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4"/>
  </p:notesMasterIdLst>
  <p:sldIdLst>
    <p:sldId id="256" r:id="rId2"/>
    <p:sldId id="271" r:id="rId3"/>
    <p:sldId id="259" r:id="rId4"/>
    <p:sldId id="273" r:id="rId5"/>
    <p:sldId id="284" r:id="rId6"/>
    <p:sldId id="285" r:id="rId7"/>
    <p:sldId id="286" r:id="rId8"/>
    <p:sldId id="313" r:id="rId9"/>
    <p:sldId id="290" r:id="rId10"/>
    <p:sldId id="289" r:id="rId11"/>
    <p:sldId id="291" r:id="rId12"/>
    <p:sldId id="297" r:id="rId13"/>
    <p:sldId id="304" r:id="rId14"/>
    <p:sldId id="305" r:id="rId15"/>
    <p:sldId id="306" r:id="rId16"/>
    <p:sldId id="314" r:id="rId17"/>
    <p:sldId id="315" r:id="rId18"/>
    <p:sldId id="316" r:id="rId19"/>
    <p:sldId id="311" r:id="rId20"/>
    <p:sldId id="317" r:id="rId21"/>
    <p:sldId id="279" r:id="rId22"/>
    <p:sldId id="318" r:id="rId23"/>
    <p:sldId id="280" r:id="rId24"/>
    <p:sldId id="281" r:id="rId25"/>
    <p:sldId id="319" r:id="rId26"/>
    <p:sldId id="325" r:id="rId27"/>
    <p:sldId id="324" r:id="rId28"/>
    <p:sldId id="356" r:id="rId29"/>
    <p:sldId id="322" r:id="rId30"/>
    <p:sldId id="354" r:id="rId31"/>
    <p:sldId id="283" r:id="rId32"/>
    <p:sldId id="323" r:id="rId33"/>
    <p:sldId id="326" r:id="rId34"/>
    <p:sldId id="328" r:id="rId35"/>
    <p:sldId id="321" r:id="rId36"/>
    <p:sldId id="355" r:id="rId37"/>
    <p:sldId id="329" r:id="rId38"/>
    <p:sldId id="330" r:id="rId39"/>
    <p:sldId id="331" r:id="rId40"/>
    <p:sldId id="320" r:id="rId41"/>
    <p:sldId id="332" r:id="rId42"/>
    <p:sldId id="334" r:id="rId43"/>
    <p:sldId id="352" r:id="rId44"/>
    <p:sldId id="335" r:id="rId45"/>
    <p:sldId id="353" r:id="rId46"/>
    <p:sldId id="336" r:id="rId47"/>
    <p:sldId id="338" r:id="rId48"/>
    <p:sldId id="337" r:id="rId49"/>
    <p:sldId id="339" r:id="rId50"/>
    <p:sldId id="340" r:id="rId51"/>
    <p:sldId id="341" r:id="rId52"/>
    <p:sldId id="343" r:id="rId53"/>
    <p:sldId id="344" r:id="rId54"/>
    <p:sldId id="345" r:id="rId55"/>
    <p:sldId id="346" r:id="rId56"/>
    <p:sldId id="347" r:id="rId57"/>
    <p:sldId id="348" r:id="rId58"/>
    <p:sldId id="349" r:id="rId59"/>
    <p:sldId id="350" r:id="rId60"/>
    <p:sldId id="351" r:id="rId61"/>
    <p:sldId id="333" r:id="rId62"/>
    <p:sldId id="357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0ED63-3034-45B6-A3A8-FB104210758C}" v="2" dt="2021-06-27T15:49:43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063" autoAdjust="0"/>
  </p:normalViewPr>
  <p:slideViewPr>
    <p:cSldViewPr snapToGrid="0">
      <p:cViewPr varScale="1">
        <p:scale>
          <a:sx n="48" d="100"/>
          <a:sy n="48" d="100"/>
        </p:scale>
        <p:origin x="67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naq131@gmail.com" userId="75d77d5dd3e671d8" providerId="LiveId" clId="{BFA0ED63-3034-45B6-A3A8-FB104210758C}"/>
    <pc:docChg chg="addSld delSld modSld">
      <pc:chgData name="lnaq131@gmail.com" userId="75d77d5dd3e671d8" providerId="LiveId" clId="{BFA0ED63-3034-45B6-A3A8-FB104210758C}" dt="2021-06-27T15:49:43.967" v="2"/>
      <pc:docMkLst>
        <pc:docMk/>
      </pc:docMkLst>
      <pc:sldChg chg="add del">
        <pc:chgData name="lnaq131@gmail.com" userId="75d77d5dd3e671d8" providerId="LiveId" clId="{BFA0ED63-3034-45B6-A3A8-FB104210758C}" dt="2021-06-09T13:56:01.775" v="1"/>
        <pc:sldMkLst>
          <pc:docMk/>
          <pc:sldMk cId="80743375" sldId="297"/>
        </pc:sldMkLst>
      </pc:sldChg>
      <pc:sldChg chg="add">
        <pc:chgData name="lnaq131@gmail.com" userId="75d77d5dd3e671d8" providerId="LiveId" clId="{BFA0ED63-3034-45B6-A3A8-FB104210758C}" dt="2021-06-27T15:49:43.967" v="2"/>
        <pc:sldMkLst>
          <pc:docMk/>
          <pc:sldMk cId="256335570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B154D650-676D-49DA-A1E3-11A4CB69EBC5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5B39BC8D-0C37-46EF-AA99-DF3E082DD1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96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5436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468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8839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965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Adjacency Matrix, Adjacency List. </a:t>
            </a:r>
            <a:r>
              <a:rPr lang="en-US" dirty="0" err="1"/>
              <a:t>Ngoài</a:t>
            </a:r>
            <a:r>
              <a:rPr lang="en-US" dirty="0"/>
              <a:t> ra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Incidience</a:t>
            </a:r>
            <a:r>
              <a:rPr lang="en-US" dirty="0"/>
              <a:t> Matrix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Incidience</a:t>
            </a:r>
            <a:r>
              <a:rPr lang="en-US" dirty="0"/>
              <a:t> List.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ta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494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626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qua </a:t>
            </a:r>
            <a:r>
              <a:rPr lang="en-US" dirty="0" err="1"/>
              <a:t>về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(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chéo</a:t>
            </a:r>
            <a:r>
              <a:rPr lang="en-US" dirty="0"/>
              <a:t> 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9121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Chiếm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: </a:t>
            </a:r>
            <a:r>
              <a:rPr lang="en-US" dirty="0" err="1"/>
              <a:t>chiếm</a:t>
            </a:r>
            <a:r>
              <a:rPr lang="en-US" dirty="0"/>
              <a:t> V^2 </a:t>
            </a:r>
            <a:r>
              <a:rPr lang="en-US" dirty="0" err="1"/>
              <a:t>với</a:t>
            </a:r>
            <a:r>
              <a:rPr lang="en-US" dirty="0"/>
              <a:t> V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.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(</a:t>
            </a:r>
            <a:r>
              <a:rPr lang="en-US" dirty="0" err="1"/>
              <a:t>cũng</a:t>
            </a:r>
            <a:r>
              <a:rPr lang="en-US" dirty="0"/>
              <a:t> 5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vd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)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5^2)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u,v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check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0,1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Bỏ</a:t>
            </a:r>
            <a:r>
              <a:rPr lang="en-US" dirty="0"/>
              <a:t> 1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O(1) time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 </a:t>
            </a:r>
            <a:r>
              <a:rPr lang="en-US" dirty="0" err="1"/>
              <a:t>thành</a:t>
            </a:r>
            <a:r>
              <a:rPr lang="en-US" dirty="0"/>
              <a:t> 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30015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9438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233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3322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1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(</a:t>
            </a:r>
            <a:r>
              <a:rPr lang="en-US" dirty="0" err="1"/>
              <a:t>vd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0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1 4 ko </a:t>
            </a:r>
            <a:r>
              <a:rPr lang="en-US" dirty="0" err="1"/>
              <a:t>lưu</a:t>
            </a:r>
            <a:r>
              <a:rPr lang="en-US" dirty="0"/>
              <a:t> 2 3) (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 </a:t>
            </a:r>
            <a:r>
              <a:rPr lang="en-US" dirty="0" err="1"/>
              <a:t>thì</a:t>
            </a:r>
            <a:r>
              <a:rPr lang="en-US" dirty="0"/>
              <a:t> -1 )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Trong</a:t>
            </a:r>
            <a:r>
              <a:rPr lang="en-US" dirty="0"/>
              <a:t> worst case (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)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O (V ^ 2).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Thêm</a:t>
            </a:r>
            <a:r>
              <a:rPr lang="en-US" dirty="0"/>
              <a:t> 1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: 1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update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51949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1563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3629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2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18781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ở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,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cycles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lặp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lại</a:t>
            </a:r>
            <a:r>
              <a:rPr lang="en-US" dirty="0">
                <a:sym typeface="Wingdings" panose="05000000000000000000" pitchFamily="2" charset="2"/>
              </a:rPr>
              <a:t> node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để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tránh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xử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lí</a:t>
            </a:r>
            <a:r>
              <a:rPr lang="en-US" dirty="0">
                <a:sym typeface="Wingdings" panose="05000000000000000000" pitchFamily="2" charset="2"/>
              </a:rPr>
              <a:t> 1 node </a:t>
            </a:r>
            <a:r>
              <a:rPr lang="en-US" dirty="0" err="1">
                <a:sym typeface="Wingdings" panose="05000000000000000000" pitchFamily="2" charset="2"/>
              </a:rPr>
              <a:t>nhiều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lần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ngta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dụng</a:t>
            </a:r>
            <a:r>
              <a:rPr lang="en-US" dirty="0">
                <a:sym typeface="Wingdings" panose="05000000000000000000" pitchFamily="2" charset="2"/>
              </a:rPr>
              <a:t> them 1 </a:t>
            </a:r>
            <a:r>
              <a:rPr lang="en-US" dirty="0" err="1">
                <a:sym typeface="Wingdings" panose="05000000000000000000" pitchFamily="2" charset="2"/>
              </a:rPr>
              <a:t>mảng</a:t>
            </a:r>
            <a:r>
              <a:rPr lang="en-US" dirty="0">
                <a:sym typeface="Wingdings" panose="05000000000000000000" pitchFamily="2" charset="2"/>
              </a:rPr>
              <a:t> bool </a:t>
            </a:r>
            <a:r>
              <a:rPr lang="en-US" dirty="0" err="1">
                <a:sym typeface="Wingdings" panose="05000000000000000000" pitchFamily="2" charset="2"/>
              </a:rPr>
              <a:t>để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lưu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lại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63379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2195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4706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2683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89148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848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910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3362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63875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5231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25312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7873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1015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8563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8706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637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8360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3090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8248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thể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vài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cây bao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trùm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nhỏ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nhất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cùng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trọng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và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cạnh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nhỏ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nhất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;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cụ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thể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hơn,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nếu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tất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cả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cạnh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đồ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thị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đều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trọng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bằng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nhau,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thì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tất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cả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cây bao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trùm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đồ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thị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đó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đều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là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nhỏ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nhất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Nếu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mỗi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cạnh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trọng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riêng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biệt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thì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sẽ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chỉ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chỉ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cây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bao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trùm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nhỏ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nhất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6518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8719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3337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4595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7044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5848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29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5243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7107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0224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9676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6300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22691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3417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5982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2361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26000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633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tế</a:t>
            </a:r>
            <a:r>
              <a:rPr lang="vi-VN" dirty="0"/>
              <a:t> như: </a:t>
            </a:r>
            <a:r>
              <a:rPr lang="vi-VN" dirty="0" err="1"/>
              <a:t>mạng</a:t>
            </a:r>
            <a:r>
              <a:rPr lang="vi-VN" dirty="0"/>
              <a:t> </a:t>
            </a:r>
            <a:r>
              <a:rPr lang="vi-VN" dirty="0" err="1"/>
              <a:t>lưới</a:t>
            </a:r>
            <a:r>
              <a:rPr lang="vi-VN" dirty="0"/>
              <a:t> </a:t>
            </a:r>
            <a:r>
              <a:rPr lang="vi-VN" dirty="0" err="1"/>
              <a:t>mạng</a:t>
            </a:r>
            <a:r>
              <a:rPr lang="vi-VN" dirty="0"/>
              <a:t>, </a:t>
            </a:r>
            <a:r>
              <a:rPr lang="vi-VN" dirty="0" err="1"/>
              <a:t>mạng</a:t>
            </a:r>
            <a:r>
              <a:rPr lang="vi-VN" dirty="0"/>
              <a:t> </a:t>
            </a:r>
            <a:r>
              <a:rPr lang="vi-VN" dirty="0" err="1"/>
              <a:t>điện</a:t>
            </a:r>
            <a:r>
              <a:rPr lang="vi-VN" dirty="0"/>
              <a:t>,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con </a:t>
            </a:r>
            <a:r>
              <a:rPr lang="vi-VN" dirty="0" err="1"/>
              <a:t>trường</a:t>
            </a:r>
            <a:r>
              <a:rPr lang="vi-VN" dirty="0"/>
              <a:t> trong 1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phố</a:t>
            </a:r>
            <a:r>
              <a:rPr lang="vi-VN" dirty="0"/>
              <a:t>,…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trong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mạng</a:t>
            </a:r>
            <a:r>
              <a:rPr lang="vi-VN" dirty="0"/>
              <a:t> </a:t>
            </a:r>
            <a:r>
              <a:rPr lang="vi-VN" dirty="0" err="1"/>
              <a:t>xã</a:t>
            </a:r>
            <a:r>
              <a:rPr lang="vi-VN" dirty="0"/>
              <a:t> </a:t>
            </a:r>
            <a:r>
              <a:rPr lang="vi-VN" dirty="0" err="1"/>
              <a:t>hội</a:t>
            </a:r>
            <a:r>
              <a:rPr lang="vi-VN" dirty="0"/>
              <a:t> : </a:t>
            </a:r>
            <a:r>
              <a:rPr lang="vi-VN" dirty="0" err="1"/>
              <a:t>linkedIn</a:t>
            </a:r>
            <a:r>
              <a:rPr lang="vi-VN" dirty="0"/>
              <a:t>, </a:t>
            </a:r>
            <a:r>
              <a:rPr lang="vi-VN" dirty="0" err="1"/>
              <a:t>Facebook</a:t>
            </a:r>
            <a:r>
              <a:rPr lang="vi-VN" dirty="0"/>
              <a:t>,… Trong </a:t>
            </a:r>
            <a:r>
              <a:rPr lang="vi-VN" dirty="0" err="1"/>
              <a:t>Facebook</a:t>
            </a:r>
            <a:r>
              <a:rPr lang="vi-VN" dirty="0"/>
              <a:t>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user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đc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1 </a:t>
            </a:r>
            <a:r>
              <a:rPr lang="vi-VN" dirty="0" err="1"/>
              <a:t>đỉnh</a:t>
            </a:r>
            <a:r>
              <a:rPr lang="vi-VN" dirty="0"/>
              <a:t> (</a:t>
            </a:r>
            <a:r>
              <a:rPr lang="vi-VN" dirty="0" err="1"/>
              <a:t>node</a:t>
            </a:r>
            <a:r>
              <a:rPr lang="vi-VN" dirty="0"/>
              <a:t>).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node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chứa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thông tin như </a:t>
            </a:r>
            <a:r>
              <a:rPr lang="vi-VN" dirty="0" err="1"/>
              <a:t>id</a:t>
            </a:r>
            <a:r>
              <a:rPr lang="vi-VN" dirty="0"/>
              <a:t>, </a:t>
            </a:r>
            <a:r>
              <a:rPr lang="vi-VN" dirty="0" err="1"/>
              <a:t>name</a:t>
            </a:r>
            <a:r>
              <a:rPr lang="vi-VN" dirty="0"/>
              <a:t>, </a:t>
            </a:r>
            <a:r>
              <a:rPr lang="vi-VN" dirty="0" err="1"/>
              <a:t>gender</a:t>
            </a:r>
            <a:r>
              <a:rPr lang="vi-VN" dirty="0"/>
              <a:t>,…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03498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19030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6267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2212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: (</a:t>
            </a:r>
            <a:r>
              <a:rPr lang="en-US" dirty="0" err="1"/>
              <a:t>u,v</a:t>
            </a:r>
            <a:r>
              <a:rPr lang="en-US" dirty="0"/>
              <a:t>) </a:t>
            </a:r>
            <a:r>
              <a:rPr lang="en-US" dirty="0" err="1"/>
              <a:t>khác</a:t>
            </a:r>
            <a:r>
              <a:rPr lang="en-US" dirty="0"/>
              <a:t> (</a:t>
            </a:r>
            <a:r>
              <a:rPr lang="en-US" dirty="0" err="1"/>
              <a:t>v,u</a:t>
            </a:r>
            <a:r>
              <a:rPr lang="en-US" dirty="0"/>
              <a:t>)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Cặp</a:t>
            </a:r>
            <a:r>
              <a:rPr lang="en-US" dirty="0"/>
              <a:t> (</a:t>
            </a:r>
            <a:r>
              <a:rPr lang="en-US" dirty="0" err="1"/>
              <a:t>u,v</a:t>
            </a:r>
            <a:r>
              <a:rPr lang="en-US" dirty="0"/>
              <a:t>)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1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u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v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….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601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2897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782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11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7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84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479555" y="2914476"/>
            <a:ext cx="4712805" cy="4577051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9" y="-432724"/>
            <a:ext cx="4091439" cy="2547835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3671767"/>
            <a:ext cx="7562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9821020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8229600" y="3541492"/>
            <a:ext cx="3962339" cy="384820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42" y="-304036"/>
            <a:ext cx="2884748" cy="17964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80" name="Google Shape;80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1375233" y="2481167"/>
            <a:ext cx="3728000" cy="40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»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2"/>
          </p:nvPr>
        </p:nvSpPr>
        <p:spPr>
          <a:xfrm>
            <a:off x="5327696" y="2481167"/>
            <a:ext cx="3728000" cy="40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»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4172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8229600" y="3541492"/>
            <a:ext cx="3962339" cy="384820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42" y="-304036"/>
            <a:ext cx="2884748" cy="17964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914400" y="3228733"/>
            <a:ext cx="6766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914400" y="4599539"/>
            <a:ext cx="67660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155003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8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5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7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5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9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6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6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3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2AC24A9-CCB6-4F8D-B8DB-C2F3692CFA5A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86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  <p:sldLayoutId id="2147483697" r:id="rId12"/>
    <p:sldLayoutId id="2147483698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sv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sv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sv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sv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533877" y="1463767"/>
            <a:ext cx="8999621" cy="332519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003F9E-6753-447F-9008-7B84EF4159F5}"/>
              </a:ext>
            </a:extLst>
          </p:cNvPr>
          <p:cNvSpPr txBox="1"/>
          <p:nvPr/>
        </p:nvSpPr>
        <p:spPr>
          <a:xfrm>
            <a:off x="336065" y="6251510"/>
            <a:ext cx="5980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Giáo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viên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hướng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dẫn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Nguyễn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 Thanh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Sơn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CA0582-3426-4C9B-A562-64EA26009451}"/>
              </a:ext>
            </a:extLst>
          </p:cNvPr>
          <p:cNvSpPr txBox="1"/>
          <p:nvPr/>
        </p:nvSpPr>
        <p:spPr>
          <a:xfrm>
            <a:off x="336065" y="5851400"/>
            <a:ext cx="5980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Nhóm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 6  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10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794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1.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và </a:t>
            </a:r>
            <a:r>
              <a:rPr lang="en-US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àm quen với đồ thị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146D3320-4E01-41A5-B1E5-725A5DE32E64}"/>
              </a:ext>
            </a:extLst>
          </p:cNvPr>
          <p:cNvSpPr/>
          <p:nvPr/>
        </p:nvSpPr>
        <p:spPr>
          <a:xfrm>
            <a:off x="2539080" y="2770062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ACE419C-3FF5-4F87-9313-2244C0E8A8F1}"/>
              </a:ext>
            </a:extLst>
          </p:cNvPr>
          <p:cNvSpPr/>
          <p:nvPr/>
        </p:nvSpPr>
        <p:spPr>
          <a:xfrm>
            <a:off x="1183416" y="4148884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90F563F-3BF7-4742-9F31-7747307758C7}"/>
              </a:ext>
            </a:extLst>
          </p:cNvPr>
          <p:cNvSpPr/>
          <p:nvPr/>
        </p:nvSpPr>
        <p:spPr>
          <a:xfrm>
            <a:off x="2539080" y="4148884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69456CB-3A41-49F0-91F2-45551CF94523}"/>
              </a:ext>
            </a:extLst>
          </p:cNvPr>
          <p:cNvSpPr/>
          <p:nvPr/>
        </p:nvSpPr>
        <p:spPr>
          <a:xfrm>
            <a:off x="3894744" y="4148884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EB487A-C9F2-4B5C-A5F5-937BD4D7686E}"/>
              </a:ext>
            </a:extLst>
          </p:cNvPr>
          <p:cNvCxnSpPr>
            <a:cxnSpLocks/>
            <a:stCxn id="4" idx="2"/>
            <a:endCxn id="5" idx="7"/>
          </p:cNvCxnSpPr>
          <p:nvPr/>
        </p:nvCxnSpPr>
        <p:spPr>
          <a:xfrm flipH="1">
            <a:off x="1598872" y="3019657"/>
            <a:ext cx="940208" cy="1202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305A65-A8FA-4BAB-9E09-E9AAADA000FB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2782449" y="3269252"/>
            <a:ext cx="0" cy="879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621BE-8AC8-4EBF-A462-BD40418588B2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670153" y="4398479"/>
            <a:ext cx="868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EEB7A6-CC95-460F-BE64-179CD2DD7ED1}"/>
              </a:ext>
            </a:extLst>
          </p:cNvPr>
          <p:cNvCxnSpPr>
            <a:stCxn id="4" idx="6"/>
            <a:endCxn id="7" idx="1"/>
          </p:cNvCxnSpPr>
          <p:nvPr/>
        </p:nvCxnSpPr>
        <p:spPr>
          <a:xfrm>
            <a:off x="3025817" y="3019657"/>
            <a:ext cx="940208" cy="1202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0836D21-9B3F-45D5-A63F-4084566B060B}"/>
              </a:ext>
            </a:extLst>
          </p:cNvPr>
          <p:cNvSpPr/>
          <p:nvPr/>
        </p:nvSpPr>
        <p:spPr>
          <a:xfrm>
            <a:off x="6978343" y="2770062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A94C8C93-8D80-40C7-B198-48D9E2706A23}"/>
              </a:ext>
            </a:extLst>
          </p:cNvPr>
          <p:cNvSpPr/>
          <p:nvPr/>
        </p:nvSpPr>
        <p:spPr>
          <a:xfrm>
            <a:off x="5622679" y="4148884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C1A169A9-E03B-4BB2-BCD8-8049EBA6AFA7}"/>
              </a:ext>
            </a:extLst>
          </p:cNvPr>
          <p:cNvSpPr/>
          <p:nvPr/>
        </p:nvSpPr>
        <p:spPr>
          <a:xfrm>
            <a:off x="6978343" y="4148884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8F832164-480C-42FA-9ACD-54D036AA5FCB}"/>
              </a:ext>
            </a:extLst>
          </p:cNvPr>
          <p:cNvSpPr/>
          <p:nvPr/>
        </p:nvSpPr>
        <p:spPr>
          <a:xfrm>
            <a:off x="8334007" y="4148884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3</a:t>
            </a:r>
          </a:p>
        </p:txBody>
      </p:sp>
      <p:grpSp>
        <p:nvGrpSpPr>
          <p:cNvPr id="22" name="Google Shape;7992;p56">
            <a:extLst>
              <a:ext uri="{FF2B5EF4-FFF2-40B4-BE49-F238E27FC236}">
                <a16:creationId xmlns:a16="http://schemas.microsoft.com/office/drawing/2014/main" id="{8CA40325-7530-4EBF-A474-35FB2132A885}"/>
              </a:ext>
            </a:extLst>
          </p:cNvPr>
          <p:cNvGrpSpPr/>
          <p:nvPr/>
        </p:nvGrpSpPr>
        <p:grpSpPr>
          <a:xfrm>
            <a:off x="1931002" y="875460"/>
            <a:ext cx="1813289" cy="1106659"/>
            <a:chOff x="1728542" y="2932001"/>
            <a:chExt cx="399251" cy="335687"/>
          </a:xfrm>
        </p:grpSpPr>
        <p:sp>
          <p:nvSpPr>
            <p:cNvPr id="23" name="Google Shape;7993;p56">
              <a:extLst>
                <a:ext uri="{FF2B5EF4-FFF2-40B4-BE49-F238E27FC236}">
                  <a16:creationId xmlns:a16="http://schemas.microsoft.com/office/drawing/2014/main" id="{370F9C37-7FDE-454B-AE8F-816C040B5609}"/>
                </a:ext>
              </a:extLst>
            </p:cNvPr>
            <p:cNvSpPr/>
            <p:nvPr/>
          </p:nvSpPr>
          <p:spPr>
            <a:xfrm>
              <a:off x="1941630" y="2932001"/>
              <a:ext cx="186163" cy="153313"/>
            </a:xfrm>
            <a:custGeom>
              <a:avLst/>
              <a:gdLst/>
              <a:ahLst/>
              <a:cxnLst/>
              <a:rect l="l" t="t" r="r" b="b"/>
              <a:pathLst>
                <a:path w="6646" h="6952" extrusionOk="0">
                  <a:moveTo>
                    <a:pt x="712" y="1"/>
                  </a:moveTo>
                  <a:cubicBezTo>
                    <a:pt x="318" y="1"/>
                    <a:pt x="0" y="318"/>
                    <a:pt x="0" y="713"/>
                  </a:cubicBezTo>
                  <a:lnTo>
                    <a:pt x="0" y="4514"/>
                  </a:lnTo>
                  <a:cubicBezTo>
                    <a:pt x="0" y="4904"/>
                    <a:pt x="318" y="5226"/>
                    <a:pt x="712" y="5226"/>
                  </a:cubicBezTo>
                  <a:lnTo>
                    <a:pt x="1424" y="5226"/>
                  </a:lnTo>
                  <a:lnTo>
                    <a:pt x="1030" y="6805"/>
                  </a:lnTo>
                  <a:cubicBezTo>
                    <a:pt x="1012" y="6885"/>
                    <a:pt x="1077" y="6951"/>
                    <a:pt x="1147" y="6951"/>
                  </a:cubicBezTo>
                  <a:cubicBezTo>
                    <a:pt x="1169" y="6951"/>
                    <a:pt x="1192" y="6945"/>
                    <a:pt x="1213" y="6930"/>
                  </a:cubicBezTo>
                  <a:lnTo>
                    <a:pt x="3561" y="5226"/>
                  </a:lnTo>
                  <a:lnTo>
                    <a:pt x="5933" y="5226"/>
                  </a:lnTo>
                  <a:cubicBezTo>
                    <a:pt x="6328" y="5226"/>
                    <a:pt x="6645" y="4904"/>
                    <a:pt x="6645" y="4514"/>
                  </a:cubicBezTo>
                  <a:lnTo>
                    <a:pt x="6645" y="713"/>
                  </a:lnTo>
                  <a:cubicBezTo>
                    <a:pt x="6645" y="318"/>
                    <a:pt x="6328" y="1"/>
                    <a:pt x="5933" y="1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Ví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dụ</a:t>
              </a:r>
              <a:endParaRPr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Google Shape;7997;p56">
              <a:extLst>
                <a:ext uri="{FF2B5EF4-FFF2-40B4-BE49-F238E27FC236}">
                  <a16:creationId xmlns:a16="http://schemas.microsoft.com/office/drawing/2014/main" id="{149F7C07-E04B-4FBA-A7F4-289C45D781AA}"/>
                </a:ext>
              </a:extLst>
            </p:cNvPr>
            <p:cNvSpPr/>
            <p:nvPr/>
          </p:nvSpPr>
          <p:spPr>
            <a:xfrm>
              <a:off x="1734364" y="3174553"/>
              <a:ext cx="211787" cy="87233"/>
            </a:xfrm>
            <a:custGeom>
              <a:avLst/>
              <a:gdLst/>
              <a:ahLst/>
              <a:cxnLst/>
              <a:rect l="l" t="t" r="r" b="b"/>
              <a:pathLst>
                <a:path w="8075" h="3326" extrusionOk="0">
                  <a:moveTo>
                    <a:pt x="2613" y="1"/>
                  </a:moveTo>
                  <a:lnTo>
                    <a:pt x="626" y="722"/>
                  </a:lnTo>
                  <a:cubicBezTo>
                    <a:pt x="250" y="857"/>
                    <a:pt x="0" y="1218"/>
                    <a:pt x="0" y="1613"/>
                  </a:cubicBezTo>
                  <a:lnTo>
                    <a:pt x="0" y="3326"/>
                  </a:lnTo>
                  <a:lnTo>
                    <a:pt x="8074" y="3326"/>
                  </a:lnTo>
                  <a:lnTo>
                    <a:pt x="8074" y="1613"/>
                  </a:lnTo>
                  <a:cubicBezTo>
                    <a:pt x="8074" y="1218"/>
                    <a:pt x="7824" y="857"/>
                    <a:pt x="7449" y="722"/>
                  </a:cubicBezTo>
                  <a:lnTo>
                    <a:pt x="5461" y="1"/>
                  </a:lnTo>
                  <a:lnTo>
                    <a:pt x="4037" y="477"/>
                  </a:lnTo>
                  <a:lnTo>
                    <a:pt x="2613" y="1"/>
                  </a:lnTo>
                  <a:close/>
                </a:path>
              </a:pathLst>
            </a:custGeom>
            <a:solidFill>
              <a:srgbClr val="A6B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Google Shape;7998;p56">
              <a:extLst>
                <a:ext uri="{FF2B5EF4-FFF2-40B4-BE49-F238E27FC236}">
                  <a16:creationId xmlns:a16="http://schemas.microsoft.com/office/drawing/2014/main" id="{FCFF2F60-F3BB-426B-B617-7ED44A50CDBC}"/>
                </a:ext>
              </a:extLst>
            </p:cNvPr>
            <p:cNvSpPr/>
            <p:nvPr/>
          </p:nvSpPr>
          <p:spPr>
            <a:xfrm>
              <a:off x="1908751" y="3199915"/>
              <a:ext cx="37400" cy="61871"/>
            </a:xfrm>
            <a:custGeom>
              <a:avLst/>
              <a:gdLst/>
              <a:ahLst/>
              <a:cxnLst/>
              <a:rect l="l" t="t" r="r" b="b"/>
              <a:pathLst>
                <a:path w="1426" h="2359" extrusionOk="0">
                  <a:moveTo>
                    <a:pt x="1170" y="1"/>
                  </a:moveTo>
                  <a:lnTo>
                    <a:pt x="275" y="891"/>
                  </a:lnTo>
                  <a:cubicBezTo>
                    <a:pt x="97" y="1069"/>
                    <a:pt x="1" y="1310"/>
                    <a:pt x="1" y="1565"/>
                  </a:cubicBezTo>
                  <a:lnTo>
                    <a:pt x="1" y="2359"/>
                  </a:lnTo>
                  <a:lnTo>
                    <a:pt x="1425" y="2359"/>
                  </a:lnTo>
                  <a:lnTo>
                    <a:pt x="1425" y="650"/>
                  </a:lnTo>
                  <a:cubicBezTo>
                    <a:pt x="1425" y="410"/>
                    <a:pt x="1334" y="174"/>
                    <a:pt x="1170" y="1"/>
                  </a:cubicBezTo>
                  <a:close/>
                </a:path>
              </a:pathLst>
            </a:custGeom>
            <a:solidFill>
              <a:srgbClr val="98A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Google Shape;7999;p56">
              <a:extLst>
                <a:ext uri="{FF2B5EF4-FFF2-40B4-BE49-F238E27FC236}">
                  <a16:creationId xmlns:a16="http://schemas.microsoft.com/office/drawing/2014/main" id="{2FA720A5-6ADB-4ABE-80C9-720877B475E4}"/>
                </a:ext>
              </a:extLst>
            </p:cNvPr>
            <p:cNvSpPr/>
            <p:nvPr/>
          </p:nvSpPr>
          <p:spPr>
            <a:xfrm>
              <a:off x="1771712" y="2981466"/>
              <a:ext cx="137065" cy="99743"/>
            </a:xfrm>
            <a:custGeom>
              <a:avLst/>
              <a:gdLst/>
              <a:ahLst/>
              <a:cxnLst/>
              <a:rect l="l" t="t" r="r" b="b"/>
              <a:pathLst>
                <a:path w="5226" h="3803" extrusionOk="0">
                  <a:moveTo>
                    <a:pt x="1901" y="1"/>
                  </a:moveTo>
                  <a:cubicBezTo>
                    <a:pt x="852" y="1"/>
                    <a:pt x="0" y="852"/>
                    <a:pt x="0" y="1901"/>
                  </a:cubicBezTo>
                  <a:lnTo>
                    <a:pt x="0" y="2469"/>
                  </a:lnTo>
                  <a:cubicBezTo>
                    <a:pt x="0" y="2724"/>
                    <a:pt x="39" y="2974"/>
                    <a:pt x="121" y="3220"/>
                  </a:cubicBezTo>
                  <a:lnTo>
                    <a:pt x="198" y="3456"/>
                  </a:lnTo>
                  <a:cubicBezTo>
                    <a:pt x="227" y="3528"/>
                    <a:pt x="236" y="3605"/>
                    <a:pt x="236" y="3682"/>
                  </a:cubicBezTo>
                  <a:lnTo>
                    <a:pt x="236" y="3802"/>
                  </a:lnTo>
                  <a:lnTo>
                    <a:pt x="4985" y="3802"/>
                  </a:lnTo>
                  <a:lnTo>
                    <a:pt x="4985" y="3682"/>
                  </a:lnTo>
                  <a:cubicBezTo>
                    <a:pt x="4985" y="3605"/>
                    <a:pt x="5000" y="3528"/>
                    <a:pt x="5024" y="3456"/>
                  </a:cubicBezTo>
                  <a:lnTo>
                    <a:pt x="5101" y="3220"/>
                  </a:lnTo>
                  <a:cubicBezTo>
                    <a:pt x="5183" y="2974"/>
                    <a:pt x="5226" y="2724"/>
                    <a:pt x="5226" y="2469"/>
                  </a:cubicBezTo>
                  <a:lnTo>
                    <a:pt x="5226" y="477"/>
                  </a:lnTo>
                  <a:cubicBezTo>
                    <a:pt x="5226" y="217"/>
                    <a:pt x="5009" y="1"/>
                    <a:pt x="4750" y="1"/>
                  </a:cubicBezTo>
                  <a:close/>
                </a:path>
              </a:pathLst>
            </a:custGeom>
            <a:solidFill>
              <a:srgbClr val="8A9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Google Shape;8000;p56">
              <a:extLst>
                <a:ext uri="{FF2B5EF4-FFF2-40B4-BE49-F238E27FC236}">
                  <a16:creationId xmlns:a16="http://schemas.microsoft.com/office/drawing/2014/main" id="{EE27BEC5-9E77-4833-9534-53187C2F17BE}"/>
                </a:ext>
              </a:extLst>
            </p:cNvPr>
            <p:cNvSpPr/>
            <p:nvPr/>
          </p:nvSpPr>
          <p:spPr>
            <a:xfrm>
              <a:off x="1802870" y="2981466"/>
              <a:ext cx="105802" cy="99612"/>
            </a:xfrm>
            <a:custGeom>
              <a:avLst/>
              <a:gdLst/>
              <a:ahLst/>
              <a:cxnLst/>
              <a:rect l="l" t="t" r="r" b="b"/>
              <a:pathLst>
                <a:path w="4034" h="3798" extrusionOk="0">
                  <a:moveTo>
                    <a:pt x="963" y="1"/>
                  </a:moveTo>
                  <a:cubicBezTo>
                    <a:pt x="429" y="1"/>
                    <a:pt x="1" y="434"/>
                    <a:pt x="1" y="968"/>
                  </a:cubicBezTo>
                  <a:cubicBezTo>
                    <a:pt x="1" y="1497"/>
                    <a:pt x="429" y="1930"/>
                    <a:pt x="963" y="1930"/>
                  </a:cubicBezTo>
                  <a:lnTo>
                    <a:pt x="1098" y="1930"/>
                  </a:lnTo>
                  <a:lnTo>
                    <a:pt x="1160" y="3797"/>
                  </a:lnTo>
                  <a:lnTo>
                    <a:pt x="3797" y="3797"/>
                  </a:lnTo>
                  <a:lnTo>
                    <a:pt x="3797" y="3677"/>
                  </a:lnTo>
                  <a:cubicBezTo>
                    <a:pt x="3797" y="3600"/>
                    <a:pt x="3812" y="3528"/>
                    <a:pt x="3836" y="3456"/>
                  </a:cubicBezTo>
                  <a:lnTo>
                    <a:pt x="3913" y="3215"/>
                  </a:lnTo>
                  <a:cubicBezTo>
                    <a:pt x="3995" y="2974"/>
                    <a:pt x="4033" y="2719"/>
                    <a:pt x="4033" y="2464"/>
                  </a:cubicBezTo>
                  <a:lnTo>
                    <a:pt x="4033" y="477"/>
                  </a:lnTo>
                  <a:cubicBezTo>
                    <a:pt x="4033" y="217"/>
                    <a:pt x="3821" y="1"/>
                    <a:pt x="3562" y="1"/>
                  </a:cubicBezTo>
                  <a:close/>
                </a:path>
              </a:pathLst>
            </a:custGeom>
            <a:solidFill>
              <a:srgbClr val="90A2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Google Shape;8001;p56">
              <a:extLst>
                <a:ext uri="{FF2B5EF4-FFF2-40B4-BE49-F238E27FC236}">
                  <a16:creationId xmlns:a16="http://schemas.microsoft.com/office/drawing/2014/main" id="{0F02F2D5-5811-4952-AB47-5708EBAB2443}"/>
                </a:ext>
              </a:extLst>
            </p:cNvPr>
            <p:cNvSpPr/>
            <p:nvPr/>
          </p:nvSpPr>
          <p:spPr>
            <a:xfrm>
              <a:off x="1802870" y="3131015"/>
              <a:ext cx="74748" cy="56074"/>
            </a:xfrm>
            <a:custGeom>
              <a:avLst/>
              <a:gdLst/>
              <a:ahLst/>
              <a:cxnLst/>
              <a:rect l="l" t="t" r="r" b="b"/>
              <a:pathLst>
                <a:path w="2850" h="2138" extrusionOk="0">
                  <a:moveTo>
                    <a:pt x="1" y="1"/>
                  </a:moveTo>
                  <a:lnTo>
                    <a:pt x="1" y="2137"/>
                  </a:lnTo>
                  <a:lnTo>
                    <a:pt x="2849" y="2137"/>
                  </a:lnTo>
                  <a:lnTo>
                    <a:pt x="2849" y="1"/>
                  </a:ln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Google Shape;8002;p56">
              <a:extLst>
                <a:ext uri="{FF2B5EF4-FFF2-40B4-BE49-F238E27FC236}">
                  <a16:creationId xmlns:a16="http://schemas.microsoft.com/office/drawing/2014/main" id="{448414CD-7752-4A19-AFB6-08436F4D8D46}"/>
                </a:ext>
              </a:extLst>
            </p:cNvPr>
            <p:cNvSpPr/>
            <p:nvPr/>
          </p:nvSpPr>
          <p:spPr>
            <a:xfrm>
              <a:off x="1802870" y="3131015"/>
              <a:ext cx="74748" cy="37348"/>
            </a:xfrm>
            <a:custGeom>
              <a:avLst/>
              <a:gdLst/>
              <a:ahLst/>
              <a:cxnLst/>
              <a:rect l="l" t="t" r="r" b="b"/>
              <a:pathLst>
                <a:path w="2850" h="1424" extrusionOk="0">
                  <a:moveTo>
                    <a:pt x="1" y="1"/>
                  </a:moveTo>
                  <a:lnTo>
                    <a:pt x="1" y="1074"/>
                  </a:lnTo>
                  <a:cubicBezTo>
                    <a:pt x="446" y="1307"/>
                    <a:pt x="936" y="1424"/>
                    <a:pt x="1425" y="1424"/>
                  </a:cubicBezTo>
                  <a:cubicBezTo>
                    <a:pt x="1915" y="1424"/>
                    <a:pt x="2404" y="1307"/>
                    <a:pt x="2849" y="1074"/>
                  </a:cubicBezTo>
                  <a:lnTo>
                    <a:pt x="2849" y="1"/>
                  </a:lnTo>
                  <a:close/>
                </a:path>
              </a:pathLst>
            </a:custGeom>
            <a:solidFill>
              <a:srgbClr val="C1C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Google Shape;8003;p56">
              <a:extLst>
                <a:ext uri="{FF2B5EF4-FFF2-40B4-BE49-F238E27FC236}">
                  <a16:creationId xmlns:a16="http://schemas.microsoft.com/office/drawing/2014/main" id="{D790AD75-9BEC-450E-AD40-1ABFD6AF14A0}"/>
                </a:ext>
              </a:extLst>
            </p:cNvPr>
            <p:cNvSpPr/>
            <p:nvPr/>
          </p:nvSpPr>
          <p:spPr>
            <a:xfrm>
              <a:off x="1790386" y="3164219"/>
              <a:ext cx="49885" cy="44456"/>
            </a:xfrm>
            <a:custGeom>
              <a:avLst/>
              <a:gdLst/>
              <a:ahLst/>
              <a:cxnLst/>
              <a:rect l="l" t="t" r="r" b="b"/>
              <a:pathLst>
                <a:path w="1902" h="1695" extrusionOk="0">
                  <a:moveTo>
                    <a:pt x="422" y="0"/>
                  </a:moveTo>
                  <a:cubicBezTo>
                    <a:pt x="333" y="0"/>
                    <a:pt x="245" y="50"/>
                    <a:pt x="203" y="135"/>
                  </a:cubicBezTo>
                  <a:lnTo>
                    <a:pt x="0" y="568"/>
                  </a:lnTo>
                  <a:lnTo>
                    <a:pt x="785" y="1602"/>
                  </a:lnTo>
                  <a:cubicBezTo>
                    <a:pt x="832" y="1663"/>
                    <a:pt x="904" y="1695"/>
                    <a:pt x="975" y="1695"/>
                  </a:cubicBezTo>
                  <a:cubicBezTo>
                    <a:pt x="1035" y="1695"/>
                    <a:pt x="1095" y="1672"/>
                    <a:pt x="1141" y="1627"/>
                  </a:cubicBezTo>
                  <a:lnTo>
                    <a:pt x="1901" y="871"/>
                  </a:lnTo>
                  <a:lnTo>
                    <a:pt x="544" y="34"/>
                  </a:lnTo>
                  <a:cubicBezTo>
                    <a:pt x="506" y="11"/>
                    <a:pt x="464" y="0"/>
                    <a:pt x="422" y="0"/>
                  </a:cubicBezTo>
                  <a:close/>
                </a:path>
              </a:pathLst>
            </a:custGeom>
            <a:solidFill>
              <a:srgbClr val="98A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Google Shape;8004;p56">
              <a:extLst>
                <a:ext uri="{FF2B5EF4-FFF2-40B4-BE49-F238E27FC236}">
                  <a16:creationId xmlns:a16="http://schemas.microsoft.com/office/drawing/2014/main" id="{2BB773FD-CCDE-4DB1-A12C-F25C7B82A7AA}"/>
                </a:ext>
              </a:extLst>
            </p:cNvPr>
            <p:cNvSpPr/>
            <p:nvPr/>
          </p:nvSpPr>
          <p:spPr>
            <a:xfrm>
              <a:off x="1840245" y="3164219"/>
              <a:ext cx="49727" cy="44456"/>
            </a:xfrm>
            <a:custGeom>
              <a:avLst/>
              <a:gdLst/>
              <a:ahLst/>
              <a:cxnLst/>
              <a:rect l="l" t="t" r="r" b="b"/>
              <a:pathLst>
                <a:path w="1896" h="1695" extrusionOk="0">
                  <a:moveTo>
                    <a:pt x="1474" y="0"/>
                  </a:moveTo>
                  <a:cubicBezTo>
                    <a:pt x="1433" y="0"/>
                    <a:pt x="1391" y="11"/>
                    <a:pt x="1352" y="34"/>
                  </a:cubicBezTo>
                  <a:lnTo>
                    <a:pt x="0" y="871"/>
                  </a:lnTo>
                  <a:lnTo>
                    <a:pt x="756" y="1627"/>
                  </a:lnTo>
                  <a:cubicBezTo>
                    <a:pt x="802" y="1672"/>
                    <a:pt x="861" y="1695"/>
                    <a:pt x="921" y="1695"/>
                  </a:cubicBezTo>
                  <a:cubicBezTo>
                    <a:pt x="993" y="1695"/>
                    <a:pt x="1064" y="1663"/>
                    <a:pt x="1112" y="1602"/>
                  </a:cubicBezTo>
                  <a:lnTo>
                    <a:pt x="1896" y="568"/>
                  </a:lnTo>
                  <a:lnTo>
                    <a:pt x="1694" y="135"/>
                  </a:lnTo>
                  <a:cubicBezTo>
                    <a:pt x="1651" y="50"/>
                    <a:pt x="1564" y="0"/>
                    <a:pt x="1474" y="0"/>
                  </a:cubicBezTo>
                  <a:close/>
                </a:path>
              </a:pathLst>
            </a:custGeom>
            <a:solidFill>
              <a:srgbClr val="98A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Google Shape;8005;p56">
              <a:extLst>
                <a:ext uri="{FF2B5EF4-FFF2-40B4-BE49-F238E27FC236}">
                  <a16:creationId xmlns:a16="http://schemas.microsoft.com/office/drawing/2014/main" id="{E86D2B69-DEF6-4AED-991D-538D9FFC5AC8}"/>
                </a:ext>
              </a:extLst>
            </p:cNvPr>
            <p:cNvSpPr/>
            <p:nvPr/>
          </p:nvSpPr>
          <p:spPr>
            <a:xfrm>
              <a:off x="1777902" y="3032085"/>
              <a:ext cx="124581" cy="117525"/>
            </a:xfrm>
            <a:custGeom>
              <a:avLst/>
              <a:gdLst/>
              <a:ahLst/>
              <a:cxnLst/>
              <a:rect l="l" t="t" r="r" b="b"/>
              <a:pathLst>
                <a:path w="4750" h="4481" extrusionOk="0">
                  <a:moveTo>
                    <a:pt x="2024" y="0"/>
                  </a:moveTo>
                  <a:cubicBezTo>
                    <a:pt x="1280" y="0"/>
                    <a:pt x="717" y="212"/>
                    <a:pt x="717" y="212"/>
                  </a:cubicBezTo>
                  <a:lnTo>
                    <a:pt x="717" y="1020"/>
                  </a:lnTo>
                  <a:cubicBezTo>
                    <a:pt x="712" y="1256"/>
                    <a:pt x="592" y="1477"/>
                    <a:pt x="395" y="1607"/>
                  </a:cubicBezTo>
                  <a:lnTo>
                    <a:pt x="0" y="1872"/>
                  </a:lnTo>
                  <a:lnTo>
                    <a:pt x="0" y="2108"/>
                  </a:lnTo>
                  <a:cubicBezTo>
                    <a:pt x="0" y="3421"/>
                    <a:pt x="1064" y="4480"/>
                    <a:pt x="2377" y="4480"/>
                  </a:cubicBezTo>
                  <a:cubicBezTo>
                    <a:pt x="2380" y="4480"/>
                    <a:pt x="2383" y="4480"/>
                    <a:pt x="2386" y="4480"/>
                  </a:cubicBezTo>
                  <a:cubicBezTo>
                    <a:pt x="3691" y="4480"/>
                    <a:pt x="4749" y="3418"/>
                    <a:pt x="4749" y="2113"/>
                  </a:cubicBezTo>
                  <a:lnTo>
                    <a:pt x="4749" y="1877"/>
                  </a:lnTo>
                  <a:lnTo>
                    <a:pt x="4355" y="1612"/>
                  </a:lnTo>
                  <a:cubicBezTo>
                    <a:pt x="4157" y="1477"/>
                    <a:pt x="4037" y="1256"/>
                    <a:pt x="4037" y="1020"/>
                  </a:cubicBezTo>
                  <a:lnTo>
                    <a:pt x="4037" y="688"/>
                  </a:lnTo>
                  <a:cubicBezTo>
                    <a:pt x="3389" y="148"/>
                    <a:pt x="2644" y="0"/>
                    <a:pt x="2024" y="0"/>
                  </a:cubicBezTo>
                  <a:close/>
                </a:path>
              </a:pathLst>
            </a:custGeom>
            <a:solidFill>
              <a:srgbClr val="D8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Google Shape;8006;p56">
              <a:extLst>
                <a:ext uri="{FF2B5EF4-FFF2-40B4-BE49-F238E27FC236}">
                  <a16:creationId xmlns:a16="http://schemas.microsoft.com/office/drawing/2014/main" id="{67DDDE20-03AA-4A83-9366-BDA5AE1DAC58}"/>
                </a:ext>
              </a:extLst>
            </p:cNvPr>
            <p:cNvSpPr/>
            <p:nvPr/>
          </p:nvSpPr>
          <p:spPr>
            <a:xfrm>
              <a:off x="1734364" y="3199915"/>
              <a:ext cx="37374" cy="61871"/>
            </a:xfrm>
            <a:custGeom>
              <a:avLst/>
              <a:gdLst/>
              <a:ahLst/>
              <a:cxnLst/>
              <a:rect l="l" t="t" r="r" b="b"/>
              <a:pathLst>
                <a:path w="1425" h="2359" extrusionOk="0">
                  <a:moveTo>
                    <a:pt x="255" y="1"/>
                  </a:moveTo>
                  <a:cubicBezTo>
                    <a:pt x="92" y="174"/>
                    <a:pt x="0" y="410"/>
                    <a:pt x="0" y="650"/>
                  </a:cubicBezTo>
                  <a:lnTo>
                    <a:pt x="0" y="2359"/>
                  </a:lnTo>
                  <a:lnTo>
                    <a:pt x="1424" y="2359"/>
                  </a:lnTo>
                  <a:lnTo>
                    <a:pt x="1424" y="1565"/>
                  </a:lnTo>
                  <a:cubicBezTo>
                    <a:pt x="1424" y="1310"/>
                    <a:pt x="1323" y="1069"/>
                    <a:pt x="1150" y="891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rgbClr val="98A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Google Shape;8007;p56">
              <a:extLst>
                <a:ext uri="{FF2B5EF4-FFF2-40B4-BE49-F238E27FC236}">
                  <a16:creationId xmlns:a16="http://schemas.microsoft.com/office/drawing/2014/main" id="{4E699DEE-F9BC-45A5-9A1C-E51D5C41933B}"/>
                </a:ext>
              </a:extLst>
            </p:cNvPr>
            <p:cNvSpPr/>
            <p:nvPr/>
          </p:nvSpPr>
          <p:spPr>
            <a:xfrm>
              <a:off x="1778007" y="3031954"/>
              <a:ext cx="105802" cy="117263"/>
            </a:xfrm>
            <a:custGeom>
              <a:avLst/>
              <a:gdLst/>
              <a:ahLst/>
              <a:cxnLst/>
              <a:rect l="l" t="t" r="r" b="b"/>
              <a:pathLst>
                <a:path w="4034" h="4471" extrusionOk="0">
                  <a:moveTo>
                    <a:pt x="2020" y="1"/>
                  </a:moveTo>
                  <a:cubicBezTo>
                    <a:pt x="1276" y="1"/>
                    <a:pt x="713" y="212"/>
                    <a:pt x="713" y="212"/>
                  </a:cubicBezTo>
                  <a:lnTo>
                    <a:pt x="713" y="1025"/>
                  </a:lnTo>
                  <a:cubicBezTo>
                    <a:pt x="713" y="1261"/>
                    <a:pt x="593" y="1482"/>
                    <a:pt x="396" y="1617"/>
                  </a:cubicBezTo>
                  <a:lnTo>
                    <a:pt x="1" y="1877"/>
                  </a:lnTo>
                  <a:lnTo>
                    <a:pt x="1" y="2118"/>
                  </a:lnTo>
                  <a:cubicBezTo>
                    <a:pt x="1" y="3316"/>
                    <a:pt x="896" y="4326"/>
                    <a:pt x="2084" y="4471"/>
                  </a:cubicBezTo>
                  <a:cubicBezTo>
                    <a:pt x="1661" y="4033"/>
                    <a:pt x="1425" y="3441"/>
                    <a:pt x="1425" y="2830"/>
                  </a:cubicBezTo>
                  <a:lnTo>
                    <a:pt x="1425" y="1256"/>
                  </a:lnTo>
                  <a:cubicBezTo>
                    <a:pt x="1425" y="1016"/>
                    <a:pt x="1603" y="814"/>
                    <a:pt x="1839" y="785"/>
                  </a:cubicBezTo>
                  <a:cubicBezTo>
                    <a:pt x="2029" y="760"/>
                    <a:pt x="2270" y="739"/>
                    <a:pt x="2538" y="739"/>
                  </a:cubicBezTo>
                  <a:cubicBezTo>
                    <a:pt x="3002" y="739"/>
                    <a:pt x="3545" y="802"/>
                    <a:pt x="4033" y="1016"/>
                  </a:cubicBezTo>
                  <a:lnTo>
                    <a:pt x="4033" y="689"/>
                  </a:lnTo>
                  <a:cubicBezTo>
                    <a:pt x="3385" y="148"/>
                    <a:pt x="2640" y="1"/>
                    <a:pt x="2020" y="1"/>
                  </a:cubicBez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Google Shape;8008;p56">
              <a:extLst>
                <a:ext uri="{FF2B5EF4-FFF2-40B4-BE49-F238E27FC236}">
                  <a16:creationId xmlns:a16="http://schemas.microsoft.com/office/drawing/2014/main" id="{6912E749-CE6D-4374-8A4D-3260011015A5}"/>
                </a:ext>
              </a:extLst>
            </p:cNvPr>
            <p:cNvSpPr/>
            <p:nvPr/>
          </p:nvSpPr>
          <p:spPr>
            <a:xfrm>
              <a:off x="1790753" y="3028544"/>
              <a:ext cx="101474" cy="33545"/>
            </a:xfrm>
            <a:custGeom>
              <a:avLst/>
              <a:gdLst/>
              <a:ahLst/>
              <a:cxnLst/>
              <a:rect l="l" t="t" r="r" b="b"/>
              <a:pathLst>
                <a:path w="3869" h="1279" extrusionOk="0">
                  <a:moveTo>
                    <a:pt x="1544" y="1"/>
                  </a:moveTo>
                  <a:cubicBezTo>
                    <a:pt x="1083" y="1"/>
                    <a:pt x="666" y="50"/>
                    <a:pt x="395" y="92"/>
                  </a:cubicBezTo>
                  <a:cubicBezTo>
                    <a:pt x="169" y="121"/>
                    <a:pt x="1" y="318"/>
                    <a:pt x="6" y="544"/>
                  </a:cubicBezTo>
                  <a:lnTo>
                    <a:pt x="6" y="1054"/>
                  </a:lnTo>
                  <a:cubicBezTo>
                    <a:pt x="6" y="1203"/>
                    <a:pt x="116" y="1278"/>
                    <a:pt x="227" y="1278"/>
                  </a:cubicBezTo>
                  <a:cubicBezTo>
                    <a:pt x="338" y="1278"/>
                    <a:pt x="448" y="1203"/>
                    <a:pt x="448" y="1054"/>
                  </a:cubicBezTo>
                  <a:lnTo>
                    <a:pt x="448" y="544"/>
                  </a:lnTo>
                  <a:cubicBezTo>
                    <a:pt x="448" y="539"/>
                    <a:pt x="453" y="530"/>
                    <a:pt x="458" y="530"/>
                  </a:cubicBezTo>
                  <a:cubicBezTo>
                    <a:pt x="815" y="476"/>
                    <a:pt x="1178" y="449"/>
                    <a:pt x="1540" y="449"/>
                  </a:cubicBezTo>
                  <a:cubicBezTo>
                    <a:pt x="1661" y="449"/>
                    <a:pt x="1781" y="452"/>
                    <a:pt x="1902" y="458"/>
                  </a:cubicBezTo>
                  <a:cubicBezTo>
                    <a:pt x="2594" y="506"/>
                    <a:pt x="3100" y="679"/>
                    <a:pt x="3393" y="977"/>
                  </a:cubicBezTo>
                  <a:cubicBezTo>
                    <a:pt x="3442" y="1025"/>
                    <a:pt x="3496" y="1045"/>
                    <a:pt x="3548" y="1045"/>
                  </a:cubicBezTo>
                  <a:cubicBezTo>
                    <a:pt x="3721" y="1045"/>
                    <a:pt x="3869" y="823"/>
                    <a:pt x="3706" y="660"/>
                  </a:cubicBezTo>
                  <a:cubicBezTo>
                    <a:pt x="3182" y="135"/>
                    <a:pt x="2304" y="1"/>
                    <a:pt x="15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Google Shape;8009;p56">
              <a:extLst>
                <a:ext uri="{FF2B5EF4-FFF2-40B4-BE49-F238E27FC236}">
                  <a16:creationId xmlns:a16="http://schemas.microsoft.com/office/drawing/2014/main" id="{16EB6F97-A7AD-46A8-9059-A36FE92C8EAF}"/>
                </a:ext>
              </a:extLst>
            </p:cNvPr>
            <p:cNvSpPr/>
            <p:nvPr/>
          </p:nvSpPr>
          <p:spPr>
            <a:xfrm>
              <a:off x="1728542" y="2975671"/>
              <a:ext cx="223773" cy="292017"/>
            </a:xfrm>
            <a:custGeom>
              <a:avLst/>
              <a:gdLst/>
              <a:ahLst/>
              <a:cxnLst/>
              <a:rect l="l" t="t" r="r" b="b"/>
              <a:pathLst>
                <a:path w="8532" h="11134" extrusionOk="0">
                  <a:moveTo>
                    <a:pt x="6651" y="448"/>
                  </a:moveTo>
                  <a:lnTo>
                    <a:pt x="6651" y="2599"/>
                  </a:lnTo>
                  <a:cubicBezTo>
                    <a:pt x="6651" y="2921"/>
                    <a:pt x="6578" y="3239"/>
                    <a:pt x="6434" y="3532"/>
                  </a:cubicBezTo>
                  <a:cubicBezTo>
                    <a:pt x="6420" y="3561"/>
                    <a:pt x="6415" y="3595"/>
                    <a:pt x="6415" y="3628"/>
                  </a:cubicBezTo>
                  <a:lnTo>
                    <a:pt x="6415" y="4259"/>
                  </a:lnTo>
                  <a:cubicBezTo>
                    <a:pt x="6415" y="5457"/>
                    <a:pt x="5441" y="6414"/>
                    <a:pt x="4259" y="6414"/>
                  </a:cubicBezTo>
                  <a:cubicBezTo>
                    <a:pt x="4211" y="6414"/>
                    <a:pt x="4163" y="6413"/>
                    <a:pt x="4115" y="6410"/>
                  </a:cubicBezTo>
                  <a:cubicBezTo>
                    <a:pt x="2989" y="6337"/>
                    <a:pt x="2108" y="5356"/>
                    <a:pt x="2108" y="4177"/>
                  </a:cubicBezTo>
                  <a:lnTo>
                    <a:pt x="2108" y="3628"/>
                  </a:lnTo>
                  <a:cubicBezTo>
                    <a:pt x="2108" y="3595"/>
                    <a:pt x="2099" y="3561"/>
                    <a:pt x="2084" y="3532"/>
                  </a:cubicBezTo>
                  <a:cubicBezTo>
                    <a:pt x="1945" y="3244"/>
                    <a:pt x="1868" y="2921"/>
                    <a:pt x="1868" y="2599"/>
                  </a:cubicBezTo>
                  <a:lnTo>
                    <a:pt x="1868" y="2122"/>
                  </a:lnTo>
                  <a:cubicBezTo>
                    <a:pt x="1873" y="1199"/>
                    <a:pt x="2623" y="448"/>
                    <a:pt x="3547" y="448"/>
                  </a:cubicBezTo>
                  <a:close/>
                  <a:moveTo>
                    <a:pt x="3061" y="6554"/>
                  </a:moveTo>
                  <a:cubicBezTo>
                    <a:pt x="3379" y="6727"/>
                    <a:pt x="3730" y="6828"/>
                    <a:pt x="4086" y="6852"/>
                  </a:cubicBezTo>
                  <a:cubicBezTo>
                    <a:pt x="4148" y="6857"/>
                    <a:pt x="4206" y="6857"/>
                    <a:pt x="4264" y="6857"/>
                  </a:cubicBezTo>
                  <a:cubicBezTo>
                    <a:pt x="4273" y="6857"/>
                    <a:pt x="4283" y="6857"/>
                    <a:pt x="4293" y="6857"/>
                  </a:cubicBezTo>
                  <a:cubicBezTo>
                    <a:pt x="4701" y="6857"/>
                    <a:pt x="5105" y="6756"/>
                    <a:pt x="5467" y="6564"/>
                  </a:cubicBezTo>
                  <a:lnTo>
                    <a:pt x="5467" y="6973"/>
                  </a:lnTo>
                  <a:lnTo>
                    <a:pt x="4264" y="7791"/>
                  </a:lnTo>
                  <a:lnTo>
                    <a:pt x="3061" y="6973"/>
                  </a:lnTo>
                  <a:lnTo>
                    <a:pt x="3061" y="6554"/>
                  </a:lnTo>
                  <a:close/>
                  <a:moveTo>
                    <a:pt x="2864" y="7377"/>
                  </a:moveTo>
                  <a:lnTo>
                    <a:pt x="3913" y="8094"/>
                  </a:lnTo>
                  <a:lnTo>
                    <a:pt x="3359" y="8652"/>
                  </a:lnTo>
                  <a:cubicBezTo>
                    <a:pt x="3356" y="8652"/>
                    <a:pt x="3353" y="8654"/>
                    <a:pt x="3350" y="8654"/>
                  </a:cubicBezTo>
                  <a:cubicBezTo>
                    <a:pt x="3348" y="8654"/>
                    <a:pt x="3347" y="8654"/>
                    <a:pt x="3345" y="8652"/>
                  </a:cubicBezTo>
                  <a:cubicBezTo>
                    <a:pt x="3340" y="8652"/>
                    <a:pt x="3335" y="8652"/>
                    <a:pt x="3335" y="8647"/>
                  </a:cubicBezTo>
                  <a:lnTo>
                    <a:pt x="2642" y="7613"/>
                  </a:lnTo>
                  <a:lnTo>
                    <a:pt x="2864" y="7377"/>
                  </a:lnTo>
                  <a:close/>
                  <a:moveTo>
                    <a:pt x="5655" y="7382"/>
                  </a:moveTo>
                  <a:lnTo>
                    <a:pt x="5876" y="7613"/>
                  </a:lnTo>
                  <a:lnTo>
                    <a:pt x="5188" y="8652"/>
                  </a:lnTo>
                  <a:cubicBezTo>
                    <a:pt x="5183" y="8652"/>
                    <a:pt x="5178" y="8657"/>
                    <a:pt x="5173" y="8657"/>
                  </a:cubicBezTo>
                  <a:cubicBezTo>
                    <a:pt x="5169" y="8657"/>
                    <a:pt x="5164" y="8657"/>
                    <a:pt x="5164" y="8652"/>
                  </a:cubicBezTo>
                  <a:lnTo>
                    <a:pt x="4606" y="8099"/>
                  </a:lnTo>
                  <a:lnTo>
                    <a:pt x="5655" y="7382"/>
                  </a:lnTo>
                  <a:close/>
                  <a:moveTo>
                    <a:pt x="3547" y="0"/>
                  </a:moveTo>
                  <a:cubicBezTo>
                    <a:pt x="2378" y="0"/>
                    <a:pt x="1425" y="948"/>
                    <a:pt x="1425" y="2122"/>
                  </a:cubicBezTo>
                  <a:lnTo>
                    <a:pt x="1425" y="2599"/>
                  </a:lnTo>
                  <a:cubicBezTo>
                    <a:pt x="1425" y="2969"/>
                    <a:pt x="1507" y="3340"/>
                    <a:pt x="1666" y="3681"/>
                  </a:cubicBezTo>
                  <a:lnTo>
                    <a:pt x="1666" y="4182"/>
                  </a:lnTo>
                  <a:cubicBezTo>
                    <a:pt x="1661" y="4976"/>
                    <a:pt x="2007" y="5736"/>
                    <a:pt x="2614" y="6251"/>
                  </a:cubicBezTo>
                  <a:lnTo>
                    <a:pt x="2614" y="7002"/>
                  </a:lnTo>
                  <a:lnTo>
                    <a:pt x="2200" y="7435"/>
                  </a:lnTo>
                  <a:cubicBezTo>
                    <a:pt x="2156" y="7478"/>
                    <a:pt x="2132" y="7540"/>
                    <a:pt x="2142" y="7603"/>
                  </a:cubicBezTo>
                  <a:lnTo>
                    <a:pt x="771" y="8103"/>
                  </a:lnTo>
                  <a:cubicBezTo>
                    <a:pt x="309" y="8272"/>
                    <a:pt x="1" y="8710"/>
                    <a:pt x="1" y="9200"/>
                  </a:cubicBezTo>
                  <a:lnTo>
                    <a:pt x="1" y="10913"/>
                  </a:lnTo>
                  <a:cubicBezTo>
                    <a:pt x="1" y="11060"/>
                    <a:pt x="111" y="11134"/>
                    <a:pt x="222" y="11134"/>
                  </a:cubicBezTo>
                  <a:cubicBezTo>
                    <a:pt x="333" y="11134"/>
                    <a:pt x="443" y="11060"/>
                    <a:pt x="443" y="10913"/>
                  </a:cubicBezTo>
                  <a:lnTo>
                    <a:pt x="443" y="9200"/>
                  </a:lnTo>
                  <a:cubicBezTo>
                    <a:pt x="443" y="8897"/>
                    <a:pt x="636" y="8623"/>
                    <a:pt x="925" y="8517"/>
                  </a:cubicBezTo>
                  <a:lnTo>
                    <a:pt x="2368" y="7993"/>
                  </a:lnTo>
                  <a:lnTo>
                    <a:pt x="2970" y="8897"/>
                  </a:lnTo>
                  <a:cubicBezTo>
                    <a:pt x="3047" y="9013"/>
                    <a:pt x="3172" y="9085"/>
                    <a:pt x="3306" y="9099"/>
                  </a:cubicBezTo>
                  <a:lnTo>
                    <a:pt x="3355" y="9099"/>
                  </a:lnTo>
                  <a:cubicBezTo>
                    <a:pt x="3475" y="9099"/>
                    <a:pt x="3595" y="9051"/>
                    <a:pt x="3677" y="8965"/>
                  </a:cubicBezTo>
                  <a:lnTo>
                    <a:pt x="4043" y="8599"/>
                  </a:lnTo>
                  <a:lnTo>
                    <a:pt x="4043" y="10913"/>
                  </a:lnTo>
                  <a:cubicBezTo>
                    <a:pt x="4043" y="11060"/>
                    <a:pt x="4154" y="11134"/>
                    <a:pt x="4266" y="11134"/>
                  </a:cubicBezTo>
                  <a:cubicBezTo>
                    <a:pt x="4378" y="11134"/>
                    <a:pt x="4490" y="11060"/>
                    <a:pt x="4490" y="10913"/>
                  </a:cubicBezTo>
                  <a:lnTo>
                    <a:pt x="4490" y="8599"/>
                  </a:lnTo>
                  <a:lnTo>
                    <a:pt x="4856" y="8965"/>
                  </a:lnTo>
                  <a:cubicBezTo>
                    <a:pt x="4945" y="9056"/>
                    <a:pt x="5062" y="9101"/>
                    <a:pt x="5178" y="9101"/>
                  </a:cubicBezTo>
                  <a:cubicBezTo>
                    <a:pt x="5325" y="9101"/>
                    <a:pt x="5472" y="9030"/>
                    <a:pt x="5563" y="8893"/>
                  </a:cubicBezTo>
                  <a:lnTo>
                    <a:pt x="6165" y="7993"/>
                  </a:lnTo>
                  <a:lnTo>
                    <a:pt x="7608" y="8517"/>
                  </a:lnTo>
                  <a:cubicBezTo>
                    <a:pt x="7897" y="8618"/>
                    <a:pt x="8089" y="8893"/>
                    <a:pt x="8089" y="9200"/>
                  </a:cubicBezTo>
                  <a:lnTo>
                    <a:pt x="8089" y="10909"/>
                  </a:lnTo>
                  <a:cubicBezTo>
                    <a:pt x="8089" y="11058"/>
                    <a:pt x="8200" y="11132"/>
                    <a:pt x="8311" y="11132"/>
                  </a:cubicBezTo>
                  <a:cubicBezTo>
                    <a:pt x="8421" y="11132"/>
                    <a:pt x="8532" y="11058"/>
                    <a:pt x="8532" y="10909"/>
                  </a:cubicBezTo>
                  <a:lnTo>
                    <a:pt x="8532" y="9200"/>
                  </a:lnTo>
                  <a:cubicBezTo>
                    <a:pt x="8527" y="8705"/>
                    <a:pt x="8214" y="8267"/>
                    <a:pt x="7748" y="8103"/>
                  </a:cubicBezTo>
                  <a:lnTo>
                    <a:pt x="6381" y="7603"/>
                  </a:lnTo>
                  <a:cubicBezTo>
                    <a:pt x="6386" y="7540"/>
                    <a:pt x="6367" y="7478"/>
                    <a:pt x="6323" y="7435"/>
                  </a:cubicBezTo>
                  <a:lnTo>
                    <a:pt x="5910" y="7002"/>
                  </a:lnTo>
                  <a:lnTo>
                    <a:pt x="5910" y="6270"/>
                  </a:lnTo>
                  <a:cubicBezTo>
                    <a:pt x="5953" y="6232"/>
                    <a:pt x="5996" y="6198"/>
                    <a:pt x="6035" y="6159"/>
                  </a:cubicBezTo>
                  <a:cubicBezTo>
                    <a:pt x="6559" y="5664"/>
                    <a:pt x="6857" y="4981"/>
                    <a:pt x="6857" y="4264"/>
                  </a:cubicBezTo>
                  <a:lnTo>
                    <a:pt x="6857" y="3681"/>
                  </a:lnTo>
                  <a:cubicBezTo>
                    <a:pt x="7016" y="3340"/>
                    <a:pt x="7098" y="2969"/>
                    <a:pt x="7098" y="2599"/>
                  </a:cubicBezTo>
                  <a:lnTo>
                    <a:pt x="7098" y="222"/>
                  </a:lnTo>
                  <a:cubicBezTo>
                    <a:pt x="7098" y="101"/>
                    <a:pt x="6997" y="0"/>
                    <a:pt x="68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Google Shape;8010;p56">
              <a:extLst>
                <a:ext uri="{FF2B5EF4-FFF2-40B4-BE49-F238E27FC236}">
                  <a16:creationId xmlns:a16="http://schemas.microsoft.com/office/drawing/2014/main" id="{AD41B448-421A-4440-8793-427B8C02533F}"/>
                </a:ext>
              </a:extLst>
            </p:cNvPr>
            <p:cNvSpPr/>
            <p:nvPr/>
          </p:nvSpPr>
          <p:spPr>
            <a:xfrm>
              <a:off x="1765916" y="3231099"/>
              <a:ext cx="11750" cy="36561"/>
            </a:xfrm>
            <a:custGeom>
              <a:avLst/>
              <a:gdLst/>
              <a:ahLst/>
              <a:cxnLst/>
              <a:rect l="l" t="t" r="r" b="b"/>
              <a:pathLst>
                <a:path w="448" h="1394" extrusionOk="0">
                  <a:moveTo>
                    <a:pt x="221" y="0"/>
                  </a:moveTo>
                  <a:cubicBezTo>
                    <a:pt x="101" y="0"/>
                    <a:pt x="0" y="97"/>
                    <a:pt x="0" y="222"/>
                  </a:cubicBezTo>
                  <a:lnTo>
                    <a:pt x="0" y="1170"/>
                  </a:lnTo>
                  <a:cubicBezTo>
                    <a:pt x="0" y="1319"/>
                    <a:pt x="111" y="1393"/>
                    <a:pt x="221" y="1393"/>
                  </a:cubicBezTo>
                  <a:cubicBezTo>
                    <a:pt x="332" y="1393"/>
                    <a:pt x="443" y="1319"/>
                    <a:pt x="443" y="1170"/>
                  </a:cubicBezTo>
                  <a:lnTo>
                    <a:pt x="443" y="222"/>
                  </a:lnTo>
                  <a:cubicBezTo>
                    <a:pt x="448" y="97"/>
                    <a:pt x="346" y="0"/>
                    <a:pt x="2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Google Shape;8011;p56">
              <a:extLst>
                <a:ext uri="{FF2B5EF4-FFF2-40B4-BE49-F238E27FC236}">
                  <a16:creationId xmlns:a16="http://schemas.microsoft.com/office/drawing/2014/main" id="{84BB58FF-8827-4F0C-A314-71581908A40B}"/>
                </a:ext>
              </a:extLst>
            </p:cNvPr>
            <p:cNvSpPr/>
            <p:nvPr/>
          </p:nvSpPr>
          <p:spPr>
            <a:xfrm>
              <a:off x="1902955" y="3231099"/>
              <a:ext cx="11645" cy="36561"/>
            </a:xfrm>
            <a:custGeom>
              <a:avLst/>
              <a:gdLst/>
              <a:ahLst/>
              <a:cxnLst/>
              <a:rect l="l" t="t" r="r" b="b"/>
              <a:pathLst>
                <a:path w="444" h="1394" extrusionOk="0">
                  <a:moveTo>
                    <a:pt x="222" y="0"/>
                  </a:moveTo>
                  <a:cubicBezTo>
                    <a:pt x="102" y="0"/>
                    <a:pt x="1" y="97"/>
                    <a:pt x="1" y="222"/>
                  </a:cubicBezTo>
                  <a:lnTo>
                    <a:pt x="1" y="1170"/>
                  </a:lnTo>
                  <a:cubicBezTo>
                    <a:pt x="1" y="1319"/>
                    <a:pt x="111" y="1393"/>
                    <a:pt x="222" y="1393"/>
                  </a:cubicBezTo>
                  <a:cubicBezTo>
                    <a:pt x="333" y="1393"/>
                    <a:pt x="443" y="1319"/>
                    <a:pt x="443" y="1170"/>
                  </a:cubicBezTo>
                  <a:lnTo>
                    <a:pt x="443" y="222"/>
                  </a:lnTo>
                  <a:cubicBezTo>
                    <a:pt x="443" y="97"/>
                    <a:pt x="347" y="0"/>
                    <a:pt x="2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Google Shape;8012;p56">
              <a:extLst>
                <a:ext uri="{FF2B5EF4-FFF2-40B4-BE49-F238E27FC236}">
                  <a16:creationId xmlns:a16="http://schemas.microsoft.com/office/drawing/2014/main" id="{39F97372-2218-46EA-AF4D-80EE67F6EA93}"/>
                </a:ext>
              </a:extLst>
            </p:cNvPr>
            <p:cNvSpPr/>
            <p:nvPr/>
          </p:nvSpPr>
          <p:spPr>
            <a:xfrm>
              <a:off x="1940198" y="2932001"/>
              <a:ext cx="186163" cy="194293"/>
            </a:xfrm>
            <a:custGeom>
              <a:avLst/>
              <a:gdLst/>
              <a:ahLst/>
              <a:cxnLst/>
              <a:rect l="l" t="t" r="r" b="b"/>
              <a:pathLst>
                <a:path w="7098" h="7408" extrusionOk="0">
                  <a:moveTo>
                    <a:pt x="934" y="1"/>
                  </a:moveTo>
                  <a:cubicBezTo>
                    <a:pt x="419" y="5"/>
                    <a:pt x="0" y="419"/>
                    <a:pt x="0" y="939"/>
                  </a:cubicBezTo>
                  <a:lnTo>
                    <a:pt x="0" y="4735"/>
                  </a:lnTo>
                  <a:cubicBezTo>
                    <a:pt x="0" y="5255"/>
                    <a:pt x="419" y="5669"/>
                    <a:pt x="934" y="5674"/>
                  </a:cubicBezTo>
                  <a:lnTo>
                    <a:pt x="1362" y="5674"/>
                  </a:lnTo>
                  <a:lnTo>
                    <a:pt x="1035" y="6978"/>
                  </a:lnTo>
                  <a:cubicBezTo>
                    <a:pt x="973" y="7213"/>
                    <a:pt x="1159" y="7407"/>
                    <a:pt x="1366" y="7407"/>
                  </a:cubicBezTo>
                  <a:cubicBezTo>
                    <a:pt x="1434" y="7407"/>
                    <a:pt x="1504" y="7386"/>
                    <a:pt x="1569" y="7338"/>
                  </a:cubicBezTo>
                  <a:lnTo>
                    <a:pt x="3859" y="5674"/>
                  </a:lnTo>
                  <a:lnTo>
                    <a:pt x="6159" y="5674"/>
                  </a:lnTo>
                  <a:cubicBezTo>
                    <a:pt x="6674" y="5674"/>
                    <a:pt x="7093" y="5255"/>
                    <a:pt x="7097" y="4740"/>
                  </a:cubicBezTo>
                  <a:lnTo>
                    <a:pt x="7097" y="939"/>
                  </a:lnTo>
                  <a:cubicBezTo>
                    <a:pt x="7093" y="419"/>
                    <a:pt x="6674" y="1"/>
                    <a:pt x="6159" y="1"/>
                  </a:cubicBezTo>
                  <a:lnTo>
                    <a:pt x="4971" y="1"/>
                  </a:lnTo>
                  <a:cubicBezTo>
                    <a:pt x="4677" y="1"/>
                    <a:pt x="4677" y="448"/>
                    <a:pt x="4971" y="448"/>
                  </a:cubicBezTo>
                  <a:lnTo>
                    <a:pt x="6159" y="448"/>
                  </a:lnTo>
                  <a:cubicBezTo>
                    <a:pt x="6429" y="448"/>
                    <a:pt x="6650" y="665"/>
                    <a:pt x="6650" y="939"/>
                  </a:cubicBezTo>
                  <a:lnTo>
                    <a:pt x="6650" y="4735"/>
                  </a:lnTo>
                  <a:cubicBezTo>
                    <a:pt x="6650" y="5010"/>
                    <a:pt x="6429" y="5226"/>
                    <a:pt x="6159" y="5226"/>
                  </a:cubicBezTo>
                  <a:lnTo>
                    <a:pt x="3787" y="5226"/>
                  </a:lnTo>
                  <a:cubicBezTo>
                    <a:pt x="3739" y="5226"/>
                    <a:pt x="3691" y="5241"/>
                    <a:pt x="3652" y="5269"/>
                  </a:cubicBezTo>
                  <a:lnTo>
                    <a:pt x="1535" y="6809"/>
                  </a:lnTo>
                  <a:lnTo>
                    <a:pt x="1862" y="5505"/>
                  </a:lnTo>
                  <a:cubicBezTo>
                    <a:pt x="1896" y="5361"/>
                    <a:pt x="1790" y="5226"/>
                    <a:pt x="1646" y="5226"/>
                  </a:cubicBezTo>
                  <a:lnTo>
                    <a:pt x="934" y="5226"/>
                  </a:lnTo>
                  <a:cubicBezTo>
                    <a:pt x="664" y="5226"/>
                    <a:pt x="443" y="5010"/>
                    <a:pt x="443" y="4735"/>
                  </a:cubicBezTo>
                  <a:lnTo>
                    <a:pt x="443" y="939"/>
                  </a:lnTo>
                  <a:cubicBezTo>
                    <a:pt x="443" y="665"/>
                    <a:pt x="664" y="448"/>
                    <a:pt x="934" y="448"/>
                  </a:cubicBezTo>
                  <a:lnTo>
                    <a:pt x="2122" y="448"/>
                  </a:lnTo>
                  <a:cubicBezTo>
                    <a:pt x="2420" y="448"/>
                    <a:pt x="2420" y="1"/>
                    <a:pt x="21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5C3F9D7-2ACA-4B05-AF3E-E280E1227E8F}"/>
              </a:ext>
            </a:extLst>
          </p:cNvPr>
          <p:cNvCxnSpPr>
            <a:stCxn id="13" idx="2"/>
            <a:endCxn id="14" idx="7"/>
          </p:cNvCxnSpPr>
          <p:nvPr/>
        </p:nvCxnSpPr>
        <p:spPr>
          <a:xfrm flipH="1">
            <a:off x="6038135" y="3019657"/>
            <a:ext cx="940208" cy="120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5F654E9-BC62-4CE6-BC0A-D97E719C669F}"/>
              </a:ext>
            </a:extLst>
          </p:cNvPr>
          <p:cNvCxnSpPr>
            <a:stCxn id="13" idx="4"/>
            <a:endCxn id="15" idx="0"/>
          </p:cNvCxnSpPr>
          <p:nvPr/>
        </p:nvCxnSpPr>
        <p:spPr>
          <a:xfrm>
            <a:off x="7221712" y="3269252"/>
            <a:ext cx="0" cy="879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1129709-921B-4F24-9F07-F6038EBD515C}"/>
              </a:ext>
            </a:extLst>
          </p:cNvPr>
          <p:cNvCxnSpPr>
            <a:stCxn id="15" idx="2"/>
            <a:endCxn id="14" idx="6"/>
          </p:cNvCxnSpPr>
          <p:nvPr/>
        </p:nvCxnSpPr>
        <p:spPr>
          <a:xfrm flipH="1">
            <a:off x="6109416" y="4398479"/>
            <a:ext cx="868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C1729E6-F23E-454B-9EBC-7412ECDC779B}"/>
              </a:ext>
            </a:extLst>
          </p:cNvPr>
          <p:cNvCxnSpPr>
            <a:stCxn id="16" idx="1"/>
            <a:endCxn id="13" idx="6"/>
          </p:cNvCxnSpPr>
          <p:nvPr/>
        </p:nvCxnSpPr>
        <p:spPr>
          <a:xfrm flipH="1" flipV="1">
            <a:off x="7465080" y="3019657"/>
            <a:ext cx="940208" cy="120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9E4FBA3-C8B5-4210-A1D5-0C40EFD50CCB}"/>
              </a:ext>
            </a:extLst>
          </p:cNvPr>
          <p:cNvSpPr txBox="1"/>
          <p:nvPr/>
        </p:nvSpPr>
        <p:spPr>
          <a:xfrm>
            <a:off x="2283234" y="4980464"/>
            <a:ext cx="110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</a:rPr>
              <a:t> 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546DAF-2ACA-4428-A029-A833429A7C00}"/>
              </a:ext>
            </a:extLst>
          </p:cNvPr>
          <p:cNvSpPr txBox="1"/>
          <p:nvPr/>
        </p:nvSpPr>
        <p:spPr>
          <a:xfrm>
            <a:off x="6736943" y="4980464"/>
            <a:ext cx="129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</a:rPr>
              <a:t> b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D84DE1EA-8044-4399-AAD2-B5C618942A08}"/>
              </a:ext>
            </a:extLst>
          </p:cNvPr>
          <p:cNvSpPr/>
          <p:nvPr/>
        </p:nvSpPr>
        <p:spPr>
          <a:xfrm>
            <a:off x="2560937" y="5406549"/>
            <a:ext cx="308291" cy="43280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A8B48841-EB52-4838-9852-398A3966D1ED}"/>
              </a:ext>
            </a:extLst>
          </p:cNvPr>
          <p:cNvSpPr/>
          <p:nvPr/>
        </p:nvSpPr>
        <p:spPr>
          <a:xfrm>
            <a:off x="7001076" y="5400867"/>
            <a:ext cx="308291" cy="43280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F6371C-4AA3-4C8E-B057-240662096D34}"/>
              </a:ext>
            </a:extLst>
          </p:cNvPr>
          <p:cNvSpPr txBox="1"/>
          <p:nvPr/>
        </p:nvSpPr>
        <p:spPr>
          <a:xfrm>
            <a:off x="1782337" y="5927351"/>
            <a:ext cx="185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vô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hướng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756A0F-9783-4493-B317-4DAE8883821B}"/>
              </a:ext>
            </a:extLst>
          </p:cNvPr>
          <p:cNvSpPr txBox="1"/>
          <p:nvPr/>
        </p:nvSpPr>
        <p:spPr>
          <a:xfrm>
            <a:off x="6301146" y="5927351"/>
            <a:ext cx="1859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hướng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D2C9D9-29AE-4164-AB88-3407778E0A70}"/>
              </a:ext>
            </a:extLst>
          </p:cNvPr>
          <p:cNvSpPr txBox="1"/>
          <p:nvPr/>
        </p:nvSpPr>
        <p:spPr>
          <a:xfrm>
            <a:off x="4066184" y="1526483"/>
            <a:ext cx="727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</a:rPr>
              <a:t>Đồ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thị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nào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đồ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thị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vô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hướng</a:t>
            </a:r>
            <a:r>
              <a:rPr lang="en-US" sz="3200" dirty="0">
                <a:latin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hướng</a:t>
            </a:r>
            <a:r>
              <a:rPr lang="en-US" sz="3200" dirty="0">
                <a:latin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837017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3" grpId="0" animBg="1"/>
      <p:bldP spid="14" grpId="0" animBg="1"/>
      <p:bldP spid="15" grpId="0" animBg="1"/>
      <p:bldP spid="16" grpId="0" animBg="1"/>
      <p:bldP spid="53" grpId="0"/>
      <p:bldP spid="54" grpId="0"/>
      <p:bldP spid="55" grpId="0" animBg="1"/>
      <p:bldP spid="56" grpId="0" animBg="1"/>
      <p:bldP spid="57" grpId="0"/>
      <p:bldP spid="58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11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794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1.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và </a:t>
            </a:r>
            <a:r>
              <a:rPr lang="en-US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àm quen với đồ thị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grpSp>
        <p:nvGrpSpPr>
          <p:cNvPr id="44" name="Google Shape;439;p38">
            <a:extLst>
              <a:ext uri="{FF2B5EF4-FFF2-40B4-BE49-F238E27FC236}">
                <a16:creationId xmlns:a16="http://schemas.microsoft.com/office/drawing/2014/main" id="{36997B94-F51C-4AC4-8D8B-11B782299B37}"/>
              </a:ext>
            </a:extLst>
          </p:cNvPr>
          <p:cNvGrpSpPr/>
          <p:nvPr/>
        </p:nvGrpSpPr>
        <p:grpSpPr>
          <a:xfrm>
            <a:off x="2498070" y="1080454"/>
            <a:ext cx="363118" cy="461665"/>
            <a:chOff x="584925" y="922575"/>
            <a:chExt cx="415200" cy="502525"/>
          </a:xfrm>
        </p:grpSpPr>
        <p:sp>
          <p:nvSpPr>
            <p:cNvPr id="45" name="Google Shape;440;p38">
              <a:extLst>
                <a:ext uri="{FF2B5EF4-FFF2-40B4-BE49-F238E27FC236}">
                  <a16:creationId xmlns:a16="http://schemas.microsoft.com/office/drawing/2014/main" id="{C9543F7F-6FA3-4706-B2E5-3C219D96DB52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Google Shape;441;p38">
              <a:extLst>
                <a:ext uri="{FF2B5EF4-FFF2-40B4-BE49-F238E27FC236}">
                  <a16:creationId xmlns:a16="http://schemas.microsoft.com/office/drawing/2014/main" id="{6E59A368-CA88-49FE-A24F-A79131576177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Google Shape;442;p38">
              <a:extLst>
                <a:ext uri="{FF2B5EF4-FFF2-40B4-BE49-F238E27FC236}">
                  <a16:creationId xmlns:a16="http://schemas.microsoft.com/office/drawing/2014/main" id="{A66D6292-B5DB-4E10-9036-20D0B5175B75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25A3316-9247-44F6-8191-466A4B905B53}"/>
              </a:ext>
            </a:extLst>
          </p:cNvPr>
          <p:cNvSpPr txBox="1"/>
          <p:nvPr/>
        </p:nvSpPr>
        <p:spPr>
          <a:xfrm>
            <a:off x="3086540" y="1062780"/>
            <a:ext cx="3156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AA142AB6-677E-4172-87DB-4786CD158464}"/>
              </a:ext>
            </a:extLst>
          </p:cNvPr>
          <p:cNvSpPr/>
          <p:nvPr/>
        </p:nvSpPr>
        <p:spPr>
          <a:xfrm>
            <a:off x="8861222" y="1988697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2707C71D-13D5-482F-B4E1-4CA5D359851B}"/>
              </a:ext>
            </a:extLst>
          </p:cNvPr>
          <p:cNvSpPr/>
          <p:nvPr/>
        </p:nvSpPr>
        <p:spPr>
          <a:xfrm>
            <a:off x="7505558" y="3367519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5A0CFF4A-49CE-4B86-B989-092F2BBD3A30}"/>
              </a:ext>
            </a:extLst>
          </p:cNvPr>
          <p:cNvSpPr/>
          <p:nvPr/>
        </p:nvSpPr>
        <p:spPr>
          <a:xfrm>
            <a:off x="8861222" y="3367519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71D60EB9-C75E-4C33-932C-F9D6C1920255}"/>
              </a:ext>
            </a:extLst>
          </p:cNvPr>
          <p:cNvSpPr/>
          <p:nvPr/>
        </p:nvSpPr>
        <p:spPr>
          <a:xfrm>
            <a:off x="10216886" y="3367519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3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EF13AA0-6FEF-4E0B-836F-BBFBDF448874}"/>
              </a:ext>
            </a:extLst>
          </p:cNvPr>
          <p:cNvCxnSpPr>
            <a:cxnSpLocks/>
            <a:stCxn id="65" idx="2"/>
            <a:endCxn id="66" idx="7"/>
          </p:cNvCxnSpPr>
          <p:nvPr/>
        </p:nvCxnSpPr>
        <p:spPr>
          <a:xfrm flipH="1">
            <a:off x="7921014" y="2238292"/>
            <a:ext cx="940208" cy="1202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6258ECA-D210-4D44-A8F7-ED2FC5D131E7}"/>
              </a:ext>
            </a:extLst>
          </p:cNvPr>
          <p:cNvCxnSpPr>
            <a:cxnSpLocks/>
            <a:stCxn id="65" idx="4"/>
            <a:endCxn id="67" idx="0"/>
          </p:cNvCxnSpPr>
          <p:nvPr/>
        </p:nvCxnSpPr>
        <p:spPr>
          <a:xfrm>
            <a:off x="9104591" y="2487887"/>
            <a:ext cx="0" cy="879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F1D388F-56E2-47EE-B6F1-C338261725CF}"/>
              </a:ext>
            </a:extLst>
          </p:cNvPr>
          <p:cNvCxnSpPr>
            <a:stCxn id="66" idx="6"/>
            <a:endCxn id="67" idx="2"/>
          </p:cNvCxnSpPr>
          <p:nvPr/>
        </p:nvCxnSpPr>
        <p:spPr>
          <a:xfrm>
            <a:off x="7992295" y="3617114"/>
            <a:ext cx="868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6613462-2B59-42F8-BAF2-C1D35B65A6A6}"/>
              </a:ext>
            </a:extLst>
          </p:cNvPr>
          <p:cNvCxnSpPr>
            <a:stCxn id="65" idx="6"/>
            <a:endCxn id="68" idx="1"/>
          </p:cNvCxnSpPr>
          <p:nvPr/>
        </p:nvCxnSpPr>
        <p:spPr>
          <a:xfrm>
            <a:off x="9347959" y="2238292"/>
            <a:ext cx="940208" cy="1202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74DF435-8B1D-4F87-928E-A74738071C4C}"/>
              </a:ext>
            </a:extLst>
          </p:cNvPr>
          <p:cNvSpPr txBox="1"/>
          <p:nvPr/>
        </p:nvSpPr>
        <p:spPr>
          <a:xfrm>
            <a:off x="467738" y="1668429"/>
            <a:ext cx="6303745" cy="4081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ạnh kề</a:t>
            </a:r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2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có chung một đỉnh. 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VD: (0,1) vs (1, 2)…</a:t>
            </a:r>
            <a:endParaRPr lang="vi-V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ỉnh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2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được nối với nhau bởi một cạnh. 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=&gt; C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ạnh liên thuộ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VD: 1 vs 2; 2 vs 3…</a:t>
            </a:r>
          </a:p>
          <a:p>
            <a:pPr marL="285750" lvl="0" indent="-28575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VD: (0,1,2)…</a:t>
            </a:r>
          </a:p>
          <a:p>
            <a:pPr marL="285750" lvl="0" indent="-28575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VD: (0, 1, 2, 3)…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6F3BC1-93E4-4EC6-9EF0-C3E078B48609}"/>
              </a:ext>
            </a:extLst>
          </p:cNvPr>
          <p:cNvSpPr txBox="1"/>
          <p:nvPr/>
        </p:nvSpPr>
        <p:spPr>
          <a:xfrm>
            <a:off x="467738" y="5893851"/>
            <a:ext cx="19291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CEB1AA-7565-45AD-92F9-625967F7D91A}"/>
              </a:ext>
            </a:extLst>
          </p:cNvPr>
          <p:cNvSpPr txBox="1"/>
          <p:nvPr/>
        </p:nvSpPr>
        <p:spPr>
          <a:xfrm>
            <a:off x="1974244" y="5910955"/>
            <a:ext cx="5774682" cy="818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VD: (0, 1, 2, 0)…</a:t>
            </a:r>
          </a:p>
        </p:txBody>
      </p:sp>
    </p:spTree>
    <p:extLst>
      <p:ext uri="{BB962C8B-B14F-4D97-AF65-F5344CB8AC3E}">
        <p14:creationId xmlns:p14="http://schemas.microsoft.com/office/powerpoint/2010/main" val="3535517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12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794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1.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và </a:t>
            </a:r>
            <a:r>
              <a:rPr lang="en-US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àm quen với đồ thị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grpSp>
        <p:nvGrpSpPr>
          <p:cNvPr id="44" name="Google Shape;439;p38">
            <a:extLst>
              <a:ext uri="{FF2B5EF4-FFF2-40B4-BE49-F238E27FC236}">
                <a16:creationId xmlns:a16="http://schemas.microsoft.com/office/drawing/2014/main" id="{36997B94-F51C-4AC4-8D8B-11B782299B37}"/>
              </a:ext>
            </a:extLst>
          </p:cNvPr>
          <p:cNvGrpSpPr/>
          <p:nvPr/>
        </p:nvGrpSpPr>
        <p:grpSpPr>
          <a:xfrm>
            <a:off x="2498070" y="1080454"/>
            <a:ext cx="363118" cy="461665"/>
            <a:chOff x="584925" y="922575"/>
            <a:chExt cx="415200" cy="502525"/>
          </a:xfrm>
        </p:grpSpPr>
        <p:sp>
          <p:nvSpPr>
            <p:cNvPr id="45" name="Google Shape;440;p38">
              <a:extLst>
                <a:ext uri="{FF2B5EF4-FFF2-40B4-BE49-F238E27FC236}">
                  <a16:creationId xmlns:a16="http://schemas.microsoft.com/office/drawing/2014/main" id="{C9543F7F-6FA3-4706-B2E5-3C219D96DB52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Google Shape;441;p38">
              <a:extLst>
                <a:ext uri="{FF2B5EF4-FFF2-40B4-BE49-F238E27FC236}">
                  <a16:creationId xmlns:a16="http://schemas.microsoft.com/office/drawing/2014/main" id="{6E59A368-CA88-49FE-A24F-A79131576177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Google Shape;442;p38">
              <a:extLst>
                <a:ext uri="{FF2B5EF4-FFF2-40B4-BE49-F238E27FC236}">
                  <a16:creationId xmlns:a16="http://schemas.microsoft.com/office/drawing/2014/main" id="{A66D6292-B5DB-4E10-9036-20D0B5175B75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25A3316-9247-44F6-8191-466A4B905B53}"/>
              </a:ext>
            </a:extLst>
          </p:cNvPr>
          <p:cNvSpPr txBox="1"/>
          <p:nvPr/>
        </p:nvSpPr>
        <p:spPr>
          <a:xfrm>
            <a:off x="3086540" y="1062780"/>
            <a:ext cx="3156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AA142AB6-677E-4172-87DB-4786CD158464}"/>
              </a:ext>
            </a:extLst>
          </p:cNvPr>
          <p:cNvSpPr/>
          <p:nvPr/>
        </p:nvSpPr>
        <p:spPr>
          <a:xfrm>
            <a:off x="8861222" y="1532478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2707C71D-13D5-482F-B4E1-4CA5D359851B}"/>
              </a:ext>
            </a:extLst>
          </p:cNvPr>
          <p:cNvSpPr/>
          <p:nvPr/>
        </p:nvSpPr>
        <p:spPr>
          <a:xfrm>
            <a:off x="7505558" y="2911300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5A0CFF4A-49CE-4B86-B989-092F2BBD3A30}"/>
              </a:ext>
            </a:extLst>
          </p:cNvPr>
          <p:cNvSpPr/>
          <p:nvPr/>
        </p:nvSpPr>
        <p:spPr>
          <a:xfrm>
            <a:off x="8861222" y="2911300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71D60EB9-C75E-4C33-932C-F9D6C1920255}"/>
              </a:ext>
            </a:extLst>
          </p:cNvPr>
          <p:cNvSpPr/>
          <p:nvPr/>
        </p:nvSpPr>
        <p:spPr>
          <a:xfrm>
            <a:off x="10216886" y="2911300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3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EF13AA0-6FEF-4E0B-836F-BBFBDF448874}"/>
              </a:ext>
            </a:extLst>
          </p:cNvPr>
          <p:cNvCxnSpPr>
            <a:cxnSpLocks/>
            <a:stCxn id="65" idx="2"/>
            <a:endCxn id="66" idx="7"/>
          </p:cNvCxnSpPr>
          <p:nvPr/>
        </p:nvCxnSpPr>
        <p:spPr>
          <a:xfrm flipH="1">
            <a:off x="7921014" y="1782073"/>
            <a:ext cx="940208" cy="1202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6258ECA-D210-4D44-A8F7-ED2FC5D131E7}"/>
              </a:ext>
            </a:extLst>
          </p:cNvPr>
          <p:cNvCxnSpPr>
            <a:cxnSpLocks/>
            <a:stCxn id="65" idx="4"/>
            <a:endCxn id="67" idx="0"/>
          </p:cNvCxnSpPr>
          <p:nvPr/>
        </p:nvCxnSpPr>
        <p:spPr>
          <a:xfrm>
            <a:off x="9104591" y="2031668"/>
            <a:ext cx="0" cy="879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F1D388F-56E2-47EE-B6F1-C338261725CF}"/>
              </a:ext>
            </a:extLst>
          </p:cNvPr>
          <p:cNvCxnSpPr>
            <a:stCxn id="66" idx="6"/>
            <a:endCxn id="67" idx="2"/>
          </p:cNvCxnSpPr>
          <p:nvPr/>
        </p:nvCxnSpPr>
        <p:spPr>
          <a:xfrm>
            <a:off x="7992295" y="3160895"/>
            <a:ext cx="868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6613462-2B59-42F8-BAF2-C1D35B65A6A6}"/>
              </a:ext>
            </a:extLst>
          </p:cNvPr>
          <p:cNvCxnSpPr>
            <a:stCxn id="65" idx="6"/>
            <a:endCxn id="68" idx="1"/>
          </p:cNvCxnSpPr>
          <p:nvPr/>
        </p:nvCxnSpPr>
        <p:spPr>
          <a:xfrm>
            <a:off x="9347959" y="1782073"/>
            <a:ext cx="940208" cy="1202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74DF435-8B1D-4F87-928E-A74738071C4C}"/>
              </a:ext>
            </a:extLst>
          </p:cNvPr>
          <p:cNvSpPr txBox="1"/>
          <p:nvPr/>
        </p:nvSpPr>
        <p:spPr>
          <a:xfrm>
            <a:off x="337135" y="1906053"/>
            <a:ext cx="6303745" cy="1527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deg(v)</a:t>
            </a:r>
          </a:p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VD: deg(0)=2; deg(1)=2; deg(2)=5; deg(3)=1; deg(4)=0</a:t>
            </a:r>
          </a:p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05ECC31D-FB9E-48AC-9EC2-54F16C5A4129}"/>
              </a:ext>
            </a:extLst>
          </p:cNvPr>
          <p:cNvSpPr/>
          <p:nvPr/>
        </p:nvSpPr>
        <p:spPr>
          <a:xfrm>
            <a:off x="10774904" y="1782073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8BDA30-73BF-4E8C-AC0B-74E7FF3D1714}"/>
              </a:ext>
            </a:extLst>
          </p:cNvPr>
          <p:cNvSpPr/>
          <p:nvPr/>
        </p:nvSpPr>
        <p:spPr>
          <a:xfrm>
            <a:off x="8861221" y="1038280"/>
            <a:ext cx="486737" cy="4941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B8BA92D-903C-4D05-87C6-8D15BE2F0C92}"/>
              </a:ext>
            </a:extLst>
          </p:cNvPr>
          <p:cNvSpPr/>
          <p:nvPr/>
        </p:nvSpPr>
        <p:spPr>
          <a:xfrm rot="1705657">
            <a:off x="4432042" y="2678717"/>
            <a:ext cx="215416" cy="27073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996CFD2A-B160-46F4-A4E0-843852E0A49D}"/>
              </a:ext>
            </a:extLst>
          </p:cNvPr>
          <p:cNvSpPr/>
          <p:nvPr/>
        </p:nvSpPr>
        <p:spPr>
          <a:xfrm rot="20189273">
            <a:off x="5646383" y="2681938"/>
            <a:ext cx="215416" cy="27073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2BE4AE-A3AB-419F-9C0E-0AA4DA65511A}"/>
              </a:ext>
            </a:extLst>
          </p:cNvPr>
          <p:cNvSpPr txBox="1"/>
          <p:nvPr/>
        </p:nvSpPr>
        <p:spPr>
          <a:xfrm>
            <a:off x="180225" y="1914931"/>
            <a:ext cx="1018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9D783D-3E4C-4270-962C-DBD351AC8A93}"/>
              </a:ext>
            </a:extLst>
          </p:cNvPr>
          <p:cNvSpPr txBox="1"/>
          <p:nvPr/>
        </p:nvSpPr>
        <p:spPr>
          <a:xfrm>
            <a:off x="180225" y="3570717"/>
            <a:ext cx="6096000" cy="159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deg</a:t>
            </a:r>
            <a:r>
              <a:rPr 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(v)</a:t>
            </a:r>
          </a:p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VD: deg</a:t>
            </a:r>
            <a:r>
              <a:rPr 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(0)=1; deg</a:t>
            </a:r>
            <a:r>
              <a:rPr 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(1)=2; deg</a:t>
            </a:r>
            <a:r>
              <a:rPr 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(2)=2; deg</a:t>
            </a:r>
            <a:r>
              <a:rPr 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(3)=0</a:t>
            </a:r>
          </a:p>
          <a:p>
            <a:pPr marL="285750" lvl="0" indent="-28575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(v)</a:t>
            </a:r>
            <a:r>
              <a:rPr lang="en-US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VD: deg</a:t>
            </a:r>
            <a:r>
              <a:rPr lang="en-US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(0)=1; deg</a:t>
            </a:r>
            <a:r>
              <a:rPr lang="en-US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(1)=0; deg</a:t>
            </a:r>
            <a:r>
              <a:rPr lang="en-US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(2)=3; deg</a:t>
            </a:r>
            <a:r>
              <a:rPr lang="en-US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(3)= 1</a:t>
            </a: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720D7BDC-9DE3-4EB6-B497-F9AE69B2892F}"/>
              </a:ext>
            </a:extLst>
          </p:cNvPr>
          <p:cNvSpPr/>
          <p:nvPr/>
        </p:nvSpPr>
        <p:spPr>
          <a:xfrm>
            <a:off x="6352526" y="4803406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86905A9E-06C4-46DB-ACC6-FFAB64ECF3D7}"/>
              </a:ext>
            </a:extLst>
          </p:cNvPr>
          <p:cNvSpPr/>
          <p:nvPr/>
        </p:nvSpPr>
        <p:spPr>
          <a:xfrm>
            <a:off x="4996862" y="6182228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834E6B8B-0EE4-493C-8F0B-BED53B6D52B6}"/>
              </a:ext>
            </a:extLst>
          </p:cNvPr>
          <p:cNvSpPr/>
          <p:nvPr/>
        </p:nvSpPr>
        <p:spPr>
          <a:xfrm>
            <a:off x="6352526" y="6182228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2BA35EF0-293E-49B5-930D-34AD564CD92C}"/>
              </a:ext>
            </a:extLst>
          </p:cNvPr>
          <p:cNvSpPr/>
          <p:nvPr/>
        </p:nvSpPr>
        <p:spPr>
          <a:xfrm>
            <a:off x="7708190" y="6182228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</a:rPr>
              <a:t>3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ECA897-3BAB-4F02-9773-C961019B7983}"/>
              </a:ext>
            </a:extLst>
          </p:cNvPr>
          <p:cNvCxnSpPr>
            <a:stCxn id="28" idx="2"/>
            <a:endCxn id="29" idx="7"/>
          </p:cNvCxnSpPr>
          <p:nvPr/>
        </p:nvCxnSpPr>
        <p:spPr>
          <a:xfrm flipH="1">
            <a:off x="5412318" y="5053001"/>
            <a:ext cx="940208" cy="120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32217B-B637-4946-AFF3-7A557A15B8F9}"/>
              </a:ext>
            </a:extLst>
          </p:cNvPr>
          <p:cNvCxnSpPr>
            <a:stCxn id="28" idx="4"/>
            <a:endCxn id="30" idx="0"/>
          </p:cNvCxnSpPr>
          <p:nvPr/>
        </p:nvCxnSpPr>
        <p:spPr>
          <a:xfrm>
            <a:off x="6595895" y="5302596"/>
            <a:ext cx="0" cy="879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22B79A-0E20-49CA-847A-3817F1771790}"/>
              </a:ext>
            </a:extLst>
          </p:cNvPr>
          <p:cNvCxnSpPr>
            <a:stCxn id="30" idx="2"/>
            <a:endCxn id="29" idx="6"/>
          </p:cNvCxnSpPr>
          <p:nvPr/>
        </p:nvCxnSpPr>
        <p:spPr>
          <a:xfrm flipH="1">
            <a:off x="5483599" y="6431823"/>
            <a:ext cx="868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22B1C2A-4B33-4E3B-B25F-17ACD7B8CC39}"/>
              </a:ext>
            </a:extLst>
          </p:cNvPr>
          <p:cNvCxnSpPr>
            <a:stCxn id="31" idx="1"/>
            <a:endCxn id="28" idx="6"/>
          </p:cNvCxnSpPr>
          <p:nvPr/>
        </p:nvCxnSpPr>
        <p:spPr>
          <a:xfrm flipH="1" flipV="1">
            <a:off x="6839263" y="5053001"/>
            <a:ext cx="940208" cy="120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98E4349-667D-488B-846B-09DC092C7EB1}"/>
              </a:ext>
            </a:extLst>
          </p:cNvPr>
          <p:cNvSpPr/>
          <p:nvPr/>
        </p:nvSpPr>
        <p:spPr>
          <a:xfrm>
            <a:off x="6352526" y="4312834"/>
            <a:ext cx="486737" cy="4941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7" name="TextBox 5">
            <a:extLst>
              <a:ext uri="{FF2B5EF4-FFF2-40B4-BE49-F238E27FC236}">
                <a16:creationId xmlns:a16="http://schemas.microsoft.com/office/drawing/2014/main" id="{A13230A0-2591-47C7-A144-067A8FA88918}"/>
              </a:ext>
            </a:extLst>
          </p:cNvPr>
          <p:cNvSpPr txBox="1"/>
          <p:nvPr/>
        </p:nvSpPr>
        <p:spPr>
          <a:xfrm>
            <a:off x="6448306" y="4118832"/>
            <a:ext cx="41054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07433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  <p:bldP spid="26" grpId="0"/>
      <p:bldP spid="28" grpId="0" animBg="1"/>
      <p:bldP spid="29" grpId="0" animBg="1"/>
      <p:bldP spid="30" grpId="0" animBg="1"/>
      <p:bldP spid="31" grpId="0" animBg="1"/>
      <p:bldP spid="36" grpId="0" animBg="1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1823277" y="1615298"/>
            <a:ext cx="6541441" cy="105450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 sz="5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5400" b="1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Biều</a:t>
            </a:r>
            <a:r>
              <a:rPr lang="en-GB" sz="5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b="1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GB" sz="5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b="1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GB" sz="5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b="1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GB" sz="5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13</a:t>
            </a:fld>
            <a:endParaRPr lang="en-GB"/>
          </a:p>
        </p:txBody>
      </p:sp>
      <p:pic>
        <p:nvPicPr>
          <p:cNvPr id="7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09A1C917-6054-4543-AA95-6E1B926CB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425" y="3063483"/>
            <a:ext cx="4955099" cy="357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16211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14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794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3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. </a:t>
            </a:r>
            <a:r>
              <a:rPr lang="en-GB" sz="3600" dirty="0" err="1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Biểu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diễn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đồ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thị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6450BE-04F2-49B1-A5B0-7AD0E5D5D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677" y="2907996"/>
            <a:ext cx="2476500" cy="3429000"/>
          </a:xfrm>
          <a:prstGeom prst="rect">
            <a:avLst/>
          </a:prstGeom>
        </p:spPr>
      </p:pic>
      <p:sp>
        <p:nvSpPr>
          <p:cNvPr id="29" name="Google Shape;454;p38">
            <a:extLst>
              <a:ext uri="{FF2B5EF4-FFF2-40B4-BE49-F238E27FC236}">
                <a16:creationId xmlns:a16="http://schemas.microsoft.com/office/drawing/2014/main" id="{9A4FA7CD-FDB3-49C6-B819-E792BA8230C2}"/>
              </a:ext>
            </a:extLst>
          </p:cNvPr>
          <p:cNvSpPr/>
          <p:nvPr/>
        </p:nvSpPr>
        <p:spPr>
          <a:xfrm>
            <a:off x="7323609" y="2310064"/>
            <a:ext cx="2183365" cy="1823931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00"/>
                </a:solidFill>
                <a:effectLst>
                  <a:glow rad="101600">
                    <a:srgbClr val="FF9900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effectLst>
                  <a:glow rad="101600">
                    <a:srgbClr val="FF9900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3200" dirty="0">
                <a:solidFill>
                  <a:srgbClr val="FFFF00"/>
                </a:solidFill>
                <a:effectLst>
                  <a:glow rad="101600">
                    <a:srgbClr val="FF9900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effectLst>
                  <a:glow rad="101600">
                    <a:srgbClr val="FF9900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3200" dirty="0">
                <a:solidFill>
                  <a:srgbClr val="FFFF00"/>
                </a:solidFill>
                <a:effectLst>
                  <a:glow rad="101600">
                    <a:srgbClr val="FF9900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effectLst>
                  <a:glow rad="101600">
                    <a:srgbClr val="FF9900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endParaRPr lang="en-US" sz="3200" dirty="0">
              <a:solidFill>
                <a:srgbClr val="FFFF00"/>
              </a:solidFill>
              <a:effectLst>
                <a:glow rad="101600">
                  <a:srgbClr val="FF9900">
                    <a:alpha val="60000"/>
                  </a:srgb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Google Shape;454;p38">
            <a:extLst>
              <a:ext uri="{FF2B5EF4-FFF2-40B4-BE49-F238E27FC236}">
                <a16:creationId xmlns:a16="http://schemas.microsoft.com/office/drawing/2014/main" id="{CD1A5038-3E30-46AB-A190-430B6A40DB1D}"/>
              </a:ext>
            </a:extLst>
          </p:cNvPr>
          <p:cNvSpPr/>
          <p:nvPr/>
        </p:nvSpPr>
        <p:spPr>
          <a:xfrm flipH="1">
            <a:off x="1530218" y="1675049"/>
            <a:ext cx="2183365" cy="1823931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00"/>
                </a:solidFill>
                <a:effectLst>
                  <a:glow rad="101600">
                    <a:srgbClr val="FF9900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3200" dirty="0" err="1">
                <a:solidFill>
                  <a:srgbClr val="FFFF00"/>
                </a:solidFill>
                <a:effectLst>
                  <a:glow rad="101600">
                    <a:srgbClr val="FF9900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3200" dirty="0">
                <a:solidFill>
                  <a:srgbClr val="FFFF00"/>
                </a:solidFill>
                <a:effectLst>
                  <a:glow rad="101600">
                    <a:srgbClr val="FF9900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effectLst>
                  <a:glow rad="101600">
                    <a:srgbClr val="FF9900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endParaRPr sz="3200" dirty="0">
              <a:solidFill>
                <a:srgbClr val="FFFF00"/>
              </a:solidFill>
              <a:effectLst>
                <a:glow rad="101600">
                  <a:srgbClr val="FF9900">
                    <a:alpha val="60000"/>
                  </a:srgb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15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794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3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. </a:t>
            </a:r>
            <a:r>
              <a:rPr lang="en-GB" sz="3600" dirty="0" err="1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Biểu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diễn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đồ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thị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9DBA027F-82E3-40C5-8DCD-B18BFB47E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55782" y="164044"/>
            <a:ext cx="3806064" cy="274666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B4E37F6-6751-4430-8A38-5CEC83326704}"/>
              </a:ext>
            </a:extLst>
          </p:cNvPr>
          <p:cNvSpPr txBox="1"/>
          <p:nvPr/>
        </p:nvSpPr>
        <p:spPr>
          <a:xfrm>
            <a:off x="9082310" y="1448053"/>
            <a:ext cx="1713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Ma </a:t>
            </a:r>
            <a:r>
              <a:rPr lang="en-GB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trận</a:t>
            </a: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kề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47BFF0-3F2B-4D08-BA67-14D0A53C3049}"/>
              </a:ext>
            </a:extLst>
          </p:cNvPr>
          <p:cNvSpPr txBox="1"/>
          <p:nvPr/>
        </p:nvSpPr>
        <p:spPr>
          <a:xfrm>
            <a:off x="973403" y="1909718"/>
            <a:ext cx="7182379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mảng</a:t>
            </a:r>
            <a:r>
              <a:rPr lang="en-US" sz="2400" dirty="0">
                <a:latin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</a:rPr>
              <a:t>chiều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kích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thước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VxV</a:t>
            </a:r>
            <a:r>
              <a:rPr lang="en-US" sz="2400" dirty="0">
                <a:latin typeface="Times New Roman" panose="02020603050405020304" pitchFamily="18" charset="0"/>
              </a:rPr>
              <a:t> (V </a:t>
            </a:r>
            <a:r>
              <a:rPr lang="en-US" sz="2400" dirty="0" err="1">
                <a:latin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đỉnh</a:t>
            </a:r>
            <a:r>
              <a:rPr lang="en-US" sz="2400" dirty="0">
                <a:latin typeface="Times New Roman" panose="02020603050405020304" pitchFamily="18" charset="0"/>
              </a:rPr>
              <a:t>).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Cho G(V, E):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     + a[</a:t>
            </a:r>
            <a:r>
              <a:rPr lang="en-US" sz="2400" dirty="0" err="1">
                <a:latin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</a:rPr>
              <a:t>][j] = 1: </a:t>
            </a:r>
            <a:r>
              <a:rPr lang="en-US" sz="2400" dirty="0" err="1">
                <a:latin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</a:rPr>
              <a:t>, j) </a:t>
            </a:r>
            <a:r>
              <a:rPr lang="en-US" sz="2400" dirty="0" err="1">
                <a:latin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</a:rPr>
              <a:t> G.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     + a[</a:t>
            </a:r>
            <a:r>
              <a:rPr lang="en-US" sz="2400" dirty="0" err="1">
                <a:latin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</a:rPr>
              <a:t>][j] = 0: </a:t>
            </a:r>
            <a:r>
              <a:rPr lang="en-US" sz="2400" dirty="0" err="1">
                <a:latin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</a:rPr>
              <a:t>, j) </a:t>
            </a:r>
            <a:r>
              <a:rPr lang="en-US" sz="2400" dirty="0" err="1">
                <a:latin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</a:rPr>
              <a:t> G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</a:rPr>
              <a:t> </a:t>
            </a:r>
            <a:r>
              <a:rPr lang="en-US" sz="2400" b="0" i="0" dirty="0" err="1">
                <a:effectLst/>
                <a:latin typeface="Times New Roman" panose="02020603050405020304" pitchFamily="18" charset="0"/>
              </a:rPr>
              <a:t>Nếu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</a:rPr>
              <a:t>đồ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</a:rPr>
              <a:t>thị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</a:rPr>
              <a:t>có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</a:rPr>
              <a:t>trọng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</a:rPr>
              <a:t>: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 a[</a:t>
            </a:r>
            <a:r>
              <a:rPr lang="en-US" sz="2400" b="0" i="0" dirty="0" err="1">
                <a:effectLst/>
                <a:latin typeface="Times New Roman" panose="02020603050405020304" pitchFamily="18" charset="0"/>
              </a:rPr>
              <a:t>i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][j] = 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Ma </a:t>
            </a:r>
            <a:r>
              <a:rPr lang="en-US" sz="2400" dirty="0" err="1">
                <a:latin typeface="Times New Roman" panose="02020603050405020304" pitchFamily="18" charset="0"/>
              </a:rPr>
              <a:t>trận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kề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vô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hướng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luôn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xứng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02399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16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794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</a:rPr>
              <a:t>Ma </a:t>
            </a:r>
            <a:r>
              <a:rPr lang="en-US" sz="3600" b="1" dirty="0" err="1">
                <a:latin typeface="Times New Roman" panose="02020603050405020304" pitchFamily="18" charset="0"/>
              </a:rPr>
              <a:t>trận</a:t>
            </a:r>
            <a:r>
              <a:rPr lang="en-US" sz="3600" b="1" dirty="0">
                <a:latin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</a:rPr>
              <a:t>kề</a:t>
            </a:r>
            <a:endParaRPr lang="en-US" sz="3600" b="1" dirty="0">
              <a:latin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F7BC4E-78A1-440F-A5C7-BD659F6F9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21" y="2125570"/>
            <a:ext cx="4944427" cy="310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djacency Matrix Representation">
            <a:extLst>
              <a:ext uri="{FF2B5EF4-FFF2-40B4-BE49-F238E27FC236}">
                <a16:creationId xmlns:a16="http://schemas.microsoft.com/office/drawing/2014/main" id="{B2A7ADD6-737F-47C8-BB2B-40E68D727E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72"/>
          <a:stretch/>
        </p:blipFill>
        <p:spPr bwMode="auto">
          <a:xfrm>
            <a:off x="6145031" y="1454518"/>
            <a:ext cx="4327588" cy="355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233693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17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CBD56B-4A9E-4EA8-BB44-E1966FC39C6E}"/>
              </a:ext>
            </a:extLst>
          </p:cNvPr>
          <p:cNvSpPr txBox="1"/>
          <p:nvPr/>
        </p:nvSpPr>
        <p:spPr>
          <a:xfrm>
            <a:off x="3547872" y="537538"/>
            <a:ext cx="6784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0A9F74-517E-4101-9EA9-9128AE863230}"/>
              </a:ext>
            </a:extLst>
          </p:cNvPr>
          <p:cNvSpPr txBox="1"/>
          <p:nvPr/>
        </p:nvSpPr>
        <p:spPr>
          <a:xfrm>
            <a:off x="774192" y="2207842"/>
            <a:ext cx="10034016" cy="3251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O(1)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hay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O(1)</a:t>
            </a:r>
          </a:p>
          <a:p>
            <a:pPr>
              <a:lnSpc>
                <a:spcPct val="150000"/>
              </a:lnSpc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O(V^2) 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vertex O(V^2) </a:t>
            </a:r>
          </a:p>
        </p:txBody>
      </p:sp>
    </p:spTree>
    <p:extLst>
      <p:ext uri="{BB962C8B-B14F-4D97-AF65-F5344CB8AC3E}">
        <p14:creationId xmlns:p14="http://schemas.microsoft.com/office/powerpoint/2010/main" val="2373347969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18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F3E8C-352E-4A47-9722-B0BD7D1032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2" t="2376" r="28600" b="16270"/>
          <a:stretch/>
        </p:blipFill>
        <p:spPr>
          <a:xfrm>
            <a:off x="51355" y="0"/>
            <a:ext cx="10007045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1502E5-D225-44BD-90CD-B989F4CDEEEF}"/>
              </a:ext>
            </a:extLst>
          </p:cNvPr>
          <p:cNvSpPr txBox="1"/>
          <p:nvPr/>
        </p:nvSpPr>
        <p:spPr>
          <a:xfrm>
            <a:off x="3762756" y="6254496"/>
            <a:ext cx="62956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#This code is contributed </a:t>
            </a:r>
            <a:r>
              <a:rPr lang="en-US" sz="2000" b="1" i="1" dirty="0"/>
              <a:t>by</a:t>
            </a:r>
            <a:r>
              <a:rPr lang="en-US" b="1" i="1" dirty="0"/>
              <a:t> Rajat Singhal</a:t>
            </a:r>
          </a:p>
        </p:txBody>
      </p:sp>
    </p:spTree>
    <p:extLst>
      <p:ext uri="{BB962C8B-B14F-4D97-AF65-F5344CB8AC3E}">
        <p14:creationId xmlns:p14="http://schemas.microsoft.com/office/powerpoint/2010/main" val="3370847367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19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794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3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. </a:t>
            </a:r>
            <a:r>
              <a:rPr lang="en-GB" sz="3600" dirty="0" err="1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Danh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sách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kề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9DBA027F-82E3-40C5-8DCD-B18BFB47E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55782" y="164044"/>
            <a:ext cx="3806064" cy="274666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B4E37F6-6751-4430-8A38-5CEC83326704}"/>
              </a:ext>
            </a:extLst>
          </p:cNvPr>
          <p:cNvSpPr txBox="1"/>
          <p:nvPr/>
        </p:nvSpPr>
        <p:spPr>
          <a:xfrm>
            <a:off x="9082310" y="1448053"/>
            <a:ext cx="17132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Danh</a:t>
            </a: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sách</a:t>
            </a: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kề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47BFF0-3F2B-4D08-BA67-14D0A53C3049}"/>
              </a:ext>
            </a:extLst>
          </p:cNvPr>
          <p:cNvSpPr txBox="1"/>
          <p:nvPr/>
        </p:nvSpPr>
        <p:spPr>
          <a:xfrm>
            <a:off x="2082087" y="1273643"/>
            <a:ext cx="6821424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iểu thị một biểu đồ dưới dạng một mảng các danh sách được liên kết.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V</a:t>
            </a:r>
            <a:r>
              <a:rPr lang="vi-VN" sz="2400" dirty="0">
                <a:latin typeface="Times New Roman" panose="02020603050405020304" pitchFamily="18" charset="0"/>
              </a:rPr>
              <a:t>ới mỗi đỉnh v của đồ thị, ta cho một danh sách các đỉnh kề với v.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C9AED5E-8F5B-44E9-96E7-5EC317342C1D}"/>
              </a:ext>
            </a:extLst>
          </p:cNvPr>
          <p:cNvSpPr/>
          <p:nvPr/>
        </p:nvSpPr>
        <p:spPr>
          <a:xfrm>
            <a:off x="3219062" y="4793302"/>
            <a:ext cx="466530" cy="267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2BBF51FD-D223-4F9E-AA58-205E5A9CB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86" y="4146366"/>
            <a:ext cx="3174400" cy="219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djacency List Representation of Graph">
            <a:extLst>
              <a:ext uri="{FF2B5EF4-FFF2-40B4-BE49-F238E27FC236}">
                <a16:creationId xmlns:a16="http://schemas.microsoft.com/office/drawing/2014/main" id="{A760F01A-4F9F-4758-8EA3-ACE2E5A23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182" y="3947295"/>
            <a:ext cx="5877632" cy="259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4171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808041" y="1230765"/>
            <a:ext cx="7680400" cy="9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 sz="5400" b="1" dirty="0" err="1"/>
              <a:t>Mục</a:t>
            </a:r>
            <a:r>
              <a:rPr lang="en-GB" sz="5400" b="1" dirty="0"/>
              <a:t> </a:t>
            </a:r>
            <a:r>
              <a:rPr lang="en-GB" sz="5400" b="1" dirty="0" err="1"/>
              <a:t>lục</a:t>
            </a:r>
            <a:r>
              <a:rPr lang="en-GB" sz="5400" b="1" dirty="0"/>
              <a:t>: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2</a:t>
            </a:fld>
            <a:endParaRPr lang="en-GB" dirty="0"/>
          </a:p>
        </p:txBody>
      </p:sp>
      <p:grpSp>
        <p:nvGrpSpPr>
          <p:cNvPr id="12" name="Google Shape;2829;p49">
            <a:extLst>
              <a:ext uri="{FF2B5EF4-FFF2-40B4-BE49-F238E27FC236}">
                <a16:creationId xmlns:a16="http://schemas.microsoft.com/office/drawing/2014/main" id="{6AE15F83-5288-46CB-872F-E245E1FDD1C7}"/>
              </a:ext>
            </a:extLst>
          </p:cNvPr>
          <p:cNvGrpSpPr/>
          <p:nvPr/>
        </p:nvGrpSpPr>
        <p:grpSpPr>
          <a:xfrm>
            <a:off x="6634065" y="0"/>
            <a:ext cx="4478694" cy="4096139"/>
            <a:chOff x="3597785" y="3065882"/>
            <a:chExt cx="2241344" cy="1330655"/>
          </a:xfrm>
        </p:grpSpPr>
        <p:grpSp>
          <p:nvGrpSpPr>
            <p:cNvPr id="13" name="Google Shape;2830;p49">
              <a:extLst>
                <a:ext uri="{FF2B5EF4-FFF2-40B4-BE49-F238E27FC236}">
                  <a16:creationId xmlns:a16="http://schemas.microsoft.com/office/drawing/2014/main" id="{A0D8163C-BF02-48A6-B92A-E71AE6A3123A}"/>
                </a:ext>
              </a:extLst>
            </p:cNvPr>
            <p:cNvGrpSpPr/>
            <p:nvPr/>
          </p:nvGrpSpPr>
          <p:grpSpPr>
            <a:xfrm>
              <a:off x="5296908" y="3937355"/>
              <a:ext cx="143199" cy="32380"/>
              <a:chOff x="5296908" y="3937355"/>
              <a:chExt cx="143199" cy="32380"/>
            </a:xfrm>
          </p:grpSpPr>
          <p:sp>
            <p:nvSpPr>
              <p:cNvPr id="822" name="Google Shape;2831;p49">
                <a:extLst>
                  <a:ext uri="{FF2B5EF4-FFF2-40B4-BE49-F238E27FC236}">
                    <a16:creationId xmlns:a16="http://schemas.microsoft.com/office/drawing/2014/main" id="{3173CE17-D90B-456A-AB27-C286EA163CE5}"/>
                  </a:ext>
                </a:extLst>
              </p:cNvPr>
              <p:cNvSpPr/>
              <p:nvPr/>
            </p:nvSpPr>
            <p:spPr>
              <a:xfrm>
                <a:off x="5319457" y="3952794"/>
                <a:ext cx="111895" cy="8"/>
              </a:xfrm>
              <a:custGeom>
                <a:avLst/>
                <a:gdLst/>
                <a:ahLst/>
                <a:cxnLst/>
                <a:rect l="l" t="t" r="r" b="b"/>
                <a:pathLst>
                  <a:path w="14227" h="1" fill="none" extrusionOk="0">
                    <a:moveTo>
                      <a:pt x="1" y="0"/>
                    </a:moveTo>
                    <a:lnTo>
                      <a:pt x="14227" y="0"/>
                    </a:lnTo>
                  </a:path>
                </a:pathLst>
              </a:custGeom>
              <a:noFill/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3" name="Google Shape;2832;p49">
                <a:extLst>
                  <a:ext uri="{FF2B5EF4-FFF2-40B4-BE49-F238E27FC236}">
                    <a16:creationId xmlns:a16="http://schemas.microsoft.com/office/drawing/2014/main" id="{56A3382B-8B5B-4B33-8503-7E09335F8A82}"/>
                  </a:ext>
                </a:extLst>
              </p:cNvPr>
              <p:cNvGrpSpPr/>
              <p:nvPr/>
            </p:nvGrpSpPr>
            <p:grpSpPr>
              <a:xfrm>
                <a:off x="5402331" y="3937355"/>
                <a:ext cx="37776" cy="32380"/>
                <a:chOff x="5402331" y="3937355"/>
                <a:chExt cx="37776" cy="32380"/>
              </a:xfrm>
            </p:grpSpPr>
            <p:sp>
              <p:nvSpPr>
                <p:cNvPr id="827" name="Google Shape;2833;p49">
                  <a:extLst>
                    <a:ext uri="{FF2B5EF4-FFF2-40B4-BE49-F238E27FC236}">
                      <a16:creationId xmlns:a16="http://schemas.microsoft.com/office/drawing/2014/main" id="{204E04BF-A2E6-44C7-AA32-3A0961C70241}"/>
                    </a:ext>
                  </a:extLst>
                </p:cNvPr>
                <p:cNvSpPr/>
                <p:nvPr/>
              </p:nvSpPr>
              <p:spPr>
                <a:xfrm>
                  <a:off x="5402331" y="3937355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4" y="609"/>
                      </a:cubicBezTo>
                      <a:cubicBezTo>
                        <a:pt x="0" y="1903"/>
                        <a:pt x="919" y="4117"/>
                        <a:pt x="2746" y="4117"/>
                      </a:cubicBezTo>
                      <a:cubicBezTo>
                        <a:pt x="3883" y="4117"/>
                        <a:pt x="4802" y="3185"/>
                        <a:pt x="4802" y="2060"/>
                      </a:cubicBezTo>
                      <a:cubicBezTo>
                        <a:pt x="4802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8" name="Google Shape;2834;p49">
                  <a:extLst>
                    <a:ext uri="{FF2B5EF4-FFF2-40B4-BE49-F238E27FC236}">
                      <a16:creationId xmlns:a16="http://schemas.microsoft.com/office/drawing/2014/main" id="{114C03FE-268D-47F2-AA16-BA7BFE4738A9}"/>
                    </a:ext>
                  </a:extLst>
                </p:cNvPr>
                <p:cNvSpPr/>
                <p:nvPr/>
              </p:nvSpPr>
              <p:spPr>
                <a:xfrm>
                  <a:off x="5415174" y="3946990"/>
                  <a:ext cx="15321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32" y="1416"/>
                      </a:cubicBezTo>
                      <a:cubicBezTo>
                        <a:pt x="701" y="1585"/>
                        <a:pt x="910" y="1661"/>
                        <a:pt x="1114" y="1661"/>
                      </a:cubicBezTo>
                      <a:cubicBezTo>
                        <a:pt x="1540" y="1661"/>
                        <a:pt x="1948" y="1333"/>
                        <a:pt x="1948" y="835"/>
                      </a:cubicBezTo>
                      <a:cubicBezTo>
                        <a:pt x="1948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4" name="Google Shape;2835;p49">
                <a:extLst>
                  <a:ext uri="{FF2B5EF4-FFF2-40B4-BE49-F238E27FC236}">
                    <a16:creationId xmlns:a16="http://schemas.microsoft.com/office/drawing/2014/main" id="{E8D2FB70-01F5-41DF-9AD8-0CC94F814182}"/>
                  </a:ext>
                </a:extLst>
              </p:cNvPr>
              <p:cNvGrpSpPr/>
              <p:nvPr/>
            </p:nvGrpSpPr>
            <p:grpSpPr>
              <a:xfrm>
                <a:off x="5296908" y="3937355"/>
                <a:ext cx="37783" cy="32380"/>
                <a:chOff x="5296908" y="3937355"/>
                <a:chExt cx="37783" cy="32380"/>
              </a:xfrm>
            </p:grpSpPr>
            <p:sp>
              <p:nvSpPr>
                <p:cNvPr id="825" name="Google Shape;2836;p49">
                  <a:extLst>
                    <a:ext uri="{FF2B5EF4-FFF2-40B4-BE49-F238E27FC236}">
                      <a16:creationId xmlns:a16="http://schemas.microsoft.com/office/drawing/2014/main" id="{F6BA6848-AE49-4FBD-9E81-319A7C6010C5}"/>
                    </a:ext>
                  </a:extLst>
                </p:cNvPr>
                <p:cNvSpPr/>
                <p:nvPr/>
              </p:nvSpPr>
              <p:spPr>
                <a:xfrm>
                  <a:off x="5296908" y="3937355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47" y="4117"/>
                      </a:cubicBezTo>
                      <a:cubicBezTo>
                        <a:pt x="3884" y="4117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6" name="Google Shape;2837;p49">
                  <a:extLst>
                    <a:ext uri="{FF2B5EF4-FFF2-40B4-BE49-F238E27FC236}">
                      <a16:creationId xmlns:a16="http://schemas.microsoft.com/office/drawing/2014/main" id="{AD4431F3-04E8-487D-B9D5-622E1A8C999C}"/>
                    </a:ext>
                  </a:extLst>
                </p:cNvPr>
                <p:cNvSpPr/>
                <p:nvPr/>
              </p:nvSpPr>
              <p:spPr>
                <a:xfrm>
                  <a:off x="5309846" y="3946990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02" y="1"/>
                      </a:moveTo>
                      <a:cubicBezTo>
                        <a:pt x="364" y="1"/>
                        <a:pt x="1" y="896"/>
                        <a:pt x="521" y="1416"/>
                      </a:cubicBezTo>
                      <a:cubicBezTo>
                        <a:pt x="690" y="1585"/>
                        <a:pt x="899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61" y="1"/>
                        <a:pt x="110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" name="Google Shape;2838;p49">
              <a:extLst>
                <a:ext uri="{FF2B5EF4-FFF2-40B4-BE49-F238E27FC236}">
                  <a16:creationId xmlns:a16="http://schemas.microsoft.com/office/drawing/2014/main" id="{FB856F5E-491E-4DD8-9A3A-9E8ACFA7A896}"/>
                </a:ext>
              </a:extLst>
            </p:cNvPr>
            <p:cNvGrpSpPr/>
            <p:nvPr/>
          </p:nvGrpSpPr>
          <p:grpSpPr>
            <a:xfrm>
              <a:off x="4724163" y="3119631"/>
              <a:ext cx="120838" cy="84218"/>
              <a:chOff x="4724163" y="3119631"/>
              <a:chExt cx="120838" cy="84218"/>
            </a:xfrm>
          </p:grpSpPr>
          <p:grpSp>
            <p:nvGrpSpPr>
              <p:cNvPr id="807" name="Google Shape;2839;p49">
                <a:extLst>
                  <a:ext uri="{FF2B5EF4-FFF2-40B4-BE49-F238E27FC236}">
                    <a16:creationId xmlns:a16="http://schemas.microsoft.com/office/drawing/2014/main" id="{B449B4A8-276E-4A9F-95E0-C39AD82A4867}"/>
                  </a:ext>
                </a:extLst>
              </p:cNvPr>
              <p:cNvGrpSpPr/>
              <p:nvPr/>
            </p:nvGrpSpPr>
            <p:grpSpPr>
              <a:xfrm>
                <a:off x="4746712" y="3132773"/>
                <a:ext cx="86869" cy="56424"/>
                <a:chOff x="4746712" y="3132773"/>
                <a:chExt cx="86869" cy="56424"/>
              </a:xfrm>
            </p:grpSpPr>
            <p:sp>
              <p:nvSpPr>
                <p:cNvPr id="820" name="Google Shape;2840;p49">
                  <a:extLst>
                    <a:ext uri="{FF2B5EF4-FFF2-40B4-BE49-F238E27FC236}">
                      <a16:creationId xmlns:a16="http://schemas.microsoft.com/office/drawing/2014/main" id="{E685B2B4-571A-4421-BC73-FA1767752B13}"/>
                    </a:ext>
                  </a:extLst>
                </p:cNvPr>
                <p:cNvSpPr/>
                <p:nvPr/>
              </p:nvSpPr>
              <p:spPr>
                <a:xfrm>
                  <a:off x="4746712" y="3132773"/>
                  <a:ext cx="86869" cy="56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5" h="7174" fill="none" extrusionOk="0">
                      <a:moveTo>
                        <a:pt x="0" y="1597"/>
                      </a:moveTo>
                      <a:cubicBezTo>
                        <a:pt x="242" y="1743"/>
                        <a:pt x="3532" y="7174"/>
                        <a:pt x="3532" y="7174"/>
                      </a:cubicBezTo>
                      <a:lnTo>
                        <a:pt x="6290" y="3315"/>
                      </a:lnTo>
                      <a:lnTo>
                        <a:pt x="11044" y="1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" name="Google Shape;2841;p49">
                  <a:extLst>
                    <a:ext uri="{FF2B5EF4-FFF2-40B4-BE49-F238E27FC236}">
                      <a16:creationId xmlns:a16="http://schemas.microsoft.com/office/drawing/2014/main" id="{43E368C3-7C39-4594-B1C4-BF7E4476210D}"/>
                    </a:ext>
                  </a:extLst>
                </p:cNvPr>
                <p:cNvSpPr/>
                <p:nvPr/>
              </p:nvSpPr>
              <p:spPr>
                <a:xfrm>
                  <a:off x="4746712" y="3145334"/>
                  <a:ext cx="49479" cy="1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1" h="1719" fill="none" extrusionOk="0">
                      <a:moveTo>
                        <a:pt x="0" y="0"/>
                      </a:moveTo>
                      <a:lnTo>
                        <a:pt x="6290" y="171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8" name="Google Shape;2842;p49">
                <a:extLst>
                  <a:ext uri="{FF2B5EF4-FFF2-40B4-BE49-F238E27FC236}">
                    <a16:creationId xmlns:a16="http://schemas.microsoft.com/office/drawing/2014/main" id="{0CCAF245-C35A-4723-8E3F-246B85DFD3FE}"/>
                  </a:ext>
                </a:extLst>
              </p:cNvPr>
              <p:cNvGrpSpPr/>
              <p:nvPr/>
            </p:nvGrpSpPr>
            <p:grpSpPr>
              <a:xfrm>
                <a:off x="4773634" y="3143336"/>
                <a:ext cx="37776" cy="32451"/>
                <a:chOff x="4773634" y="3143336"/>
                <a:chExt cx="37776" cy="32451"/>
              </a:xfrm>
            </p:grpSpPr>
            <p:sp>
              <p:nvSpPr>
                <p:cNvPr id="818" name="Google Shape;2843;p49">
                  <a:extLst>
                    <a:ext uri="{FF2B5EF4-FFF2-40B4-BE49-F238E27FC236}">
                      <a16:creationId xmlns:a16="http://schemas.microsoft.com/office/drawing/2014/main" id="{0F180C28-6ED5-4292-AC2B-9D3DF5C1D345}"/>
                    </a:ext>
                  </a:extLst>
                </p:cNvPr>
                <p:cNvSpPr/>
                <p:nvPr/>
              </p:nvSpPr>
              <p:spPr>
                <a:xfrm>
                  <a:off x="4773634" y="3143336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900"/>
                        <a:pt x="920" y="4125"/>
                        <a:pt x="2746" y="4125"/>
                      </a:cubicBezTo>
                      <a:cubicBezTo>
                        <a:pt x="3884" y="4125"/>
                        <a:pt x="4803" y="3206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" name="Google Shape;2844;p49">
                  <a:extLst>
                    <a:ext uri="{FF2B5EF4-FFF2-40B4-BE49-F238E27FC236}">
                      <a16:creationId xmlns:a16="http://schemas.microsoft.com/office/drawing/2014/main" id="{51356E8E-2225-49CA-949A-AD0819ED7C62}"/>
                    </a:ext>
                  </a:extLst>
                </p:cNvPr>
                <p:cNvSpPr/>
                <p:nvPr/>
              </p:nvSpPr>
              <p:spPr>
                <a:xfrm>
                  <a:off x="4788664" y="315304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7"/>
                        <a:pt x="835" y="1657"/>
                      </a:cubicBezTo>
                      <a:cubicBezTo>
                        <a:pt x="1295" y="1657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9" name="Google Shape;2845;p49">
                <a:extLst>
                  <a:ext uri="{FF2B5EF4-FFF2-40B4-BE49-F238E27FC236}">
                    <a16:creationId xmlns:a16="http://schemas.microsoft.com/office/drawing/2014/main" id="{EEBD9772-9FC3-4CB7-988B-8DDFD3FF6FB2}"/>
                  </a:ext>
                </a:extLst>
              </p:cNvPr>
              <p:cNvGrpSpPr/>
              <p:nvPr/>
            </p:nvGrpSpPr>
            <p:grpSpPr>
              <a:xfrm>
                <a:off x="4724163" y="3131248"/>
                <a:ext cx="37776" cy="32459"/>
                <a:chOff x="4724163" y="3131248"/>
                <a:chExt cx="37776" cy="32459"/>
              </a:xfrm>
            </p:grpSpPr>
            <p:sp>
              <p:nvSpPr>
                <p:cNvPr id="816" name="Google Shape;2846;p49">
                  <a:extLst>
                    <a:ext uri="{FF2B5EF4-FFF2-40B4-BE49-F238E27FC236}">
                      <a16:creationId xmlns:a16="http://schemas.microsoft.com/office/drawing/2014/main" id="{D496493A-20A5-4143-8D06-C01BCB087D0A}"/>
                    </a:ext>
                  </a:extLst>
                </p:cNvPr>
                <p:cNvSpPr/>
                <p:nvPr/>
              </p:nvSpPr>
              <p:spPr>
                <a:xfrm>
                  <a:off x="4724163" y="3131248"/>
                  <a:ext cx="37776" cy="32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7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00"/>
                        <a:pt x="920" y="4114"/>
                        <a:pt x="2746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7" name="Google Shape;2847;p49">
                  <a:extLst>
                    <a:ext uri="{FF2B5EF4-FFF2-40B4-BE49-F238E27FC236}">
                      <a16:creationId xmlns:a16="http://schemas.microsoft.com/office/drawing/2014/main" id="{58E23FAA-4C0E-4255-982D-A509776CD999}"/>
                    </a:ext>
                  </a:extLst>
                </p:cNvPr>
                <p:cNvSpPr/>
                <p:nvPr/>
              </p:nvSpPr>
              <p:spPr>
                <a:xfrm>
                  <a:off x="4739288" y="314095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0" name="Google Shape;2848;p49">
                <a:extLst>
                  <a:ext uri="{FF2B5EF4-FFF2-40B4-BE49-F238E27FC236}">
                    <a16:creationId xmlns:a16="http://schemas.microsoft.com/office/drawing/2014/main" id="{BAC92C60-CD7B-4E8F-B35D-E20D4CE3F56A}"/>
                  </a:ext>
                </a:extLst>
              </p:cNvPr>
              <p:cNvGrpSpPr/>
              <p:nvPr/>
            </p:nvGrpSpPr>
            <p:grpSpPr>
              <a:xfrm>
                <a:off x="4755081" y="3176054"/>
                <a:ext cx="32357" cy="27795"/>
                <a:chOff x="4755081" y="3176054"/>
                <a:chExt cx="32357" cy="27795"/>
              </a:xfrm>
            </p:grpSpPr>
            <p:sp>
              <p:nvSpPr>
                <p:cNvPr id="814" name="Google Shape;2849;p49">
                  <a:extLst>
                    <a:ext uri="{FF2B5EF4-FFF2-40B4-BE49-F238E27FC236}">
                      <a16:creationId xmlns:a16="http://schemas.microsoft.com/office/drawing/2014/main" id="{937DB922-B5A0-4FFD-9B59-BB3A82D0E150}"/>
                    </a:ext>
                  </a:extLst>
                </p:cNvPr>
                <p:cNvSpPr/>
                <p:nvPr/>
              </p:nvSpPr>
              <p:spPr>
                <a:xfrm>
                  <a:off x="4755081" y="3176054"/>
                  <a:ext cx="32357" cy="27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4" h="3534" extrusionOk="0">
                      <a:moveTo>
                        <a:pt x="2338" y="0"/>
                      </a:moveTo>
                      <a:cubicBezTo>
                        <a:pt x="1904" y="0"/>
                        <a:pt x="1462" y="162"/>
                        <a:pt x="1101" y="522"/>
                      </a:cubicBezTo>
                      <a:cubicBezTo>
                        <a:pt x="1" y="1635"/>
                        <a:pt x="787" y="3534"/>
                        <a:pt x="2360" y="3534"/>
                      </a:cubicBezTo>
                      <a:cubicBezTo>
                        <a:pt x="3327" y="3534"/>
                        <a:pt x="4114" y="2735"/>
                        <a:pt x="4114" y="1768"/>
                      </a:cubicBezTo>
                      <a:cubicBezTo>
                        <a:pt x="4114" y="704"/>
                        <a:pt x="3245" y="0"/>
                        <a:pt x="23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5" name="Google Shape;2850;p49">
                  <a:extLst>
                    <a:ext uri="{FF2B5EF4-FFF2-40B4-BE49-F238E27FC236}">
                      <a16:creationId xmlns:a16="http://schemas.microsoft.com/office/drawing/2014/main" id="{823566EB-41A0-40FB-B9FB-5D2B6B00F50F}"/>
                    </a:ext>
                  </a:extLst>
                </p:cNvPr>
                <p:cNvSpPr/>
                <p:nvPr/>
              </p:nvSpPr>
              <p:spPr>
                <a:xfrm>
                  <a:off x="4767924" y="3185768"/>
                  <a:ext cx="9902" cy="8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1067" extrusionOk="0">
                      <a:moveTo>
                        <a:pt x="714" y="0"/>
                      </a:moveTo>
                      <a:cubicBezTo>
                        <a:pt x="243" y="0"/>
                        <a:pt x="1" y="569"/>
                        <a:pt x="339" y="908"/>
                      </a:cubicBezTo>
                      <a:cubicBezTo>
                        <a:pt x="449" y="1017"/>
                        <a:pt x="584" y="1066"/>
                        <a:pt x="716" y="1066"/>
                      </a:cubicBezTo>
                      <a:cubicBezTo>
                        <a:pt x="993" y="1066"/>
                        <a:pt x="1259" y="852"/>
                        <a:pt x="1259" y="533"/>
                      </a:cubicBezTo>
                      <a:cubicBezTo>
                        <a:pt x="1259" y="230"/>
                        <a:pt x="1017" y="0"/>
                        <a:pt x="7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1" name="Google Shape;2851;p49">
                <a:extLst>
                  <a:ext uri="{FF2B5EF4-FFF2-40B4-BE49-F238E27FC236}">
                    <a16:creationId xmlns:a16="http://schemas.microsoft.com/office/drawing/2014/main" id="{361471B7-5559-4B82-B001-E93ECDEA90EE}"/>
                  </a:ext>
                </a:extLst>
              </p:cNvPr>
              <p:cNvGrpSpPr/>
              <p:nvPr/>
            </p:nvGrpSpPr>
            <p:grpSpPr>
              <a:xfrm>
                <a:off x="4812550" y="3119631"/>
                <a:ext cx="32451" cy="27803"/>
                <a:chOff x="4812550" y="3119631"/>
                <a:chExt cx="32451" cy="27803"/>
              </a:xfrm>
            </p:grpSpPr>
            <p:sp>
              <p:nvSpPr>
                <p:cNvPr id="812" name="Google Shape;2852;p49">
                  <a:extLst>
                    <a:ext uri="{FF2B5EF4-FFF2-40B4-BE49-F238E27FC236}">
                      <a16:creationId xmlns:a16="http://schemas.microsoft.com/office/drawing/2014/main" id="{ED20980A-EB52-4C61-B809-0A1460F847D4}"/>
                    </a:ext>
                  </a:extLst>
                </p:cNvPr>
                <p:cNvSpPr/>
                <p:nvPr/>
              </p:nvSpPr>
              <p:spPr>
                <a:xfrm>
                  <a:off x="4812550" y="3119631"/>
                  <a:ext cx="32451" cy="27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6" h="3535" extrusionOk="0">
                      <a:moveTo>
                        <a:pt x="2350" y="1"/>
                      </a:moveTo>
                      <a:cubicBezTo>
                        <a:pt x="1916" y="1"/>
                        <a:pt x="1473" y="162"/>
                        <a:pt x="1113" y="522"/>
                      </a:cubicBezTo>
                      <a:cubicBezTo>
                        <a:pt x="0" y="1635"/>
                        <a:pt x="798" y="3534"/>
                        <a:pt x="2371" y="3534"/>
                      </a:cubicBezTo>
                      <a:cubicBezTo>
                        <a:pt x="3339" y="3534"/>
                        <a:pt x="4125" y="2748"/>
                        <a:pt x="4125" y="1768"/>
                      </a:cubicBezTo>
                      <a:cubicBezTo>
                        <a:pt x="4125" y="705"/>
                        <a:pt x="3256" y="1"/>
                        <a:pt x="235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" name="Google Shape;2853;p49">
                  <a:extLst>
                    <a:ext uri="{FF2B5EF4-FFF2-40B4-BE49-F238E27FC236}">
                      <a16:creationId xmlns:a16="http://schemas.microsoft.com/office/drawing/2014/main" id="{6E5B2767-D8B0-4407-A6D4-1C861D251BD2}"/>
                    </a:ext>
                  </a:extLst>
                </p:cNvPr>
                <p:cNvSpPr/>
                <p:nvPr/>
              </p:nvSpPr>
              <p:spPr>
                <a:xfrm>
                  <a:off x="4826912" y="3129352"/>
                  <a:ext cx="8478" cy="8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8" h="1065" extrusionOk="0">
                      <a:moveTo>
                        <a:pt x="533" y="0"/>
                      </a:moveTo>
                      <a:cubicBezTo>
                        <a:pt x="243" y="0"/>
                        <a:pt x="1" y="242"/>
                        <a:pt x="1" y="532"/>
                      </a:cubicBezTo>
                      <a:cubicBezTo>
                        <a:pt x="1" y="835"/>
                        <a:pt x="243" y="1065"/>
                        <a:pt x="533" y="1065"/>
                      </a:cubicBezTo>
                      <a:cubicBezTo>
                        <a:pt x="835" y="1065"/>
                        <a:pt x="1077" y="835"/>
                        <a:pt x="1077" y="532"/>
                      </a:cubicBezTo>
                      <a:cubicBezTo>
                        <a:pt x="1077" y="242"/>
                        <a:pt x="835" y="0"/>
                        <a:pt x="53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5" name="Google Shape;2854;p49">
              <a:extLst>
                <a:ext uri="{FF2B5EF4-FFF2-40B4-BE49-F238E27FC236}">
                  <a16:creationId xmlns:a16="http://schemas.microsoft.com/office/drawing/2014/main" id="{FEC58799-26FF-4AF9-9113-5516A5D0BC17}"/>
                </a:ext>
              </a:extLst>
            </p:cNvPr>
            <p:cNvGrpSpPr/>
            <p:nvPr/>
          </p:nvGrpSpPr>
          <p:grpSpPr>
            <a:xfrm>
              <a:off x="5382826" y="4027197"/>
              <a:ext cx="268967" cy="250421"/>
              <a:chOff x="5382826" y="4027197"/>
              <a:chExt cx="268967" cy="250421"/>
            </a:xfrm>
          </p:grpSpPr>
          <p:grpSp>
            <p:nvGrpSpPr>
              <p:cNvPr id="779" name="Google Shape;2855;p49">
                <a:extLst>
                  <a:ext uri="{FF2B5EF4-FFF2-40B4-BE49-F238E27FC236}">
                    <a16:creationId xmlns:a16="http://schemas.microsoft.com/office/drawing/2014/main" id="{256625BA-BF01-4FC2-803C-BDE8D4B857A1}"/>
                  </a:ext>
                </a:extLst>
              </p:cNvPr>
              <p:cNvGrpSpPr/>
              <p:nvPr/>
            </p:nvGrpSpPr>
            <p:grpSpPr>
              <a:xfrm>
                <a:off x="5405280" y="4042510"/>
                <a:ext cx="237570" cy="218647"/>
                <a:chOff x="5405280" y="4042510"/>
                <a:chExt cx="237570" cy="218647"/>
              </a:xfrm>
            </p:grpSpPr>
            <p:sp>
              <p:nvSpPr>
                <p:cNvPr id="801" name="Google Shape;2856;p49">
                  <a:extLst>
                    <a:ext uri="{FF2B5EF4-FFF2-40B4-BE49-F238E27FC236}">
                      <a16:creationId xmlns:a16="http://schemas.microsoft.com/office/drawing/2014/main" id="{FDB62E54-2336-4439-82BB-8101C81F5E1C}"/>
                    </a:ext>
                  </a:extLst>
                </p:cNvPr>
                <p:cNvSpPr/>
                <p:nvPr/>
              </p:nvSpPr>
              <p:spPr>
                <a:xfrm>
                  <a:off x="5405280" y="4042510"/>
                  <a:ext cx="144999" cy="173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6" h="22102" fill="none" extrusionOk="0">
                      <a:moveTo>
                        <a:pt x="0" y="12037"/>
                      </a:moveTo>
                      <a:cubicBezTo>
                        <a:pt x="702" y="12073"/>
                        <a:pt x="12302" y="22101"/>
                        <a:pt x="12302" y="22101"/>
                      </a:cubicBezTo>
                      <a:lnTo>
                        <a:pt x="11819" y="13005"/>
                      </a:lnTo>
                      <a:lnTo>
                        <a:pt x="18435" y="1"/>
                      </a:lnTo>
                      <a:lnTo>
                        <a:pt x="0" y="125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2" name="Google Shape;2857;p49">
                  <a:extLst>
                    <a:ext uri="{FF2B5EF4-FFF2-40B4-BE49-F238E27FC236}">
                      <a16:creationId xmlns:a16="http://schemas.microsoft.com/office/drawing/2014/main" id="{661273BB-DE91-49A5-9ACE-E5B03DB60C8B}"/>
                    </a:ext>
                  </a:extLst>
                </p:cNvPr>
                <p:cNvSpPr/>
                <p:nvPr/>
              </p:nvSpPr>
              <p:spPr>
                <a:xfrm>
                  <a:off x="5502036" y="4125093"/>
                  <a:ext cx="134350" cy="135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82" h="17239" fill="none" extrusionOk="0">
                      <a:moveTo>
                        <a:pt x="13513" y="17239"/>
                      </a:moveTo>
                      <a:lnTo>
                        <a:pt x="12690" y="8614"/>
                      </a:lnTo>
                      <a:lnTo>
                        <a:pt x="17081" y="1"/>
                      </a:lnTo>
                      <a:lnTo>
                        <a:pt x="0" y="2021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3" name="Google Shape;2858;p49">
                  <a:extLst>
                    <a:ext uri="{FF2B5EF4-FFF2-40B4-BE49-F238E27FC236}">
                      <a16:creationId xmlns:a16="http://schemas.microsoft.com/office/drawing/2014/main" id="{A26FF11C-0B52-4878-A2F8-70A492291D70}"/>
                    </a:ext>
                  </a:extLst>
                </p:cNvPr>
                <p:cNvSpPr/>
                <p:nvPr/>
              </p:nvSpPr>
              <p:spPr>
                <a:xfrm>
                  <a:off x="5543704" y="4042990"/>
                  <a:ext cx="99146" cy="81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6" h="10380" fill="none" extrusionOk="0">
                      <a:moveTo>
                        <a:pt x="1" y="0"/>
                      </a:moveTo>
                      <a:lnTo>
                        <a:pt x="12606" y="1037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4" name="Google Shape;2859;p49">
                  <a:extLst>
                    <a:ext uri="{FF2B5EF4-FFF2-40B4-BE49-F238E27FC236}">
                      <a16:creationId xmlns:a16="http://schemas.microsoft.com/office/drawing/2014/main" id="{1716A423-6DB8-4367-9AFF-E39C905B4F66}"/>
                    </a:ext>
                  </a:extLst>
                </p:cNvPr>
                <p:cNvSpPr/>
                <p:nvPr/>
              </p:nvSpPr>
              <p:spPr>
                <a:xfrm>
                  <a:off x="5501941" y="4140980"/>
                  <a:ext cx="103708" cy="5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6" h="6594" fill="none" extrusionOk="0">
                      <a:moveTo>
                        <a:pt x="13186" y="6594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5" name="Google Shape;2860;p49">
                  <a:extLst>
                    <a:ext uri="{FF2B5EF4-FFF2-40B4-BE49-F238E27FC236}">
                      <a16:creationId xmlns:a16="http://schemas.microsoft.com/office/drawing/2014/main" id="{2FC7517C-CD0A-473C-8D49-9ED36B852EF1}"/>
                    </a:ext>
                  </a:extLst>
                </p:cNvPr>
                <p:cNvSpPr/>
                <p:nvPr/>
              </p:nvSpPr>
              <p:spPr>
                <a:xfrm>
                  <a:off x="5495854" y="4211010"/>
                  <a:ext cx="105989" cy="50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6" h="6376" fill="none" extrusionOk="0">
                      <a:moveTo>
                        <a:pt x="0" y="0"/>
                      </a:moveTo>
                      <a:lnTo>
                        <a:pt x="13476" y="637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" name="Google Shape;2861;p49">
                  <a:extLst>
                    <a:ext uri="{FF2B5EF4-FFF2-40B4-BE49-F238E27FC236}">
                      <a16:creationId xmlns:a16="http://schemas.microsoft.com/office/drawing/2014/main" id="{C3BC4A9D-77EC-4D6A-AAF1-16EA6FC993F9}"/>
                    </a:ext>
                  </a:extLst>
                </p:cNvPr>
                <p:cNvSpPr/>
                <p:nvPr/>
              </p:nvSpPr>
              <p:spPr>
                <a:xfrm>
                  <a:off x="5405280" y="4134420"/>
                  <a:ext cx="96669" cy="6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91" h="835" fill="none" extrusionOk="0">
                      <a:moveTo>
                        <a:pt x="12290" y="83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80" name="Google Shape;2862;p49">
                <a:extLst>
                  <a:ext uri="{FF2B5EF4-FFF2-40B4-BE49-F238E27FC236}">
                    <a16:creationId xmlns:a16="http://schemas.microsoft.com/office/drawing/2014/main" id="{F76E084B-7536-4CDC-AAC8-8CB8350CAD17}"/>
                  </a:ext>
                </a:extLst>
              </p:cNvPr>
              <p:cNvGrpSpPr/>
              <p:nvPr/>
            </p:nvGrpSpPr>
            <p:grpSpPr>
              <a:xfrm>
                <a:off x="5382826" y="4125549"/>
                <a:ext cx="37776" cy="32380"/>
                <a:chOff x="5382826" y="4125549"/>
                <a:chExt cx="37776" cy="32380"/>
              </a:xfrm>
            </p:grpSpPr>
            <p:sp>
              <p:nvSpPr>
                <p:cNvPr id="799" name="Google Shape;2863;p49">
                  <a:extLst>
                    <a:ext uri="{FF2B5EF4-FFF2-40B4-BE49-F238E27FC236}">
                      <a16:creationId xmlns:a16="http://schemas.microsoft.com/office/drawing/2014/main" id="{21264AFB-6437-412A-94AE-1875B4897864}"/>
                    </a:ext>
                  </a:extLst>
                </p:cNvPr>
                <p:cNvSpPr/>
                <p:nvPr/>
              </p:nvSpPr>
              <p:spPr>
                <a:xfrm>
                  <a:off x="5382826" y="4125549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4" y="0"/>
                      </a:moveTo>
                      <a:cubicBezTo>
                        <a:pt x="2229" y="0"/>
                        <a:pt x="1714" y="188"/>
                        <a:pt x="1295" y="608"/>
                      </a:cubicBezTo>
                      <a:cubicBezTo>
                        <a:pt x="0" y="1902"/>
                        <a:pt x="907" y="4116"/>
                        <a:pt x="2746" y="4116"/>
                      </a:cubicBezTo>
                      <a:cubicBezTo>
                        <a:pt x="3871" y="4116"/>
                        <a:pt x="4790" y="3197"/>
                        <a:pt x="4803" y="2060"/>
                      </a:cubicBezTo>
                      <a:cubicBezTo>
                        <a:pt x="4794" y="817"/>
                        <a:pt x="3787" y="0"/>
                        <a:pt x="273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" name="Google Shape;2864;p49">
                  <a:extLst>
                    <a:ext uri="{FF2B5EF4-FFF2-40B4-BE49-F238E27FC236}">
                      <a16:creationId xmlns:a16="http://schemas.microsoft.com/office/drawing/2014/main" id="{C4435DC5-751C-4AC5-BA97-11D663155F1B}"/>
                    </a:ext>
                  </a:extLst>
                </p:cNvPr>
                <p:cNvSpPr/>
                <p:nvPr/>
              </p:nvSpPr>
              <p:spPr>
                <a:xfrm>
                  <a:off x="5395669" y="4135176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81" name="Google Shape;2865;p49">
                <a:extLst>
                  <a:ext uri="{FF2B5EF4-FFF2-40B4-BE49-F238E27FC236}">
                    <a16:creationId xmlns:a16="http://schemas.microsoft.com/office/drawing/2014/main" id="{18009564-CDFC-4F36-824C-96A42B7B8E3F}"/>
                  </a:ext>
                </a:extLst>
              </p:cNvPr>
              <p:cNvGrpSpPr/>
              <p:nvPr/>
            </p:nvGrpSpPr>
            <p:grpSpPr>
              <a:xfrm>
                <a:off x="5475680" y="4195587"/>
                <a:ext cx="37783" cy="32364"/>
                <a:chOff x="5475680" y="4195587"/>
                <a:chExt cx="37783" cy="32364"/>
              </a:xfrm>
            </p:grpSpPr>
            <p:sp>
              <p:nvSpPr>
                <p:cNvPr id="797" name="Google Shape;2866;p49">
                  <a:extLst>
                    <a:ext uri="{FF2B5EF4-FFF2-40B4-BE49-F238E27FC236}">
                      <a16:creationId xmlns:a16="http://schemas.microsoft.com/office/drawing/2014/main" id="{F1C5F6F3-7FD7-4213-8772-2120A3F73152}"/>
                    </a:ext>
                  </a:extLst>
                </p:cNvPr>
                <p:cNvSpPr/>
                <p:nvPr/>
              </p:nvSpPr>
              <p:spPr>
                <a:xfrm>
                  <a:off x="5475680" y="4195587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1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8" name="Google Shape;2867;p49">
                  <a:extLst>
                    <a:ext uri="{FF2B5EF4-FFF2-40B4-BE49-F238E27FC236}">
                      <a16:creationId xmlns:a16="http://schemas.microsoft.com/office/drawing/2014/main" id="{E89331A5-8222-4840-A832-1772CF640763}"/>
                    </a:ext>
                  </a:extLst>
                </p:cNvPr>
                <p:cNvSpPr/>
                <p:nvPr/>
              </p:nvSpPr>
              <p:spPr>
                <a:xfrm>
                  <a:off x="5488523" y="4205300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16"/>
                      </a:cubicBezTo>
                      <a:cubicBezTo>
                        <a:pt x="700" y="1583"/>
                        <a:pt x="905" y="1657"/>
                        <a:pt x="1106" y="1657"/>
                      </a:cubicBezTo>
                      <a:cubicBezTo>
                        <a:pt x="1531" y="1657"/>
                        <a:pt x="1940" y="1324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82" name="Google Shape;2868;p49">
                <a:extLst>
                  <a:ext uri="{FF2B5EF4-FFF2-40B4-BE49-F238E27FC236}">
                    <a16:creationId xmlns:a16="http://schemas.microsoft.com/office/drawing/2014/main" id="{1F53C25F-9E4E-4EB6-98AE-6103FAEF1830}"/>
                  </a:ext>
                </a:extLst>
              </p:cNvPr>
              <p:cNvGrpSpPr/>
              <p:nvPr/>
            </p:nvGrpSpPr>
            <p:grpSpPr>
              <a:xfrm>
                <a:off x="5532575" y="4027197"/>
                <a:ext cx="33308" cy="32262"/>
                <a:chOff x="5532575" y="4027197"/>
                <a:chExt cx="33308" cy="32262"/>
              </a:xfrm>
            </p:grpSpPr>
            <p:sp>
              <p:nvSpPr>
                <p:cNvPr id="795" name="Google Shape;2869;p49">
                  <a:extLst>
                    <a:ext uri="{FF2B5EF4-FFF2-40B4-BE49-F238E27FC236}">
                      <a16:creationId xmlns:a16="http://schemas.microsoft.com/office/drawing/2014/main" id="{9743ABFA-A3BC-4E80-824D-5ED24B1D554C}"/>
                    </a:ext>
                  </a:extLst>
                </p:cNvPr>
                <p:cNvSpPr/>
                <p:nvPr/>
              </p:nvSpPr>
              <p:spPr>
                <a:xfrm>
                  <a:off x="5532575" y="4027197"/>
                  <a:ext cx="33308" cy="32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5" h="4102" extrusionOk="0">
                      <a:moveTo>
                        <a:pt x="1984" y="0"/>
                      </a:moveTo>
                      <a:cubicBezTo>
                        <a:pt x="871" y="49"/>
                        <a:pt x="0" y="1004"/>
                        <a:pt x="37" y="2117"/>
                      </a:cubicBezTo>
                      <a:cubicBezTo>
                        <a:pt x="73" y="3227"/>
                        <a:pt x="980" y="4101"/>
                        <a:pt x="2084" y="4101"/>
                      </a:cubicBezTo>
                      <a:cubicBezTo>
                        <a:pt x="2099" y="4101"/>
                        <a:pt x="2114" y="4101"/>
                        <a:pt x="2130" y="4101"/>
                      </a:cubicBezTo>
                      <a:lnTo>
                        <a:pt x="2275" y="4101"/>
                      </a:lnTo>
                      <a:cubicBezTo>
                        <a:pt x="3375" y="4028"/>
                        <a:pt x="4234" y="3085"/>
                        <a:pt x="4186" y="1984"/>
                      </a:cubicBezTo>
                      <a:cubicBezTo>
                        <a:pt x="4150" y="871"/>
                        <a:pt x="3242" y="0"/>
                        <a:pt x="21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6" name="Google Shape;2870;p49">
                  <a:extLst>
                    <a:ext uri="{FF2B5EF4-FFF2-40B4-BE49-F238E27FC236}">
                      <a16:creationId xmlns:a16="http://schemas.microsoft.com/office/drawing/2014/main" id="{EE6497B3-0587-4E76-9A6C-A1C1B7EAB21F}"/>
                    </a:ext>
                  </a:extLst>
                </p:cNvPr>
                <p:cNvSpPr/>
                <p:nvPr/>
              </p:nvSpPr>
              <p:spPr>
                <a:xfrm>
                  <a:off x="5540661" y="4036792"/>
                  <a:ext cx="15502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" h="1661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50"/>
                        <a:pt x="1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8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83" name="Google Shape;2871;p49">
                <a:extLst>
                  <a:ext uri="{FF2B5EF4-FFF2-40B4-BE49-F238E27FC236}">
                    <a16:creationId xmlns:a16="http://schemas.microsoft.com/office/drawing/2014/main" id="{0107F508-75B1-477D-908B-6735A73F4F2F}"/>
                  </a:ext>
                </a:extLst>
              </p:cNvPr>
              <p:cNvGrpSpPr/>
              <p:nvPr/>
            </p:nvGrpSpPr>
            <p:grpSpPr>
              <a:xfrm>
                <a:off x="5590706" y="4245348"/>
                <a:ext cx="33497" cy="32270"/>
                <a:chOff x="5590706" y="4245348"/>
                <a:chExt cx="33497" cy="32270"/>
              </a:xfrm>
            </p:grpSpPr>
            <p:sp>
              <p:nvSpPr>
                <p:cNvPr id="793" name="Google Shape;2872;p49">
                  <a:extLst>
                    <a:ext uri="{FF2B5EF4-FFF2-40B4-BE49-F238E27FC236}">
                      <a16:creationId xmlns:a16="http://schemas.microsoft.com/office/drawing/2014/main" id="{6BC74804-EA5B-4EB9-8D29-C805E852AD7E}"/>
                    </a:ext>
                  </a:extLst>
                </p:cNvPr>
                <p:cNvSpPr/>
                <p:nvPr/>
              </p:nvSpPr>
              <p:spPr>
                <a:xfrm>
                  <a:off x="5590706" y="4245348"/>
                  <a:ext cx="33497" cy="32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4103" extrusionOk="0">
                      <a:moveTo>
                        <a:pt x="2175" y="0"/>
                      </a:moveTo>
                      <a:cubicBezTo>
                        <a:pt x="2160" y="0"/>
                        <a:pt x="2145" y="1"/>
                        <a:pt x="2130" y="1"/>
                      </a:cubicBezTo>
                      <a:lnTo>
                        <a:pt x="1984" y="1"/>
                      </a:lnTo>
                      <a:cubicBezTo>
                        <a:pt x="872" y="49"/>
                        <a:pt x="1" y="993"/>
                        <a:pt x="37" y="2118"/>
                      </a:cubicBezTo>
                      <a:cubicBezTo>
                        <a:pt x="73" y="3228"/>
                        <a:pt x="980" y="4102"/>
                        <a:pt x="2085" y="4102"/>
                      </a:cubicBezTo>
                      <a:cubicBezTo>
                        <a:pt x="2100" y="4102"/>
                        <a:pt x="2115" y="4102"/>
                        <a:pt x="2130" y="4102"/>
                      </a:cubicBezTo>
                      <a:lnTo>
                        <a:pt x="2275" y="4102"/>
                      </a:lnTo>
                      <a:cubicBezTo>
                        <a:pt x="3388" y="4041"/>
                        <a:pt x="4259" y="3098"/>
                        <a:pt x="4222" y="1985"/>
                      </a:cubicBezTo>
                      <a:cubicBezTo>
                        <a:pt x="4175" y="875"/>
                        <a:pt x="3279" y="0"/>
                        <a:pt x="21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4" name="Google Shape;2873;p49">
                  <a:extLst>
                    <a:ext uri="{FF2B5EF4-FFF2-40B4-BE49-F238E27FC236}">
                      <a16:creationId xmlns:a16="http://schemas.microsoft.com/office/drawing/2014/main" id="{195F5B94-6A56-48F6-B468-7DB1DFAFFC9E}"/>
                    </a:ext>
                  </a:extLst>
                </p:cNvPr>
                <p:cNvSpPr/>
                <p:nvPr/>
              </p:nvSpPr>
              <p:spPr>
                <a:xfrm>
                  <a:off x="5598791" y="4254944"/>
                  <a:ext cx="1540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9" h="1659" extrusionOk="0">
                      <a:moveTo>
                        <a:pt x="1106" y="0"/>
                      </a:moveTo>
                      <a:cubicBezTo>
                        <a:pt x="1085" y="0"/>
                        <a:pt x="1063" y="1"/>
                        <a:pt x="1041" y="3"/>
                      </a:cubicBezTo>
                      <a:cubicBezTo>
                        <a:pt x="303" y="51"/>
                        <a:pt x="1" y="970"/>
                        <a:pt x="557" y="1454"/>
                      </a:cubicBezTo>
                      <a:cubicBezTo>
                        <a:pt x="720" y="1596"/>
                        <a:pt x="909" y="1659"/>
                        <a:pt x="1093" y="1659"/>
                      </a:cubicBezTo>
                      <a:cubicBezTo>
                        <a:pt x="1538" y="1659"/>
                        <a:pt x="1958" y="1290"/>
                        <a:pt x="1924" y="777"/>
                      </a:cubicBezTo>
                      <a:cubicBezTo>
                        <a:pt x="1901" y="339"/>
                        <a:pt x="1538" y="0"/>
                        <a:pt x="1106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84" name="Google Shape;2874;p49">
                <a:extLst>
                  <a:ext uri="{FF2B5EF4-FFF2-40B4-BE49-F238E27FC236}">
                    <a16:creationId xmlns:a16="http://schemas.microsoft.com/office/drawing/2014/main" id="{534679C6-0964-47A3-81C5-A29024B60FEC}"/>
                  </a:ext>
                </a:extLst>
              </p:cNvPr>
              <p:cNvGrpSpPr/>
              <p:nvPr/>
            </p:nvGrpSpPr>
            <p:grpSpPr>
              <a:xfrm>
                <a:off x="5618681" y="4109677"/>
                <a:ext cx="33112" cy="32357"/>
                <a:chOff x="5618681" y="4109677"/>
                <a:chExt cx="33112" cy="32357"/>
              </a:xfrm>
            </p:grpSpPr>
            <p:sp>
              <p:nvSpPr>
                <p:cNvPr id="791" name="Google Shape;2875;p49">
                  <a:extLst>
                    <a:ext uri="{FF2B5EF4-FFF2-40B4-BE49-F238E27FC236}">
                      <a16:creationId xmlns:a16="http://schemas.microsoft.com/office/drawing/2014/main" id="{11A1FD38-BE0F-4590-8DF7-5DEBC08AE3FF}"/>
                    </a:ext>
                  </a:extLst>
                </p:cNvPr>
                <p:cNvSpPr/>
                <p:nvPr/>
              </p:nvSpPr>
              <p:spPr>
                <a:xfrm>
                  <a:off x="5618681" y="4109677"/>
                  <a:ext cx="33112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0" h="4114" extrusionOk="0">
                      <a:moveTo>
                        <a:pt x="1984" y="1"/>
                      </a:moveTo>
                      <a:cubicBezTo>
                        <a:pt x="871" y="61"/>
                        <a:pt x="0" y="1005"/>
                        <a:pt x="36" y="2130"/>
                      </a:cubicBezTo>
                      <a:cubicBezTo>
                        <a:pt x="84" y="3235"/>
                        <a:pt x="992" y="4114"/>
                        <a:pt x="2106" y="4114"/>
                      </a:cubicBezTo>
                      <a:cubicBezTo>
                        <a:pt x="2114" y="4114"/>
                        <a:pt x="2121" y="4114"/>
                        <a:pt x="2129" y="4114"/>
                      </a:cubicBezTo>
                      <a:lnTo>
                        <a:pt x="2274" y="4114"/>
                      </a:lnTo>
                      <a:cubicBezTo>
                        <a:pt x="3375" y="4029"/>
                        <a:pt x="4210" y="3086"/>
                        <a:pt x="4173" y="1985"/>
                      </a:cubicBezTo>
                      <a:cubicBezTo>
                        <a:pt x="4137" y="884"/>
                        <a:pt x="3230" y="13"/>
                        <a:pt x="21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2" name="Google Shape;2876;p49">
                  <a:extLst>
                    <a:ext uri="{FF2B5EF4-FFF2-40B4-BE49-F238E27FC236}">
                      <a16:creationId xmlns:a16="http://schemas.microsoft.com/office/drawing/2014/main" id="{3932E22C-09C2-4A33-B2A9-85974A031852}"/>
                    </a:ext>
                  </a:extLst>
                </p:cNvPr>
                <p:cNvSpPr/>
                <p:nvPr/>
              </p:nvSpPr>
              <p:spPr>
                <a:xfrm>
                  <a:off x="5626767" y="4119280"/>
                  <a:ext cx="15494" cy="13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0" h="1660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62"/>
                        <a:pt x="0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7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85" name="Google Shape;2877;p49">
                <a:extLst>
                  <a:ext uri="{FF2B5EF4-FFF2-40B4-BE49-F238E27FC236}">
                    <a16:creationId xmlns:a16="http://schemas.microsoft.com/office/drawing/2014/main" id="{AAB02019-000E-4990-BEBA-FDC731995126}"/>
                  </a:ext>
                </a:extLst>
              </p:cNvPr>
              <p:cNvGrpSpPr/>
              <p:nvPr/>
            </p:nvGrpSpPr>
            <p:grpSpPr>
              <a:xfrm>
                <a:off x="5479298" y="4128262"/>
                <a:ext cx="31405" cy="26906"/>
                <a:chOff x="5479298" y="4128262"/>
                <a:chExt cx="31405" cy="26906"/>
              </a:xfrm>
            </p:grpSpPr>
            <p:sp>
              <p:nvSpPr>
                <p:cNvPr id="789" name="Google Shape;2878;p49">
                  <a:extLst>
                    <a:ext uri="{FF2B5EF4-FFF2-40B4-BE49-F238E27FC236}">
                      <a16:creationId xmlns:a16="http://schemas.microsoft.com/office/drawing/2014/main" id="{BBE07CF2-44E2-4A17-BD9C-27A112AD3A22}"/>
                    </a:ext>
                  </a:extLst>
                </p:cNvPr>
                <p:cNvSpPr/>
                <p:nvPr/>
              </p:nvSpPr>
              <p:spPr>
                <a:xfrm>
                  <a:off x="5479298" y="4128262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0" name="Google Shape;2879;p49">
                  <a:extLst>
                    <a:ext uri="{FF2B5EF4-FFF2-40B4-BE49-F238E27FC236}">
                      <a16:creationId xmlns:a16="http://schemas.microsoft.com/office/drawing/2014/main" id="{8C521309-CB6F-4A94-AC01-8352E679019A}"/>
                    </a:ext>
                  </a:extLst>
                </p:cNvPr>
                <p:cNvSpPr/>
                <p:nvPr/>
              </p:nvSpPr>
              <p:spPr>
                <a:xfrm>
                  <a:off x="5493471" y="413793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8" y="1"/>
                        <a:pt x="1" y="218"/>
                        <a:pt x="1" y="485"/>
                      </a:cubicBezTo>
                      <a:cubicBezTo>
                        <a:pt x="1" y="751"/>
                        <a:pt x="218" y="968"/>
                        <a:pt x="485" y="968"/>
                      </a:cubicBezTo>
                      <a:cubicBezTo>
                        <a:pt x="751" y="968"/>
                        <a:pt x="968" y="751"/>
                        <a:pt x="968" y="485"/>
                      </a:cubicBezTo>
                      <a:cubicBezTo>
                        <a:pt x="968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86" name="Google Shape;2880;p49">
                <a:extLst>
                  <a:ext uri="{FF2B5EF4-FFF2-40B4-BE49-F238E27FC236}">
                    <a16:creationId xmlns:a16="http://schemas.microsoft.com/office/drawing/2014/main" id="{30947841-6DCD-4598-97EE-BA20F7370260}"/>
                  </a:ext>
                </a:extLst>
              </p:cNvPr>
              <p:cNvGrpSpPr/>
              <p:nvPr/>
            </p:nvGrpSpPr>
            <p:grpSpPr>
              <a:xfrm>
                <a:off x="5582903" y="4180116"/>
                <a:ext cx="31499" cy="26898"/>
                <a:chOff x="5582903" y="4180116"/>
                <a:chExt cx="31499" cy="26898"/>
              </a:xfrm>
            </p:grpSpPr>
            <p:sp>
              <p:nvSpPr>
                <p:cNvPr id="787" name="Google Shape;2881;p49">
                  <a:extLst>
                    <a:ext uri="{FF2B5EF4-FFF2-40B4-BE49-F238E27FC236}">
                      <a16:creationId xmlns:a16="http://schemas.microsoft.com/office/drawing/2014/main" id="{19FE8838-61BE-469C-950A-BA64A704FDC9}"/>
                    </a:ext>
                  </a:extLst>
                </p:cNvPr>
                <p:cNvSpPr/>
                <p:nvPr/>
              </p:nvSpPr>
              <p:spPr>
                <a:xfrm>
                  <a:off x="5582903" y="4180116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1"/>
                      </a:moveTo>
                      <a:cubicBezTo>
                        <a:pt x="1855" y="1"/>
                        <a:pt x="1425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8" name="Google Shape;2882;p49">
                  <a:extLst>
                    <a:ext uri="{FF2B5EF4-FFF2-40B4-BE49-F238E27FC236}">
                      <a16:creationId xmlns:a16="http://schemas.microsoft.com/office/drawing/2014/main" id="{146D7995-E191-4637-9196-387A1D7D4F3F}"/>
                    </a:ext>
                  </a:extLst>
                </p:cNvPr>
                <p:cNvSpPr/>
                <p:nvPr/>
              </p:nvSpPr>
              <p:spPr>
                <a:xfrm>
                  <a:off x="5597084" y="4189790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6" name="Google Shape;2883;p49">
              <a:extLst>
                <a:ext uri="{FF2B5EF4-FFF2-40B4-BE49-F238E27FC236}">
                  <a16:creationId xmlns:a16="http://schemas.microsoft.com/office/drawing/2014/main" id="{FEA0CC38-C2A5-4C7B-A40C-70DCBF168FE1}"/>
                </a:ext>
              </a:extLst>
            </p:cNvPr>
            <p:cNvGrpSpPr/>
            <p:nvPr/>
          </p:nvGrpSpPr>
          <p:grpSpPr>
            <a:xfrm>
              <a:off x="3977681" y="3230323"/>
              <a:ext cx="94584" cy="84084"/>
              <a:chOff x="3977681" y="3230323"/>
              <a:chExt cx="94584" cy="84084"/>
            </a:xfrm>
          </p:grpSpPr>
          <p:grpSp>
            <p:nvGrpSpPr>
              <p:cNvPr id="763" name="Google Shape;2884;p49">
                <a:extLst>
                  <a:ext uri="{FF2B5EF4-FFF2-40B4-BE49-F238E27FC236}">
                    <a16:creationId xmlns:a16="http://schemas.microsoft.com/office/drawing/2014/main" id="{3C98D950-F6E6-4A57-B758-5271D930AE76}"/>
                  </a:ext>
                </a:extLst>
              </p:cNvPr>
              <p:cNvGrpSpPr/>
              <p:nvPr/>
            </p:nvGrpSpPr>
            <p:grpSpPr>
              <a:xfrm>
                <a:off x="4000135" y="3243041"/>
                <a:ext cx="59570" cy="57186"/>
                <a:chOff x="4000135" y="3243041"/>
                <a:chExt cx="59570" cy="57186"/>
              </a:xfrm>
            </p:grpSpPr>
            <p:sp>
              <p:nvSpPr>
                <p:cNvPr id="776" name="Google Shape;2885;p49">
                  <a:extLst>
                    <a:ext uri="{FF2B5EF4-FFF2-40B4-BE49-F238E27FC236}">
                      <a16:creationId xmlns:a16="http://schemas.microsoft.com/office/drawing/2014/main" id="{20F222D2-FFD7-4932-870D-84B976755AF3}"/>
                    </a:ext>
                  </a:extLst>
                </p:cNvPr>
                <p:cNvSpPr/>
                <p:nvPr/>
              </p:nvSpPr>
              <p:spPr>
                <a:xfrm>
                  <a:off x="4000135" y="3243041"/>
                  <a:ext cx="59570" cy="57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4" h="7259" fill="none" extrusionOk="0">
                      <a:moveTo>
                        <a:pt x="1" y="2323"/>
                      </a:moveTo>
                      <a:lnTo>
                        <a:pt x="2577" y="7259"/>
                      </a:lnTo>
                      <a:lnTo>
                        <a:pt x="7573" y="4114"/>
                      </a:lnTo>
                      <a:lnTo>
                        <a:pt x="5541" y="1"/>
                      </a:lnTo>
                      <a:lnTo>
                        <a:pt x="352" y="232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7" name="Google Shape;2886;p49">
                  <a:extLst>
                    <a:ext uri="{FF2B5EF4-FFF2-40B4-BE49-F238E27FC236}">
                      <a16:creationId xmlns:a16="http://schemas.microsoft.com/office/drawing/2014/main" id="{27FDB775-B8C2-45C4-8C19-501358118A10}"/>
                    </a:ext>
                  </a:extLst>
                </p:cNvPr>
                <p:cNvSpPr/>
                <p:nvPr/>
              </p:nvSpPr>
              <p:spPr>
                <a:xfrm>
                  <a:off x="4024210" y="3246847"/>
                  <a:ext cx="15706" cy="53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7" h="6787" fill="none" extrusionOk="0">
                      <a:moveTo>
                        <a:pt x="0" y="6787"/>
                      </a:moveTo>
                      <a:lnTo>
                        <a:pt x="199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8" name="Google Shape;2887;p49">
                  <a:extLst>
                    <a:ext uri="{FF2B5EF4-FFF2-40B4-BE49-F238E27FC236}">
                      <a16:creationId xmlns:a16="http://schemas.microsoft.com/office/drawing/2014/main" id="{0D0A2581-EE7F-405D-972F-6BDE60C58812}"/>
                    </a:ext>
                  </a:extLst>
                </p:cNvPr>
                <p:cNvSpPr/>
                <p:nvPr/>
              </p:nvSpPr>
              <p:spPr>
                <a:xfrm>
                  <a:off x="4002896" y="3261311"/>
                  <a:ext cx="56809" cy="14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3" h="1791" fill="none" extrusionOk="0">
                      <a:moveTo>
                        <a:pt x="7222" y="1791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4" name="Google Shape;2888;p49">
                <a:extLst>
                  <a:ext uri="{FF2B5EF4-FFF2-40B4-BE49-F238E27FC236}">
                    <a16:creationId xmlns:a16="http://schemas.microsoft.com/office/drawing/2014/main" id="{D31C5606-478C-479A-8E71-F2C437FDE6D1}"/>
                  </a:ext>
                </a:extLst>
              </p:cNvPr>
              <p:cNvGrpSpPr/>
              <p:nvPr/>
            </p:nvGrpSpPr>
            <p:grpSpPr>
              <a:xfrm>
                <a:off x="3977681" y="3245872"/>
                <a:ext cx="37783" cy="32380"/>
                <a:chOff x="3977681" y="3245872"/>
                <a:chExt cx="37783" cy="32380"/>
              </a:xfrm>
            </p:grpSpPr>
            <p:sp>
              <p:nvSpPr>
                <p:cNvPr id="774" name="Google Shape;2889;p49">
                  <a:extLst>
                    <a:ext uri="{FF2B5EF4-FFF2-40B4-BE49-F238E27FC236}">
                      <a16:creationId xmlns:a16="http://schemas.microsoft.com/office/drawing/2014/main" id="{70865B5D-633E-4D65-A3D8-8AD05C98718F}"/>
                    </a:ext>
                  </a:extLst>
                </p:cNvPr>
                <p:cNvSpPr/>
                <p:nvPr/>
              </p:nvSpPr>
              <p:spPr>
                <a:xfrm>
                  <a:off x="3977681" y="3245872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26" y="1"/>
                      </a:moveTo>
                      <a:cubicBezTo>
                        <a:pt x="2219" y="1"/>
                        <a:pt x="1703" y="189"/>
                        <a:pt x="1283" y="608"/>
                      </a:cubicBezTo>
                      <a:cubicBezTo>
                        <a:pt x="1" y="1903"/>
                        <a:pt x="908" y="4117"/>
                        <a:pt x="2747" y="4117"/>
                      </a:cubicBezTo>
                      <a:cubicBezTo>
                        <a:pt x="3872" y="4104"/>
                        <a:pt x="4791" y="3185"/>
                        <a:pt x="4803" y="2060"/>
                      </a:cubicBezTo>
                      <a:cubicBezTo>
                        <a:pt x="4795" y="818"/>
                        <a:pt x="3782" y="1"/>
                        <a:pt x="272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5" name="Google Shape;2890;p49">
                  <a:extLst>
                    <a:ext uri="{FF2B5EF4-FFF2-40B4-BE49-F238E27FC236}">
                      <a16:creationId xmlns:a16="http://schemas.microsoft.com/office/drawing/2014/main" id="{14706CA9-F652-406F-81A5-3FD4794CF6B7}"/>
                    </a:ext>
                  </a:extLst>
                </p:cNvPr>
                <p:cNvSpPr/>
                <p:nvPr/>
              </p:nvSpPr>
              <p:spPr>
                <a:xfrm>
                  <a:off x="3992718" y="325550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5" name="Google Shape;2891;p49">
                <a:extLst>
                  <a:ext uri="{FF2B5EF4-FFF2-40B4-BE49-F238E27FC236}">
                    <a16:creationId xmlns:a16="http://schemas.microsoft.com/office/drawing/2014/main" id="{7C319541-89E6-45BC-A29D-6489EDF9F727}"/>
                  </a:ext>
                </a:extLst>
              </p:cNvPr>
              <p:cNvGrpSpPr/>
              <p:nvPr/>
            </p:nvGrpSpPr>
            <p:grpSpPr>
              <a:xfrm>
                <a:off x="4040860" y="3262672"/>
                <a:ext cx="31405" cy="27001"/>
                <a:chOff x="4040860" y="3262672"/>
                <a:chExt cx="31405" cy="27001"/>
              </a:xfrm>
            </p:grpSpPr>
            <p:sp>
              <p:nvSpPr>
                <p:cNvPr id="772" name="Google Shape;2892;p49">
                  <a:extLst>
                    <a:ext uri="{FF2B5EF4-FFF2-40B4-BE49-F238E27FC236}">
                      <a16:creationId xmlns:a16="http://schemas.microsoft.com/office/drawing/2014/main" id="{3878A856-6948-41DF-AB83-EDE5B6D2ADBA}"/>
                    </a:ext>
                  </a:extLst>
                </p:cNvPr>
                <p:cNvSpPr/>
                <p:nvPr/>
              </p:nvSpPr>
              <p:spPr>
                <a:xfrm>
                  <a:off x="4040860" y="326267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3" name="Google Shape;2893;p49">
                  <a:extLst>
                    <a:ext uri="{FF2B5EF4-FFF2-40B4-BE49-F238E27FC236}">
                      <a16:creationId xmlns:a16="http://schemas.microsoft.com/office/drawing/2014/main" id="{A277FA5A-194F-4071-B711-AABEF3FE6CFC}"/>
                    </a:ext>
                  </a:extLst>
                </p:cNvPr>
                <p:cNvSpPr/>
                <p:nvPr/>
              </p:nvSpPr>
              <p:spPr>
                <a:xfrm>
                  <a:off x="4054938" y="327234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6" name="Google Shape;2894;p49">
                <a:extLst>
                  <a:ext uri="{FF2B5EF4-FFF2-40B4-BE49-F238E27FC236}">
                    <a16:creationId xmlns:a16="http://schemas.microsoft.com/office/drawing/2014/main" id="{23853DBC-4334-4D48-BE1E-4ADEF8B165B6}"/>
                  </a:ext>
                </a:extLst>
              </p:cNvPr>
              <p:cNvGrpSpPr/>
              <p:nvPr/>
            </p:nvGrpSpPr>
            <p:grpSpPr>
              <a:xfrm>
                <a:off x="4021072" y="3230323"/>
                <a:ext cx="31397" cy="26906"/>
                <a:chOff x="4021072" y="3230323"/>
                <a:chExt cx="31397" cy="26906"/>
              </a:xfrm>
            </p:grpSpPr>
            <p:sp>
              <p:nvSpPr>
                <p:cNvPr id="770" name="Google Shape;2895;p49">
                  <a:extLst>
                    <a:ext uri="{FF2B5EF4-FFF2-40B4-BE49-F238E27FC236}">
                      <a16:creationId xmlns:a16="http://schemas.microsoft.com/office/drawing/2014/main" id="{3F3EEE71-EA08-4F5D-B436-8A1CECD6296B}"/>
                    </a:ext>
                  </a:extLst>
                </p:cNvPr>
                <p:cNvSpPr/>
                <p:nvPr/>
              </p:nvSpPr>
              <p:spPr>
                <a:xfrm>
                  <a:off x="4021072" y="3230323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1" name="Google Shape;2896;p49">
                  <a:extLst>
                    <a:ext uri="{FF2B5EF4-FFF2-40B4-BE49-F238E27FC236}">
                      <a16:creationId xmlns:a16="http://schemas.microsoft.com/office/drawing/2014/main" id="{FE225FE1-864D-4F77-AF1B-787DB1984DB0}"/>
                    </a:ext>
                  </a:extLst>
                </p:cNvPr>
                <p:cNvSpPr/>
                <p:nvPr/>
              </p:nvSpPr>
              <p:spPr>
                <a:xfrm>
                  <a:off x="403524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7" name="Google Shape;2897;p49">
                <a:extLst>
                  <a:ext uri="{FF2B5EF4-FFF2-40B4-BE49-F238E27FC236}">
                    <a16:creationId xmlns:a16="http://schemas.microsoft.com/office/drawing/2014/main" id="{14DB71BA-BE0D-4E0C-B315-B0A657D824E6}"/>
                  </a:ext>
                </a:extLst>
              </p:cNvPr>
              <p:cNvGrpSpPr/>
              <p:nvPr/>
            </p:nvGrpSpPr>
            <p:grpSpPr>
              <a:xfrm>
                <a:off x="4001472" y="3287462"/>
                <a:ext cx="31499" cy="26945"/>
                <a:chOff x="4001472" y="3287462"/>
                <a:chExt cx="31499" cy="26945"/>
              </a:xfrm>
            </p:grpSpPr>
            <p:sp>
              <p:nvSpPr>
                <p:cNvPr id="768" name="Google Shape;2898;p49">
                  <a:extLst>
                    <a:ext uri="{FF2B5EF4-FFF2-40B4-BE49-F238E27FC236}">
                      <a16:creationId xmlns:a16="http://schemas.microsoft.com/office/drawing/2014/main" id="{DA23DDFD-8459-4755-BCB6-6EDC4E4EC802}"/>
                    </a:ext>
                  </a:extLst>
                </p:cNvPr>
                <p:cNvSpPr/>
                <p:nvPr/>
              </p:nvSpPr>
              <p:spPr>
                <a:xfrm>
                  <a:off x="4001472" y="3287462"/>
                  <a:ext cx="31499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6" extrusionOk="0">
                      <a:moveTo>
                        <a:pt x="2276" y="1"/>
                      </a:moveTo>
                      <a:cubicBezTo>
                        <a:pt x="1854" y="1"/>
                        <a:pt x="1425" y="158"/>
                        <a:pt x="1077" y="510"/>
                      </a:cubicBezTo>
                      <a:cubicBezTo>
                        <a:pt x="0" y="1587"/>
                        <a:pt x="762" y="3425"/>
                        <a:pt x="2286" y="3425"/>
                      </a:cubicBezTo>
                      <a:cubicBezTo>
                        <a:pt x="3230" y="3425"/>
                        <a:pt x="3992" y="2663"/>
                        <a:pt x="4004" y="1720"/>
                      </a:cubicBezTo>
                      <a:cubicBezTo>
                        <a:pt x="4004" y="688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9" name="Google Shape;2899;p49">
                  <a:extLst>
                    <a:ext uri="{FF2B5EF4-FFF2-40B4-BE49-F238E27FC236}">
                      <a16:creationId xmlns:a16="http://schemas.microsoft.com/office/drawing/2014/main" id="{FAC1802E-DC38-408D-99AD-96716C41B76E}"/>
                    </a:ext>
                  </a:extLst>
                </p:cNvPr>
                <p:cNvSpPr/>
                <p:nvPr/>
              </p:nvSpPr>
              <p:spPr>
                <a:xfrm>
                  <a:off x="4014410" y="3297175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06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7" name="Google Shape;2900;p49">
              <a:extLst>
                <a:ext uri="{FF2B5EF4-FFF2-40B4-BE49-F238E27FC236}">
                  <a16:creationId xmlns:a16="http://schemas.microsoft.com/office/drawing/2014/main" id="{04D4E73F-3933-4AEE-82E1-4C9FE64F30FA}"/>
                </a:ext>
              </a:extLst>
            </p:cNvPr>
            <p:cNvGrpSpPr/>
            <p:nvPr/>
          </p:nvGrpSpPr>
          <p:grpSpPr>
            <a:xfrm>
              <a:off x="4084715" y="3258865"/>
              <a:ext cx="184962" cy="137268"/>
              <a:chOff x="4084715" y="3258865"/>
              <a:chExt cx="184962" cy="137268"/>
            </a:xfrm>
          </p:grpSpPr>
          <p:grpSp>
            <p:nvGrpSpPr>
              <p:cNvPr id="740" name="Google Shape;2901;p49">
                <a:extLst>
                  <a:ext uri="{FF2B5EF4-FFF2-40B4-BE49-F238E27FC236}">
                    <a16:creationId xmlns:a16="http://schemas.microsoft.com/office/drawing/2014/main" id="{70118239-9CB1-4C59-AE91-D3638C2BAD6D}"/>
                  </a:ext>
                </a:extLst>
              </p:cNvPr>
              <p:cNvGrpSpPr/>
              <p:nvPr/>
            </p:nvGrpSpPr>
            <p:grpSpPr>
              <a:xfrm>
                <a:off x="4107453" y="3271583"/>
                <a:ext cx="153470" cy="110275"/>
                <a:chOff x="4107453" y="3271583"/>
                <a:chExt cx="153470" cy="110275"/>
              </a:xfrm>
            </p:grpSpPr>
            <p:sp>
              <p:nvSpPr>
                <p:cNvPr id="759" name="Google Shape;2902;p49">
                  <a:extLst>
                    <a:ext uri="{FF2B5EF4-FFF2-40B4-BE49-F238E27FC236}">
                      <a16:creationId xmlns:a16="http://schemas.microsoft.com/office/drawing/2014/main" id="{0F6ED2F5-3046-4FD6-A7FF-2B27A3D826B2}"/>
                    </a:ext>
                  </a:extLst>
                </p:cNvPr>
                <p:cNvSpPr/>
                <p:nvPr/>
              </p:nvSpPr>
              <p:spPr>
                <a:xfrm>
                  <a:off x="4107453" y="3271583"/>
                  <a:ext cx="153470" cy="1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3" h="14021" fill="none" extrusionOk="0">
                      <a:moveTo>
                        <a:pt x="19513" y="14021"/>
                      </a:moveTo>
                      <a:lnTo>
                        <a:pt x="14844" y="968"/>
                      </a:lnTo>
                      <a:lnTo>
                        <a:pt x="5674" y="1"/>
                      </a:lnTo>
                      <a:lnTo>
                        <a:pt x="1" y="968"/>
                      </a:lnTo>
                      <a:lnTo>
                        <a:pt x="8977" y="2674"/>
                      </a:lnTo>
                      <a:lnTo>
                        <a:pt x="14360" y="10102"/>
                      </a:lnTo>
                      <a:lnTo>
                        <a:pt x="19029" y="140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0" name="Google Shape;2903;p49">
                  <a:extLst>
                    <a:ext uri="{FF2B5EF4-FFF2-40B4-BE49-F238E27FC236}">
                      <a16:creationId xmlns:a16="http://schemas.microsoft.com/office/drawing/2014/main" id="{3FDE9397-173B-42B9-B2BF-A4C8B23D7758}"/>
                    </a:ext>
                  </a:extLst>
                </p:cNvPr>
                <p:cNvSpPr/>
                <p:nvPr/>
              </p:nvSpPr>
              <p:spPr>
                <a:xfrm>
                  <a:off x="4155886" y="3271968"/>
                  <a:ext cx="22171" cy="20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9" h="2614" fill="none" extrusionOk="0">
                      <a:moveTo>
                        <a:pt x="2819" y="261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1" name="Google Shape;2904;p49">
                  <a:extLst>
                    <a:ext uri="{FF2B5EF4-FFF2-40B4-BE49-F238E27FC236}">
                      <a16:creationId xmlns:a16="http://schemas.microsoft.com/office/drawing/2014/main" id="{F018EE0A-8C2D-4D84-9309-28738BC7661C}"/>
                    </a:ext>
                  </a:extLst>
                </p:cNvPr>
                <p:cNvSpPr/>
                <p:nvPr/>
              </p:nvSpPr>
              <p:spPr>
                <a:xfrm>
                  <a:off x="4178049" y="3279196"/>
                  <a:ext cx="42345" cy="13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4" h="1695" fill="none" extrusionOk="0">
                      <a:moveTo>
                        <a:pt x="1" y="1694"/>
                      </a:moveTo>
                      <a:lnTo>
                        <a:pt x="5384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2" name="Google Shape;2905;p49">
                  <a:extLst>
                    <a:ext uri="{FF2B5EF4-FFF2-40B4-BE49-F238E27FC236}">
                      <a16:creationId xmlns:a16="http://schemas.microsoft.com/office/drawing/2014/main" id="{B65CA796-4375-4760-98D0-50E55AF04743}"/>
                    </a:ext>
                  </a:extLst>
                </p:cNvPr>
                <p:cNvSpPr/>
                <p:nvPr/>
              </p:nvSpPr>
              <p:spPr>
                <a:xfrm>
                  <a:off x="4220387" y="3279196"/>
                  <a:ext cx="8" cy="7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22" fill="none" extrusionOk="0">
                      <a:moveTo>
                        <a:pt x="1" y="0"/>
                      </a:moveTo>
                      <a:lnTo>
                        <a:pt x="1" y="91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1" name="Google Shape;2906;p49">
                <a:extLst>
                  <a:ext uri="{FF2B5EF4-FFF2-40B4-BE49-F238E27FC236}">
                    <a16:creationId xmlns:a16="http://schemas.microsoft.com/office/drawing/2014/main" id="{5FD325F7-0F2D-401B-AA90-FE35FC659E5A}"/>
                  </a:ext>
                </a:extLst>
              </p:cNvPr>
              <p:cNvGrpSpPr/>
              <p:nvPr/>
            </p:nvGrpSpPr>
            <p:grpSpPr>
              <a:xfrm>
                <a:off x="4136947" y="3258865"/>
                <a:ext cx="31499" cy="27001"/>
                <a:chOff x="4136947" y="3258865"/>
                <a:chExt cx="31499" cy="27001"/>
              </a:xfrm>
            </p:grpSpPr>
            <p:sp>
              <p:nvSpPr>
                <p:cNvPr id="757" name="Google Shape;2907;p49">
                  <a:extLst>
                    <a:ext uri="{FF2B5EF4-FFF2-40B4-BE49-F238E27FC236}">
                      <a16:creationId xmlns:a16="http://schemas.microsoft.com/office/drawing/2014/main" id="{2D4880EA-5787-4E93-8BDD-4AB52ECFD180}"/>
                    </a:ext>
                  </a:extLst>
                </p:cNvPr>
                <p:cNvSpPr/>
                <p:nvPr/>
              </p:nvSpPr>
              <p:spPr>
                <a:xfrm>
                  <a:off x="4136947" y="3258865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32"/>
                        <a:pt x="2299" y="3432"/>
                      </a:cubicBezTo>
                      <a:cubicBezTo>
                        <a:pt x="3243" y="3420"/>
                        <a:pt x="4005" y="2658"/>
                        <a:pt x="4005" y="1715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8" name="Google Shape;2908;p49">
                  <a:extLst>
                    <a:ext uri="{FF2B5EF4-FFF2-40B4-BE49-F238E27FC236}">
                      <a16:creationId xmlns:a16="http://schemas.microsoft.com/office/drawing/2014/main" id="{36793F3F-3958-4999-A28F-EB447B1A64F2}"/>
                    </a:ext>
                  </a:extLst>
                </p:cNvPr>
                <p:cNvSpPr/>
                <p:nvPr/>
              </p:nvSpPr>
              <p:spPr>
                <a:xfrm>
                  <a:off x="4151222" y="3268539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06" y="1"/>
                        <a:pt x="0" y="218"/>
                        <a:pt x="0" y="485"/>
                      </a:cubicBezTo>
                      <a:cubicBezTo>
                        <a:pt x="0" y="751"/>
                        <a:pt x="206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2" name="Google Shape;2909;p49">
                <a:extLst>
                  <a:ext uri="{FF2B5EF4-FFF2-40B4-BE49-F238E27FC236}">
                    <a16:creationId xmlns:a16="http://schemas.microsoft.com/office/drawing/2014/main" id="{063BB635-8C20-42B9-97E1-472CDA01DBA6}"/>
                  </a:ext>
                </a:extLst>
              </p:cNvPr>
              <p:cNvGrpSpPr/>
              <p:nvPr/>
            </p:nvGrpSpPr>
            <p:grpSpPr>
              <a:xfrm>
                <a:off x="4084715" y="3266478"/>
                <a:ext cx="31468" cy="26898"/>
                <a:chOff x="4084715" y="3266478"/>
                <a:chExt cx="31468" cy="26898"/>
              </a:xfrm>
            </p:grpSpPr>
            <p:sp>
              <p:nvSpPr>
                <p:cNvPr id="755" name="Google Shape;2910;p49">
                  <a:extLst>
                    <a:ext uri="{FF2B5EF4-FFF2-40B4-BE49-F238E27FC236}">
                      <a16:creationId xmlns:a16="http://schemas.microsoft.com/office/drawing/2014/main" id="{D3976E07-A7E5-4E95-9EC9-AA9A52C4F17C}"/>
                    </a:ext>
                  </a:extLst>
                </p:cNvPr>
                <p:cNvSpPr/>
                <p:nvPr/>
              </p:nvSpPr>
              <p:spPr>
                <a:xfrm>
                  <a:off x="4084715" y="3266478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9" y="1"/>
                      </a:moveTo>
                      <a:cubicBezTo>
                        <a:pt x="1859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26"/>
                      </a:cubicBezTo>
                      <a:cubicBezTo>
                        <a:pt x="4001" y="686"/>
                        <a:pt x="3161" y="1"/>
                        <a:pt x="227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6" name="Google Shape;2911;p49">
                  <a:extLst>
                    <a:ext uri="{FF2B5EF4-FFF2-40B4-BE49-F238E27FC236}">
                      <a16:creationId xmlns:a16="http://schemas.microsoft.com/office/drawing/2014/main" id="{096C0DDA-7894-4FA2-9201-0F8E08CFA79C}"/>
                    </a:ext>
                  </a:extLst>
                </p:cNvPr>
                <p:cNvSpPr/>
                <p:nvPr/>
              </p:nvSpPr>
              <p:spPr>
                <a:xfrm>
                  <a:off x="4098896" y="327615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3" name="Google Shape;2912;p49">
                <a:extLst>
                  <a:ext uri="{FF2B5EF4-FFF2-40B4-BE49-F238E27FC236}">
                    <a16:creationId xmlns:a16="http://schemas.microsoft.com/office/drawing/2014/main" id="{7BC9B6BA-932C-44DB-9756-4B3EE435D6B3}"/>
                  </a:ext>
                </a:extLst>
              </p:cNvPr>
              <p:cNvGrpSpPr/>
              <p:nvPr/>
            </p:nvGrpSpPr>
            <p:grpSpPr>
              <a:xfrm>
                <a:off x="4159213" y="3279849"/>
                <a:ext cx="31405" cy="26945"/>
                <a:chOff x="4159213" y="3279849"/>
                <a:chExt cx="31405" cy="26945"/>
              </a:xfrm>
            </p:grpSpPr>
            <p:sp>
              <p:nvSpPr>
                <p:cNvPr id="753" name="Google Shape;2913;p49">
                  <a:extLst>
                    <a:ext uri="{FF2B5EF4-FFF2-40B4-BE49-F238E27FC236}">
                      <a16:creationId xmlns:a16="http://schemas.microsoft.com/office/drawing/2014/main" id="{5EBA015C-C842-4274-AEAD-FFAA062ECD01}"/>
                    </a:ext>
                  </a:extLst>
                </p:cNvPr>
                <p:cNvSpPr/>
                <p:nvPr/>
              </p:nvSpPr>
              <p:spPr>
                <a:xfrm>
                  <a:off x="4159213" y="3279849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6"/>
                        <a:pt x="2287" y="3426"/>
                      </a:cubicBezTo>
                      <a:cubicBezTo>
                        <a:pt x="3230" y="3426"/>
                        <a:pt x="3992" y="2663"/>
                        <a:pt x="3992" y="1720"/>
                      </a:cubicBezTo>
                      <a:cubicBezTo>
                        <a:pt x="3992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" name="Google Shape;2914;p49">
                  <a:extLst>
                    <a:ext uri="{FF2B5EF4-FFF2-40B4-BE49-F238E27FC236}">
                      <a16:creationId xmlns:a16="http://schemas.microsoft.com/office/drawing/2014/main" id="{7CCA3705-478E-488D-93D8-AB6E5F860C19}"/>
                    </a:ext>
                  </a:extLst>
                </p:cNvPr>
                <p:cNvSpPr/>
                <p:nvPr/>
              </p:nvSpPr>
              <p:spPr>
                <a:xfrm>
                  <a:off x="4173385" y="3289570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4" name="Google Shape;2915;p49">
                <a:extLst>
                  <a:ext uri="{FF2B5EF4-FFF2-40B4-BE49-F238E27FC236}">
                    <a16:creationId xmlns:a16="http://schemas.microsoft.com/office/drawing/2014/main" id="{537BA044-91A6-47AA-9649-0A999C2F6FFF}"/>
                  </a:ext>
                </a:extLst>
              </p:cNvPr>
              <p:cNvGrpSpPr/>
              <p:nvPr/>
            </p:nvGrpSpPr>
            <p:grpSpPr>
              <a:xfrm>
                <a:off x="4201550" y="3266502"/>
                <a:ext cx="31405" cy="26883"/>
                <a:chOff x="4201550" y="3266502"/>
                <a:chExt cx="31405" cy="26883"/>
              </a:xfrm>
            </p:grpSpPr>
            <p:sp>
              <p:nvSpPr>
                <p:cNvPr id="751" name="Google Shape;2916;p49">
                  <a:extLst>
                    <a:ext uri="{FF2B5EF4-FFF2-40B4-BE49-F238E27FC236}">
                      <a16:creationId xmlns:a16="http://schemas.microsoft.com/office/drawing/2014/main" id="{C607AE1D-FE5C-4698-A1F2-FD90C01CD896}"/>
                    </a:ext>
                  </a:extLst>
                </p:cNvPr>
                <p:cNvSpPr/>
                <p:nvPr/>
              </p:nvSpPr>
              <p:spPr>
                <a:xfrm>
                  <a:off x="4201550" y="3266502"/>
                  <a:ext cx="31405" cy="26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18" extrusionOk="0">
                      <a:moveTo>
                        <a:pt x="2266" y="1"/>
                      </a:moveTo>
                      <a:cubicBezTo>
                        <a:pt x="1849" y="1"/>
                        <a:pt x="1423" y="155"/>
                        <a:pt x="1077" y="502"/>
                      </a:cubicBezTo>
                      <a:cubicBezTo>
                        <a:pt x="1" y="1566"/>
                        <a:pt x="751" y="3417"/>
                        <a:pt x="2275" y="3417"/>
                      </a:cubicBezTo>
                      <a:cubicBezTo>
                        <a:pt x="2282" y="3417"/>
                        <a:pt x="2290" y="3417"/>
                        <a:pt x="2297" y="3417"/>
                      </a:cubicBezTo>
                      <a:cubicBezTo>
                        <a:pt x="3230" y="3417"/>
                        <a:pt x="3993" y="2660"/>
                        <a:pt x="3993" y="1723"/>
                      </a:cubicBezTo>
                      <a:cubicBezTo>
                        <a:pt x="3993" y="689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2" name="Google Shape;2917;p49">
                  <a:extLst>
                    <a:ext uri="{FF2B5EF4-FFF2-40B4-BE49-F238E27FC236}">
                      <a16:creationId xmlns:a16="http://schemas.microsoft.com/office/drawing/2014/main" id="{5FC355B3-4BA2-46CC-BAF9-9716E31EB003}"/>
                    </a:ext>
                  </a:extLst>
                </p:cNvPr>
                <p:cNvSpPr/>
                <p:nvPr/>
              </p:nvSpPr>
              <p:spPr>
                <a:xfrm>
                  <a:off x="4214331" y="3276247"/>
                  <a:ext cx="8919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4" extrusionOk="0">
                      <a:moveTo>
                        <a:pt x="635" y="0"/>
                      </a:moveTo>
                      <a:cubicBezTo>
                        <a:pt x="209" y="0"/>
                        <a:pt x="0" y="512"/>
                        <a:pt x="311" y="823"/>
                      </a:cubicBezTo>
                      <a:cubicBezTo>
                        <a:pt x="408" y="920"/>
                        <a:pt x="528" y="964"/>
                        <a:pt x="646" y="964"/>
                      </a:cubicBezTo>
                      <a:cubicBezTo>
                        <a:pt x="895" y="964"/>
                        <a:pt x="1134" y="771"/>
                        <a:pt x="1134" y="484"/>
                      </a:cubicBezTo>
                      <a:cubicBezTo>
                        <a:pt x="1134" y="206"/>
                        <a:pt x="916" y="0"/>
                        <a:pt x="650" y="0"/>
                      </a:cubicBezTo>
                      <a:cubicBezTo>
                        <a:pt x="645" y="0"/>
                        <a:pt x="640" y="0"/>
                        <a:pt x="6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5" name="Google Shape;2918;p49">
                <a:extLst>
                  <a:ext uri="{FF2B5EF4-FFF2-40B4-BE49-F238E27FC236}">
                    <a16:creationId xmlns:a16="http://schemas.microsoft.com/office/drawing/2014/main" id="{3726318A-DE1C-4951-B633-7E53C5BD24FA}"/>
                  </a:ext>
                </a:extLst>
              </p:cNvPr>
              <p:cNvGrpSpPr/>
              <p:nvPr/>
            </p:nvGrpSpPr>
            <p:grpSpPr>
              <a:xfrm>
                <a:off x="4201550" y="3338278"/>
                <a:ext cx="31405" cy="26930"/>
                <a:chOff x="4201550" y="3338278"/>
                <a:chExt cx="31405" cy="26930"/>
              </a:xfrm>
            </p:grpSpPr>
            <p:sp>
              <p:nvSpPr>
                <p:cNvPr id="749" name="Google Shape;2919;p49">
                  <a:extLst>
                    <a:ext uri="{FF2B5EF4-FFF2-40B4-BE49-F238E27FC236}">
                      <a16:creationId xmlns:a16="http://schemas.microsoft.com/office/drawing/2014/main" id="{2F429D28-C701-490B-AB43-E85E5838A90A}"/>
                    </a:ext>
                  </a:extLst>
                </p:cNvPr>
                <p:cNvSpPr/>
                <p:nvPr/>
              </p:nvSpPr>
              <p:spPr>
                <a:xfrm>
                  <a:off x="4201550" y="3338278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6" y="1"/>
                      </a:moveTo>
                      <a:cubicBezTo>
                        <a:pt x="1848" y="1"/>
                        <a:pt x="1423" y="154"/>
                        <a:pt x="1077" y="497"/>
                      </a:cubicBezTo>
                      <a:cubicBezTo>
                        <a:pt x="1" y="1573"/>
                        <a:pt x="751" y="3412"/>
                        <a:pt x="2275" y="3424"/>
                      </a:cubicBezTo>
                      <a:cubicBezTo>
                        <a:pt x="3218" y="3424"/>
                        <a:pt x="3993" y="2662"/>
                        <a:pt x="3993" y="1718"/>
                      </a:cubicBezTo>
                      <a:cubicBezTo>
                        <a:pt x="3993" y="684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0" name="Google Shape;2920;p49">
                  <a:extLst>
                    <a:ext uri="{FF2B5EF4-FFF2-40B4-BE49-F238E27FC236}">
                      <a16:creationId xmlns:a16="http://schemas.microsoft.com/office/drawing/2014/main" id="{7A563807-D77D-4222-A724-8CD6960C3C59}"/>
                    </a:ext>
                  </a:extLst>
                </p:cNvPr>
                <p:cNvSpPr/>
                <p:nvPr/>
              </p:nvSpPr>
              <p:spPr>
                <a:xfrm>
                  <a:off x="4214331" y="3347976"/>
                  <a:ext cx="8919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5" extrusionOk="0">
                      <a:moveTo>
                        <a:pt x="671" y="1"/>
                      </a:moveTo>
                      <a:cubicBezTo>
                        <a:pt x="664" y="1"/>
                        <a:pt x="657" y="1"/>
                        <a:pt x="650" y="1"/>
                      </a:cubicBezTo>
                      <a:cubicBezTo>
                        <a:pt x="645" y="1"/>
                        <a:pt x="640" y="1"/>
                        <a:pt x="635" y="1"/>
                      </a:cubicBezTo>
                      <a:cubicBezTo>
                        <a:pt x="209" y="1"/>
                        <a:pt x="0" y="513"/>
                        <a:pt x="311" y="824"/>
                      </a:cubicBezTo>
                      <a:cubicBezTo>
                        <a:pt x="408" y="921"/>
                        <a:pt x="528" y="965"/>
                        <a:pt x="646" y="965"/>
                      </a:cubicBezTo>
                      <a:cubicBezTo>
                        <a:pt x="895" y="965"/>
                        <a:pt x="1134" y="772"/>
                        <a:pt x="1134" y="485"/>
                      </a:cubicBezTo>
                      <a:cubicBezTo>
                        <a:pt x="1134" y="214"/>
                        <a:pt x="927" y="1"/>
                        <a:pt x="67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6" name="Google Shape;2921;p49">
                <a:extLst>
                  <a:ext uri="{FF2B5EF4-FFF2-40B4-BE49-F238E27FC236}">
                    <a16:creationId xmlns:a16="http://schemas.microsoft.com/office/drawing/2014/main" id="{2519B74A-2593-47B8-BBC5-E1A2133F5907}"/>
                  </a:ext>
                </a:extLst>
              </p:cNvPr>
              <p:cNvGrpSpPr/>
              <p:nvPr/>
            </p:nvGrpSpPr>
            <p:grpSpPr>
              <a:xfrm>
                <a:off x="4238272" y="3369132"/>
                <a:ext cx="31405" cy="27001"/>
                <a:chOff x="4238272" y="3369132"/>
                <a:chExt cx="31405" cy="27001"/>
              </a:xfrm>
            </p:grpSpPr>
            <p:sp>
              <p:nvSpPr>
                <p:cNvPr id="747" name="Google Shape;2922;p49">
                  <a:extLst>
                    <a:ext uri="{FF2B5EF4-FFF2-40B4-BE49-F238E27FC236}">
                      <a16:creationId xmlns:a16="http://schemas.microsoft.com/office/drawing/2014/main" id="{F27A03EC-D4BE-4337-AED6-0149366EB530}"/>
                    </a:ext>
                  </a:extLst>
                </p:cNvPr>
                <p:cNvSpPr/>
                <p:nvPr/>
              </p:nvSpPr>
              <p:spPr>
                <a:xfrm>
                  <a:off x="4238272" y="33691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4" y="1"/>
                        <a:pt x="1426" y="157"/>
                        <a:pt x="1078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8" name="Google Shape;2923;p49">
                  <a:extLst>
                    <a:ext uri="{FF2B5EF4-FFF2-40B4-BE49-F238E27FC236}">
                      <a16:creationId xmlns:a16="http://schemas.microsoft.com/office/drawing/2014/main" id="{523E5023-2305-42B9-B8E2-823CD1BCB360}"/>
                    </a:ext>
                  </a:extLst>
                </p:cNvPr>
                <p:cNvSpPr/>
                <p:nvPr/>
              </p:nvSpPr>
              <p:spPr>
                <a:xfrm>
                  <a:off x="4251217" y="3378806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3"/>
                      </a:cubicBezTo>
                      <a:cubicBezTo>
                        <a:pt x="401" y="922"/>
                        <a:pt x="524" y="967"/>
                        <a:pt x="643" y="967"/>
                      </a:cubicBezTo>
                      <a:cubicBezTo>
                        <a:pt x="889" y="967"/>
                        <a:pt x="1125" y="778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8" name="Google Shape;2924;p49">
              <a:extLst>
                <a:ext uri="{FF2B5EF4-FFF2-40B4-BE49-F238E27FC236}">
                  <a16:creationId xmlns:a16="http://schemas.microsoft.com/office/drawing/2014/main" id="{8419CE3C-3954-4B3D-9F32-5E4BB8E75B89}"/>
                </a:ext>
              </a:extLst>
            </p:cNvPr>
            <p:cNvGrpSpPr/>
            <p:nvPr/>
          </p:nvGrpSpPr>
          <p:grpSpPr>
            <a:xfrm>
              <a:off x="4068639" y="3200169"/>
              <a:ext cx="77644" cy="37272"/>
              <a:chOff x="4068639" y="3200169"/>
              <a:chExt cx="77644" cy="37272"/>
            </a:xfrm>
          </p:grpSpPr>
          <p:sp>
            <p:nvSpPr>
              <p:cNvPr id="733" name="Google Shape;2925;p49">
                <a:extLst>
                  <a:ext uri="{FF2B5EF4-FFF2-40B4-BE49-F238E27FC236}">
                    <a16:creationId xmlns:a16="http://schemas.microsoft.com/office/drawing/2014/main" id="{65F4CAA1-90EB-4FE8-AB16-DB5267D1E342}"/>
                  </a:ext>
                </a:extLst>
              </p:cNvPr>
              <p:cNvSpPr/>
              <p:nvPr/>
            </p:nvSpPr>
            <p:spPr>
              <a:xfrm>
                <a:off x="4087570" y="3212886"/>
                <a:ext cx="49958" cy="10374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1319" fill="none" extrusionOk="0">
                    <a:moveTo>
                      <a:pt x="1" y="1319"/>
                    </a:moveTo>
                    <a:lnTo>
                      <a:pt x="6351" y="0"/>
                    </a:lnTo>
                  </a:path>
                </a:pathLst>
              </a:custGeom>
              <a:noFill/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4" name="Google Shape;2926;p49">
                <a:extLst>
                  <a:ext uri="{FF2B5EF4-FFF2-40B4-BE49-F238E27FC236}">
                    <a16:creationId xmlns:a16="http://schemas.microsoft.com/office/drawing/2014/main" id="{9347D189-2DB0-4BBA-908D-442F7C2668BC}"/>
                  </a:ext>
                </a:extLst>
              </p:cNvPr>
              <p:cNvGrpSpPr/>
              <p:nvPr/>
            </p:nvGrpSpPr>
            <p:grpSpPr>
              <a:xfrm>
                <a:off x="4114878" y="3200169"/>
                <a:ext cx="31405" cy="26993"/>
                <a:chOff x="4114878" y="3200169"/>
                <a:chExt cx="31405" cy="26993"/>
              </a:xfrm>
            </p:grpSpPr>
            <p:sp>
              <p:nvSpPr>
                <p:cNvPr id="738" name="Google Shape;2927;p49">
                  <a:extLst>
                    <a:ext uri="{FF2B5EF4-FFF2-40B4-BE49-F238E27FC236}">
                      <a16:creationId xmlns:a16="http://schemas.microsoft.com/office/drawing/2014/main" id="{F03EFE22-43CA-44AB-BEC6-B774F79B3456}"/>
                    </a:ext>
                  </a:extLst>
                </p:cNvPr>
                <p:cNvSpPr/>
                <p:nvPr/>
              </p:nvSpPr>
              <p:spPr>
                <a:xfrm>
                  <a:off x="4114878" y="3200169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7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9" name="Google Shape;2928;p49">
                  <a:extLst>
                    <a:ext uri="{FF2B5EF4-FFF2-40B4-BE49-F238E27FC236}">
                      <a16:creationId xmlns:a16="http://schemas.microsoft.com/office/drawing/2014/main" id="{D1EDAA5D-D7CE-4F74-A512-51F793E9AA4F}"/>
                    </a:ext>
                  </a:extLst>
                </p:cNvPr>
                <p:cNvSpPr/>
                <p:nvPr/>
              </p:nvSpPr>
              <p:spPr>
                <a:xfrm>
                  <a:off x="4127721" y="320983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36"/>
                      </a:cubicBezTo>
                      <a:cubicBezTo>
                        <a:pt x="400" y="933"/>
                        <a:pt x="519" y="976"/>
                        <a:pt x="637" y="976"/>
                      </a:cubicBezTo>
                      <a:cubicBezTo>
                        <a:pt x="887" y="976"/>
                        <a:pt x="1129" y="781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5" name="Google Shape;2929;p49">
                <a:extLst>
                  <a:ext uri="{FF2B5EF4-FFF2-40B4-BE49-F238E27FC236}">
                    <a16:creationId xmlns:a16="http://schemas.microsoft.com/office/drawing/2014/main" id="{7D69DB74-0104-446D-8A87-A928FFE154A6}"/>
                  </a:ext>
                </a:extLst>
              </p:cNvPr>
              <p:cNvGrpSpPr/>
              <p:nvPr/>
            </p:nvGrpSpPr>
            <p:grpSpPr>
              <a:xfrm>
                <a:off x="4068639" y="3210535"/>
                <a:ext cx="31499" cy="26906"/>
                <a:chOff x="4068639" y="3210535"/>
                <a:chExt cx="31499" cy="26906"/>
              </a:xfrm>
            </p:grpSpPr>
            <p:sp>
              <p:nvSpPr>
                <p:cNvPr id="736" name="Google Shape;2930;p49">
                  <a:extLst>
                    <a:ext uri="{FF2B5EF4-FFF2-40B4-BE49-F238E27FC236}">
                      <a16:creationId xmlns:a16="http://schemas.microsoft.com/office/drawing/2014/main" id="{872AB2E7-464C-4265-879B-C32B6A7C6FB1}"/>
                    </a:ext>
                  </a:extLst>
                </p:cNvPr>
                <p:cNvSpPr/>
                <p:nvPr/>
              </p:nvSpPr>
              <p:spPr>
                <a:xfrm>
                  <a:off x="4068639" y="321053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7" name="Google Shape;2931;p49">
                  <a:extLst>
                    <a:ext uri="{FF2B5EF4-FFF2-40B4-BE49-F238E27FC236}">
                      <a16:creationId xmlns:a16="http://schemas.microsoft.com/office/drawing/2014/main" id="{633F8FDC-6052-48F7-8544-06326B24CDF9}"/>
                    </a:ext>
                  </a:extLst>
                </p:cNvPr>
                <p:cNvSpPr/>
                <p:nvPr/>
              </p:nvSpPr>
              <p:spPr>
                <a:xfrm>
                  <a:off x="4081577" y="3220209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7" y="964"/>
                        <a:pt x="1126" y="771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9" name="Google Shape;2932;p49">
              <a:extLst>
                <a:ext uri="{FF2B5EF4-FFF2-40B4-BE49-F238E27FC236}">
                  <a16:creationId xmlns:a16="http://schemas.microsoft.com/office/drawing/2014/main" id="{9465F632-0630-4584-BC4D-DD7802B9B0E1}"/>
                </a:ext>
              </a:extLst>
            </p:cNvPr>
            <p:cNvGrpSpPr/>
            <p:nvPr/>
          </p:nvGrpSpPr>
          <p:grpSpPr>
            <a:xfrm>
              <a:off x="3869702" y="3066935"/>
              <a:ext cx="382663" cy="190294"/>
              <a:chOff x="3869702" y="3066935"/>
              <a:chExt cx="382663" cy="190294"/>
            </a:xfrm>
          </p:grpSpPr>
          <p:grpSp>
            <p:nvGrpSpPr>
              <p:cNvPr id="699" name="Google Shape;2933;p49">
                <a:extLst>
                  <a:ext uri="{FF2B5EF4-FFF2-40B4-BE49-F238E27FC236}">
                    <a16:creationId xmlns:a16="http://schemas.microsoft.com/office/drawing/2014/main" id="{74563AD5-9C24-47BF-9EC3-72920E0A4D4B}"/>
                  </a:ext>
                </a:extLst>
              </p:cNvPr>
              <p:cNvGrpSpPr/>
              <p:nvPr/>
            </p:nvGrpSpPr>
            <p:grpSpPr>
              <a:xfrm>
                <a:off x="3888633" y="3082351"/>
                <a:ext cx="351173" cy="160698"/>
                <a:chOff x="3888633" y="3082351"/>
                <a:chExt cx="351173" cy="160698"/>
              </a:xfrm>
            </p:grpSpPr>
            <p:sp>
              <p:nvSpPr>
                <p:cNvPr id="727" name="Google Shape;2934;p49">
                  <a:extLst>
                    <a:ext uri="{FF2B5EF4-FFF2-40B4-BE49-F238E27FC236}">
                      <a16:creationId xmlns:a16="http://schemas.microsoft.com/office/drawing/2014/main" id="{C89EBDAF-AC9A-4E26-92CE-FF06AE279EA3}"/>
                    </a:ext>
                  </a:extLst>
                </p:cNvPr>
                <p:cNvSpPr/>
                <p:nvPr/>
              </p:nvSpPr>
              <p:spPr>
                <a:xfrm>
                  <a:off x="3892440" y="3082351"/>
                  <a:ext cx="347366" cy="160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66" h="20432" fill="none" extrusionOk="0">
                      <a:moveTo>
                        <a:pt x="7041" y="11529"/>
                      </a:moveTo>
                      <a:lnTo>
                        <a:pt x="22440" y="4162"/>
                      </a:lnTo>
                      <a:lnTo>
                        <a:pt x="34815" y="0"/>
                      </a:lnTo>
                      <a:lnTo>
                        <a:pt x="44166" y="484"/>
                      </a:lnTo>
                      <a:lnTo>
                        <a:pt x="38964" y="8565"/>
                      </a:lnTo>
                      <a:lnTo>
                        <a:pt x="33012" y="10065"/>
                      </a:lnTo>
                      <a:lnTo>
                        <a:pt x="22440" y="4839"/>
                      </a:lnTo>
                      <a:lnTo>
                        <a:pt x="18750" y="15424"/>
                      </a:lnTo>
                      <a:cubicBezTo>
                        <a:pt x="18750" y="15424"/>
                        <a:pt x="6206" y="11154"/>
                        <a:pt x="6557" y="11516"/>
                      </a:cubicBezTo>
                      <a:lnTo>
                        <a:pt x="0" y="2043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8" name="Google Shape;2935;p49">
                  <a:extLst>
                    <a:ext uri="{FF2B5EF4-FFF2-40B4-BE49-F238E27FC236}">
                      <a16:creationId xmlns:a16="http://schemas.microsoft.com/office/drawing/2014/main" id="{12046A34-4336-4483-8168-407A7B4AAB16}"/>
                    </a:ext>
                  </a:extLst>
                </p:cNvPr>
                <p:cNvSpPr/>
                <p:nvPr/>
              </p:nvSpPr>
              <p:spPr>
                <a:xfrm>
                  <a:off x="3888633" y="3172924"/>
                  <a:ext cx="72979" cy="70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9" h="8916" fill="none" extrusionOk="0">
                      <a:moveTo>
                        <a:pt x="0" y="8916"/>
                      </a:moveTo>
                      <a:lnTo>
                        <a:pt x="9279" y="6883"/>
                      </a:lnTo>
                      <a:lnTo>
                        <a:pt x="7041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9" name="Google Shape;2936;p49">
                  <a:extLst>
                    <a:ext uri="{FF2B5EF4-FFF2-40B4-BE49-F238E27FC236}">
                      <a16:creationId xmlns:a16="http://schemas.microsoft.com/office/drawing/2014/main" id="{51F3A582-6BA6-4C3C-9B1A-AC4B33F30B4E}"/>
                    </a:ext>
                  </a:extLst>
                </p:cNvPr>
                <p:cNvSpPr/>
                <p:nvPr/>
              </p:nvSpPr>
              <p:spPr>
                <a:xfrm>
                  <a:off x="3960370" y="3203653"/>
                  <a:ext cx="79547" cy="19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4" h="2493" fill="none" extrusionOk="0">
                      <a:moveTo>
                        <a:pt x="0" y="2493"/>
                      </a:moveTo>
                      <a:lnTo>
                        <a:pt x="10113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0" name="Google Shape;2937;p49">
                  <a:extLst>
                    <a:ext uri="{FF2B5EF4-FFF2-40B4-BE49-F238E27FC236}">
                      <a16:creationId xmlns:a16="http://schemas.microsoft.com/office/drawing/2014/main" id="{07C7E9C1-B4F5-40D5-81E2-C1DF5935EBDB}"/>
                    </a:ext>
                  </a:extLst>
                </p:cNvPr>
                <p:cNvSpPr/>
                <p:nvPr/>
              </p:nvSpPr>
              <p:spPr>
                <a:xfrm>
                  <a:off x="4043613" y="3161504"/>
                  <a:ext cx="108474" cy="42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92" h="5360" fill="none" extrusionOk="0">
                      <a:moveTo>
                        <a:pt x="1" y="5360"/>
                      </a:moveTo>
                      <a:lnTo>
                        <a:pt x="1379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1" name="Google Shape;2938;p49">
                  <a:extLst>
                    <a:ext uri="{FF2B5EF4-FFF2-40B4-BE49-F238E27FC236}">
                      <a16:creationId xmlns:a16="http://schemas.microsoft.com/office/drawing/2014/main" id="{860E4277-2373-484D-81C6-33002A4ABC7A}"/>
                    </a:ext>
                  </a:extLst>
                </p:cNvPr>
                <p:cNvSpPr/>
                <p:nvPr/>
              </p:nvSpPr>
              <p:spPr>
                <a:xfrm>
                  <a:off x="4152079" y="3082351"/>
                  <a:ext cx="17224" cy="82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0549" fill="none" extrusionOk="0">
                      <a:moveTo>
                        <a:pt x="0" y="10549"/>
                      </a:moveTo>
                      <a:lnTo>
                        <a:pt x="219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2" name="Google Shape;2939;p49">
                  <a:extLst>
                    <a:ext uri="{FF2B5EF4-FFF2-40B4-BE49-F238E27FC236}">
                      <a16:creationId xmlns:a16="http://schemas.microsoft.com/office/drawing/2014/main" id="{FD10320E-A97F-4A2D-A7A5-D306FE90F22A}"/>
                    </a:ext>
                  </a:extLst>
                </p:cNvPr>
                <p:cNvSpPr/>
                <p:nvPr/>
              </p:nvSpPr>
              <p:spPr>
                <a:xfrm>
                  <a:off x="4169296" y="3082351"/>
                  <a:ext cx="25797" cy="63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0" h="8081" fill="none" extrusionOk="0">
                      <a:moveTo>
                        <a:pt x="1" y="0"/>
                      </a:moveTo>
                      <a:lnTo>
                        <a:pt x="3279" y="808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0" name="Google Shape;2940;p49">
                <a:extLst>
                  <a:ext uri="{FF2B5EF4-FFF2-40B4-BE49-F238E27FC236}">
                    <a16:creationId xmlns:a16="http://schemas.microsoft.com/office/drawing/2014/main" id="{D491FD59-00BC-491F-BDD8-48831F8F8085}"/>
                  </a:ext>
                </a:extLst>
              </p:cNvPr>
              <p:cNvGrpSpPr/>
              <p:nvPr/>
            </p:nvGrpSpPr>
            <p:grpSpPr>
              <a:xfrm>
                <a:off x="4143703" y="3066935"/>
                <a:ext cx="37783" cy="32357"/>
                <a:chOff x="4143703" y="3066935"/>
                <a:chExt cx="37783" cy="32357"/>
              </a:xfrm>
            </p:grpSpPr>
            <p:sp>
              <p:nvSpPr>
                <p:cNvPr id="725" name="Google Shape;2941;p49">
                  <a:extLst>
                    <a:ext uri="{FF2B5EF4-FFF2-40B4-BE49-F238E27FC236}">
                      <a16:creationId xmlns:a16="http://schemas.microsoft.com/office/drawing/2014/main" id="{50B777B0-09F4-4CA0-8B82-E4B9BAAE5F02}"/>
                    </a:ext>
                  </a:extLst>
                </p:cNvPr>
                <p:cNvSpPr/>
                <p:nvPr/>
              </p:nvSpPr>
              <p:spPr>
                <a:xfrm>
                  <a:off x="4143703" y="306693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1" y="0"/>
                      </a:moveTo>
                      <a:cubicBezTo>
                        <a:pt x="2227" y="0"/>
                        <a:pt x="1713" y="188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6" name="Google Shape;2942;p49">
                  <a:extLst>
                    <a:ext uri="{FF2B5EF4-FFF2-40B4-BE49-F238E27FC236}">
                      <a16:creationId xmlns:a16="http://schemas.microsoft.com/office/drawing/2014/main" id="{71DA0AEC-C7F5-446C-9E3D-06FB79CB1210}"/>
                    </a:ext>
                  </a:extLst>
                </p:cNvPr>
                <p:cNvSpPr/>
                <p:nvPr/>
              </p:nvSpPr>
              <p:spPr>
                <a:xfrm>
                  <a:off x="4158741" y="3076641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4" y="1658"/>
                        <a:pt x="1657" y="1283"/>
                        <a:pt x="1657" y="823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1" name="Google Shape;2943;p49">
                <a:extLst>
                  <a:ext uri="{FF2B5EF4-FFF2-40B4-BE49-F238E27FC236}">
                    <a16:creationId xmlns:a16="http://schemas.microsoft.com/office/drawing/2014/main" id="{CBDF38CD-6925-4E8A-8547-C14B66A755C9}"/>
                  </a:ext>
                </a:extLst>
              </p:cNvPr>
              <p:cNvGrpSpPr/>
              <p:nvPr/>
            </p:nvGrpSpPr>
            <p:grpSpPr>
              <a:xfrm>
                <a:off x="4044565" y="3103563"/>
                <a:ext cx="37783" cy="32451"/>
                <a:chOff x="4044565" y="3103563"/>
                <a:chExt cx="37783" cy="32451"/>
              </a:xfrm>
            </p:grpSpPr>
            <p:sp>
              <p:nvSpPr>
                <p:cNvPr id="723" name="Google Shape;2944;p49">
                  <a:extLst>
                    <a:ext uri="{FF2B5EF4-FFF2-40B4-BE49-F238E27FC236}">
                      <a16:creationId xmlns:a16="http://schemas.microsoft.com/office/drawing/2014/main" id="{1415EB79-003E-4EA6-AFFF-8069DDCAA69E}"/>
                    </a:ext>
                  </a:extLst>
                </p:cNvPr>
                <p:cNvSpPr/>
                <p:nvPr/>
              </p:nvSpPr>
              <p:spPr>
                <a:xfrm>
                  <a:off x="4044565" y="3103563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4" name="Google Shape;2945;p49">
                  <a:extLst>
                    <a:ext uri="{FF2B5EF4-FFF2-40B4-BE49-F238E27FC236}">
                      <a16:creationId xmlns:a16="http://schemas.microsoft.com/office/drawing/2014/main" id="{09D36C7D-4C03-4CCC-9228-EACB4A985D36}"/>
                    </a:ext>
                  </a:extLst>
                </p:cNvPr>
                <p:cNvSpPr/>
                <p:nvPr/>
              </p:nvSpPr>
              <p:spPr>
                <a:xfrm>
                  <a:off x="4059602" y="3113268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2" name="Google Shape;2946;p49">
                <a:extLst>
                  <a:ext uri="{FF2B5EF4-FFF2-40B4-BE49-F238E27FC236}">
                    <a16:creationId xmlns:a16="http://schemas.microsoft.com/office/drawing/2014/main" id="{6F751DE6-CC9C-4363-9E9F-E96B77260779}"/>
                  </a:ext>
                </a:extLst>
              </p:cNvPr>
              <p:cNvGrpSpPr/>
              <p:nvPr/>
            </p:nvGrpSpPr>
            <p:grpSpPr>
              <a:xfrm>
                <a:off x="4017454" y="3188237"/>
                <a:ext cx="37776" cy="32357"/>
                <a:chOff x="4017454" y="3188237"/>
                <a:chExt cx="37776" cy="32357"/>
              </a:xfrm>
            </p:grpSpPr>
            <p:sp>
              <p:nvSpPr>
                <p:cNvPr id="721" name="Google Shape;2947;p49">
                  <a:extLst>
                    <a:ext uri="{FF2B5EF4-FFF2-40B4-BE49-F238E27FC236}">
                      <a16:creationId xmlns:a16="http://schemas.microsoft.com/office/drawing/2014/main" id="{6EA9DCE4-1EA4-4794-9ABE-2A42C529FA62}"/>
                    </a:ext>
                  </a:extLst>
                </p:cNvPr>
                <p:cNvSpPr/>
                <p:nvPr/>
              </p:nvSpPr>
              <p:spPr>
                <a:xfrm>
                  <a:off x="4017454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08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2" name="Google Shape;2948;p49">
                  <a:extLst>
                    <a:ext uri="{FF2B5EF4-FFF2-40B4-BE49-F238E27FC236}">
                      <a16:creationId xmlns:a16="http://schemas.microsoft.com/office/drawing/2014/main" id="{0C7FA9B6-CC5A-427A-A4C0-698D18BF6E94}"/>
                    </a:ext>
                  </a:extLst>
                </p:cNvPr>
                <p:cNvSpPr/>
                <p:nvPr/>
              </p:nvSpPr>
              <p:spPr>
                <a:xfrm>
                  <a:off x="4032484" y="319794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3" name="Google Shape;2949;p49">
                <a:extLst>
                  <a:ext uri="{FF2B5EF4-FFF2-40B4-BE49-F238E27FC236}">
                    <a16:creationId xmlns:a16="http://schemas.microsoft.com/office/drawing/2014/main" id="{04C47903-1220-46AE-BB50-B0F1AF272A3A}"/>
                  </a:ext>
                </a:extLst>
              </p:cNvPr>
              <p:cNvGrpSpPr/>
              <p:nvPr/>
            </p:nvGrpSpPr>
            <p:grpSpPr>
              <a:xfrm>
                <a:off x="3921548" y="3157509"/>
                <a:ext cx="37783" cy="32357"/>
                <a:chOff x="3921548" y="3157509"/>
                <a:chExt cx="37783" cy="32357"/>
              </a:xfrm>
            </p:grpSpPr>
            <p:sp>
              <p:nvSpPr>
                <p:cNvPr id="719" name="Google Shape;2950;p49">
                  <a:extLst>
                    <a:ext uri="{FF2B5EF4-FFF2-40B4-BE49-F238E27FC236}">
                      <a16:creationId xmlns:a16="http://schemas.microsoft.com/office/drawing/2014/main" id="{1672F03E-CBFC-4EE6-A2D0-46392096D261}"/>
                    </a:ext>
                  </a:extLst>
                </p:cNvPr>
                <p:cNvSpPr/>
                <p:nvPr/>
              </p:nvSpPr>
              <p:spPr>
                <a:xfrm>
                  <a:off x="3921548" y="31575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0" name="Google Shape;2951;p49">
                  <a:extLst>
                    <a:ext uri="{FF2B5EF4-FFF2-40B4-BE49-F238E27FC236}">
                      <a16:creationId xmlns:a16="http://schemas.microsoft.com/office/drawing/2014/main" id="{F559772C-C4EE-479B-A487-5E92EAEE514F}"/>
                    </a:ext>
                  </a:extLst>
                </p:cNvPr>
                <p:cNvSpPr/>
                <p:nvPr/>
              </p:nvSpPr>
              <p:spPr>
                <a:xfrm>
                  <a:off x="3936586" y="3167214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4"/>
                        <a:pt x="1282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4" name="Google Shape;2952;p49">
                <a:extLst>
                  <a:ext uri="{FF2B5EF4-FFF2-40B4-BE49-F238E27FC236}">
                    <a16:creationId xmlns:a16="http://schemas.microsoft.com/office/drawing/2014/main" id="{41CBF2B1-BBEB-4B13-9097-C9CC6D2A948B}"/>
                  </a:ext>
                </a:extLst>
              </p:cNvPr>
              <p:cNvGrpSpPr/>
              <p:nvPr/>
            </p:nvGrpSpPr>
            <p:grpSpPr>
              <a:xfrm>
                <a:off x="3939056" y="3211620"/>
                <a:ext cx="37783" cy="32380"/>
                <a:chOff x="3939056" y="3211620"/>
                <a:chExt cx="37783" cy="32380"/>
              </a:xfrm>
            </p:grpSpPr>
            <p:sp>
              <p:nvSpPr>
                <p:cNvPr id="717" name="Google Shape;2953;p49">
                  <a:extLst>
                    <a:ext uri="{FF2B5EF4-FFF2-40B4-BE49-F238E27FC236}">
                      <a16:creationId xmlns:a16="http://schemas.microsoft.com/office/drawing/2014/main" id="{0DF60DFC-24F5-4117-97AE-98D33FA07F69}"/>
                    </a:ext>
                  </a:extLst>
                </p:cNvPr>
                <p:cNvSpPr/>
                <p:nvPr/>
              </p:nvSpPr>
              <p:spPr>
                <a:xfrm>
                  <a:off x="3939056" y="3211620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59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8" name="Google Shape;2954;p49">
                  <a:extLst>
                    <a:ext uri="{FF2B5EF4-FFF2-40B4-BE49-F238E27FC236}">
                      <a16:creationId xmlns:a16="http://schemas.microsoft.com/office/drawing/2014/main" id="{EEBABF4A-CC33-4081-B615-E97B8FB47B16}"/>
                    </a:ext>
                  </a:extLst>
                </p:cNvPr>
                <p:cNvSpPr/>
                <p:nvPr/>
              </p:nvSpPr>
              <p:spPr>
                <a:xfrm>
                  <a:off x="3954188" y="32212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5" name="Google Shape;2955;p49">
                <a:extLst>
                  <a:ext uri="{FF2B5EF4-FFF2-40B4-BE49-F238E27FC236}">
                    <a16:creationId xmlns:a16="http://schemas.microsoft.com/office/drawing/2014/main" id="{DC93E23D-2127-4F22-B616-CBDD916795B0}"/>
                  </a:ext>
                </a:extLst>
              </p:cNvPr>
              <p:cNvGrpSpPr/>
              <p:nvPr/>
            </p:nvGrpSpPr>
            <p:grpSpPr>
              <a:xfrm>
                <a:off x="4176240" y="3136965"/>
                <a:ext cx="31405" cy="26930"/>
                <a:chOff x="4176240" y="3136965"/>
                <a:chExt cx="31405" cy="26930"/>
              </a:xfrm>
            </p:grpSpPr>
            <p:sp>
              <p:nvSpPr>
                <p:cNvPr id="715" name="Google Shape;2956;p49">
                  <a:extLst>
                    <a:ext uri="{FF2B5EF4-FFF2-40B4-BE49-F238E27FC236}">
                      <a16:creationId xmlns:a16="http://schemas.microsoft.com/office/drawing/2014/main" id="{324F14E7-0E36-485A-9C94-4AFB2E5D8D40}"/>
                    </a:ext>
                  </a:extLst>
                </p:cNvPr>
                <p:cNvSpPr/>
                <p:nvPr/>
              </p:nvSpPr>
              <p:spPr>
                <a:xfrm>
                  <a:off x="4176240" y="3136965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8" y="1"/>
                      </a:moveTo>
                      <a:cubicBezTo>
                        <a:pt x="1846" y="1"/>
                        <a:pt x="1415" y="158"/>
                        <a:pt x="1065" y="508"/>
                      </a:cubicBezTo>
                      <a:cubicBezTo>
                        <a:pt x="1" y="1585"/>
                        <a:pt x="763" y="3423"/>
                        <a:pt x="2275" y="3423"/>
                      </a:cubicBezTo>
                      <a:cubicBezTo>
                        <a:pt x="3231" y="3423"/>
                        <a:pt x="3993" y="2649"/>
                        <a:pt x="3993" y="1705"/>
                      </a:cubicBezTo>
                      <a:cubicBezTo>
                        <a:pt x="3985" y="677"/>
                        <a:pt x="3145" y="1"/>
                        <a:pt x="226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6" name="Google Shape;2957;p49">
                  <a:extLst>
                    <a:ext uri="{FF2B5EF4-FFF2-40B4-BE49-F238E27FC236}">
                      <a16:creationId xmlns:a16="http://schemas.microsoft.com/office/drawing/2014/main" id="{9F48A527-BC15-43CD-91AC-940C903CCD21}"/>
                    </a:ext>
                  </a:extLst>
                </p:cNvPr>
                <p:cNvSpPr/>
                <p:nvPr/>
              </p:nvSpPr>
              <p:spPr>
                <a:xfrm>
                  <a:off x="4190327" y="3146663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6" name="Google Shape;2958;p49">
                <a:extLst>
                  <a:ext uri="{FF2B5EF4-FFF2-40B4-BE49-F238E27FC236}">
                    <a16:creationId xmlns:a16="http://schemas.microsoft.com/office/drawing/2014/main" id="{45FF5589-FAC1-4A89-87E9-0E02AF9CC481}"/>
                  </a:ext>
                </a:extLst>
              </p:cNvPr>
              <p:cNvGrpSpPr/>
              <p:nvPr/>
            </p:nvGrpSpPr>
            <p:grpSpPr>
              <a:xfrm>
                <a:off x="4133148" y="3152593"/>
                <a:ext cx="31499" cy="27001"/>
                <a:chOff x="4133148" y="3152593"/>
                <a:chExt cx="31499" cy="27001"/>
              </a:xfrm>
            </p:grpSpPr>
            <p:sp>
              <p:nvSpPr>
                <p:cNvPr id="713" name="Google Shape;2959;p49">
                  <a:extLst>
                    <a:ext uri="{FF2B5EF4-FFF2-40B4-BE49-F238E27FC236}">
                      <a16:creationId xmlns:a16="http://schemas.microsoft.com/office/drawing/2014/main" id="{FE81EC16-628C-468F-BE1F-5781664681C0}"/>
                    </a:ext>
                  </a:extLst>
                </p:cNvPr>
                <p:cNvSpPr/>
                <p:nvPr/>
              </p:nvSpPr>
              <p:spPr>
                <a:xfrm>
                  <a:off x="4133148" y="31525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8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4" name="Google Shape;2960;p49">
                  <a:extLst>
                    <a:ext uri="{FF2B5EF4-FFF2-40B4-BE49-F238E27FC236}">
                      <a16:creationId xmlns:a16="http://schemas.microsoft.com/office/drawing/2014/main" id="{A1D5C779-8238-474D-BE69-6B1C91E7FA74}"/>
                    </a:ext>
                  </a:extLst>
                </p:cNvPr>
                <p:cNvSpPr/>
                <p:nvPr/>
              </p:nvSpPr>
              <p:spPr>
                <a:xfrm>
                  <a:off x="4147321" y="316226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7" name="Google Shape;2961;p49">
                <a:extLst>
                  <a:ext uri="{FF2B5EF4-FFF2-40B4-BE49-F238E27FC236}">
                    <a16:creationId xmlns:a16="http://schemas.microsoft.com/office/drawing/2014/main" id="{E4B4CEEB-83B8-43CF-A4B8-D141DBFDCBAA}"/>
                  </a:ext>
                </a:extLst>
              </p:cNvPr>
              <p:cNvGrpSpPr/>
              <p:nvPr/>
            </p:nvGrpSpPr>
            <p:grpSpPr>
              <a:xfrm>
                <a:off x="4220866" y="3073534"/>
                <a:ext cx="31499" cy="26898"/>
                <a:chOff x="4220866" y="3073534"/>
                <a:chExt cx="31499" cy="26898"/>
              </a:xfrm>
            </p:grpSpPr>
            <p:sp>
              <p:nvSpPr>
                <p:cNvPr id="711" name="Google Shape;2962;p49">
                  <a:extLst>
                    <a:ext uri="{FF2B5EF4-FFF2-40B4-BE49-F238E27FC236}">
                      <a16:creationId xmlns:a16="http://schemas.microsoft.com/office/drawing/2014/main" id="{729DF48A-413D-46BF-B536-7F2CEA395CA4}"/>
                    </a:ext>
                  </a:extLst>
                </p:cNvPr>
                <p:cNvSpPr/>
                <p:nvPr/>
              </p:nvSpPr>
              <p:spPr>
                <a:xfrm>
                  <a:off x="4220866" y="307353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" name="Google Shape;2963;p49">
                  <a:extLst>
                    <a:ext uri="{FF2B5EF4-FFF2-40B4-BE49-F238E27FC236}">
                      <a16:creationId xmlns:a16="http://schemas.microsoft.com/office/drawing/2014/main" id="{924AB518-0F4B-474E-8090-020DDBDB16B5}"/>
                    </a:ext>
                  </a:extLst>
                </p:cNvPr>
                <p:cNvSpPr/>
                <p:nvPr/>
              </p:nvSpPr>
              <p:spPr>
                <a:xfrm>
                  <a:off x="4235039" y="3083114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5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8" name="Google Shape;2964;p49">
                <a:extLst>
                  <a:ext uri="{FF2B5EF4-FFF2-40B4-BE49-F238E27FC236}">
                    <a16:creationId xmlns:a16="http://schemas.microsoft.com/office/drawing/2014/main" id="{13F22605-BF0E-401F-AE2C-0D49BBE6D288}"/>
                  </a:ext>
                </a:extLst>
              </p:cNvPr>
              <p:cNvGrpSpPr/>
              <p:nvPr/>
            </p:nvGrpSpPr>
            <p:grpSpPr>
              <a:xfrm>
                <a:off x="3869702" y="3230323"/>
                <a:ext cx="31499" cy="26906"/>
                <a:chOff x="3869702" y="3230323"/>
                <a:chExt cx="31499" cy="26906"/>
              </a:xfrm>
            </p:grpSpPr>
            <p:sp>
              <p:nvSpPr>
                <p:cNvPr id="709" name="Google Shape;2965;p49">
                  <a:extLst>
                    <a:ext uri="{FF2B5EF4-FFF2-40B4-BE49-F238E27FC236}">
                      <a16:creationId xmlns:a16="http://schemas.microsoft.com/office/drawing/2014/main" id="{3B0B5A97-F2B2-4198-AA7A-EB6E7A4ED1A2}"/>
                    </a:ext>
                  </a:extLst>
                </p:cNvPr>
                <p:cNvSpPr/>
                <p:nvPr/>
              </p:nvSpPr>
              <p:spPr>
                <a:xfrm>
                  <a:off x="3869702" y="32303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" name="Google Shape;2966;p49">
                  <a:extLst>
                    <a:ext uri="{FF2B5EF4-FFF2-40B4-BE49-F238E27FC236}">
                      <a16:creationId xmlns:a16="http://schemas.microsoft.com/office/drawing/2014/main" id="{0D5B7AC3-22A9-4C0D-B8BC-B93B87674912}"/>
                    </a:ext>
                  </a:extLst>
                </p:cNvPr>
                <p:cNvSpPr/>
                <p:nvPr/>
              </p:nvSpPr>
              <p:spPr>
                <a:xfrm>
                  <a:off x="388387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0" name="Google Shape;2967;p49">
              <a:extLst>
                <a:ext uri="{FF2B5EF4-FFF2-40B4-BE49-F238E27FC236}">
                  <a16:creationId xmlns:a16="http://schemas.microsoft.com/office/drawing/2014/main" id="{29D21F5F-42BD-43B8-88E7-1670F71FAEEF}"/>
                </a:ext>
              </a:extLst>
            </p:cNvPr>
            <p:cNvGrpSpPr/>
            <p:nvPr/>
          </p:nvGrpSpPr>
          <p:grpSpPr>
            <a:xfrm>
              <a:off x="4271383" y="3065882"/>
              <a:ext cx="304557" cy="341663"/>
              <a:chOff x="4271383" y="3065882"/>
              <a:chExt cx="304557" cy="341663"/>
            </a:xfrm>
          </p:grpSpPr>
          <p:grpSp>
            <p:nvGrpSpPr>
              <p:cNvPr id="642" name="Google Shape;2968;p49">
                <a:extLst>
                  <a:ext uri="{FF2B5EF4-FFF2-40B4-BE49-F238E27FC236}">
                    <a16:creationId xmlns:a16="http://schemas.microsoft.com/office/drawing/2014/main" id="{D5B44BAE-B065-402F-81FB-9DCC0A1A4E0B}"/>
                  </a:ext>
                </a:extLst>
              </p:cNvPr>
              <p:cNvGrpSpPr/>
              <p:nvPr/>
            </p:nvGrpSpPr>
            <p:grpSpPr>
              <a:xfrm>
                <a:off x="4293838" y="3078639"/>
                <a:ext cx="269353" cy="311973"/>
                <a:chOff x="4293838" y="3078639"/>
                <a:chExt cx="269353" cy="311973"/>
              </a:xfrm>
            </p:grpSpPr>
            <p:sp>
              <p:nvSpPr>
                <p:cNvPr id="682" name="Google Shape;2969;p49">
                  <a:extLst>
                    <a:ext uri="{FF2B5EF4-FFF2-40B4-BE49-F238E27FC236}">
                      <a16:creationId xmlns:a16="http://schemas.microsoft.com/office/drawing/2014/main" id="{0F1F7B9E-903E-4051-9B65-3633BDE8ED5A}"/>
                    </a:ext>
                  </a:extLst>
                </p:cNvPr>
                <p:cNvSpPr/>
                <p:nvPr/>
              </p:nvSpPr>
              <p:spPr>
                <a:xfrm>
                  <a:off x="4293838" y="3078639"/>
                  <a:ext cx="269353" cy="311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7" h="39666" fill="none" extrusionOk="0">
                      <a:moveTo>
                        <a:pt x="13" y="16730"/>
                      </a:moveTo>
                      <a:lnTo>
                        <a:pt x="7162" y="27690"/>
                      </a:lnTo>
                      <a:lnTo>
                        <a:pt x="8480" y="39666"/>
                      </a:lnTo>
                      <a:lnTo>
                        <a:pt x="18182" y="34138"/>
                      </a:lnTo>
                      <a:lnTo>
                        <a:pt x="26371" y="29807"/>
                      </a:lnTo>
                      <a:cubicBezTo>
                        <a:pt x="26371" y="29807"/>
                        <a:pt x="33605" y="34694"/>
                        <a:pt x="33932" y="35456"/>
                      </a:cubicBezTo>
                      <a:cubicBezTo>
                        <a:pt x="34246" y="36218"/>
                        <a:pt x="32263" y="18388"/>
                        <a:pt x="32263" y="18388"/>
                      </a:cubicBezTo>
                      <a:lnTo>
                        <a:pt x="28428" y="2928"/>
                      </a:lnTo>
                      <a:lnTo>
                        <a:pt x="12932" y="1"/>
                      </a:lnTo>
                      <a:lnTo>
                        <a:pt x="1670" y="2650"/>
                      </a:lnTo>
                      <a:lnTo>
                        <a:pt x="0" y="1714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" name="Google Shape;2970;p49">
                  <a:extLst>
                    <a:ext uri="{FF2B5EF4-FFF2-40B4-BE49-F238E27FC236}">
                      <a16:creationId xmlns:a16="http://schemas.microsoft.com/office/drawing/2014/main" id="{F11E7C78-10F5-4CF7-BFFD-2ACBD3E0D67D}"/>
                    </a:ext>
                  </a:extLst>
                </p:cNvPr>
                <p:cNvSpPr/>
                <p:nvPr/>
              </p:nvSpPr>
              <p:spPr>
                <a:xfrm>
                  <a:off x="4306965" y="3099473"/>
                  <a:ext cx="62519" cy="69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9" h="8856" fill="none" extrusionOk="0">
                      <a:moveTo>
                        <a:pt x="1" y="1"/>
                      </a:moveTo>
                      <a:lnTo>
                        <a:pt x="7948" y="885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" name="Google Shape;2971;p49">
                  <a:extLst>
                    <a:ext uri="{FF2B5EF4-FFF2-40B4-BE49-F238E27FC236}">
                      <a16:creationId xmlns:a16="http://schemas.microsoft.com/office/drawing/2014/main" id="{0CF136BC-30AB-4F56-BC48-4D2BB26D009B}"/>
                    </a:ext>
                  </a:extLst>
                </p:cNvPr>
                <p:cNvSpPr/>
                <p:nvPr/>
              </p:nvSpPr>
              <p:spPr>
                <a:xfrm>
                  <a:off x="4369476" y="3169118"/>
                  <a:ext cx="26072" cy="98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2545" fill="none" extrusionOk="0">
                      <a:moveTo>
                        <a:pt x="0" y="1"/>
                      </a:moveTo>
                      <a:lnTo>
                        <a:pt x="3315" y="1254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5" name="Google Shape;2972;p49">
                  <a:extLst>
                    <a:ext uri="{FF2B5EF4-FFF2-40B4-BE49-F238E27FC236}">
                      <a16:creationId xmlns:a16="http://schemas.microsoft.com/office/drawing/2014/main" id="{E233FC7B-CBBC-4713-AA9E-427180EA3084}"/>
                    </a:ext>
                  </a:extLst>
                </p:cNvPr>
                <p:cNvSpPr/>
                <p:nvPr/>
              </p:nvSpPr>
              <p:spPr>
                <a:xfrm>
                  <a:off x="4399347" y="3078639"/>
                  <a:ext cx="60041" cy="110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4" h="14057" fill="none" extrusionOk="0">
                      <a:moveTo>
                        <a:pt x="7634" y="14057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6" name="Google Shape;2973;p49">
                  <a:extLst>
                    <a:ext uri="{FF2B5EF4-FFF2-40B4-BE49-F238E27FC236}">
                      <a16:creationId xmlns:a16="http://schemas.microsoft.com/office/drawing/2014/main" id="{FD0550E9-5875-466E-9A29-E41F2800E686}"/>
                    </a:ext>
                  </a:extLst>
                </p:cNvPr>
                <p:cNvSpPr/>
                <p:nvPr/>
              </p:nvSpPr>
              <p:spPr>
                <a:xfrm>
                  <a:off x="4373282" y="3169118"/>
                  <a:ext cx="82299" cy="20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4" h="2553" fill="none" extrusionOk="0">
                      <a:moveTo>
                        <a:pt x="0" y="1"/>
                      </a:moveTo>
                      <a:lnTo>
                        <a:pt x="10464" y="255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7" name="Google Shape;2974;p49">
                  <a:extLst>
                    <a:ext uri="{FF2B5EF4-FFF2-40B4-BE49-F238E27FC236}">
                      <a16:creationId xmlns:a16="http://schemas.microsoft.com/office/drawing/2014/main" id="{07FFDEC7-F2D9-4FD2-9CB5-155F8AC9F81C}"/>
                    </a:ext>
                  </a:extLst>
                </p:cNvPr>
                <p:cNvSpPr/>
                <p:nvPr/>
              </p:nvSpPr>
              <p:spPr>
                <a:xfrm>
                  <a:off x="4369476" y="3078639"/>
                  <a:ext cx="29879" cy="90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9" h="11505" fill="none" extrusionOk="0">
                      <a:moveTo>
                        <a:pt x="0" y="11505"/>
                      </a:moveTo>
                      <a:lnTo>
                        <a:pt x="3799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8" name="Google Shape;2975;p49">
                  <a:extLst>
                    <a:ext uri="{FF2B5EF4-FFF2-40B4-BE49-F238E27FC236}">
                      <a16:creationId xmlns:a16="http://schemas.microsoft.com/office/drawing/2014/main" id="{68415223-957D-46C8-B238-40C2976CD364}"/>
                    </a:ext>
                  </a:extLst>
                </p:cNvPr>
                <p:cNvSpPr/>
                <p:nvPr/>
              </p:nvSpPr>
              <p:spPr>
                <a:xfrm>
                  <a:off x="4293932" y="3169118"/>
                  <a:ext cx="75551" cy="41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6" h="5227" fill="none" extrusionOk="0">
                      <a:moveTo>
                        <a:pt x="1" y="5226"/>
                      </a:moveTo>
                      <a:lnTo>
                        <a:pt x="9605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9" name="Google Shape;2976;p49">
                  <a:extLst>
                    <a:ext uri="{FF2B5EF4-FFF2-40B4-BE49-F238E27FC236}">
                      <a16:creationId xmlns:a16="http://schemas.microsoft.com/office/drawing/2014/main" id="{B81F107B-1F2B-4047-96FF-E6B012AA83EB}"/>
                    </a:ext>
                  </a:extLst>
                </p:cNvPr>
                <p:cNvSpPr/>
                <p:nvPr/>
              </p:nvSpPr>
              <p:spPr>
                <a:xfrm>
                  <a:off x="4350159" y="3267776"/>
                  <a:ext cx="45389" cy="27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" h="3437" fill="none" extrusionOk="0">
                      <a:moveTo>
                        <a:pt x="1" y="3436"/>
                      </a:moveTo>
                      <a:lnTo>
                        <a:pt x="577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0" name="Google Shape;2977;p49">
                  <a:extLst>
                    <a:ext uri="{FF2B5EF4-FFF2-40B4-BE49-F238E27FC236}">
                      <a16:creationId xmlns:a16="http://schemas.microsoft.com/office/drawing/2014/main" id="{CE7A2E6A-B47C-444A-A2FE-7717BC73DA9D}"/>
                    </a:ext>
                  </a:extLst>
                </p:cNvPr>
                <p:cNvSpPr/>
                <p:nvPr/>
              </p:nvSpPr>
              <p:spPr>
                <a:xfrm>
                  <a:off x="4395540" y="3267776"/>
                  <a:ext cx="38830" cy="76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9667" fill="none" extrusionOk="0">
                      <a:moveTo>
                        <a:pt x="1" y="1"/>
                      </a:moveTo>
                      <a:lnTo>
                        <a:pt x="4936" y="966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1" name="Google Shape;2978;p49">
                  <a:extLst>
                    <a:ext uri="{FF2B5EF4-FFF2-40B4-BE49-F238E27FC236}">
                      <a16:creationId xmlns:a16="http://schemas.microsoft.com/office/drawing/2014/main" id="{263E3145-D780-4423-962C-36266BBA85C4}"/>
                    </a:ext>
                  </a:extLst>
                </p:cNvPr>
                <p:cNvSpPr/>
                <p:nvPr/>
              </p:nvSpPr>
              <p:spPr>
                <a:xfrm>
                  <a:off x="4360439" y="3267776"/>
                  <a:ext cx="35109" cy="121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" h="15509" fill="none" extrusionOk="0">
                      <a:moveTo>
                        <a:pt x="0" y="15509"/>
                      </a:moveTo>
                      <a:lnTo>
                        <a:pt x="446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2" name="Google Shape;2979;p49">
                  <a:extLst>
                    <a:ext uri="{FF2B5EF4-FFF2-40B4-BE49-F238E27FC236}">
                      <a16:creationId xmlns:a16="http://schemas.microsoft.com/office/drawing/2014/main" id="{99AA235A-219D-4501-9F8A-D44E67CB4946}"/>
                    </a:ext>
                  </a:extLst>
                </p:cNvPr>
                <p:cNvSpPr/>
                <p:nvPr/>
              </p:nvSpPr>
              <p:spPr>
                <a:xfrm>
                  <a:off x="4293932" y="3210220"/>
                  <a:ext cx="101616" cy="57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0" h="7319" fill="none" extrusionOk="0">
                      <a:moveTo>
                        <a:pt x="1" y="0"/>
                      </a:moveTo>
                      <a:lnTo>
                        <a:pt x="12920" y="731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3" name="Google Shape;2980;p49">
                  <a:extLst>
                    <a:ext uri="{FF2B5EF4-FFF2-40B4-BE49-F238E27FC236}">
                      <a16:creationId xmlns:a16="http://schemas.microsoft.com/office/drawing/2014/main" id="{06FD2BA0-B8B4-41CC-B02E-37CD273EC5CD}"/>
                    </a:ext>
                  </a:extLst>
                </p:cNvPr>
                <p:cNvSpPr/>
                <p:nvPr/>
              </p:nvSpPr>
              <p:spPr>
                <a:xfrm>
                  <a:off x="4395540" y="3186436"/>
                  <a:ext cx="66420" cy="79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5" h="10138" fill="none" extrusionOk="0">
                      <a:moveTo>
                        <a:pt x="8444" y="0"/>
                      </a:moveTo>
                      <a:lnTo>
                        <a:pt x="1" y="10137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4" name="Google Shape;2981;p49">
                  <a:extLst>
                    <a:ext uri="{FF2B5EF4-FFF2-40B4-BE49-F238E27FC236}">
                      <a16:creationId xmlns:a16="http://schemas.microsoft.com/office/drawing/2014/main" id="{205D7F57-F874-42A7-918B-B21359C08AE0}"/>
                    </a:ext>
                  </a:extLst>
                </p:cNvPr>
                <p:cNvSpPr/>
                <p:nvPr/>
              </p:nvSpPr>
              <p:spPr>
                <a:xfrm>
                  <a:off x="4459380" y="3189669"/>
                  <a:ext cx="41873" cy="123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4" h="15690" fill="none" extrusionOk="0">
                      <a:moveTo>
                        <a:pt x="1" y="0"/>
                      </a:moveTo>
                      <a:lnTo>
                        <a:pt x="5323" y="1569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5" name="Google Shape;2982;p49">
                  <a:extLst>
                    <a:ext uri="{FF2B5EF4-FFF2-40B4-BE49-F238E27FC236}">
                      <a16:creationId xmlns:a16="http://schemas.microsoft.com/office/drawing/2014/main" id="{9A0C980C-3755-4C86-BC6E-E3C27AA341A2}"/>
                    </a:ext>
                  </a:extLst>
                </p:cNvPr>
                <p:cNvSpPr/>
                <p:nvPr/>
              </p:nvSpPr>
              <p:spPr>
                <a:xfrm>
                  <a:off x="4395540" y="3267776"/>
                  <a:ext cx="105713" cy="45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41" h="5759" fill="none" extrusionOk="0">
                      <a:moveTo>
                        <a:pt x="1" y="1"/>
                      </a:moveTo>
                      <a:lnTo>
                        <a:pt x="13440" y="575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" name="Google Shape;2983;p49">
                  <a:extLst>
                    <a:ext uri="{FF2B5EF4-FFF2-40B4-BE49-F238E27FC236}">
                      <a16:creationId xmlns:a16="http://schemas.microsoft.com/office/drawing/2014/main" id="{6B6B34E4-16E1-4381-B792-216B98FF48B8}"/>
                    </a:ext>
                  </a:extLst>
                </p:cNvPr>
                <p:cNvSpPr/>
                <p:nvPr/>
              </p:nvSpPr>
              <p:spPr>
                <a:xfrm>
                  <a:off x="4501246" y="3223252"/>
                  <a:ext cx="46435" cy="89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" h="11420" fill="none" extrusionOk="0">
                      <a:moveTo>
                        <a:pt x="0" y="11420"/>
                      </a:moveTo>
                      <a:lnTo>
                        <a:pt x="590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7" name="Google Shape;2984;p49">
                  <a:extLst>
                    <a:ext uri="{FF2B5EF4-FFF2-40B4-BE49-F238E27FC236}">
                      <a16:creationId xmlns:a16="http://schemas.microsoft.com/office/drawing/2014/main" id="{1B9AAE91-B46C-4F7A-B2A2-51DC43E6AE4E}"/>
                    </a:ext>
                  </a:extLst>
                </p:cNvPr>
                <p:cNvSpPr/>
                <p:nvPr/>
              </p:nvSpPr>
              <p:spPr>
                <a:xfrm>
                  <a:off x="4459671" y="3104231"/>
                  <a:ext cx="58421" cy="8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8" h="10803" fill="none" extrusionOk="0">
                      <a:moveTo>
                        <a:pt x="0" y="10803"/>
                      </a:moveTo>
                      <a:lnTo>
                        <a:pt x="7428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8" name="Google Shape;2985;p49">
                  <a:extLst>
                    <a:ext uri="{FF2B5EF4-FFF2-40B4-BE49-F238E27FC236}">
                      <a16:creationId xmlns:a16="http://schemas.microsoft.com/office/drawing/2014/main" id="{8AC93719-24C2-4822-8F87-901343C15610}"/>
                    </a:ext>
                  </a:extLst>
                </p:cNvPr>
                <p:cNvSpPr/>
                <p:nvPr/>
              </p:nvSpPr>
              <p:spPr>
                <a:xfrm>
                  <a:off x="4459671" y="3189189"/>
                  <a:ext cx="86586" cy="36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4671" fill="none" extrusionOk="0">
                      <a:moveTo>
                        <a:pt x="0" y="1"/>
                      </a:moveTo>
                      <a:lnTo>
                        <a:pt x="11008" y="467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3" name="Google Shape;2986;p49">
                <a:extLst>
                  <a:ext uri="{FF2B5EF4-FFF2-40B4-BE49-F238E27FC236}">
                    <a16:creationId xmlns:a16="http://schemas.microsoft.com/office/drawing/2014/main" id="{AE604D20-1C9C-42CA-8DB1-7DFD7D553C4B}"/>
                  </a:ext>
                </a:extLst>
              </p:cNvPr>
              <p:cNvGrpSpPr/>
              <p:nvPr/>
            </p:nvGrpSpPr>
            <p:grpSpPr>
              <a:xfrm>
                <a:off x="4538164" y="3342061"/>
                <a:ext cx="37776" cy="32380"/>
                <a:chOff x="4538164" y="3342061"/>
                <a:chExt cx="37776" cy="32380"/>
              </a:xfrm>
            </p:grpSpPr>
            <p:sp>
              <p:nvSpPr>
                <p:cNvPr id="680" name="Google Shape;2987;p49">
                  <a:extLst>
                    <a:ext uri="{FF2B5EF4-FFF2-40B4-BE49-F238E27FC236}">
                      <a16:creationId xmlns:a16="http://schemas.microsoft.com/office/drawing/2014/main" id="{587D243B-8DB3-4343-BC79-D2C847450DF8}"/>
                    </a:ext>
                  </a:extLst>
                </p:cNvPr>
                <p:cNvSpPr/>
                <p:nvPr/>
              </p:nvSpPr>
              <p:spPr>
                <a:xfrm>
                  <a:off x="4538164" y="3342061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9"/>
                        <a:pt x="1294" y="608"/>
                      </a:cubicBezTo>
                      <a:cubicBezTo>
                        <a:pt x="0" y="1903"/>
                        <a:pt x="919" y="4116"/>
                        <a:pt x="2746" y="4116"/>
                      </a:cubicBezTo>
                      <a:cubicBezTo>
                        <a:pt x="3883" y="4116"/>
                        <a:pt x="4802" y="3197"/>
                        <a:pt x="4802" y="2060"/>
                      </a:cubicBezTo>
                      <a:cubicBezTo>
                        <a:pt x="4802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" name="Google Shape;2988;p49">
                  <a:extLst>
                    <a:ext uri="{FF2B5EF4-FFF2-40B4-BE49-F238E27FC236}">
                      <a16:creationId xmlns:a16="http://schemas.microsoft.com/office/drawing/2014/main" id="{C168D4CA-7F8E-4BEA-91A1-F5DE00BA639A}"/>
                    </a:ext>
                  </a:extLst>
                </p:cNvPr>
                <p:cNvSpPr/>
                <p:nvPr/>
              </p:nvSpPr>
              <p:spPr>
                <a:xfrm>
                  <a:off x="455319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4" name="Google Shape;2989;p49">
                <a:extLst>
                  <a:ext uri="{FF2B5EF4-FFF2-40B4-BE49-F238E27FC236}">
                    <a16:creationId xmlns:a16="http://schemas.microsoft.com/office/drawing/2014/main" id="{E04042D5-AD36-4290-9BE3-E4C5FE889DD5}"/>
                  </a:ext>
                </a:extLst>
              </p:cNvPr>
              <p:cNvGrpSpPr/>
              <p:nvPr/>
            </p:nvGrpSpPr>
            <p:grpSpPr>
              <a:xfrm>
                <a:off x="4271383" y="3194742"/>
                <a:ext cx="37783" cy="32420"/>
                <a:chOff x="4271383" y="3194742"/>
                <a:chExt cx="37783" cy="32420"/>
              </a:xfrm>
            </p:grpSpPr>
            <p:sp>
              <p:nvSpPr>
                <p:cNvPr id="678" name="Google Shape;2990;p49">
                  <a:extLst>
                    <a:ext uri="{FF2B5EF4-FFF2-40B4-BE49-F238E27FC236}">
                      <a16:creationId xmlns:a16="http://schemas.microsoft.com/office/drawing/2014/main" id="{A7CD71B0-3E37-45EF-8C0E-E93F43AAE2D5}"/>
                    </a:ext>
                  </a:extLst>
                </p:cNvPr>
                <p:cNvSpPr/>
                <p:nvPr/>
              </p:nvSpPr>
              <p:spPr>
                <a:xfrm>
                  <a:off x="4271383" y="3194742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" name="Google Shape;2991;p49">
                  <a:extLst>
                    <a:ext uri="{FF2B5EF4-FFF2-40B4-BE49-F238E27FC236}">
                      <a16:creationId xmlns:a16="http://schemas.microsoft.com/office/drawing/2014/main" id="{E4A53201-B82B-4EDE-8FE7-09CBF824F22A}"/>
                    </a:ext>
                  </a:extLst>
                </p:cNvPr>
                <p:cNvSpPr/>
                <p:nvPr/>
              </p:nvSpPr>
              <p:spPr>
                <a:xfrm>
                  <a:off x="4286516" y="320441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5" name="Google Shape;2992;p49">
                <a:extLst>
                  <a:ext uri="{FF2B5EF4-FFF2-40B4-BE49-F238E27FC236}">
                    <a16:creationId xmlns:a16="http://schemas.microsoft.com/office/drawing/2014/main" id="{12DAC29C-8D30-40DC-902D-78388F1D6D75}"/>
                  </a:ext>
                </a:extLst>
              </p:cNvPr>
              <p:cNvGrpSpPr/>
              <p:nvPr/>
            </p:nvGrpSpPr>
            <p:grpSpPr>
              <a:xfrm>
                <a:off x="4284416" y="3084058"/>
                <a:ext cx="37783" cy="32357"/>
                <a:chOff x="4284416" y="3084058"/>
                <a:chExt cx="37783" cy="32357"/>
              </a:xfrm>
            </p:grpSpPr>
            <p:sp>
              <p:nvSpPr>
                <p:cNvPr id="676" name="Google Shape;2993;p49">
                  <a:extLst>
                    <a:ext uri="{FF2B5EF4-FFF2-40B4-BE49-F238E27FC236}">
                      <a16:creationId xmlns:a16="http://schemas.microsoft.com/office/drawing/2014/main" id="{599D7261-73E5-4960-8EDB-5556EE622723}"/>
                    </a:ext>
                  </a:extLst>
                </p:cNvPr>
                <p:cNvSpPr/>
                <p:nvPr/>
              </p:nvSpPr>
              <p:spPr>
                <a:xfrm>
                  <a:off x="4284416" y="308405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" name="Google Shape;2994;p49">
                  <a:extLst>
                    <a:ext uri="{FF2B5EF4-FFF2-40B4-BE49-F238E27FC236}">
                      <a16:creationId xmlns:a16="http://schemas.microsoft.com/office/drawing/2014/main" id="{023FC0B6-7A39-44A7-9B37-F891195062A7}"/>
                    </a:ext>
                  </a:extLst>
                </p:cNvPr>
                <p:cNvSpPr/>
                <p:nvPr/>
              </p:nvSpPr>
              <p:spPr>
                <a:xfrm>
                  <a:off x="4299548" y="309376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4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6" name="Google Shape;2995;p49">
                <a:extLst>
                  <a:ext uri="{FF2B5EF4-FFF2-40B4-BE49-F238E27FC236}">
                    <a16:creationId xmlns:a16="http://schemas.microsoft.com/office/drawing/2014/main" id="{F5B85935-1915-4E9D-8103-996C4B86D843}"/>
                  </a:ext>
                </a:extLst>
              </p:cNvPr>
              <p:cNvGrpSpPr/>
              <p:nvPr/>
            </p:nvGrpSpPr>
            <p:grpSpPr>
              <a:xfrm>
                <a:off x="4478697" y="3297561"/>
                <a:ext cx="37776" cy="32451"/>
                <a:chOff x="4478697" y="3297561"/>
                <a:chExt cx="37776" cy="32451"/>
              </a:xfrm>
            </p:grpSpPr>
            <p:sp>
              <p:nvSpPr>
                <p:cNvPr id="674" name="Google Shape;2996;p49">
                  <a:extLst>
                    <a:ext uri="{FF2B5EF4-FFF2-40B4-BE49-F238E27FC236}">
                      <a16:creationId xmlns:a16="http://schemas.microsoft.com/office/drawing/2014/main" id="{0B2A5094-E4B2-4D79-B7F8-8184A261D6C4}"/>
                    </a:ext>
                  </a:extLst>
                </p:cNvPr>
                <p:cNvSpPr/>
                <p:nvPr/>
              </p:nvSpPr>
              <p:spPr>
                <a:xfrm>
                  <a:off x="4478697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46" y="4125"/>
                      </a:cubicBezTo>
                      <a:cubicBezTo>
                        <a:pt x="3884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" name="Google Shape;2997;p49">
                  <a:extLst>
                    <a:ext uri="{FF2B5EF4-FFF2-40B4-BE49-F238E27FC236}">
                      <a16:creationId xmlns:a16="http://schemas.microsoft.com/office/drawing/2014/main" id="{0668FF42-8C3D-470A-937C-2ACA37119F54}"/>
                    </a:ext>
                  </a:extLst>
                </p:cNvPr>
                <p:cNvSpPr/>
                <p:nvPr/>
              </p:nvSpPr>
              <p:spPr>
                <a:xfrm>
                  <a:off x="4493727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2"/>
                        <a:pt x="376" y="1657"/>
                        <a:pt x="835" y="1657"/>
                      </a:cubicBezTo>
                      <a:cubicBezTo>
                        <a:pt x="1295" y="1657"/>
                        <a:pt x="1658" y="1282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7" name="Google Shape;2998;p49">
                <a:extLst>
                  <a:ext uri="{FF2B5EF4-FFF2-40B4-BE49-F238E27FC236}">
                    <a16:creationId xmlns:a16="http://schemas.microsoft.com/office/drawing/2014/main" id="{4ABFFE47-A2A1-4056-9D5C-1E477F473961}"/>
                  </a:ext>
                </a:extLst>
              </p:cNvPr>
              <p:cNvGrpSpPr/>
              <p:nvPr/>
            </p:nvGrpSpPr>
            <p:grpSpPr>
              <a:xfrm>
                <a:off x="4411813" y="3331711"/>
                <a:ext cx="37776" cy="32451"/>
                <a:chOff x="4411813" y="3331711"/>
                <a:chExt cx="37776" cy="32451"/>
              </a:xfrm>
            </p:grpSpPr>
            <p:sp>
              <p:nvSpPr>
                <p:cNvPr id="672" name="Google Shape;2999;p49">
                  <a:extLst>
                    <a:ext uri="{FF2B5EF4-FFF2-40B4-BE49-F238E27FC236}">
                      <a16:creationId xmlns:a16="http://schemas.microsoft.com/office/drawing/2014/main" id="{7216C9A1-30FD-4CF9-994E-D7F2C8CFEC24}"/>
                    </a:ext>
                  </a:extLst>
                </p:cNvPr>
                <p:cNvSpPr/>
                <p:nvPr/>
              </p:nvSpPr>
              <p:spPr>
                <a:xfrm>
                  <a:off x="4411813" y="333171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3" y="188"/>
                        <a:pt x="1295" y="606"/>
                      </a:cubicBezTo>
                      <a:cubicBezTo>
                        <a:pt x="0" y="1900"/>
                        <a:pt x="920" y="4126"/>
                        <a:pt x="2759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" name="Google Shape;3000;p49">
                  <a:extLst>
                    <a:ext uri="{FF2B5EF4-FFF2-40B4-BE49-F238E27FC236}">
                      <a16:creationId xmlns:a16="http://schemas.microsoft.com/office/drawing/2014/main" id="{07818328-133D-400F-B33D-D46DEE3F0CDB}"/>
                    </a:ext>
                  </a:extLst>
                </p:cNvPr>
                <p:cNvSpPr/>
                <p:nvPr/>
              </p:nvSpPr>
              <p:spPr>
                <a:xfrm>
                  <a:off x="4426937" y="3341416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" name="Google Shape;3001;p49">
                <a:extLst>
                  <a:ext uri="{FF2B5EF4-FFF2-40B4-BE49-F238E27FC236}">
                    <a16:creationId xmlns:a16="http://schemas.microsoft.com/office/drawing/2014/main" id="{7FE5BBDA-5A3C-40CF-B54A-AA10AA0B03B1}"/>
                  </a:ext>
                </a:extLst>
              </p:cNvPr>
              <p:cNvGrpSpPr/>
              <p:nvPr/>
            </p:nvGrpSpPr>
            <p:grpSpPr>
              <a:xfrm>
                <a:off x="4337984" y="3375188"/>
                <a:ext cx="37776" cy="32357"/>
                <a:chOff x="4337984" y="3375188"/>
                <a:chExt cx="37776" cy="32357"/>
              </a:xfrm>
            </p:grpSpPr>
            <p:sp>
              <p:nvSpPr>
                <p:cNvPr id="670" name="Google Shape;3002;p49">
                  <a:extLst>
                    <a:ext uri="{FF2B5EF4-FFF2-40B4-BE49-F238E27FC236}">
                      <a16:creationId xmlns:a16="http://schemas.microsoft.com/office/drawing/2014/main" id="{3F6C4159-4335-4E32-A7A1-5AEBAB0A4E8C}"/>
                    </a:ext>
                  </a:extLst>
                </p:cNvPr>
                <p:cNvSpPr/>
                <p:nvPr/>
              </p:nvSpPr>
              <p:spPr>
                <a:xfrm>
                  <a:off x="4337984" y="3375188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" name="Google Shape;3003;p49">
                  <a:extLst>
                    <a:ext uri="{FF2B5EF4-FFF2-40B4-BE49-F238E27FC236}">
                      <a16:creationId xmlns:a16="http://schemas.microsoft.com/office/drawing/2014/main" id="{926D55D5-44AE-4FFA-A482-283F02DC43A9}"/>
                    </a:ext>
                  </a:extLst>
                </p:cNvPr>
                <p:cNvSpPr/>
                <p:nvPr/>
              </p:nvSpPr>
              <p:spPr>
                <a:xfrm>
                  <a:off x="4353108" y="3384894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64"/>
                        <a:pt x="1" y="824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" name="Google Shape;3004;p49">
                <a:extLst>
                  <a:ext uri="{FF2B5EF4-FFF2-40B4-BE49-F238E27FC236}">
                    <a16:creationId xmlns:a16="http://schemas.microsoft.com/office/drawing/2014/main" id="{E1F50CF4-D9C6-4AD2-B65D-27E28550B6E1}"/>
                  </a:ext>
                </a:extLst>
              </p:cNvPr>
              <p:cNvGrpSpPr/>
              <p:nvPr/>
            </p:nvGrpSpPr>
            <p:grpSpPr>
              <a:xfrm>
                <a:off x="4494867" y="3090530"/>
                <a:ext cx="37878" cy="32451"/>
                <a:chOff x="4494867" y="3090530"/>
                <a:chExt cx="37878" cy="32451"/>
              </a:xfrm>
            </p:grpSpPr>
            <p:sp>
              <p:nvSpPr>
                <p:cNvPr id="668" name="Google Shape;3005;p49">
                  <a:extLst>
                    <a:ext uri="{FF2B5EF4-FFF2-40B4-BE49-F238E27FC236}">
                      <a16:creationId xmlns:a16="http://schemas.microsoft.com/office/drawing/2014/main" id="{901177CE-2530-487E-A3FE-27CF064175E6}"/>
                    </a:ext>
                  </a:extLst>
                </p:cNvPr>
                <p:cNvSpPr/>
                <p:nvPr/>
              </p:nvSpPr>
              <p:spPr>
                <a:xfrm>
                  <a:off x="4494867" y="3090530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96" y="4114"/>
                        <a:pt x="4803" y="3194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" name="Google Shape;3006;p49">
                  <a:extLst>
                    <a:ext uri="{FF2B5EF4-FFF2-40B4-BE49-F238E27FC236}">
                      <a16:creationId xmlns:a16="http://schemas.microsoft.com/office/drawing/2014/main" id="{F7414CB4-6BC7-4897-8E8B-3E32CAFBCC2B}"/>
                    </a:ext>
                  </a:extLst>
                </p:cNvPr>
                <p:cNvSpPr/>
                <p:nvPr/>
              </p:nvSpPr>
              <p:spPr>
                <a:xfrm>
                  <a:off x="4510000" y="310023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0" name="Google Shape;3007;p49">
                <a:extLst>
                  <a:ext uri="{FF2B5EF4-FFF2-40B4-BE49-F238E27FC236}">
                    <a16:creationId xmlns:a16="http://schemas.microsoft.com/office/drawing/2014/main" id="{5C3EDCF1-53A8-4EF0-B1E6-2FC6733A61BB}"/>
                  </a:ext>
                </a:extLst>
              </p:cNvPr>
              <p:cNvGrpSpPr/>
              <p:nvPr/>
            </p:nvGrpSpPr>
            <p:grpSpPr>
              <a:xfrm>
                <a:off x="4525124" y="3207774"/>
                <a:ext cx="37783" cy="32420"/>
                <a:chOff x="4525124" y="3207774"/>
                <a:chExt cx="37783" cy="32420"/>
              </a:xfrm>
            </p:grpSpPr>
            <p:sp>
              <p:nvSpPr>
                <p:cNvPr id="666" name="Google Shape;3008;p49">
                  <a:extLst>
                    <a:ext uri="{FF2B5EF4-FFF2-40B4-BE49-F238E27FC236}">
                      <a16:creationId xmlns:a16="http://schemas.microsoft.com/office/drawing/2014/main" id="{E17D1F79-58E9-4EB9-8228-5154EF5303FC}"/>
                    </a:ext>
                  </a:extLst>
                </p:cNvPr>
                <p:cNvSpPr/>
                <p:nvPr/>
              </p:nvSpPr>
              <p:spPr>
                <a:xfrm>
                  <a:off x="4525124" y="3207774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" name="Google Shape;3009;p49">
                  <a:extLst>
                    <a:ext uri="{FF2B5EF4-FFF2-40B4-BE49-F238E27FC236}">
                      <a16:creationId xmlns:a16="http://schemas.microsoft.com/office/drawing/2014/main" id="{318ECE58-01BC-4146-8E20-C03C0156A094}"/>
                    </a:ext>
                  </a:extLst>
                </p:cNvPr>
                <p:cNvSpPr/>
                <p:nvPr/>
              </p:nvSpPr>
              <p:spPr>
                <a:xfrm>
                  <a:off x="4540256" y="32174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1" name="Google Shape;3010;p49">
                <a:extLst>
                  <a:ext uri="{FF2B5EF4-FFF2-40B4-BE49-F238E27FC236}">
                    <a16:creationId xmlns:a16="http://schemas.microsoft.com/office/drawing/2014/main" id="{522D486E-0E58-46A5-B534-3A28711C5A9B}"/>
                  </a:ext>
                </a:extLst>
              </p:cNvPr>
              <p:cNvGrpSpPr/>
              <p:nvPr/>
            </p:nvGrpSpPr>
            <p:grpSpPr>
              <a:xfrm>
                <a:off x="4440544" y="3176479"/>
                <a:ext cx="31499" cy="26898"/>
                <a:chOff x="4440544" y="3176479"/>
                <a:chExt cx="31499" cy="26898"/>
              </a:xfrm>
            </p:grpSpPr>
            <p:sp>
              <p:nvSpPr>
                <p:cNvPr id="664" name="Google Shape;3011;p49">
                  <a:extLst>
                    <a:ext uri="{FF2B5EF4-FFF2-40B4-BE49-F238E27FC236}">
                      <a16:creationId xmlns:a16="http://schemas.microsoft.com/office/drawing/2014/main" id="{38CA6268-90CD-4ACD-A4B2-3BC94C2EAE51}"/>
                    </a:ext>
                  </a:extLst>
                </p:cNvPr>
                <p:cNvSpPr/>
                <p:nvPr/>
              </p:nvSpPr>
              <p:spPr>
                <a:xfrm>
                  <a:off x="4440544" y="3176479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1" y="0"/>
                      </a:moveTo>
                      <a:cubicBezTo>
                        <a:pt x="1860" y="0"/>
                        <a:pt x="1429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2"/>
                        <a:pt x="3163" y="0"/>
                        <a:pt x="228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" name="Google Shape;3012;p49">
                  <a:extLst>
                    <a:ext uri="{FF2B5EF4-FFF2-40B4-BE49-F238E27FC236}">
                      <a16:creationId xmlns:a16="http://schemas.microsoft.com/office/drawing/2014/main" id="{1ADDE225-E43E-4FE8-8358-071C7501B23B}"/>
                    </a:ext>
                  </a:extLst>
                </p:cNvPr>
                <p:cNvSpPr/>
                <p:nvPr/>
              </p:nvSpPr>
              <p:spPr>
                <a:xfrm>
                  <a:off x="4454724" y="3186145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" name="Google Shape;3013;p49">
                <a:extLst>
                  <a:ext uri="{FF2B5EF4-FFF2-40B4-BE49-F238E27FC236}">
                    <a16:creationId xmlns:a16="http://schemas.microsoft.com/office/drawing/2014/main" id="{913DCA60-6D48-4D2C-8363-6EF55BAC7D96}"/>
                  </a:ext>
                </a:extLst>
              </p:cNvPr>
              <p:cNvGrpSpPr/>
              <p:nvPr/>
            </p:nvGrpSpPr>
            <p:grpSpPr>
              <a:xfrm>
                <a:off x="4350545" y="3156400"/>
                <a:ext cx="31405" cy="27001"/>
                <a:chOff x="4350545" y="3156400"/>
                <a:chExt cx="31405" cy="27001"/>
              </a:xfrm>
            </p:grpSpPr>
            <p:sp>
              <p:nvSpPr>
                <p:cNvPr id="662" name="Google Shape;3014;p49">
                  <a:extLst>
                    <a:ext uri="{FF2B5EF4-FFF2-40B4-BE49-F238E27FC236}">
                      <a16:creationId xmlns:a16="http://schemas.microsoft.com/office/drawing/2014/main" id="{EE05BEBA-3CC0-46BC-B63E-A4ADA95E714A}"/>
                    </a:ext>
                  </a:extLst>
                </p:cNvPr>
                <p:cNvSpPr/>
                <p:nvPr/>
              </p:nvSpPr>
              <p:spPr>
                <a:xfrm>
                  <a:off x="4350545" y="3156400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" name="Google Shape;3015;p49">
                  <a:extLst>
                    <a:ext uri="{FF2B5EF4-FFF2-40B4-BE49-F238E27FC236}">
                      <a16:creationId xmlns:a16="http://schemas.microsoft.com/office/drawing/2014/main" id="{8C09C2D0-B81A-4602-83FD-A0C22D7E8E85}"/>
                    </a:ext>
                  </a:extLst>
                </p:cNvPr>
                <p:cNvSpPr/>
                <p:nvPr/>
              </p:nvSpPr>
              <p:spPr>
                <a:xfrm>
                  <a:off x="4364717" y="3166074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" name="Google Shape;3016;p49">
                <a:extLst>
                  <a:ext uri="{FF2B5EF4-FFF2-40B4-BE49-F238E27FC236}">
                    <a16:creationId xmlns:a16="http://schemas.microsoft.com/office/drawing/2014/main" id="{932E5069-45FB-49A5-8C7C-2E68AB11BD6D}"/>
                  </a:ext>
                </a:extLst>
              </p:cNvPr>
              <p:cNvGrpSpPr/>
              <p:nvPr/>
            </p:nvGrpSpPr>
            <p:grpSpPr>
              <a:xfrm>
                <a:off x="4376703" y="3255058"/>
                <a:ext cx="31405" cy="27001"/>
                <a:chOff x="4376703" y="3255058"/>
                <a:chExt cx="31405" cy="27001"/>
              </a:xfrm>
            </p:grpSpPr>
            <p:sp>
              <p:nvSpPr>
                <p:cNvPr id="660" name="Google Shape;3017;p49">
                  <a:extLst>
                    <a:ext uri="{FF2B5EF4-FFF2-40B4-BE49-F238E27FC236}">
                      <a16:creationId xmlns:a16="http://schemas.microsoft.com/office/drawing/2014/main" id="{9F199376-3AE2-45B1-993A-4C8600F3F9A2}"/>
                    </a:ext>
                  </a:extLst>
                </p:cNvPr>
                <p:cNvSpPr/>
                <p:nvPr/>
              </p:nvSpPr>
              <p:spPr>
                <a:xfrm>
                  <a:off x="4376703" y="325505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" name="Google Shape;3018;p49">
                  <a:extLst>
                    <a:ext uri="{FF2B5EF4-FFF2-40B4-BE49-F238E27FC236}">
                      <a16:creationId xmlns:a16="http://schemas.microsoft.com/office/drawing/2014/main" id="{D2DA6709-49D4-4597-A937-638424CC7245}"/>
                    </a:ext>
                  </a:extLst>
                </p:cNvPr>
                <p:cNvSpPr/>
                <p:nvPr/>
              </p:nvSpPr>
              <p:spPr>
                <a:xfrm>
                  <a:off x="4390884" y="326473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4" name="Google Shape;3019;p49">
                <a:extLst>
                  <a:ext uri="{FF2B5EF4-FFF2-40B4-BE49-F238E27FC236}">
                    <a16:creationId xmlns:a16="http://schemas.microsoft.com/office/drawing/2014/main" id="{C848112C-D72F-4AA2-9C4E-3B700197D76F}"/>
                  </a:ext>
                </a:extLst>
              </p:cNvPr>
              <p:cNvGrpSpPr/>
              <p:nvPr/>
            </p:nvGrpSpPr>
            <p:grpSpPr>
              <a:xfrm>
                <a:off x="4331322" y="3283656"/>
                <a:ext cx="31405" cy="26945"/>
                <a:chOff x="4331322" y="3283656"/>
                <a:chExt cx="31405" cy="26945"/>
              </a:xfrm>
            </p:grpSpPr>
            <p:sp>
              <p:nvSpPr>
                <p:cNvPr id="658" name="Google Shape;3020;p49">
                  <a:extLst>
                    <a:ext uri="{FF2B5EF4-FFF2-40B4-BE49-F238E27FC236}">
                      <a16:creationId xmlns:a16="http://schemas.microsoft.com/office/drawing/2014/main" id="{4CBC4FFC-9B08-4832-A9F0-6AA8F3AF324D}"/>
                    </a:ext>
                  </a:extLst>
                </p:cNvPr>
                <p:cNvSpPr/>
                <p:nvPr/>
              </p:nvSpPr>
              <p:spPr>
                <a:xfrm>
                  <a:off x="4331322" y="3283656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20"/>
                      </a:cubicBezTo>
                      <a:cubicBezTo>
                        <a:pt x="3993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" name="Google Shape;3021;p49">
                  <a:extLst>
                    <a:ext uri="{FF2B5EF4-FFF2-40B4-BE49-F238E27FC236}">
                      <a16:creationId xmlns:a16="http://schemas.microsoft.com/office/drawing/2014/main" id="{09049614-E1AC-4725-BEDD-BDD350038402}"/>
                    </a:ext>
                  </a:extLst>
                </p:cNvPr>
                <p:cNvSpPr/>
                <p:nvPr/>
              </p:nvSpPr>
              <p:spPr>
                <a:xfrm>
                  <a:off x="4345503" y="3293274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63"/>
                        <a:pt x="218" y="969"/>
                        <a:pt x="484" y="969"/>
                      </a:cubicBezTo>
                      <a:cubicBezTo>
                        <a:pt x="750" y="969"/>
                        <a:pt x="968" y="763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5" name="Google Shape;3022;p49">
                <a:extLst>
                  <a:ext uri="{FF2B5EF4-FFF2-40B4-BE49-F238E27FC236}">
                    <a16:creationId xmlns:a16="http://schemas.microsoft.com/office/drawing/2014/main" id="{E7840965-C99B-4B10-8422-E1585D0D485D}"/>
                  </a:ext>
                </a:extLst>
              </p:cNvPr>
              <p:cNvGrpSpPr/>
              <p:nvPr/>
            </p:nvGrpSpPr>
            <p:grpSpPr>
              <a:xfrm>
                <a:off x="4380510" y="3065882"/>
                <a:ext cx="31405" cy="26938"/>
                <a:chOff x="4380510" y="3065882"/>
                <a:chExt cx="31405" cy="26938"/>
              </a:xfrm>
            </p:grpSpPr>
            <p:sp>
              <p:nvSpPr>
                <p:cNvPr id="656" name="Google Shape;3023;p49">
                  <a:extLst>
                    <a:ext uri="{FF2B5EF4-FFF2-40B4-BE49-F238E27FC236}">
                      <a16:creationId xmlns:a16="http://schemas.microsoft.com/office/drawing/2014/main" id="{E3B10252-884A-4846-BDC4-536DB1A9716D}"/>
                    </a:ext>
                  </a:extLst>
                </p:cNvPr>
                <p:cNvSpPr/>
                <p:nvPr/>
              </p:nvSpPr>
              <p:spPr>
                <a:xfrm>
                  <a:off x="4380510" y="3065882"/>
                  <a:ext cx="31405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5" extrusionOk="0">
                      <a:moveTo>
                        <a:pt x="2273" y="0"/>
                      </a:moveTo>
                      <a:cubicBezTo>
                        <a:pt x="1853" y="0"/>
                        <a:pt x="1426" y="157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19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" name="Google Shape;3024;p49">
                  <a:extLst>
                    <a:ext uri="{FF2B5EF4-FFF2-40B4-BE49-F238E27FC236}">
                      <a16:creationId xmlns:a16="http://schemas.microsoft.com/office/drawing/2014/main" id="{00A7A0F1-2C7E-4F1C-9F94-6D6425DF183A}"/>
                    </a:ext>
                  </a:extLst>
                </p:cNvPr>
                <p:cNvSpPr/>
                <p:nvPr/>
              </p:nvSpPr>
              <p:spPr>
                <a:xfrm>
                  <a:off x="4393354" y="3075500"/>
                  <a:ext cx="8950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6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35"/>
                      </a:cubicBezTo>
                      <a:cubicBezTo>
                        <a:pt x="401" y="932"/>
                        <a:pt x="522" y="976"/>
                        <a:pt x="641" y="976"/>
                      </a:cubicBezTo>
                      <a:cubicBezTo>
                        <a:pt x="893" y="976"/>
                        <a:pt x="1138" y="783"/>
                        <a:pt x="1138" y="496"/>
                      </a:cubicBezTo>
                      <a:cubicBezTo>
                        <a:pt x="1138" y="218"/>
                        <a:pt x="920" y="12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1" name="Google Shape;3025;p49">
              <a:extLst>
                <a:ext uri="{FF2B5EF4-FFF2-40B4-BE49-F238E27FC236}">
                  <a16:creationId xmlns:a16="http://schemas.microsoft.com/office/drawing/2014/main" id="{31B212D1-96E7-4D8C-A2A3-A9F3B4B1947B}"/>
                </a:ext>
              </a:extLst>
            </p:cNvPr>
            <p:cNvGrpSpPr/>
            <p:nvPr/>
          </p:nvGrpSpPr>
          <p:grpSpPr>
            <a:xfrm>
              <a:off x="4558998" y="3188237"/>
              <a:ext cx="1280131" cy="1052747"/>
              <a:chOff x="4558998" y="3188237"/>
              <a:chExt cx="1280131" cy="1052747"/>
            </a:xfrm>
          </p:grpSpPr>
          <p:sp>
            <p:nvSpPr>
              <p:cNvPr id="222" name="Google Shape;3026;p49">
                <a:extLst>
                  <a:ext uri="{FF2B5EF4-FFF2-40B4-BE49-F238E27FC236}">
                    <a16:creationId xmlns:a16="http://schemas.microsoft.com/office/drawing/2014/main" id="{8A8DCCA1-7C23-43C0-AD11-F37CA468073D}"/>
                  </a:ext>
                </a:extLst>
              </p:cNvPr>
              <p:cNvSpPr/>
              <p:nvPr/>
            </p:nvSpPr>
            <p:spPr>
              <a:xfrm>
                <a:off x="4916156" y="3750813"/>
                <a:ext cx="8" cy="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close/>
                  </a:path>
                </a:pathLst>
              </a:custGeom>
              <a:noFill/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" name="Google Shape;3027;p49">
                <a:extLst>
                  <a:ext uri="{FF2B5EF4-FFF2-40B4-BE49-F238E27FC236}">
                    <a16:creationId xmlns:a16="http://schemas.microsoft.com/office/drawing/2014/main" id="{EED83425-3A38-40F9-91B9-79D4673BD9A4}"/>
                  </a:ext>
                </a:extLst>
              </p:cNvPr>
              <p:cNvGrpSpPr/>
              <p:nvPr/>
            </p:nvGrpSpPr>
            <p:grpSpPr>
              <a:xfrm>
                <a:off x="4579164" y="3203653"/>
                <a:ext cx="1244833" cy="1020397"/>
                <a:chOff x="4579164" y="3203653"/>
                <a:chExt cx="1244833" cy="1020397"/>
              </a:xfrm>
            </p:grpSpPr>
            <p:sp>
              <p:nvSpPr>
                <p:cNvPr id="541" name="Google Shape;3028;p49">
                  <a:extLst>
                    <a:ext uri="{FF2B5EF4-FFF2-40B4-BE49-F238E27FC236}">
                      <a16:creationId xmlns:a16="http://schemas.microsoft.com/office/drawing/2014/main" id="{BCB85FE2-3550-487F-884C-050BC7FC00D1}"/>
                    </a:ext>
                  </a:extLst>
                </p:cNvPr>
                <p:cNvSpPr/>
                <p:nvPr/>
              </p:nvSpPr>
              <p:spPr>
                <a:xfrm>
                  <a:off x="5490144" y="3482892"/>
                  <a:ext cx="58995" cy="4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" h="630" fill="none" extrusionOk="0">
                      <a:moveTo>
                        <a:pt x="0" y="630"/>
                      </a:moveTo>
                      <a:lnTo>
                        <a:pt x="750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2" name="Google Shape;3029;p49">
                  <a:extLst>
                    <a:ext uri="{FF2B5EF4-FFF2-40B4-BE49-F238E27FC236}">
                      <a16:creationId xmlns:a16="http://schemas.microsoft.com/office/drawing/2014/main" id="{3569A9BB-39F7-49FA-82E0-752C95317DA2}"/>
                    </a:ext>
                  </a:extLst>
                </p:cNvPr>
                <p:cNvSpPr/>
                <p:nvPr/>
              </p:nvSpPr>
              <p:spPr>
                <a:xfrm>
                  <a:off x="5490616" y="3482892"/>
                  <a:ext cx="66137" cy="77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9" h="9836" fill="none" extrusionOk="0">
                      <a:moveTo>
                        <a:pt x="1" y="1"/>
                      </a:moveTo>
                      <a:lnTo>
                        <a:pt x="8408" y="983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43" name="Google Shape;3030;p49">
                  <a:extLst>
                    <a:ext uri="{FF2B5EF4-FFF2-40B4-BE49-F238E27FC236}">
                      <a16:creationId xmlns:a16="http://schemas.microsoft.com/office/drawing/2014/main" id="{30415322-CBDB-49DF-90AE-C4E15A714167}"/>
                    </a:ext>
                  </a:extLst>
                </p:cNvPr>
                <p:cNvGrpSpPr/>
                <p:nvPr/>
              </p:nvGrpSpPr>
              <p:grpSpPr>
                <a:xfrm>
                  <a:off x="4579164" y="3203653"/>
                  <a:ext cx="1244833" cy="1020397"/>
                  <a:chOff x="4579164" y="3203653"/>
                  <a:chExt cx="1244833" cy="1020397"/>
                </a:xfrm>
              </p:grpSpPr>
              <p:sp>
                <p:nvSpPr>
                  <p:cNvPr id="544" name="Google Shape;3031;p49">
                    <a:extLst>
                      <a:ext uri="{FF2B5EF4-FFF2-40B4-BE49-F238E27FC236}">
                        <a16:creationId xmlns:a16="http://schemas.microsoft.com/office/drawing/2014/main" id="{1EA5771E-52B6-4018-84F8-886F069AF46F}"/>
                      </a:ext>
                    </a:extLst>
                  </p:cNvPr>
                  <p:cNvSpPr/>
                  <p:nvPr/>
                </p:nvSpPr>
                <p:spPr>
                  <a:xfrm>
                    <a:off x="4787909" y="3833395"/>
                    <a:ext cx="6926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07" h="2831" fill="none" extrusionOk="0">
                        <a:moveTo>
                          <a:pt x="8806" y="0"/>
                        </a:moveTo>
                        <a:lnTo>
                          <a:pt x="0" y="2831"/>
                        </a:lnTo>
                      </a:path>
                    </a:pathLst>
                  </a:custGeom>
                  <a:noFill/>
                  <a:ln w="18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5" name="Google Shape;3032;p49">
                    <a:extLst>
                      <a:ext uri="{FF2B5EF4-FFF2-40B4-BE49-F238E27FC236}">
                        <a16:creationId xmlns:a16="http://schemas.microsoft.com/office/drawing/2014/main" id="{0487FA26-9E62-40EF-B4C5-79820129B560}"/>
                      </a:ext>
                    </a:extLst>
                  </p:cNvPr>
                  <p:cNvSpPr/>
                  <p:nvPr/>
                </p:nvSpPr>
                <p:spPr>
                  <a:xfrm>
                    <a:off x="4857263" y="3819695"/>
                    <a:ext cx="69936" cy="14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92" h="1803" fill="none" extrusionOk="0">
                        <a:moveTo>
                          <a:pt x="1" y="1803"/>
                        </a:moveTo>
                        <a:lnTo>
                          <a:pt x="8892" y="0"/>
                        </a:lnTo>
                      </a:path>
                    </a:pathLst>
                  </a:custGeom>
                  <a:noFill/>
                  <a:ln w="18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546" name="Google Shape;3033;p49">
                    <a:extLst>
                      <a:ext uri="{FF2B5EF4-FFF2-40B4-BE49-F238E27FC236}">
                        <a16:creationId xmlns:a16="http://schemas.microsoft.com/office/drawing/2014/main" id="{57699BB0-6DC1-4F7F-86EE-224DC8C575B1}"/>
                      </a:ext>
                    </a:extLst>
                  </p:cNvPr>
                  <p:cNvGrpSpPr/>
                  <p:nvPr/>
                </p:nvGrpSpPr>
                <p:grpSpPr>
                  <a:xfrm>
                    <a:off x="4579164" y="3203653"/>
                    <a:ext cx="1244833" cy="1020397"/>
                    <a:chOff x="4579164" y="3203653"/>
                    <a:chExt cx="1244833" cy="1020397"/>
                  </a:xfrm>
                </p:grpSpPr>
                <p:sp>
                  <p:nvSpPr>
                    <p:cNvPr id="547" name="Google Shape;3034;p49">
                      <a:extLst>
                        <a:ext uri="{FF2B5EF4-FFF2-40B4-BE49-F238E27FC236}">
                          <a16:creationId xmlns:a16="http://schemas.microsoft.com/office/drawing/2014/main" id="{54AE3F2E-F8DC-4547-8D1D-7E72D3992F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0329" y="3363965"/>
                      <a:ext cx="23894" cy="1027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38" h="13066" fill="none" extrusionOk="0">
                          <a:moveTo>
                            <a:pt x="3037" y="13065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48" name="Google Shape;3035;p49">
                      <a:extLst>
                        <a:ext uri="{FF2B5EF4-FFF2-40B4-BE49-F238E27FC236}">
                          <a16:creationId xmlns:a16="http://schemas.microsoft.com/office/drawing/2014/main" id="{F96E60E9-B52E-43B4-A888-7D01D10BD1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846" y="3385948"/>
                      <a:ext cx="104085" cy="792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234" h="10077" fill="none" extrusionOk="0">
                          <a:moveTo>
                            <a:pt x="0" y="0"/>
                          </a:moveTo>
                          <a:lnTo>
                            <a:pt x="13234" y="10077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49" name="Google Shape;3036;p49">
                      <a:extLst>
                        <a:ext uri="{FF2B5EF4-FFF2-40B4-BE49-F238E27FC236}">
                          <a16:creationId xmlns:a16="http://schemas.microsoft.com/office/drawing/2014/main" id="{E70E5125-9B68-4C90-A9BB-EA19105BD6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650" y="3306598"/>
                      <a:ext cx="45869" cy="793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32" h="10090" fill="none" extrusionOk="0">
                          <a:moveTo>
                            <a:pt x="5831" y="0"/>
                          </a:moveTo>
                          <a:lnTo>
                            <a:pt x="1" y="10089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50" name="Google Shape;3037;p49">
                      <a:extLst>
                        <a:ext uri="{FF2B5EF4-FFF2-40B4-BE49-F238E27FC236}">
                          <a16:creationId xmlns:a16="http://schemas.microsoft.com/office/drawing/2014/main" id="{B67E38FB-A0CC-4D34-87ED-D9BD05C593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650" y="3361299"/>
                      <a:ext cx="84305" cy="246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19" h="3135" fill="none" extrusionOk="0">
                          <a:moveTo>
                            <a:pt x="1" y="3134"/>
                          </a:moveTo>
                          <a:lnTo>
                            <a:pt x="10719" y="1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51" name="Google Shape;3038;p49">
                      <a:extLst>
                        <a:ext uri="{FF2B5EF4-FFF2-40B4-BE49-F238E27FC236}">
                          <a16:creationId xmlns:a16="http://schemas.microsoft.com/office/drawing/2014/main" id="{62A1D4CC-2884-4A3E-8179-E1261D5A34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9616" y="3306598"/>
                      <a:ext cx="19702" cy="547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05" h="6956" fill="none" extrusionOk="0">
                          <a:moveTo>
                            <a:pt x="2505" y="6956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52" name="Google Shape;3039;p49">
                      <a:extLst>
                        <a:ext uri="{FF2B5EF4-FFF2-40B4-BE49-F238E27FC236}">
                          <a16:creationId xmlns:a16="http://schemas.microsoft.com/office/drawing/2014/main" id="{A0276BF2-E076-4AAB-8654-94B186CF3A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8242" y="3357500"/>
                      <a:ext cx="74883" cy="10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21" h="1307" fill="none" extrusionOk="0">
                          <a:moveTo>
                            <a:pt x="1" y="1307"/>
                          </a:moveTo>
                          <a:lnTo>
                            <a:pt x="9521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53" name="Google Shape;3040;p49">
                      <a:extLst>
                        <a:ext uri="{FF2B5EF4-FFF2-40B4-BE49-F238E27FC236}">
                          <a16:creationId xmlns:a16="http://schemas.microsoft.com/office/drawing/2014/main" id="{E4D53C4E-01EF-4935-B25F-BBEA83B217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10274" y="3357500"/>
                      <a:ext cx="99044" cy="635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93" h="8081" fill="none" extrusionOk="0">
                          <a:moveTo>
                            <a:pt x="0" y="8081"/>
                          </a:moveTo>
                          <a:lnTo>
                            <a:pt x="12593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54" name="Google Shape;3041;p49">
                      <a:extLst>
                        <a:ext uri="{FF2B5EF4-FFF2-40B4-BE49-F238E27FC236}">
                          <a16:creationId xmlns:a16="http://schemas.microsoft.com/office/drawing/2014/main" id="{0D1C8D71-1395-4FDD-8E6A-7069D67626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9310" y="3306598"/>
                      <a:ext cx="87443" cy="509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18" h="6473" fill="none" extrusionOk="0">
                          <a:moveTo>
                            <a:pt x="1" y="6472"/>
                          </a:moveTo>
                          <a:lnTo>
                            <a:pt x="11118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555" name="Google Shape;3042;p49">
                      <a:extLst>
                        <a:ext uri="{FF2B5EF4-FFF2-40B4-BE49-F238E27FC236}">
                          <a16:creationId xmlns:a16="http://schemas.microsoft.com/office/drawing/2014/main" id="{746587AE-16AB-4BCF-9391-42431226E9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79164" y="3203653"/>
                      <a:ext cx="1244833" cy="1020397"/>
                      <a:chOff x="4579164" y="3203653"/>
                      <a:chExt cx="1244833" cy="1020397"/>
                    </a:xfrm>
                  </p:grpSpPr>
                  <p:sp>
                    <p:nvSpPr>
                      <p:cNvPr id="556" name="Google Shape;3043;p49">
                        <a:extLst>
                          <a:ext uri="{FF2B5EF4-FFF2-40B4-BE49-F238E27FC236}">
                            <a16:creationId xmlns:a16="http://schemas.microsoft.com/office/drawing/2014/main" id="{2620A730-A536-441F-91A4-0033291594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17986" y="3614284"/>
                        <a:ext cx="53002" cy="210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739" h="2674" fill="none" extrusionOk="0">
                            <a:moveTo>
                              <a:pt x="0" y="0"/>
                            </a:moveTo>
                            <a:lnTo>
                              <a:pt x="6738" y="2674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57" name="Google Shape;3044;p49">
                        <a:extLst>
                          <a:ext uri="{FF2B5EF4-FFF2-40B4-BE49-F238E27FC236}">
                            <a16:creationId xmlns:a16="http://schemas.microsoft.com/office/drawing/2014/main" id="{A378929F-305E-42F3-AF1B-F8D1FF65A6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24545" y="3589069"/>
                        <a:ext cx="43682" cy="631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54" h="8033" fill="none" extrusionOk="0">
                            <a:moveTo>
                              <a:pt x="1" y="8033"/>
                            </a:moveTo>
                            <a:lnTo>
                              <a:pt x="5553" y="1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58" name="Google Shape;3045;p49">
                        <a:extLst>
                          <a:ext uri="{FF2B5EF4-FFF2-40B4-BE49-F238E27FC236}">
                            <a16:creationId xmlns:a16="http://schemas.microsoft.com/office/drawing/2014/main" id="{BB427F6D-D8B2-4095-B735-D5F470CAEB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68220" y="3517907"/>
                        <a:ext cx="112178" cy="7117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263" h="9049" fill="none" extrusionOk="0">
                            <a:moveTo>
                              <a:pt x="0" y="9049"/>
                            </a:moveTo>
                            <a:lnTo>
                              <a:pt x="14262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59" name="Google Shape;3046;p49">
                        <a:extLst>
                          <a:ext uri="{FF2B5EF4-FFF2-40B4-BE49-F238E27FC236}">
                            <a16:creationId xmlns:a16="http://schemas.microsoft.com/office/drawing/2014/main" id="{BAC2A927-DCC4-46DF-B29B-61593D10DE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6562" y="3516766"/>
                        <a:ext cx="77455" cy="799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848" h="10162" fill="none" extrusionOk="0">
                            <a:moveTo>
                              <a:pt x="0" y="10161"/>
                            </a:moveTo>
                            <a:lnTo>
                              <a:pt x="9847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60" name="Google Shape;3047;p49">
                        <a:extLst>
                          <a:ext uri="{FF2B5EF4-FFF2-40B4-BE49-F238E27FC236}">
                            <a16:creationId xmlns:a16="http://schemas.microsoft.com/office/drawing/2014/main" id="{065B58A5-B746-4215-961D-BD7753C3A0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3646" y="3516766"/>
                        <a:ext cx="20370" cy="5280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90" h="6714" fill="none" extrusionOk="0">
                            <a:moveTo>
                              <a:pt x="0" y="6714"/>
                            </a:moveTo>
                            <a:lnTo>
                              <a:pt x="2589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61" name="Google Shape;3048;p49">
                        <a:extLst>
                          <a:ext uri="{FF2B5EF4-FFF2-40B4-BE49-F238E27FC236}">
                            <a16:creationId xmlns:a16="http://schemas.microsoft.com/office/drawing/2014/main" id="{1AB713C8-41FE-4657-99AB-858EF96838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3151" y="3520565"/>
                        <a:ext cx="45861" cy="9743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831" h="12388" fill="none" extrusionOk="0">
                            <a:moveTo>
                              <a:pt x="5831" y="12388"/>
                            </a:moveTo>
                            <a:lnTo>
                              <a:pt x="0" y="1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62" name="Google Shape;3049;p49">
                        <a:extLst>
                          <a:ext uri="{FF2B5EF4-FFF2-40B4-BE49-F238E27FC236}">
                            <a16:creationId xmlns:a16="http://schemas.microsoft.com/office/drawing/2014/main" id="{CD2C4C89-A7D5-422B-8717-6633B640F2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38242" y="3483175"/>
                        <a:ext cx="44917" cy="3739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711" h="4755" fill="none" extrusionOk="0">
                            <a:moveTo>
                              <a:pt x="1" y="1"/>
                            </a:moveTo>
                            <a:lnTo>
                              <a:pt x="5710" y="4755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63" name="Google Shape;3050;p49">
                        <a:extLst>
                          <a:ext uri="{FF2B5EF4-FFF2-40B4-BE49-F238E27FC236}">
                            <a16:creationId xmlns:a16="http://schemas.microsoft.com/office/drawing/2014/main" id="{37AF2ED2-CF64-4F50-9D2E-65995B6594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4941" y="3501823"/>
                        <a:ext cx="78217" cy="18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945" h="2384" fill="none" extrusionOk="0">
                            <a:moveTo>
                              <a:pt x="1" y="1"/>
                            </a:moveTo>
                            <a:lnTo>
                              <a:pt x="9944" y="2384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64" name="Google Shape;3051;p49">
                        <a:extLst>
                          <a:ext uri="{FF2B5EF4-FFF2-40B4-BE49-F238E27FC236}">
                            <a16:creationId xmlns:a16="http://schemas.microsoft.com/office/drawing/2014/main" id="{D6AF73E1-DF85-42F1-95DB-F4199868CC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68220" y="3520565"/>
                        <a:ext cx="115796" cy="193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723" h="2457" fill="none" extrusionOk="0">
                            <a:moveTo>
                              <a:pt x="0" y="2457"/>
                            </a:moveTo>
                            <a:lnTo>
                              <a:pt x="14722" y="1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65" name="Google Shape;3052;p49">
                        <a:extLst>
                          <a:ext uri="{FF2B5EF4-FFF2-40B4-BE49-F238E27FC236}">
                            <a16:creationId xmlns:a16="http://schemas.microsoft.com/office/drawing/2014/main" id="{A8B936E4-3FB3-4B6D-B956-7A2BF0241E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13117" y="3462915"/>
                        <a:ext cx="40347" cy="5119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130" h="6509" fill="none" extrusionOk="0">
                            <a:moveTo>
                              <a:pt x="5130" y="6508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66" name="Google Shape;3053;p49">
                        <a:extLst>
                          <a:ext uri="{FF2B5EF4-FFF2-40B4-BE49-F238E27FC236}">
                            <a16:creationId xmlns:a16="http://schemas.microsoft.com/office/drawing/2014/main" id="{4DB1371A-A6A4-4A6A-915C-4C89450926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7807" y="3462915"/>
                        <a:ext cx="25317" cy="55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219" h="6993" fill="none" extrusionOk="0">
                            <a:moveTo>
                              <a:pt x="1" y="6992"/>
                            </a:moveTo>
                            <a:lnTo>
                              <a:pt x="3219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67" name="Google Shape;3054;p49">
                        <a:extLst>
                          <a:ext uri="{FF2B5EF4-FFF2-40B4-BE49-F238E27FC236}">
                            <a16:creationId xmlns:a16="http://schemas.microsoft.com/office/drawing/2014/main" id="{4666E65B-39BB-4588-ABD8-4D9931EE70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1342" y="3514100"/>
                        <a:ext cx="72311" cy="695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194" h="884" fill="none" extrusionOk="0">
                            <a:moveTo>
                              <a:pt x="0" y="883"/>
                            </a:moveTo>
                            <a:lnTo>
                              <a:pt x="9194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68" name="Google Shape;3055;p49">
                        <a:extLst>
                          <a:ext uri="{FF2B5EF4-FFF2-40B4-BE49-F238E27FC236}">
                            <a16:creationId xmlns:a16="http://schemas.microsoft.com/office/drawing/2014/main" id="{53455C5A-192E-4567-A511-FCE60A0D53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53645" y="3514100"/>
                        <a:ext cx="26175" cy="5918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28" h="7525" fill="none" extrusionOk="0">
                            <a:moveTo>
                              <a:pt x="1" y="0"/>
                            </a:moveTo>
                            <a:lnTo>
                              <a:pt x="3328" y="7525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69" name="Google Shape;3056;p49">
                        <a:extLst>
                          <a:ext uri="{FF2B5EF4-FFF2-40B4-BE49-F238E27FC236}">
                            <a16:creationId xmlns:a16="http://schemas.microsoft.com/office/drawing/2014/main" id="{D85AF659-440E-463E-B171-34E6310B4F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27392" y="3514100"/>
                        <a:ext cx="26261" cy="1003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39" h="12763" fill="none" extrusionOk="0">
                            <a:moveTo>
                              <a:pt x="3339" y="0"/>
                            </a:moveTo>
                            <a:lnTo>
                              <a:pt x="0" y="12762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grpSp>
                    <p:nvGrpSpPr>
                      <p:cNvPr id="570" name="Google Shape;3057;p49">
                        <a:extLst>
                          <a:ext uri="{FF2B5EF4-FFF2-40B4-BE49-F238E27FC236}">
                            <a16:creationId xmlns:a16="http://schemas.microsoft.com/office/drawing/2014/main" id="{41D9230A-2968-4E13-8BAC-DB5B349C37C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79164" y="3203653"/>
                        <a:ext cx="1244833" cy="1020397"/>
                        <a:chOff x="4579164" y="3203653"/>
                        <a:chExt cx="1244833" cy="1020397"/>
                      </a:xfrm>
                    </p:grpSpPr>
                    <p:sp>
                      <p:nvSpPr>
                        <p:cNvPr id="571" name="Google Shape;3058;p49">
                          <a:extLst>
                            <a:ext uri="{FF2B5EF4-FFF2-40B4-BE49-F238E27FC236}">
                              <a16:creationId xmlns:a16="http://schemas.microsoft.com/office/drawing/2014/main" id="{A62D2417-CF07-46FD-9953-C328CCB670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79812" y="3466721"/>
                          <a:ext cx="74411" cy="1065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461" h="13549" fill="none" extrusionOk="0">
                              <a:moveTo>
                                <a:pt x="1" y="13549"/>
                              </a:moveTo>
                              <a:lnTo>
                                <a:pt x="9460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72" name="Google Shape;3059;p49">
                          <a:extLst>
                            <a:ext uri="{FF2B5EF4-FFF2-40B4-BE49-F238E27FC236}">
                              <a16:creationId xmlns:a16="http://schemas.microsoft.com/office/drawing/2014/main" id="{BBB7C5C4-7BA0-429F-8790-3ADFF97BAC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4215" y="3408017"/>
                          <a:ext cx="105989" cy="5871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76" h="7465" fill="none" extrusionOk="0">
                              <a:moveTo>
                                <a:pt x="0" y="7464"/>
                              </a:moveTo>
                              <a:lnTo>
                                <a:pt x="13476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73" name="Google Shape;3060;p49">
                          <a:extLst>
                            <a:ext uri="{FF2B5EF4-FFF2-40B4-BE49-F238E27FC236}">
                              <a16:creationId xmlns:a16="http://schemas.microsoft.com/office/drawing/2014/main" id="{08DA7859-CB96-4919-B01D-FD4DC9A06C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3924" y="3465195"/>
                          <a:ext cx="119792" cy="5481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231" h="6969" fill="none" extrusionOk="0">
                              <a:moveTo>
                                <a:pt x="1" y="1"/>
                              </a:moveTo>
                              <a:lnTo>
                                <a:pt x="15231" y="6968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74" name="Google Shape;3061;p49">
                          <a:extLst>
                            <a:ext uri="{FF2B5EF4-FFF2-40B4-BE49-F238E27FC236}">
                              <a16:creationId xmlns:a16="http://schemas.microsoft.com/office/drawing/2014/main" id="{AE8983A4-288C-48F4-A9D9-3FED4AAEED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73708" y="3521045"/>
                          <a:ext cx="26938" cy="718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25" h="9134" fill="none" extrusionOk="0">
                              <a:moveTo>
                                <a:pt x="1" y="0"/>
                              </a:moveTo>
                              <a:lnTo>
                                <a:pt x="3424" y="9133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75" name="Google Shape;3062;p49">
                          <a:extLst>
                            <a:ext uri="{FF2B5EF4-FFF2-40B4-BE49-F238E27FC236}">
                              <a16:creationId xmlns:a16="http://schemas.microsoft.com/office/drawing/2014/main" id="{12C0F657-8FF6-4C0C-8D04-9DFD5898E8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00637" y="3586309"/>
                          <a:ext cx="26741" cy="8116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00" h="10320" fill="none" extrusionOk="0">
                              <a:moveTo>
                                <a:pt x="3399" y="10319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76" name="Google Shape;3063;p49">
                          <a:extLst>
                            <a:ext uri="{FF2B5EF4-FFF2-40B4-BE49-F238E27FC236}">
                              <a16:creationId xmlns:a16="http://schemas.microsoft.com/office/drawing/2014/main" id="{5FA66DC4-7048-4E7A-BFCE-FEDB5AB8CC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88549" y="3252840"/>
                          <a:ext cx="693968" cy="52062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88235" h="66195" fill="none" extrusionOk="0">
                              <a:moveTo>
                                <a:pt x="1" y="63509"/>
                              </a:moveTo>
                              <a:lnTo>
                                <a:pt x="1537" y="42400"/>
                              </a:lnTo>
                              <a:lnTo>
                                <a:pt x="10077" y="22210"/>
                              </a:lnTo>
                              <a:cubicBezTo>
                                <a:pt x="10077" y="22210"/>
                                <a:pt x="14202" y="33218"/>
                                <a:pt x="14202" y="32384"/>
                              </a:cubicBezTo>
                              <a:cubicBezTo>
                                <a:pt x="14202" y="31561"/>
                                <a:pt x="26009" y="8976"/>
                                <a:pt x="26009" y="8976"/>
                              </a:cubicBezTo>
                              <a:lnTo>
                                <a:pt x="33618" y="31077"/>
                              </a:lnTo>
                              <a:lnTo>
                                <a:pt x="15025" y="46779"/>
                              </a:lnTo>
                              <a:lnTo>
                                <a:pt x="36037" y="48944"/>
                              </a:lnTo>
                              <a:lnTo>
                                <a:pt x="27557" y="58863"/>
                              </a:lnTo>
                              <a:lnTo>
                                <a:pt x="40803" y="66194"/>
                              </a:lnTo>
                              <a:lnTo>
                                <a:pt x="43586" y="48448"/>
                              </a:lnTo>
                              <a:lnTo>
                                <a:pt x="51122" y="29734"/>
                              </a:lnTo>
                              <a:lnTo>
                                <a:pt x="49670" y="16694"/>
                              </a:lnTo>
                              <a:lnTo>
                                <a:pt x="65263" y="21376"/>
                              </a:lnTo>
                              <a:lnTo>
                                <a:pt x="68819" y="9448"/>
                              </a:lnTo>
                              <a:lnTo>
                                <a:pt x="66098" y="1"/>
                              </a:lnTo>
                              <a:lnTo>
                                <a:pt x="88235" y="20069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77" name="Google Shape;3064;p49">
                          <a:extLst>
                            <a:ext uri="{FF2B5EF4-FFF2-40B4-BE49-F238E27FC236}">
                              <a16:creationId xmlns:a16="http://schemas.microsoft.com/office/drawing/2014/main" id="{D6E36F7D-54BB-440B-97D1-24E7D2C98B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60203" y="3203653"/>
                          <a:ext cx="544588" cy="3163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9242" h="40223" fill="none" extrusionOk="0">
                              <a:moveTo>
                                <a:pt x="69242" y="6255"/>
                              </a:moveTo>
                              <a:lnTo>
                                <a:pt x="53274" y="22948"/>
                              </a:lnTo>
                              <a:lnTo>
                                <a:pt x="45532" y="5432"/>
                              </a:lnTo>
                              <a:lnTo>
                                <a:pt x="29613" y="14747"/>
                              </a:lnTo>
                              <a:lnTo>
                                <a:pt x="28790" y="1"/>
                              </a:lnTo>
                              <a:lnTo>
                                <a:pt x="13500" y="28912"/>
                              </a:lnTo>
                              <a:lnTo>
                                <a:pt x="4306" y="13089"/>
                              </a:lnTo>
                              <a:lnTo>
                                <a:pt x="0" y="25984"/>
                              </a:lnTo>
                              <a:lnTo>
                                <a:pt x="1718" y="40222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78" name="Google Shape;3065;p49">
                          <a:extLst>
                            <a:ext uri="{FF2B5EF4-FFF2-40B4-BE49-F238E27FC236}">
                              <a16:creationId xmlns:a16="http://schemas.microsoft.com/office/drawing/2014/main" id="{D3A00179-2468-4558-8C91-0006A3F930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507533"/>
                          <a:ext cx="124739" cy="26783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860" h="34054" fill="none" extrusionOk="0">
                              <a:moveTo>
                                <a:pt x="9266" y="1"/>
                              </a:moveTo>
                              <a:lnTo>
                                <a:pt x="10101" y="14396"/>
                              </a:lnTo>
                              <a:lnTo>
                                <a:pt x="15859" y="34053"/>
                              </a:lnTo>
                              <a:lnTo>
                                <a:pt x="0" y="19851"/>
                              </a:lnTo>
                              <a:lnTo>
                                <a:pt x="1234" y="33642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79" name="Google Shape;3066;p49">
                          <a:extLst>
                            <a:ext uri="{FF2B5EF4-FFF2-40B4-BE49-F238E27FC236}">
                              <a16:creationId xmlns:a16="http://schemas.microsoft.com/office/drawing/2014/main" id="{D5375688-B2C2-4D49-B312-468CC3C690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00637" y="3507533"/>
                          <a:ext cx="99618" cy="7878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2666" h="10017" fill="none" extrusionOk="0">
                              <a:moveTo>
                                <a:pt x="0" y="10017"/>
                              </a:moveTo>
                              <a:lnTo>
                                <a:pt x="12665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80" name="Google Shape;3067;p49">
                          <a:extLst>
                            <a:ext uri="{FF2B5EF4-FFF2-40B4-BE49-F238E27FC236}">
                              <a16:creationId xmlns:a16="http://schemas.microsoft.com/office/drawing/2014/main" id="{41954FBB-60F7-4BF5-99C4-0735798118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00248" y="3501068"/>
                          <a:ext cx="156514" cy="647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900" h="823" fill="none" extrusionOk="0">
                              <a:moveTo>
                                <a:pt x="0" y="823"/>
                              </a:moveTo>
                              <a:lnTo>
                                <a:pt x="19900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81" name="Google Shape;3068;p49">
                          <a:extLst>
                            <a:ext uri="{FF2B5EF4-FFF2-40B4-BE49-F238E27FC236}">
                              <a16:creationId xmlns:a16="http://schemas.microsoft.com/office/drawing/2014/main" id="{82E5C0A4-F7E4-45A1-BDA8-187C6893DA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507533"/>
                          <a:ext cx="72885" cy="15585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267" h="19816" fill="none" extrusionOk="0">
                              <a:moveTo>
                                <a:pt x="9266" y="1"/>
                              </a:moveTo>
                              <a:lnTo>
                                <a:pt x="0" y="19815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82" name="Google Shape;3069;p49">
                          <a:extLst>
                            <a:ext uri="{FF2B5EF4-FFF2-40B4-BE49-F238E27FC236}">
                              <a16:creationId xmlns:a16="http://schemas.microsoft.com/office/drawing/2014/main" id="{49F8C918-3CFE-4B30-8407-6EFB4261F5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384139"/>
                          <a:ext cx="126265" cy="11769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054" h="14964" fill="none" extrusionOk="0">
                              <a:moveTo>
                                <a:pt x="1" y="14964"/>
                              </a:moveTo>
                              <a:lnTo>
                                <a:pt x="16053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83" name="Google Shape;3070;p49">
                          <a:extLst>
                            <a:ext uri="{FF2B5EF4-FFF2-40B4-BE49-F238E27FC236}">
                              <a16:creationId xmlns:a16="http://schemas.microsoft.com/office/drawing/2014/main" id="{9526FB59-1409-4E38-A7B4-1D9BC921E5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6753" y="3246375"/>
                          <a:ext cx="61567" cy="2547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828" h="32384" fill="none" extrusionOk="0">
                              <a:moveTo>
                                <a:pt x="1" y="32383"/>
                              </a:moveTo>
                              <a:lnTo>
                                <a:pt x="7827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84" name="Google Shape;3071;p49">
                          <a:extLst>
                            <a:ext uri="{FF2B5EF4-FFF2-40B4-BE49-F238E27FC236}">
                              <a16:creationId xmlns:a16="http://schemas.microsoft.com/office/drawing/2014/main" id="{AE3BBD56-E82A-47A2-A8F7-A932CAC6BD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486698"/>
                          <a:ext cx="141483" cy="1057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7989" h="1344" fill="none" extrusionOk="0">
                              <a:moveTo>
                                <a:pt x="1" y="1343"/>
                              </a:moveTo>
                              <a:lnTo>
                                <a:pt x="17989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85" name="Google Shape;3072;p49">
                          <a:extLst>
                            <a:ext uri="{FF2B5EF4-FFF2-40B4-BE49-F238E27FC236}">
                              <a16:creationId xmlns:a16="http://schemas.microsoft.com/office/drawing/2014/main" id="{8E68B849-DD2C-48E2-96AA-408EDB4C17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3898" y="3501068"/>
                          <a:ext cx="18089" cy="1367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300" h="17384" fill="none" extrusionOk="0">
                              <a:moveTo>
                                <a:pt x="1" y="0"/>
                              </a:moveTo>
                              <a:lnTo>
                                <a:pt x="2299" y="17383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86" name="Google Shape;3073;p49">
                          <a:extLst>
                            <a:ext uri="{FF2B5EF4-FFF2-40B4-BE49-F238E27FC236}">
                              <a16:creationId xmlns:a16="http://schemas.microsoft.com/office/drawing/2014/main" id="{0D57EFC9-983F-411C-8D69-7D0D213989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06721" y="3620749"/>
                          <a:ext cx="102379" cy="988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017" h="12570" fill="none" extrusionOk="0">
                              <a:moveTo>
                                <a:pt x="0" y="1"/>
                              </a:moveTo>
                              <a:lnTo>
                                <a:pt x="13016" y="12569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87" name="Google Shape;3074;p49">
                          <a:extLst>
                            <a:ext uri="{FF2B5EF4-FFF2-40B4-BE49-F238E27FC236}">
                              <a16:creationId xmlns:a16="http://schemas.microsoft.com/office/drawing/2014/main" id="{802E91EE-B0BD-4F6D-AC6E-438AC8E4FF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93102" y="3715798"/>
                          <a:ext cx="15997" cy="1012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034" h="12872" fill="none" extrusionOk="0">
                              <a:moveTo>
                                <a:pt x="2033" y="0"/>
                              </a:moveTo>
                              <a:lnTo>
                                <a:pt x="1" y="1287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88" name="Google Shape;3075;p49">
                          <a:extLst>
                            <a:ext uri="{FF2B5EF4-FFF2-40B4-BE49-F238E27FC236}">
                              <a16:creationId xmlns:a16="http://schemas.microsoft.com/office/drawing/2014/main" id="{C4307FDF-8412-4823-A630-D833C7D747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659854"/>
                          <a:ext cx="92862" cy="1345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1807" h="17106" fill="none" extrusionOk="0">
                              <a:moveTo>
                                <a:pt x="11807" y="17105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89" name="Google Shape;3076;p49">
                          <a:extLst>
                            <a:ext uri="{FF2B5EF4-FFF2-40B4-BE49-F238E27FC236}">
                              <a16:creationId xmlns:a16="http://schemas.microsoft.com/office/drawing/2014/main" id="{79DE0615-02D1-4CE7-8BBC-5F0C9F836B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79203" y="3327149"/>
                          <a:ext cx="150615" cy="5699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150" h="7247" fill="none" extrusionOk="0">
                              <a:moveTo>
                                <a:pt x="19149" y="0"/>
                              </a:moveTo>
                              <a:lnTo>
                                <a:pt x="0" y="7246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90" name="Google Shape;3077;p49">
                          <a:extLst>
                            <a:ext uri="{FF2B5EF4-FFF2-40B4-BE49-F238E27FC236}">
                              <a16:creationId xmlns:a16="http://schemas.microsoft.com/office/drawing/2014/main" id="{30EBEACB-553D-47A7-9C8A-58DF161A2D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71980" y="3633790"/>
                          <a:ext cx="59373" cy="400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549" h="509" fill="none" extrusionOk="0">
                              <a:moveTo>
                                <a:pt x="0" y="508"/>
                              </a:moveTo>
                              <a:lnTo>
                                <a:pt x="7549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91" name="Google Shape;3078;p49">
                          <a:extLst>
                            <a:ext uri="{FF2B5EF4-FFF2-40B4-BE49-F238E27FC236}">
                              <a16:creationId xmlns:a16="http://schemas.microsoft.com/office/drawing/2014/main" id="{5170AFB8-75D5-442A-AB72-374D4FFEFF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497261"/>
                          <a:ext cx="78406" cy="1365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969" h="17360" fill="none" extrusionOk="0">
                              <a:moveTo>
                                <a:pt x="9969" y="17359"/>
                              </a:moveTo>
                              <a:lnTo>
                                <a:pt x="1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92" name="Google Shape;3079;p49">
                          <a:extLst>
                            <a:ext uri="{FF2B5EF4-FFF2-40B4-BE49-F238E27FC236}">
                              <a16:creationId xmlns:a16="http://schemas.microsoft.com/office/drawing/2014/main" id="{F18FBA30-AD2E-42C5-8243-6E66CD23B8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17296" y="3466721"/>
                          <a:ext cx="40733" cy="1223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179" h="15557" fill="none" extrusionOk="0">
                              <a:moveTo>
                                <a:pt x="1" y="15557"/>
                              </a:moveTo>
                              <a:lnTo>
                                <a:pt x="5178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93" name="Google Shape;3080;p49">
                          <a:extLst>
                            <a:ext uri="{FF2B5EF4-FFF2-40B4-BE49-F238E27FC236}">
                              <a16:creationId xmlns:a16="http://schemas.microsoft.com/office/drawing/2014/main" id="{F50F61FB-E809-47AE-A383-0F9B8CC388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60203" y="3408017"/>
                          <a:ext cx="111416" cy="1951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4166" h="2481" fill="none" extrusionOk="0">
                              <a:moveTo>
                                <a:pt x="0" y="0"/>
                              </a:moveTo>
                              <a:lnTo>
                                <a:pt x="14165" y="248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94" name="Google Shape;3081;p49">
                          <a:extLst>
                            <a:ext uri="{FF2B5EF4-FFF2-40B4-BE49-F238E27FC236}">
                              <a16:creationId xmlns:a16="http://schemas.microsoft.com/office/drawing/2014/main" id="{C7374F7A-1060-4AA2-8D36-60FAAE5BB4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620749"/>
                          <a:ext cx="79358" cy="426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0090" h="5421" fill="none" extrusionOk="0">
                              <a:moveTo>
                                <a:pt x="0" y="5420"/>
                              </a:moveTo>
                              <a:lnTo>
                                <a:pt x="10089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595" name="Google Shape;3082;p49">
                          <a:extLst>
                            <a:ext uri="{FF2B5EF4-FFF2-40B4-BE49-F238E27FC236}">
                              <a16:creationId xmlns:a16="http://schemas.microsoft.com/office/drawing/2014/main" id="{7647DFC2-8697-4895-A979-8AFF9D07042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79164" y="3203653"/>
                          <a:ext cx="1244833" cy="1020397"/>
                          <a:chOff x="4579164" y="3203653"/>
                          <a:chExt cx="1244833" cy="1020397"/>
                        </a:xfrm>
                      </p:grpSpPr>
                      <p:sp>
                        <p:nvSpPr>
                          <p:cNvPr id="597" name="Google Shape;3083;p49">
                            <a:extLst>
                              <a:ext uri="{FF2B5EF4-FFF2-40B4-BE49-F238E27FC236}">
                                <a16:creationId xmlns:a16="http://schemas.microsoft.com/office/drawing/2014/main" id="{7CDB96D2-FC69-4FA9-9853-8E727AAC1CC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49551" y="3708185"/>
                            <a:ext cx="37972" cy="381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4828" h="485" fill="none" extrusionOk="0">
                                <a:moveTo>
                                  <a:pt x="0" y="1"/>
                                </a:moveTo>
                                <a:lnTo>
                                  <a:pt x="4827" y="485"/>
                                </a:lnTo>
                              </a:path>
                            </a:pathLst>
                          </a:custGeom>
                          <a:noFill/>
                          <a:ln w="1825" cap="flat" cmpd="sng">
                            <a:solidFill>
                              <a:srgbClr val="A5B7C5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>
                            <a:defPPr marR="0" lvl="0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defPPr>
                            <a:lvl1pPr marR="0" lvl="0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Font typeface="Arial" panose="020B0604020202020204"/>
                              <a:defRPr sz="1400" b="0" i="0" u="none" strike="noStrike" cap="none">
                                <a:solidFill>
                                  <a:srgbClr val="000000"/>
                                </a:solidFill>
                                <a:latin typeface="Arial" panose="020B0604020202020204"/>
                                <a:ea typeface="Arial" panose="020B0604020202020204"/>
                                <a:cs typeface="Arial" panose="020B0604020202020204"/>
                                <a:sym typeface="Arial" panose="020B0604020202020204"/>
                              </a:defRPr>
                            </a:lvl1pPr>
                            <a:lvl2pPr marR="0" lvl="1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Font typeface="Arial" panose="020B0604020202020204"/>
                              <a:defRPr sz="1400" b="0" i="0" u="none" strike="noStrike" cap="none">
                                <a:solidFill>
                                  <a:srgbClr val="000000"/>
                                </a:solidFill>
                                <a:latin typeface="Arial" panose="020B0604020202020204"/>
                                <a:ea typeface="Arial" panose="020B0604020202020204"/>
                                <a:cs typeface="Arial" panose="020B0604020202020204"/>
                                <a:sym typeface="Arial" panose="020B0604020202020204"/>
                              </a:defRPr>
                            </a:lvl2pPr>
                            <a:lvl3pPr marR="0" lvl="2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Font typeface="Arial" panose="020B0604020202020204"/>
                              <a:defRPr sz="1400" b="0" i="0" u="none" strike="noStrike" cap="none">
                                <a:solidFill>
                                  <a:srgbClr val="000000"/>
                                </a:solidFill>
                                <a:latin typeface="Arial" panose="020B0604020202020204"/>
                                <a:ea typeface="Arial" panose="020B0604020202020204"/>
                                <a:cs typeface="Arial" panose="020B0604020202020204"/>
                                <a:sym typeface="Arial" panose="020B0604020202020204"/>
                              </a:defRPr>
                            </a:lvl3pPr>
                            <a:lvl4pPr marR="0" lvl="3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Font typeface="Arial" panose="020B0604020202020204"/>
                              <a:defRPr sz="1400" b="0" i="0" u="none" strike="noStrike" cap="none">
                                <a:solidFill>
                                  <a:srgbClr val="000000"/>
                                </a:solidFill>
                                <a:latin typeface="Arial" panose="020B0604020202020204"/>
                                <a:ea typeface="Arial" panose="020B0604020202020204"/>
                                <a:cs typeface="Arial" panose="020B0604020202020204"/>
                                <a:sym typeface="Arial" panose="020B0604020202020204"/>
                              </a:defRPr>
                            </a:lvl4pPr>
                            <a:lvl5pPr marR="0" lvl="4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Font typeface="Arial" panose="020B0604020202020204"/>
                              <a:defRPr sz="1400" b="0" i="0" u="none" strike="noStrike" cap="none">
                                <a:solidFill>
                                  <a:srgbClr val="000000"/>
                                </a:solidFill>
                                <a:latin typeface="Arial" panose="020B0604020202020204"/>
                                <a:ea typeface="Arial" panose="020B0604020202020204"/>
                                <a:cs typeface="Arial" panose="020B0604020202020204"/>
                                <a:sym typeface="Arial" panose="020B0604020202020204"/>
                              </a:defRPr>
                            </a:lvl5pPr>
                            <a:lvl6pPr marR="0" lvl="5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Font typeface="Arial" panose="020B0604020202020204"/>
                              <a:defRPr sz="1400" b="0" i="0" u="none" strike="noStrike" cap="none">
                                <a:solidFill>
                                  <a:srgbClr val="000000"/>
                                </a:solidFill>
                                <a:latin typeface="Arial" panose="020B0604020202020204"/>
                                <a:ea typeface="Arial" panose="020B0604020202020204"/>
                                <a:cs typeface="Arial" panose="020B0604020202020204"/>
                                <a:sym typeface="Arial" panose="020B0604020202020204"/>
                              </a:defRPr>
                            </a:lvl6pPr>
                            <a:lvl7pPr marR="0" lvl="6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Font typeface="Arial" panose="020B0604020202020204"/>
                              <a:defRPr sz="1400" b="0" i="0" u="none" strike="noStrike" cap="none">
                                <a:solidFill>
                                  <a:srgbClr val="000000"/>
                                </a:solidFill>
                                <a:latin typeface="Arial" panose="020B0604020202020204"/>
                                <a:ea typeface="Arial" panose="020B0604020202020204"/>
                                <a:cs typeface="Arial" panose="020B0604020202020204"/>
                                <a:sym typeface="Arial" panose="020B0604020202020204"/>
                              </a:defRPr>
                            </a:lvl7pPr>
                            <a:lvl8pPr marR="0" lvl="7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Font typeface="Arial" panose="020B0604020202020204"/>
                              <a:defRPr sz="1400" b="0" i="0" u="none" strike="noStrike" cap="none">
                                <a:solidFill>
                                  <a:srgbClr val="000000"/>
                                </a:solidFill>
                                <a:latin typeface="Arial" panose="020B0604020202020204"/>
                                <a:ea typeface="Arial" panose="020B0604020202020204"/>
                                <a:cs typeface="Arial" panose="020B0604020202020204"/>
                                <a:sym typeface="Arial" panose="020B0604020202020204"/>
                              </a:defRPr>
                            </a:lvl8pPr>
                            <a:lvl9pPr marR="0" lvl="8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Font typeface="Arial" panose="020B0604020202020204"/>
                              <a:defRPr sz="1400" b="0" i="0" u="none" strike="noStrike" cap="none">
                                <a:solidFill>
                                  <a:srgbClr val="000000"/>
                                </a:solidFill>
                                <a:latin typeface="Arial" panose="020B0604020202020204"/>
                                <a:ea typeface="Arial" panose="020B0604020202020204"/>
                                <a:cs typeface="Arial" panose="020B0604020202020204"/>
                                <a:sym typeface="Arial" panose="020B0604020202020204"/>
                              </a:defRPr>
                            </a:lvl9pPr>
                          </a:lstStyle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grpSp>
                        <p:nvGrpSpPr>
                          <p:cNvPr id="598" name="Google Shape;3084;p49">
                            <a:extLst>
                              <a:ext uri="{FF2B5EF4-FFF2-40B4-BE49-F238E27FC236}">
                                <a16:creationId xmlns:a16="http://schemas.microsoft.com/office/drawing/2014/main" id="{0D6FC737-F1BD-46BD-9AB0-CC8CBA656E7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579164" y="3203653"/>
                            <a:ext cx="1244833" cy="1020397"/>
                            <a:chOff x="4579164" y="3203653"/>
                            <a:chExt cx="1244833" cy="1020397"/>
                          </a:xfrm>
                        </p:grpSpPr>
                        <p:sp>
                          <p:nvSpPr>
                            <p:cNvPr id="599" name="Google Shape;3085;p49">
                              <a:extLst>
                                <a:ext uri="{FF2B5EF4-FFF2-40B4-BE49-F238E27FC236}">
                                  <a16:creationId xmlns:a16="http://schemas.microsoft.com/office/drawing/2014/main" id="{A7D64441-5F97-44C0-9012-44A57DDE815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53357" y="3586309"/>
                              <a:ext cx="147288" cy="12188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8727" h="15497" fill="none" extrusionOk="0">
                                  <a:moveTo>
                                    <a:pt x="18726" y="1"/>
                                  </a:moveTo>
                                  <a:lnTo>
                                    <a:pt x="0" y="15497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>
                              <a:def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defPPr>
                              <a:lvl1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1pPr>
                              <a:lvl2pPr marR="0" lvl="1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2pPr>
                              <a:lvl3pPr marR="0" lvl="2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3pPr>
                              <a:lvl4pPr marR="0" lvl="3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4pPr>
                              <a:lvl5pPr marR="0" lvl="4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5pPr>
                              <a:lvl6pPr marR="0" lvl="5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6pPr>
                              <a:lvl7pPr marR="0" lvl="6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7pPr>
                              <a:lvl8pPr marR="0" lvl="7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8pPr>
                              <a:lvl9pPr marR="0" lvl="8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9pPr>
                            </a:lstStyle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00" name="Google Shape;3086;p49">
                              <a:extLst>
                                <a:ext uri="{FF2B5EF4-FFF2-40B4-BE49-F238E27FC236}">
                                  <a16:creationId xmlns:a16="http://schemas.microsoft.com/office/drawing/2014/main" id="{67A64E05-6B8A-4A69-A0BC-936F017FA2E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87515" y="3592876"/>
                              <a:ext cx="113130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4384" h="15146" fill="none" extrusionOk="0">
                                  <a:moveTo>
                                    <a:pt x="0" y="15146"/>
                                  </a:moveTo>
                                  <a:lnTo>
                                    <a:pt x="14383" y="0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>
                              <a:def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defPPr>
                              <a:lvl1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1pPr>
                              <a:lvl2pPr marR="0" lvl="1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2pPr>
                              <a:lvl3pPr marR="0" lvl="2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3pPr>
                              <a:lvl4pPr marR="0" lvl="3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4pPr>
                              <a:lvl5pPr marR="0" lvl="4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5pPr>
                              <a:lvl6pPr marR="0" lvl="5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6pPr>
                              <a:lvl7pPr marR="0" lvl="6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7pPr>
                              <a:lvl8pPr marR="0" lvl="7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8pPr>
                              <a:lvl9pPr marR="0" lvl="8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9pPr>
                            </a:lstStyle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01" name="Google Shape;3087;p49">
                              <a:extLst>
                                <a:ext uri="{FF2B5EF4-FFF2-40B4-BE49-F238E27FC236}">
                                  <a16:creationId xmlns:a16="http://schemas.microsoft.com/office/drawing/2014/main" id="{DB9A0542-B8AA-441C-92B9-8E7FBB70A79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3395" y="3708185"/>
                              <a:ext cx="39970" cy="4538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082" h="5771" fill="none" extrusionOk="0">
                                  <a:moveTo>
                                    <a:pt x="1" y="5771"/>
                                  </a:moveTo>
                                  <a:lnTo>
                                    <a:pt x="5081" y="1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>
                              <a:def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defPPr>
                              <a:lvl1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1pPr>
                              <a:lvl2pPr marR="0" lvl="1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2pPr>
                              <a:lvl3pPr marR="0" lvl="2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3pPr>
                              <a:lvl4pPr marR="0" lvl="3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4pPr>
                              <a:lvl5pPr marR="0" lvl="4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5pPr>
                              <a:lvl6pPr marR="0" lvl="5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6pPr>
                              <a:lvl7pPr marR="0" lvl="6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7pPr>
                              <a:lvl8pPr marR="0" lvl="7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8pPr>
                              <a:lvl9pPr marR="0" lvl="8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9pPr>
                            </a:lstStyle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02" name="Google Shape;3088;p49">
                              <a:extLst>
                                <a:ext uri="{FF2B5EF4-FFF2-40B4-BE49-F238E27FC236}">
                                  <a16:creationId xmlns:a16="http://schemas.microsoft.com/office/drawing/2014/main" id="{4B403CF7-4EB4-417C-BDA2-578DEE7294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88943" y="3704378"/>
                              <a:ext cx="60616" cy="2608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707" h="3316" fill="none" extrusionOk="0">
                                  <a:moveTo>
                                    <a:pt x="1" y="3315"/>
                                  </a:moveTo>
                                  <a:lnTo>
                                    <a:pt x="7706" y="1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>
                              <a:def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defPPr>
                              <a:lvl1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1pPr>
                              <a:lvl2pPr marR="0" lvl="1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2pPr>
                              <a:lvl3pPr marR="0" lvl="2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3pPr>
                              <a:lvl4pPr marR="0" lvl="3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4pPr>
                              <a:lvl5pPr marR="0" lvl="4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5pPr>
                              <a:lvl6pPr marR="0" lvl="5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6pPr>
                              <a:lvl7pPr marR="0" lvl="6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7pPr>
                              <a:lvl8pPr marR="0" lvl="7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8pPr>
                              <a:lvl9pPr marR="0" lvl="8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9pPr>
                            </a:lstStyle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03" name="Google Shape;3089;p49">
                              <a:extLst>
                                <a:ext uri="{FF2B5EF4-FFF2-40B4-BE49-F238E27FC236}">
                                  <a16:creationId xmlns:a16="http://schemas.microsoft.com/office/drawing/2014/main" id="{F8C567C0-64A9-43A6-83C9-307DA1064C6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7296" y="3589069"/>
                              <a:ext cx="32262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4102" h="15146" fill="none" extrusionOk="0">
                                  <a:moveTo>
                                    <a:pt x="1" y="1"/>
                                  </a:moveTo>
                                  <a:lnTo>
                                    <a:pt x="4101" y="15146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>
                              <a:def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defPPr>
                              <a:lvl1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1pPr>
                              <a:lvl2pPr marR="0" lvl="1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2pPr>
                              <a:lvl3pPr marR="0" lvl="2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3pPr>
                              <a:lvl4pPr marR="0" lvl="3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4pPr>
                              <a:lvl5pPr marR="0" lvl="4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5pPr>
                              <a:lvl6pPr marR="0" lvl="5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6pPr>
                              <a:lvl7pPr marR="0" lvl="6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7pPr>
                              <a:lvl8pPr marR="0" lvl="7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8pPr>
                              <a:lvl9pPr marR="0" lvl="8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9pPr>
                            </a:lstStyle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04" name="Google Shape;3090;p49">
                              <a:extLst>
                                <a:ext uri="{FF2B5EF4-FFF2-40B4-BE49-F238E27FC236}">
                                  <a16:creationId xmlns:a16="http://schemas.microsoft.com/office/drawing/2014/main" id="{A3A7B6DC-9F91-4A18-A521-C55D3436402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49551" y="3708185"/>
                              <a:ext cx="22840" cy="7288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2904" h="9267" fill="none" extrusionOk="0">
                                  <a:moveTo>
                                    <a:pt x="0" y="1"/>
                                  </a:moveTo>
                                  <a:lnTo>
                                    <a:pt x="2904" y="9267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>
                              <a:def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defPPr>
                              <a:lvl1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1pPr>
                              <a:lvl2pPr marR="0" lvl="1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2pPr>
                              <a:lvl3pPr marR="0" lvl="2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3pPr>
                              <a:lvl4pPr marR="0" lvl="3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4pPr>
                              <a:lvl5pPr marR="0" lvl="4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5pPr>
                              <a:lvl6pPr marR="0" lvl="5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6pPr>
                              <a:lvl7pPr marR="0" lvl="6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7pPr>
                              <a:lvl8pPr marR="0" lvl="7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8pPr>
                              <a:lvl9pPr marR="0" lvl="8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9pPr>
                            </a:lstStyle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05" name="Google Shape;3091;p49">
                              <a:extLst>
                                <a:ext uri="{FF2B5EF4-FFF2-40B4-BE49-F238E27FC236}">
                                  <a16:creationId xmlns:a16="http://schemas.microsoft.com/office/drawing/2014/main" id="{7317D909-15E1-46FB-9C34-0EC2FF75296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2066" y="3752237"/>
                              <a:ext cx="60325" cy="2883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670" h="3666" fill="none" extrusionOk="0">
                                  <a:moveTo>
                                    <a:pt x="0" y="1"/>
                                  </a:moveTo>
                                  <a:lnTo>
                                    <a:pt x="7670" y="3666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>
                              <a:def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defPPr>
                              <a:lvl1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1pPr>
                              <a:lvl2pPr marR="0" lvl="1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2pPr>
                              <a:lvl3pPr marR="0" lvl="2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3pPr>
                              <a:lvl4pPr marR="0" lvl="3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4pPr>
                              <a:lvl5pPr marR="0" lvl="4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5pPr>
                              <a:lvl6pPr marR="0" lvl="5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6pPr>
                              <a:lvl7pPr marR="0" lvl="6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7pPr>
                              <a:lvl8pPr marR="0" lvl="7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8pPr>
                              <a:lvl9pPr marR="0" lvl="8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9pPr>
                            </a:lstStyle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606" name="Google Shape;3092;p49">
                              <a:extLst>
                                <a:ext uri="{FF2B5EF4-FFF2-40B4-BE49-F238E27FC236}">
                                  <a16:creationId xmlns:a16="http://schemas.microsoft.com/office/drawing/2014/main" id="{1C97E2EF-6E91-46B8-9BF5-4F5DDF2C155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579164" y="3203653"/>
                              <a:ext cx="1244833" cy="1020397"/>
                              <a:chOff x="4579164" y="3203653"/>
                              <a:chExt cx="1244833" cy="1020397"/>
                            </a:xfrm>
                          </p:grpSpPr>
                          <p:sp>
                            <p:nvSpPr>
                              <p:cNvPr id="610" name="Google Shape;3093;p49">
                                <a:extLst>
                                  <a:ext uri="{FF2B5EF4-FFF2-40B4-BE49-F238E27FC236}">
                                    <a16:creationId xmlns:a16="http://schemas.microsoft.com/office/drawing/2014/main" id="{00313D57-5367-47F0-A975-7B5EEE7F620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90301" y="3738347"/>
                                <a:ext cx="92956" cy="9172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1819" h="11662" fill="none" extrusionOk="0">
                                    <a:moveTo>
                                      <a:pt x="0" y="0"/>
                                    </a:moveTo>
                                    <a:lnTo>
                                      <a:pt x="11819" y="11662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11" name="Google Shape;3094;p49">
                                <a:extLst>
                                  <a:ext uri="{FF2B5EF4-FFF2-40B4-BE49-F238E27FC236}">
                                    <a16:creationId xmlns:a16="http://schemas.microsoft.com/office/drawing/2014/main" id="{CA5D63D6-3937-43C7-9586-DB357AE379E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652241"/>
                                <a:ext cx="33591" cy="17782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271" h="22610" fill="none" extrusionOk="0">
                                    <a:moveTo>
                                      <a:pt x="1" y="22610"/>
                                    </a:moveTo>
                                    <a:lnTo>
                                      <a:pt x="4271" y="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12" name="Google Shape;3095;p49">
                                <a:extLst>
                                  <a:ext uri="{FF2B5EF4-FFF2-40B4-BE49-F238E27FC236}">
                                    <a16:creationId xmlns:a16="http://schemas.microsoft.com/office/drawing/2014/main" id="{180696B9-513B-495F-A9A8-D14AD8C7E9C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16833" y="3652241"/>
                                <a:ext cx="70982" cy="20770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9025" h="26409" fill="none" extrusionOk="0">
                                    <a:moveTo>
                                      <a:pt x="1" y="1"/>
                                    </a:moveTo>
                                    <a:lnTo>
                                      <a:pt x="9025" y="26408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13" name="Google Shape;3096;p49">
                                <a:extLst>
                                  <a:ext uri="{FF2B5EF4-FFF2-40B4-BE49-F238E27FC236}">
                                    <a16:creationId xmlns:a16="http://schemas.microsoft.com/office/drawing/2014/main" id="{11CE44F6-1CD7-463E-AC9B-5A81A0591DB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13117" y="3694578"/>
                                <a:ext cx="44154" cy="13929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5614" h="17711" fill="none" extrusionOk="0">
                                    <a:moveTo>
                                      <a:pt x="5614" y="17711"/>
                                    </a:moveTo>
                                    <a:lnTo>
                                      <a:pt x="1" y="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14" name="Google Shape;3097;p49">
                                <a:extLst>
                                  <a:ext uri="{FF2B5EF4-FFF2-40B4-BE49-F238E27FC236}">
                                    <a16:creationId xmlns:a16="http://schemas.microsoft.com/office/drawing/2014/main" id="{CC0E1E9D-87E7-440C-A546-C282EEF910E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87807" y="3694578"/>
                                <a:ext cx="25317" cy="165369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3219" h="21026" fill="none" extrusionOk="0">
                                    <a:moveTo>
                                      <a:pt x="3219" y="1"/>
                                    </a:moveTo>
                                    <a:lnTo>
                                      <a:pt x="1" y="21025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15" name="Google Shape;3098;p49">
                                <a:extLst>
                                  <a:ext uri="{FF2B5EF4-FFF2-40B4-BE49-F238E27FC236}">
                                    <a16:creationId xmlns:a16="http://schemas.microsoft.com/office/drawing/2014/main" id="{E48CE721-AE35-469D-B63B-FD5F0A293C9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106374" cy="2522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3525" h="3207" fill="none" extrusionOk="0">
                                    <a:moveTo>
                                      <a:pt x="1" y="1"/>
                                    </a:moveTo>
                                    <a:lnTo>
                                      <a:pt x="13525" y="3206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16" name="Google Shape;3099;p49">
                                <a:extLst>
                                  <a:ext uri="{FF2B5EF4-FFF2-40B4-BE49-F238E27FC236}">
                                    <a16:creationId xmlns:a16="http://schemas.microsoft.com/office/drawing/2014/main" id="{53460C6C-4F7B-49F9-8407-F57F74252A3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70980" y="3830061"/>
                                <a:ext cx="12277" cy="7926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561" h="10078" fill="none" extrusionOk="0">
                                    <a:moveTo>
                                      <a:pt x="1561" y="1"/>
                                    </a:moveTo>
                                    <a:lnTo>
                                      <a:pt x="0" y="10077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17" name="Google Shape;3100;p49">
                                <a:extLst>
                                  <a:ext uri="{FF2B5EF4-FFF2-40B4-BE49-F238E27FC236}">
                                    <a16:creationId xmlns:a16="http://schemas.microsoft.com/office/drawing/2014/main" id="{ED6E1031-25C5-4082-BFC2-E11F1B08C7C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83828" y="3830061"/>
                                <a:ext cx="99429" cy="3454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2642" h="4392" fill="none" extrusionOk="0">
                                    <a:moveTo>
                                      <a:pt x="0" y="4392"/>
                                    </a:moveTo>
                                    <a:lnTo>
                                      <a:pt x="12642" y="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18" name="Google Shape;3101;p49">
                                <a:extLst>
                                  <a:ext uri="{FF2B5EF4-FFF2-40B4-BE49-F238E27FC236}">
                                    <a16:creationId xmlns:a16="http://schemas.microsoft.com/office/drawing/2014/main" id="{E10C7136-43C9-40AB-BF69-F8BE065B233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50336" cy="11798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400" h="15001" fill="none" extrusionOk="0">
                                    <a:moveTo>
                                      <a:pt x="1" y="1"/>
                                    </a:moveTo>
                                    <a:lnTo>
                                      <a:pt x="6400" y="1500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19" name="Google Shape;3102;p49">
                                <a:extLst>
                                  <a:ext uri="{FF2B5EF4-FFF2-40B4-BE49-F238E27FC236}">
                                    <a16:creationId xmlns:a16="http://schemas.microsoft.com/office/drawing/2014/main" id="{51CA7CDD-5158-4E0F-91E4-835DC09CB08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33578" y="3855276"/>
                                <a:ext cx="56046" cy="927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7126" h="11795" fill="none" extrusionOk="0">
                                    <a:moveTo>
                                      <a:pt x="1" y="11795"/>
                                    </a:moveTo>
                                    <a:lnTo>
                                      <a:pt x="7126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20" name="Google Shape;3103;p49">
                                <a:extLst>
                                  <a:ext uri="{FF2B5EF4-FFF2-40B4-BE49-F238E27FC236}">
                                    <a16:creationId xmlns:a16="http://schemas.microsoft.com/office/drawing/2014/main" id="{6EDA76D7-8E62-42B7-8C07-C13F3CED7E6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88943" y="3730450"/>
                                <a:ext cx="34928" cy="8925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441" h="11348" fill="none" extrusionOk="0">
                                    <a:moveTo>
                                      <a:pt x="4440" y="11347"/>
                                    </a:moveTo>
                                    <a:lnTo>
                                      <a:pt x="1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21" name="Google Shape;3104;p49">
                                <a:extLst>
                                  <a:ext uri="{FF2B5EF4-FFF2-40B4-BE49-F238E27FC236}">
                                    <a16:creationId xmlns:a16="http://schemas.microsoft.com/office/drawing/2014/main" id="{21C0C8B0-EBCF-4A0B-BB5C-8107A7770B3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90301" y="3667468"/>
                                <a:ext cx="49762" cy="7088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327" h="9013" fill="none" extrusionOk="0">
                                    <a:moveTo>
                                      <a:pt x="0" y="9012"/>
                                    </a:moveTo>
                                    <a:lnTo>
                                      <a:pt x="6327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22" name="Google Shape;3105;p49">
                                <a:extLst>
                                  <a:ext uri="{FF2B5EF4-FFF2-40B4-BE49-F238E27FC236}">
                                    <a16:creationId xmlns:a16="http://schemas.microsoft.com/office/drawing/2014/main" id="{1E8CAB0A-EE2C-439C-8C1F-ABA8F87F1EA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40338" y="3648536"/>
                                <a:ext cx="80593" cy="202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0247" h="2577" fill="none" extrusionOk="0">
                                    <a:moveTo>
                                      <a:pt x="1" y="2577"/>
                                    </a:moveTo>
                                    <a:lnTo>
                                      <a:pt x="10247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623" name="Google Shape;3106;p49">
                                <a:extLst>
                                  <a:ext uri="{FF2B5EF4-FFF2-40B4-BE49-F238E27FC236}">
                                    <a16:creationId xmlns:a16="http://schemas.microsoft.com/office/drawing/2014/main" id="{A327CD09-3CB5-4484-8C7D-1365BEF1CD4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4579164" y="3203653"/>
                                <a:ext cx="1244833" cy="1020397"/>
                                <a:chOff x="4579164" y="3203653"/>
                                <a:chExt cx="1244833" cy="1020397"/>
                              </a:xfrm>
                            </p:grpSpPr>
                            <p:sp>
                              <p:nvSpPr>
                                <p:cNvPr id="624" name="Google Shape;3107;p49">
                                  <a:extLst>
                                    <a:ext uri="{FF2B5EF4-FFF2-40B4-BE49-F238E27FC236}">
                                      <a16:creationId xmlns:a16="http://schemas.microsoft.com/office/drawing/2014/main" id="{3F457D55-4FCB-4E55-8EBB-BA3B1F31FBE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753083" y="3966015"/>
                                  <a:ext cx="92964" cy="5376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1820" h="6836" fill="none" extrusionOk="0">
                                      <a:moveTo>
                                        <a:pt x="1" y="6836"/>
                                      </a:moveTo>
                                      <a:lnTo>
                                        <a:pt x="11819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>
                                  <a:def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</a:defPPr>
                                  <a:lvl1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1pPr>
                                  <a:lvl2pPr marR="0" lvl="1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2pPr>
                                  <a:lvl3pPr marR="0" lvl="2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3pPr>
                                  <a:lvl4pPr marR="0" lvl="3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4pPr>
                                  <a:lvl5pPr marR="0" lvl="4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5pPr>
                                  <a:lvl6pPr marR="0" lvl="5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6pPr>
                                  <a:lvl7pPr marR="0" lvl="6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7pPr>
                                  <a:lvl8pPr marR="0" lvl="7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8pPr>
                                  <a:lvl9pPr marR="0" lvl="8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9pPr>
                                </a:lstStyle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25" name="Google Shape;3108;p49">
                                  <a:extLst>
                                    <a:ext uri="{FF2B5EF4-FFF2-40B4-BE49-F238E27FC236}">
                                      <a16:creationId xmlns:a16="http://schemas.microsoft.com/office/drawing/2014/main" id="{1A1EDCFB-5B2F-440A-B62B-8ACF5511352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6040" y="3952794"/>
                                  <a:ext cx="103519" cy="1313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3162" h="1670" fill="none" extrusionOk="0">
                                      <a:moveTo>
                                        <a:pt x="13161" y="0"/>
                                      </a:moveTo>
                                      <a:lnTo>
                                        <a:pt x="0" y="1670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>
                                  <a:def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</a:defPPr>
                                  <a:lvl1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1pPr>
                                  <a:lvl2pPr marR="0" lvl="1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2pPr>
                                  <a:lvl3pPr marR="0" lvl="2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3pPr>
                                  <a:lvl4pPr marR="0" lvl="3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4pPr>
                                  <a:lvl5pPr marR="0" lvl="4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5pPr>
                                  <a:lvl6pPr marR="0" lvl="5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6pPr>
                                  <a:lvl7pPr marR="0" lvl="6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7pPr>
                                  <a:lvl8pPr marR="0" lvl="7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8pPr>
                                  <a:lvl9pPr marR="0" lvl="8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9pPr>
                                </a:lstStyle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26" name="Google Shape;3109;p49">
                                  <a:extLst>
                                    <a:ext uri="{FF2B5EF4-FFF2-40B4-BE49-F238E27FC236}">
                                      <a16:creationId xmlns:a16="http://schemas.microsoft.com/office/drawing/2014/main" id="{C1B96936-DFF8-46DC-9B1F-BF886E8D844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6040" y="3962216"/>
                                  <a:ext cx="64800" cy="128066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239" h="16283" fill="none" extrusionOk="0">
                                      <a:moveTo>
                                        <a:pt x="0" y="0"/>
                                      </a:moveTo>
                                      <a:lnTo>
                                        <a:pt x="8238" y="16282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>
                                  <a:def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</a:defPPr>
                                  <a:lvl1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1pPr>
                                  <a:lvl2pPr marR="0" lvl="1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2pPr>
                                  <a:lvl3pPr marR="0" lvl="2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3pPr>
                                  <a:lvl4pPr marR="0" lvl="3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4pPr>
                                  <a:lvl5pPr marR="0" lvl="4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5pPr>
                                  <a:lvl6pPr marR="0" lvl="5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6pPr>
                                  <a:lvl7pPr marR="0" lvl="6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7pPr>
                                  <a:lvl8pPr marR="0" lvl="7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8pPr>
                                  <a:lvl9pPr marR="0" lvl="8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9pPr>
                                </a:lstStyle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27" name="Google Shape;3110;p49">
                                  <a:extLst>
                                    <a:ext uri="{FF2B5EF4-FFF2-40B4-BE49-F238E27FC236}">
                                      <a16:creationId xmlns:a16="http://schemas.microsoft.com/office/drawing/2014/main" id="{571A13CA-6193-4F03-8BDC-2BD4774413A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3962216"/>
                                  <a:ext cx="3815" cy="164787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85" h="20952" fill="none" extrusionOk="0">
                                      <a:moveTo>
                                        <a:pt x="0" y="20952"/>
                                      </a:moveTo>
                                      <a:lnTo>
                                        <a:pt x="484" y="0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>
                                  <a:def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</a:defPPr>
                                  <a:lvl1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1pPr>
                                  <a:lvl2pPr marR="0" lvl="1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2pPr>
                                  <a:lvl3pPr marR="0" lvl="2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3pPr>
                                  <a:lvl4pPr marR="0" lvl="3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4pPr>
                                  <a:lvl5pPr marR="0" lvl="4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5pPr>
                                  <a:lvl6pPr marR="0" lvl="5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6pPr>
                                  <a:lvl7pPr marR="0" lvl="6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7pPr>
                                  <a:lvl8pPr marR="0" lvl="7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8pPr>
                                  <a:lvl9pPr marR="0" lvl="8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9pPr>
                                </a:lstStyle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28" name="Google Shape;3111;p49">
                                  <a:extLst>
                                    <a:ext uri="{FF2B5EF4-FFF2-40B4-BE49-F238E27FC236}">
                                      <a16:creationId xmlns:a16="http://schemas.microsoft.com/office/drawing/2014/main" id="{440EC465-E5C7-44D8-9234-2894EC72115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4123189"/>
                                  <a:ext cx="37587" cy="5300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779" h="6739" fill="none" extrusionOk="0">
                                      <a:moveTo>
                                        <a:pt x="4779" y="6739"/>
                                      </a:moveTo>
                                      <a:lnTo>
                                        <a:pt x="0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>
                                  <a:def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</a:defPPr>
                                  <a:lvl1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1pPr>
                                  <a:lvl2pPr marR="0" lvl="1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2pPr>
                                  <a:lvl3pPr marR="0" lvl="2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3pPr>
                                  <a:lvl4pPr marR="0" lvl="3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4pPr>
                                  <a:lvl5pPr marR="0" lvl="4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5pPr>
                                  <a:lvl6pPr marR="0" lvl="5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6pPr>
                                  <a:lvl7pPr marR="0" lvl="6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7pPr>
                                  <a:lvl8pPr marR="0" lvl="7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8pPr>
                                  <a:lvl9pPr marR="0" lvl="8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9pPr>
                                </a:lstStyle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29" name="Google Shape;3112;p49">
                                  <a:extLst>
                                    <a:ext uri="{FF2B5EF4-FFF2-40B4-BE49-F238E27FC236}">
                                      <a16:creationId xmlns:a16="http://schemas.microsoft.com/office/drawing/2014/main" id="{5BCA90E9-869F-46BE-99EA-220C3147216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770779" y="4118525"/>
                                  <a:ext cx="71461" cy="467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9086" h="594" fill="none" extrusionOk="0">
                                      <a:moveTo>
                                        <a:pt x="9085" y="594"/>
                                      </a:moveTo>
                                      <a:lnTo>
                                        <a:pt x="1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>
                                  <a:def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</a:defPPr>
                                  <a:lvl1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1pPr>
                                  <a:lvl2pPr marR="0" lvl="1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2pPr>
                                  <a:lvl3pPr marR="0" lvl="2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3pPr>
                                  <a:lvl4pPr marR="0" lvl="3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4pPr>
                                  <a:lvl5pPr marR="0" lvl="4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5pPr>
                                  <a:lvl6pPr marR="0" lvl="5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6pPr>
                                  <a:lvl7pPr marR="0" lvl="6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7pPr>
                                  <a:lvl8pPr marR="0" lvl="7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8pPr>
                                  <a:lvl9pPr marR="0" lvl="8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9pPr>
                                </a:lstStyle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30" name="Google Shape;3113;p49">
                                  <a:extLst>
                                    <a:ext uri="{FF2B5EF4-FFF2-40B4-BE49-F238E27FC236}">
                                      <a16:creationId xmlns:a16="http://schemas.microsoft.com/office/drawing/2014/main" id="{0DE6C4F9-102D-440A-8767-D7AA7FC120D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4090274"/>
                                  <a:ext cx="68606" cy="32923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723" h="4186" fill="none" extrusionOk="0">
                                      <a:moveTo>
                                        <a:pt x="0" y="4186"/>
                                      </a:moveTo>
                                      <a:lnTo>
                                        <a:pt x="8722" y="0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>
                                  <a:def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</a:defPPr>
                                  <a:lvl1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1pPr>
                                  <a:lvl2pPr marR="0" lvl="1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2pPr>
                                  <a:lvl3pPr marR="0" lvl="2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3pPr>
                                  <a:lvl4pPr marR="0" lvl="3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4pPr>
                                  <a:lvl5pPr marR="0" lvl="4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5pPr>
                                  <a:lvl6pPr marR="0" lvl="5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6pPr>
                                  <a:lvl7pPr marR="0" lvl="6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7pPr>
                                  <a:lvl8pPr marR="0" lvl="7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8pPr>
                                  <a:lvl9pPr marR="0" lvl="8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9pPr>
                                </a:lstStyle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631" name="Google Shape;3114;p49">
                                  <a:extLst>
                                    <a:ext uri="{FF2B5EF4-FFF2-40B4-BE49-F238E27FC236}">
                                      <a16:creationId xmlns:a16="http://schemas.microsoft.com/office/drawing/2014/main" id="{EB53CF66-886F-400E-B4CA-7450737130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4579164" y="3203653"/>
                                  <a:ext cx="1244833" cy="1020397"/>
                                  <a:chOff x="4579164" y="3203653"/>
                                  <a:chExt cx="1244833" cy="1020397"/>
                                </a:xfrm>
                              </p:grpSpPr>
                              <p:sp>
                                <p:nvSpPr>
                                  <p:cNvPr id="632" name="Google Shape;3115;p49">
                                    <a:extLst>
                                      <a:ext uri="{FF2B5EF4-FFF2-40B4-BE49-F238E27FC236}">
                                        <a16:creationId xmlns:a16="http://schemas.microsoft.com/office/drawing/2014/main" id="{463AA22A-C768-4F0B-830B-A519F72D61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788476" y="3855276"/>
                                    <a:ext cx="57572" cy="11074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7320" h="14081" fill="none" extrusionOk="0">
                                        <a:moveTo>
                                          <a:pt x="7319" y="14081"/>
                                        </a:moveTo>
                                        <a:lnTo>
                                          <a:pt x="1" y="0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>
                                    <a:defPPr marR="0" lvl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</a:defPPr>
                                    <a:lvl1pPr marR="0" lvl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1pPr>
                                    <a:lvl2pPr marR="0" lvl="1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2pPr>
                                    <a:lvl3pPr marR="0" lvl="2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3pPr>
                                    <a:lvl4pPr marR="0" lvl="3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4pPr>
                                    <a:lvl5pPr marR="0" lvl="4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5pPr>
                                    <a:lvl6pPr marR="0" lvl="5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6pPr>
                                    <a:lvl7pPr marR="0" lvl="6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7pPr>
                                    <a:lvl8pPr marR="0" lvl="7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8pPr>
                                    <a:lvl9pPr marR="0" lvl="8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9pPr>
                                  </a:lstStyle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3" name="Google Shape;3116;p49">
                                    <a:extLst>
                                      <a:ext uri="{FF2B5EF4-FFF2-40B4-BE49-F238E27FC236}">
                                        <a16:creationId xmlns:a16="http://schemas.microsoft.com/office/drawing/2014/main" id="{0BE50E18-0B1B-4316-907A-FEC0A56651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846040" y="3833867"/>
                                    <a:ext cx="11231" cy="132156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1428" h="16803" fill="none" extrusionOk="0">
                                        <a:moveTo>
                                          <a:pt x="0" y="16803"/>
                                        </a:moveTo>
                                        <a:lnTo>
                                          <a:pt x="1428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>
                                    <a:defPPr marR="0" lvl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</a:defPPr>
                                    <a:lvl1pPr marR="0" lvl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1pPr>
                                    <a:lvl2pPr marR="0" lvl="1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2pPr>
                                    <a:lvl3pPr marR="0" lvl="2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3pPr>
                                    <a:lvl4pPr marR="0" lvl="3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4pPr>
                                    <a:lvl5pPr marR="0" lvl="4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5pPr>
                                    <a:lvl6pPr marR="0" lvl="5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6pPr>
                                    <a:lvl7pPr marR="0" lvl="6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7pPr>
                                    <a:lvl8pPr marR="0" lvl="7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8pPr>
                                    <a:lvl9pPr marR="0" lvl="8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9pPr>
                                  </a:lstStyle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" name="Google Shape;3117;p49">
                                    <a:extLst>
                                      <a:ext uri="{FF2B5EF4-FFF2-40B4-BE49-F238E27FC236}">
                                        <a16:creationId xmlns:a16="http://schemas.microsoft.com/office/drawing/2014/main" id="{223A0A60-9D38-4D7B-BE91-B74A85D458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761554" y="3854796"/>
                                    <a:ext cx="26261" cy="164984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3339" h="20977" fill="none" extrusionOk="0">
                                        <a:moveTo>
                                          <a:pt x="0" y="20977"/>
                                        </a:moveTo>
                                        <a:lnTo>
                                          <a:pt x="3339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>
                                    <a:defPPr marR="0" lvl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</a:defPPr>
                                    <a:lvl1pPr marR="0" lvl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1pPr>
                                    <a:lvl2pPr marR="0" lvl="1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2pPr>
                                    <a:lvl3pPr marR="0" lvl="2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3pPr>
                                    <a:lvl4pPr marR="0" lvl="3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4pPr>
                                    <a:lvl5pPr marR="0" lvl="4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5pPr>
                                    <a:lvl6pPr marR="0" lvl="5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6pPr>
                                    <a:lvl7pPr marR="0" lvl="6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7pPr>
                                    <a:lvl8pPr marR="0" lvl="7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8pPr>
                                    <a:lvl9pPr marR="0" lvl="8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9pPr>
                                  </a:lstStyle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5" name="Google Shape;3118;p49">
                                    <a:extLst>
                                      <a:ext uri="{FF2B5EF4-FFF2-40B4-BE49-F238E27FC236}">
                                        <a16:creationId xmlns:a16="http://schemas.microsoft.com/office/drawing/2014/main" id="{EBC85D39-824E-4F8D-843B-9D8ACF5401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846991" y="3818263"/>
                                    <a:ext cx="74025" cy="146242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9412" h="18594" fill="none" extrusionOk="0">
                                        <a:moveTo>
                                          <a:pt x="0" y="18593"/>
                                        </a:moveTo>
                                        <a:lnTo>
                                          <a:pt x="9411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>
                                    <a:defPPr marR="0" lvl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</a:defPPr>
                                    <a:lvl1pPr marR="0" lvl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1pPr>
                                    <a:lvl2pPr marR="0" lvl="1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2pPr>
                                    <a:lvl3pPr marR="0" lvl="2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3pPr>
                                    <a:lvl4pPr marR="0" lvl="3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4pPr>
                                    <a:lvl5pPr marR="0" lvl="4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5pPr>
                                    <a:lvl6pPr marR="0" lvl="5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6pPr>
                                    <a:lvl7pPr marR="0" lvl="6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7pPr>
                                    <a:lvl8pPr marR="0" lvl="7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8pPr>
                                    <a:lvl9pPr marR="0" lvl="8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9pPr>
                                  </a:lstStyle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6" name="Google Shape;3119;p49">
                                    <a:extLst>
                                      <a:ext uri="{FF2B5EF4-FFF2-40B4-BE49-F238E27FC236}">
                                        <a16:creationId xmlns:a16="http://schemas.microsoft.com/office/drawing/2014/main" id="{B1E9DED3-A58B-4178-B3E5-DB0B0A9241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927191" y="3823305"/>
                                    <a:ext cx="22368" cy="12949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2844" h="16465" fill="none" extrusionOk="0">
                                        <a:moveTo>
                                          <a:pt x="1" y="1"/>
                                        </a:moveTo>
                                        <a:lnTo>
                                          <a:pt x="2843" y="16464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>
                                    <a:defPPr marR="0" lvl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</a:defPPr>
                                    <a:lvl1pPr marR="0" lvl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1pPr>
                                    <a:lvl2pPr marR="0" lvl="1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2pPr>
                                    <a:lvl3pPr marR="0" lvl="2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3pPr>
                                    <a:lvl4pPr marR="0" lvl="3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4pPr>
                                    <a:lvl5pPr marR="0" lvl="4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5pPr>
                                    <a:lvl6pPr marR="0" lvl="5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6pPr>
                                    <a:lvl7pPr marR="0" lvl="6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7pPr>
                                    <a:lvl8pPr marR="0" lvl="7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8pPr>
                                    <a:lvl9pPr marR="0" lvl="8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9pPr>
                                  </a:lstStyle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grpSp>
                                <p:nvGrpSpPr>
                                  <p:cNvPr id="637" name="Google Shape;3120;p49">
                                    <a:extLst>
                                      <a:ext uri="{FF2B5EF4-FFF2-40B4-BE49-F238E27FC236}">
                                        <a16:creationId xmlns:a16="http://schemas.microsoft.com/office/drawing/2014/main" id="{684F114C-845F-4B14-B200-EE898D9DCBB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4579164" y="3203653"/>
                                    <a:ext cx="1244833" cy="1020397"/>
                                    <a:chOff x="4579164" y="3203653"/>
                                    <a:chExt cx="1244833" cy="1020397"/>
                                  </a:xfrm>
                                </p:grpSpPr>
                                <p:sp>
                                  <p:nvSpPr>
                                    <p:cNvPr id="638" name="Google Shape;3121;p49">
                                      <a:extLst>
                                        <a:ext uri="{FF2B5EF4-FFF2-40B4-BE49-F238E27FC236}">
                                          <a16:creationId xmlns:a16="http://schemas.microsoft.com/office/drawing/2014/main" id="{F0EED908-7767-4F2C-BD5C-8458F1CDAEB4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579164" y="3652241"/>
                                      <a:ext cx="422626" cy="571809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53735" h="72703" fill="none" extrusionOk="0">
                                          <a:moveTo>
                                            <a:pt x="27593" y="71880"/>
                                          </a:moveTo>
                                          <a:lnTo>
                                            <a:pt x="23771" y="58694"/>
                                          </a:lnTo>
                                          <a:lnTo>
                                            <a:pt x="22936" y="46731"/>
                                          </a:lnTo>
                                          <a:lnTo>
                                            <a:pt x="19972" y="37380"/>
                                          </a:lnTo>
                                          <a:lnTo>
                                            <a:pt x="11674" y="32686"/>
                                          </a:lnTo>
                                          <a:lnTo>
                                            <a:pt x="1" y="27001"/>
                                          </a:lnTo>
                                          <a:lnTo>
                                            <a:pt x="1392" y="10610"/>
                                          </a:lnTo>
                                          <a:lnTo>
                                            <a:pt x="17517" y="1"/>
                                          </a:lnTo>
                                          <a:lnTo>
                                            <a:pt x="29747" y="5384"/>
                                          </a:lnTo>
                                          <a:lnTo>
                                            <a:pt x="43827" y="21291"/>
                                          </a:lnTo>
                                          <a:lnTo>
                                            <a:pt x="49343" y="27122"/>
                                          </a:lnTo>
                                          <a:lnTo>
                                            <a:pt x="53735" y="25815"/>
                                          </a:lnTo>
                                          <a:lnTo>
                                            <a:pt x="50347" y="35940"/>
                                          </a:lnTo>
                                          <a:lnTo>
                                            <a:pt x="47093" y="38214"/>
                                          </a:lnTo>
                                          <a:lnTo>
                                            <a:pt x="44069" y="44275"/>
                                          </a:lnTo>
                                          <a:lnTo>
                                            <a:pt x="45073" y="51944"/>
                                          </a:lnTo>
                                          <a:lnTo>
                                            <a:pt x="42170" y="55694"/>
                                          </a:lnTo>
                                          <a:lnTo>
                                            <a:pt x="38227" y="66025"/>
                                          </a:lnTo>
                                          <a:lnTo>
                                            <a:pt x="27593" y="72702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>
                                      <a:defPPr marR="0" lvl="0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</a:defPPr>
                                      <a:lvl1pPr marR="0" lvl="0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1pPr>
                                      <a:lvl2pPr marR="0" lvl="1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2pPr>
                                      <a:lvl3pPr marR="0" lvl="2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3pPr>
                                      <a:lvl4pPr marR="0" lvl="3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4pPr>
                                      <a:lvl5pPr marR="0" lvl="4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5pPr>
                                      <a:lvl6pPr marR="0" lvl="5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6pPr>
                                      <a:lvl7pPr marR="0" lvl="6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7pPr>
                                      <a:lvl8pPr marR="0" lvl="7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8pPr>
                                      <a:lvl9pPr marR="0" lvl="8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9pPr>
                                    </a:lstStyle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9" name="Google Shape;3122;p49">
                                      <a:extLst>
                                        <a:ext uri="{FF2B5EF4-FFF2-40B4-BE49-F238E27FC236}">
                                          <a16:creationId xmlns:a16="http://schemas.microsoft.com/office/drawing/2014/main" id="{DA707F53-3238-4E6C-9FEF-00861995D17F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617986" y="3203653"/>
                                      <a:ext cx="1206011" cy="684357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153339" h="87013" fill="none" extrusionOk="0">
                                          <a:moveTo>
                                            <a:pt x="24811" y="62214"/>
                                          </a:moveTo>
                                          <a:lnTo>
                                            <a:pt x="34452" y="66980"/>
                                          </a:lnTo>
                                          <a:lnTo>
                                            <a:pt x="37549" y="69920"/>
                                          </a:lnTo>
                                          <a:lnTo>
                                            <a:pt x="41274" y="77698"/>
                                          </a:lnTo>
                                          <a:lnTo>
                                            <a:pt x="46270" y="79222"/>
                                          </a:lnTo>
                                          <a:lnTo>
                                            <a:pt x="55899" y="72775"/>
                                          </a:lnTo>
                                          <a:lnTo>
                                            <a:pt x="52645" y="69085"/>
                                          </a:lnTo>
                                          <a:lnTo>
                                            <a:pt x="48291" y="70234"/>
                                          </a:lnTo>
                                          <a:lnTo>
                                            <a:pt x="46585" y="64634"/>
                                          </a:lnTo>
                                          <a:lnTo>
                                            <a:pt x="48774" y="66097"/>
                                          </a:lnTo>
                                          <a:lnTo>
                                            <a:pt x="59698" y="70234"/>
                                          </a:lnTo>
                                          <a:lnTo>
                                            <a:pt x="65988" y="72279"/>
                                          </a:lnTo>
                                          <a:lnTo>
                                            <a:pt x="66315" y="75944"/>
                                          </a:lnTo>
                                          <a:lnTo>
                                            <a:pt x="70960" y="87013"/>
                                          </a:lnTo>
                                          <a:lnTo>
                                            <a:pt x="76573" y="75944"/>
                                          </a:lnTo>
                                          <a:lnTo>
                                            <a:pt x="80831" y="72932"/>
                                          </a:lnTo>
                                          <a:lnTo>
                                            <a:pt x="86069" y="78146"/>
                                          </a:lnTo>
                                          <a:lnTo>
                                            <a:pt x="88355" y="83928"/>
                                          </a:lnTo>
                                          <a:lnTo>
                                            <a:pt x="94633" y="84037"/>
                                          </a:lnTo>
                                          <a:lnTo>
                                            <a:pt x="94270" y="74299"/>
                                          </a:lnTo>
                                          <a:lnTo>
                                            <a:pt x="100936" y="72690"/>
                                          </a:lnTo>
                                          <a:lnTo>
                                            <a:pt x="106682" y="64307"/>
                                          </a:lnTo>
                                          <a:lnTo>
                                            <a:pt x="106319" y="56553"/>
                                          </a:lnTo>
                                          <a:lnTo>
                                            <a:pt x="103416" y="54690"/>
                                          </a:lnTo>
                                          <a:lnTo>
                                            <a:pt x="106827" y="53105"/>
                                          </a:lnTo>
                                          <a:lnTo>
                                            <a:pt x="120194" y="45339"/>
                                          </a:lnTo>
                                          <a:lnTo>
                                            <a:pt x="122528" y="36859"/>
                                          </a:lnTo>
                                          <a:lnTo>
                                            <a:pt x="118851" y="35493"/>
                                          </a:lnTo>
                                          <a:lnTo>
                                            <a:pt x="125093" y="28464"/>
                                          </a:lnTo>
                                          <a:lnTo>
                                            <a:pt x="148536" y="25972"/>
                                          </a:lnTo>
                                          <a:lnTo>
                                            <a:pt x="153339" y="12255"/>
                                          </a:lnTo>
                                          <a:lnTo>
                                            <a:pt x="125468" y="6255"/>
                                          </a:lnTo>
                                          <a:lnTo>
                                            <a:pt x="101758" y="5432"/>
                                          </a:lnTo>
                                          <a:lnTo>
                                            <a:pt x="85016" y="1"/>
                                          </a:lnTo>
                                          <a:lnTo>
                                            <a:pt x="60532" y="12255"/>
                                          </a:lnTo>
                                          <a:lnTo>
                                            <a:pt x="39714" y="20214"/>
                                          </a:lnTo>
                                          <a:lnTo>
                                            <a:pt x="35444" y="13089"/>
                                          </a:lnTo>
                                          <a:lnTo>
                                            <a:pt x="22186" y="13464"/>
                                          </a:lnTo>
                                          <a:lnTo>
                                            <a:pt x="15291" y="21351"/>
                                          </a:lnTo>
                                          <a:lnTo>
                                            <a:pt x="11831" y="27484"/>
                                          </a:lnTo>
                                          <a:lnTo>
                                            <a:pt x="21581" y="26614"/>
                                          </a:lnTo>
                                          <a:lnTo>
                                            <a:pt x="24532" y="19561"/>
                                          </a:lnTo>
                                          <a:lnTo>
                                            <a:pt x="29480" y="22694"/>
                                          </a:lnTo>
                                          <a:lnTo>
                                            <a:pt x="24811" y="32964"/>
                                          </a:lnTo>
                                          <a:lnTo>
                                            <a:pt x="20262" y="35541"/>
                                          </a:lnTo>
                                          <a:lnTo>
                                            <a:pt x="15569" y="31368"/>
                                          </a:lnTo>
                                          <a:lnTo>
                                            <a:pt x="15061" y="35650"/>
                                          </a:lnTo>
                                          <a:lnTo>
                                            <a:pt x="11057" y="37924"/>
                                          </a:lnTo>
                                          <a:lnTo>
                                            <a:pt x="6024" y="43089"/>
                                          </a:lnTo>
                                          <a:lnTo>
                                            <a:pt x="6387" y="49210"/>
                                          </a:lnTo>
                                          <a:lnTo>
                                            <a:pt x="992" y="49210"/>
                                          </a:lnTo>
                                          <a:lnTo>
                                            <a:pt x="0" y="52198"/>
                                          </a:lnTo>
                                          <a:lnTo>
                                            <a:pt x="835" y="57037"/>
                                          </a:lnTo>
                                          <a:lnTo>
                                            <a:pt x="6726" y="55198"/>
                                          </a:lnTo>
                                          <a:lnTo>
                                            <a:pt x="10924" y="50069"/>
                                          </a:lnTo>
                                          <a:lnTo>
                                            <a:pt x="16367" y="50686"/>
                                          </a:lnTo>
                                          <a:lnTo>
                                            <a:pt x="18049" y="46670"/>
                                          </a:lnTo>
                                          <a:lnTo>
                                            <a:pt x="23093" y="54363"/>
                                          </a:lnTo>
                                          <a:lnTo>
                                            <a:pt x="26528" y="56105"/>
                                          </a:lnTo>
                                          <a:lnTo>
                                            <a:pt x="26734" y="52210"/>
                                          </a:lnTo>
                                          <a:lnTo>
                                            <a:pt x="33835" y="47069"/>
                                          </a:lnTo>
                                          <a:lnTo>
                                            <a:pt x="38069" y="49488"/>
                                          </a:lnTo>
                                          <a:lnTo>
                                            <a:pt x="36278" y="53045"/>
                                          </a:lnTo>
                                          <a:lnTo>
                                            <a:pt x="28343" y="55392"/>
                                          </a:lnTo>
                                          <a:cubicBezTo>
                                            <a:pt x="28343" y="55392"/>
                                            <a:pt x="31041" y="58888"/>
                                            <a:pt x="31319" y="58984"/>
                                          </a:cubicBezTo>
                                          <a:cubicBezTo>
                                            <a:pt x="31597" y="59069"/>
                                            <a:pt x="36278" y="58150"/>
                                            <a:pt x="36278" y="58150"/>
                                          </a:cubicBezTo>
                                          <a:lnTo>
                                            <a:pt x="35456" y="61948"/>
                                          </a:lnTo>
                                          <a:lnTo>
                                            <a:pt x="30920" y="63255"/>
                                          </a:lnTo>
                                          <a:lnTo>
                                            <a:pt x="24823" y="62142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>
                                      <a:defPPr marR="0" lvl="0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</a:defPPr>
                                      <a:lvl1pPr marR="0" lvl="0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1pPr>
                                      <a:lvl2pPr marR="0" lvl="1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2pPr>
                                      <a:lvl3pPr marR="0" lvl="2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3pPr>
                                      <a:lvl4pPr marR="0" lvl="3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4pPr>
                                      <a:lvl5pPr marR="0" lvl="4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5pPr>
                                      <a:lvl6pPr marR="0" lvl="5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6pPr>
                                      <a:lvl7pPr marR="0" lvl="6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7pPr>
                                      <a:lvl8pPr marR="0" lvl="7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8pPr>
                                      <a:lvl9pPr marR="0" lvl="8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9pPr>
                                    </a:lstStyle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40" name="Google Shape;3123;p49">
                                      <a:extLst>
                                        <a:ext uri="{FF2B5EF4-FFF2-40B4-BE49-F238E27FC236}">
                                          <a16:creationId xmlns:a16="http://schemas.microsoft.com/office/drawing/2014/main" id="{96065BC3-AC3A-4AEC-AF33-0E9CDE0048DD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06356" y="3466721"/>
                                      <a:ext cx="194289" cy="358880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24703" h="45630" fill="none" extrusionOk="0">
                                          <a:moveTo>
                                            <a:pt x="8396" y="39968"/>
                                          </a:moveTo>
                                          <a:lnTo>
                                            <a:pt x="9835" y="45629"/>
                                          </a:lnTo>
                                          <a:lnTo>
                                            <a:pt x="11626" y="36786"/>
                                          </a:lnTo>
                                          <a:lnTo>
                                            <a:pt x="5492" y="30218"/>
                                          </a:lnTo>
                                          <a:lnTo>
                                            <a:pt x="1" y="25016"/>
                                          </a:lnTo>
                                          <a:lnTo>
                                            <a:pt x="1392" y="16040"/>
                                          </a:lnTo>
                                          <a:lnTo>
                                            <a:pt x="24702" y="15206"/>
                                          </a:lnTo>
                                          <a:lnTo>
                                            <a:pt x="6472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>
                                      <a:defPPr marR="0" lvl="0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</a:defPPr>
                                      <a:lvl1pPr marR="0" lvl="0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1pPr>
                                      <a:lvl2pPr marR="0" lvl="1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2pPr>
                                      <a:lvl3pPr marR="0" lvl="2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3pPr>
                                      <a:lvl4pPr marR="0" lvl="3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4pPr>
                                      <a:lvl5pPr marR="0" lvl="4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5pPr>
                                      <a:lvl6pPr marR="0" lvl="5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6pPr>
                                      <a:lvl7pPr marR="0" lvl="6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7pPr>
                                      <a:lvl8pPr marR="0" lvl="7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8pPr>
                                      <a:lvl9pPr marR="0" lvl="8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9pPr>
                                    </a:lstStyle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41" name="Google Shape;3124;p49">
                                      <a:extLst>
                                        <a:ext uri="{FF2B5EF4-FFF2-40B4-BE49-F238E27FC236}">
                                          <a16:creationId xmlns:a16="http://schemas.microsoft.com/office/drawing/2014/main" id="{393DE148-80DC-4F27-A9A3-DD63094C0DB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72383" y="3756043"/>
                                      <a:ext cx="25412" cy="25026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3231" h="3182" fill="none" extrusionOk="0">
                                          <a:moveTo>
                                            <a:pt x="1" y="3182"/>
                                          </a:moveTo>
                                          <a:lnTo>
                                            <a:pt x="3231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>
                                      <a:defPPr marR="0" lvl="0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</a:defPPr>
                                      <a:lvl1pPr marR="0" lvl="0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1pPr>
                                      <a:lvl2pPr marR="0" lvl="1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2pPr>
                                      <a:lvl3pPr marR="0" lvl="2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3pPr>
                                      <a:lvl4pPr marR="0" lvl="3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4pPr>
                                      <a:lvl5pPr marR="0" lvl="4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5pPr>
                                      <a:lvl6pPr marR="0" lvl="5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6pPr>
                                      <a:lvl7pPr marR="0" lvl="6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7pPr>
                                      <a:lvl8pPr marR="0" lvl="7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8pPr>
                                      <a:lvl9pPr marR="0" lvl="8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9pPr>
                                    </a:lstStyle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607" name="Google Shape;3125;p49">
                              <a:extLst>
                                <a:ext uri="{FF2B5EF4-FFF2-40B4-BE49-F238E27FC236}">
                                  <a16:creationId xmlns:a16="http://schemas.microsoft.com/office/drawing/2014/main" id="{B1E9BA5D-7038-4F1A-9D84-771C0289415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90375" y="3688019"/>
                              <a:ext cx="5144" cy="4376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54" h="5565" fill="none" extrusionOk="0">
                                  <a:moveTo>
                                    <a:pt x="653" y="0"/>
                                  </a:moveTo>
                                  <a:lnTo>
                                    <a:pt x="0" y="5565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>
                              <a:def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defPPr>
                              <a:lvl1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1pPr>
                              <a:lvl2pPr marR="0" lvl="1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2pPr>
                              <a:lvl3pPr marR="0" lvl="2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3pPr>
                              <a:lvl4pPr marR="0" lvl="3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4pPr>
                              <a:lvl5pPr marR="0" lvl="4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5pPr>
                              <a:lvl6pPr marR="0" lvl="5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6pPr>
                              <a:lvl7pPr marR="0" lvl="6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7pPr>
                              <a:lvl8pPr marR="0" lvl="7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8pPr>
                              <a:lvl9pPr marR="0" lvl="8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9pPr>
                            </a:lstStyle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08" name="Google Shape;3126;p49">
                              <a:extLst>
                                <a:ext uri="{FF2B5EF4-FFF2-40B4-BE49-F238E27FC236}">
                                  <a16:creationId xmlns:a16="http://schemas.microsoft.com/office/drawing/2014/main" id="{B8E71B43-5F7C-489E-A28F-B80F441ABD3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99317" y="3688019"/>
                              <a:ext cx="54048" cy="2017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872" h="2565" fill="none" extrusionOk="0">
                                  <a:moveTo>
                                    <a:pt x="0" y="0"/>
                                  </a:moveTo>
                                  <a:lnTo>
                                    <a:pt x="6871" y="2565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>
                              <a:def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defPPr>
                              <a:lvl1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1pPr>
                              <a:lvl2pPr marR="0" lvl="1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2pPr>
                              <a:lvl3pPr marR="0" lvl="2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3pPr>
                              <a:lvl4pPr marR="0" lvl="3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4pPr>
                              <a:lvl5pPr marR="0" lvl="4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5pPr>
                              <a:lvl6pPr marR="0" lvl="5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6pPr>
                              <a:lvl7pPr marR="0" lvl="6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7pPr>
                              <a:lvl8pPr marR="0" lvl="7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8pPr>
                              <a:lvl9pPr marR="0" lvl="8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9pPr>
                            </a:lstStyle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09" name="Google Shape;3127;p49">
                              <a:extLst>
                                <a:ext uri="{FF2B5EF4-FFF2-40B4-BE49-F238E27FC236}">
                                  <a16:creationId xmlns:a16="http://schemas.microsoft.com/office/drawing/2014/main" id="{4BBFF7F1-7C76-41B7-AC59-C4FAD751597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62690" y="3700571"/>
                              <a:ext cx="27693" cy="31216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3521" h="3969" fill="none" extrusionOk="0">
                                  <a:moveTo>
                                    <a:pt x="0" y="1"/>
                                  </a:moveTo>
                                  <a:lnTo>
                                    <a:pt x="3520" y="3969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>
                              <a:def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defPPr>
                              <a:lvl1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1pPr>
                              <a:lvl2pPr marR="0" lvl="1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2pPr>
                              <a:lvl3pPr marR="0" lvl="2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3pPr>
                              <a:lvl4pPr marR="0" lvl="3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4pPr>
                              <a:lvl5pPr marR="0" lvl="4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5pPr>
                              <a:lvl6pPr marR="0" lvl="5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6pPr>
                              <a:lvl7pPr marR="0" lvl="6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7pPr>
                              <a:lvl8pPr marR="0" lvl="7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8pPr>
                              <a:lvl9pPr marR="0" lvl="8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9pPr>
                            </a:lstStyle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596" name="Google Shape;3128;p49">
                          <a:extLst>
                            <a:ext uri="{FF2B5EF4-FFF2-40B4-BE49-F238E27FC236}">
                              <a16:creationId xmlns:a16="http://schemas.microsoft.com/office/drawing/2014/main" id="{2D61DED9-3B00-4600-876E-224096B36E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3924" y="3297081"/>
                          <a:ext cx="146053" cy="16812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570" h="21376" fill="none" extrusionOk="0">
                              <a:moveTo>
                                <a:pt x="1" y="21376"/>
                              </a:moveTo>
                              <a:lnTo>
                                <a:pt x="18569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224" name="Google Shape;3129;p49">
                <a:extLst>
                  <a:ext uri="{FF2B5EF4-FFF2-40B4-BE49-F238E27FC236}">
                    <a16:creationId xmlns:a16="http://schemas.microsoft.com/office/drawing/2014/main" id="{7D29A8B0-D1DC-4BC6-BF19-C916E5B7C35B}"/>
                  </a:ext>
                </a:extLst>
              </p:cNvPr>
              <p:cNvGrpSpPr/>
              <p:nvPr/>
            </p:nvGrpSpPr>
            <p:grpSpPr>
              <a:xfrm>
                <a:off x="4595437" y="3598775"/>
                <a:ext cx="37776" cy="32451"/>
                <a:chOff x="4595437" y="3598775"/>
                <a:chExt cx="37776" cy="32451"/>
              </a:xfrm>
            </p:grpSpPr>
            <p:sp>
              <p:nvSpPr>
                <p:cNvPr id="539" name="Google Shape;3130;p49">
                  <a:extLst>
                    <a:ext uri="{FF2B5EF4-FFF2-40B4-BE49-F238E27FC236}">
                      <a16:creationId xmlns:a16="http://schemas.microsoft.com/office/drawing/2014/main" id="{FB36E882-C404-455B-8BE2-7EEC3CA03A15}"/>
                    </a:ext>
                  </a:extLst>
                </p:cNvPr>
                <p:cNvSpPr/>
                <p:nvPr/>
              </p:nvSpPr>
              <p:spPr>
                <a:xfrm>
                  <a:off x="4595437" y="3598775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00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0" name="Google Shape;3131;p49">
                  <a:extLst>
                    <a:ext uri="{FF2B5EF4-FFF2-40B4-BE49-F238E27FC236}">
                      <a16:creationId xmlns:a16="http://schemas.microsoft.com/office/drawing/2014/main" id="{284FBE0D-77ED-4AA0-B0CE-52778029B82B}"/>
                    </a:ext>
                  </a:extLst>
                </p:cNvPr>
                <p:cNvSpPr/>
                <p:nvPr/>
              </p:nvSpPr>
              <p:spPr>
                <a:xfrm>
                  <a:off x="4610561" y="360848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35"/>
                      </a:cubicBezTo>
                      <a:cubicBezTo>
                        <a:pt x="1658" y="375"/>
                        <a:pt x="1283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" name="Google Shape;3132;p49">
                <a:extLst>
                  <a:ext uri="{FF2B5EF4-FFF2-40B4-BE49-F238E27FC236}">
                    <a16:creationId xmlns:a16="http://schemas.microsoft.com/office/drawing/2014/main" id="{6FA1F3C7-23D2-4EF4-956F-117937736DF3}"/>
                  </a:ext>
                </a:extLst>
              </p:cNvPr>
              <p:cNvGrpSpPr/>
              <p:nvPr/>
            </p:nvGrpSpPr>
            <p:grpSpPr>
              <a:xfrm>
                <a:off x="4641864" y="3524443"/>
                <a:ext cx="37776" cy="32380"/>
                <a:chOff x="4641864" y="3524443"/>
                <a:chExt cx="37776" cy="32380"/>
              </a:xfrm>
            </p:grpSpPr>
            <p:sp>
              <p:nvSpPr>
                <p:cNvPr id="537" name="Google Shape;3133;p49">
                  <a:extLst>
                    <a:ext uri="{FF2B5EF4-FFF2-40B4-BE49-F238E27FC236}">
                      <a16:creationId xmlns:a16="http://schemas.microsoft.com/office/drawing/2014/main" id="{E138410F-5188-4B5F-89A1-D35AFDBFEAC8}"/>
                    </a:ext>
                  </a:extLst>
                </p:cNvPr>
                <p:cNvSpPr/>
                <p:nvPr/>
              </p:nvSpPr>
              <p:spPr>
                <a:xfrm>
                  <a:off x="4641864" y="3524443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0" y="1903"/>
                        <a:pt x="908" y="4117"/>
                        <a:pt x="2746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8" name="Google Shape;3134;p49">
                  <a:extLst>
                    <a:ext uri="{FF2B5EF4-FFF2-40B4-BE49-F238E27FC236}">
                      <a16:creationId xmlns:a16="http://schemas.microsoft.com/office/drawing/2014/main" id="{8DCE87E0-5BA6-4F88-B2D2-8FFEE1B010CC}"/>
                    </a:ext>
                  </a:extLst>
                </p:cNvPr>
                <p:cNvSpPr/>
                <p:nvPr/>
              </p:nvSpPr>
              <p:spPr>
                <a:xfrm>
                  <a:off x="4656988" y="3534077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" name="Google Shape;3135;p49">
                <a:extLst>
                  <a:ext uri="{FF2B5EF4-FFF2-40B4-BE49-F238E27FC236}">
                    <a16:creationId xmlns:a16="http://schemas.microsoft.com/office/drawing/2014/main" id="{4AC106C0-041A-46BE-826B-2065DC3639E5}"/>
                  </a:ext>
                </a:extLst>
              </p:cNvPr>
              <p:cNvGrpSpPr/>
              <p:nvPr/>
            </p:nvGrpSpPr>
            <p:grpSpPr>
              <a:xfrm>
                <a:off x="4648431" y="3893901"/>
                <a:ext cx="37776" cy="32357"/>
                <a:chOff x="4648431" y="3893901"/>
                <a:chExt cx="37776" cy="32357"/>
              </a:xfrm>
            </p:grpSpPr>
            <p:sp>
              <p:nvSpPr>
                <p:cNvPr id="535" name="Google Shape;3136;p49">
                  <a:extLst>
                    <a:ext uri="{FF2B5EF4-FFF2-40B4-BE49-F238E27FC236}">
                      <a16:creationId xmlns:a16="http://schemas.microsoft.com/office/drawing/2014/main" id="{4E77980F-D569-4549-99D4-D42CEA42E4C6}"/>
                    </a:ext>
                  </a:extLst>
                </p:cNvPr>
                <p:cNvSpPr/>
                <p:nvPr/>
              </p:nvSpPr>
              <p:spPr>
                <a:xfrm>
                  <a:off x="4648431" y="389390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3"/>
                        <a:pt x="2746" y="4113"/>
                      </a:cubicBezTo>
                      <a:cubicBezTo>
                        <a:pt x="3883" y="4113"/>
                        <a:pt x="4803" y="3194"/>
                        <a:pt x="4803" y="2057"/>
                      </a:cubicBezTo>
                      <a:cubicBezTo>
                        <a:pt x="4803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6" name="Google Shape;3137;p49">
                  <a:extLst>
                    <a:ext uri="{FF2B5EF4-FFF2-40B4-BE49-F238E27FC236}">
                      <a16:creationId xmlns:a16="http://schemas.microsoft.com/office/drawing/2014/main" id="{750D345B-95D7-4CF4-BD16-5178FE01B0EE}"/>
                    </a:ext>
                  </a:extLst>
                </p:cNvPr>
                <p:cNvSpPr/>
                <p:nvPr/>
              </p:nvSpPr>
              <p:spPr>
                <a:xfrm>
                  <a:off x="4663556" y="390360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" name="Google Shape;3138;p49">
                <a:extLst>
                  <a:ext uri="{FF2B5EF4-FFF2-40B4-BE49-F238E27FC236}">
                    <a16:creationId xmlns:a16="http://schemas.microsoft.com/office/drawing/2014/main" id="{E074D357-EAC3-4D2E-AE9E-5D2F7606BDFB}"/>
                  </a:ext>
                </a:extLst>
              </p:cNvPr>
              <p:cNvGrpSpPr/>
              <p:nvPr/>
            </p:nvGrpSpPr>
            <p:grpSpPr>
              <a:xfrm>
                <a:off x="4567752" y="3722908"/>
                <a:ext cx="37870" cy="32380"/>
                <a:chOff x="4567752" y="3722908"/>
                <a:chExt cx="37870" cy="32380"/>
              </a:xfrm>
            </p:grpSpPr>
            <p:sp>
              <p:nvSpPr>
                <p:cNvPr id="533" name="Google Shape;3139;p49">
                  <a:extLst>
                    <a:ext uri="{FF2B5EF4-FFF2-40B4-BE49-F238E27FC236}">
                      <a16:creationId xmlns:a16="http://schemas.microsoft.com/office/drawing/2014/main" id="{C2404601-CDB8-4F1F-8DB9-815C40DE862B}"/>
                    </a:ext>
                  </a:extLst>
                </p:cNvPr>
                <p:cNvSpPr/>
                <p:nvPr/>
              </p:nvSpPr>
              <p:spPr>
                <a:xfrm>
                  <a:off x="4567752" y="3722908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1"/>
                      </a:moveTo>
                      <a:cubicBezTo>
                        <a:pt x="2243" y="1"/>
                        <a:pt x="1726" y="189"/>
                        <a:pt x="1307" y="609"/>
                      </a:cubicBezTo>
                      <a:cubicBezTo>
                        <a:pt x="0" y="1903"/>
                        <a:pt x="919" y="4117"/>
                        <a:pt x="2758" y="4117"/>
                      </a:cubicBezTo>
                      <a:cubicBezTo>
                        <a:pt x="3895" y="4117"/>
                        <a:pt x="4815" y="3197"/>
                        <a:pt x="4815" y="2060"/>
                      </a:cubicBezTo>
                      <a:cubicBezTo>
                        <a:pt x="4815" y="818"/>
                        <a:pt x="3804" y="1"/>
                        <a:pt x="274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4" name="Google Shape;3140;p49">
                  <a:extLst>
                    <a:ext uri="{FF2B5EF4-FFF2-40B4-BE49-F238E27FC236}">
                      <a16:creationId xmlns:a16="http://schemas.microsoft.com/office/drawing/2014/main" id="{EC2FBE74-67EA-4F2E-AECA-ABC6B47C5B12}"/>
                    </a:ext>
                  </a:extLst>
                </p:cNvPr>
                <p:cNvSpPr/>
                <p:nvPr/>
              </p:nvSpPr>
              <p:spPr>
                <a:xfrm>
                  <a:off x="4580690" y="373254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8" name="Google Shape;3141;p49">
                <a:extLst>
                  <a:ext uri="{FF2B5EF4-FFF2-40B4-BE49-F238E27FC236}">
                    <a16:creationId xmlns:a16="http://schemas.microsoft.com/office/drawing/2014/main" id="{B0BBA787-3B79-442A-8CBC-39FE9D5B78B9}"/>
                  </a:ext>
                </a:extLst>
              </p:cNvPr>
              <p:cNvGrpSpPr/>
              <p:nvPr/>
            </p:nvGrpSpPr>
            <p:grpSpPr>
              <a:xfrm>
                <a:off x="4617506" y="3652052"/>
                <a:ext cx="37783" cy="32357"/>
                <a:chOff x="4617506" y="3652052"/>
                <a:chExt cx="37783" cy="32357"/>
              </a:xfrm>
            </p:grpSpPr>
            <p:sp>
              <p:nvSpPr>
                <p:cNvPr id="531" name="Google Shape;3142;p49">
                  <a:extLst>
                    <a:ext uri="{FF2B5EF4-FFF2-40B4-BE49-F238E27FC236}">
                      <a16:creationId xmlns:a16="http://schemas.microsoft.com/office/drawing/2014/main" id="{4D594DBB-51EA-48A8-BC23-E8FF0C546294}"/>
                    </a:ext>
                  </a:extLst>
                </p:cNvPr>
                <p:cNvSpPr/>
                <p:nvPr/>
              </p:nvSpPr>
              <p:spPr>
                <a:xfrm>
                  <a:off x="4617506" y="3652052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Google Shape;3143;p49">
                  <a:extLst>
                    <a:ext uri="{FF2B5EF4-FFF2-40B4-BE49-F238E27FC236}">
                      <a16:creationId xmlns:a16="http://schemas.microsoft.com/office/drawing/2014/main" id="{769D6622-683F-4459-9E26-C49C065F5061}"/>
                    </a:ext>
                  </a:extLst>
                </p:cNvPr>
                <p:cNvSpPr/>
                <p:nvPr/>
              </p:nvSpPr>
              <p:spPr>
                <a:xfrm>
                  <a:off x="4632638" y="366175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3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3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" name="Google Shape;3144;p49">
                <a:extLst>
                  <a:ext uri="{FF2B5EF4-FFF2-40B4-BE49-F238E27FC236}">
                    <a16:creationId xmlns:a16="http://schemas.microsoft.com/office/drawing/2014/main" id="{FC5E6AEF-CEB9-4B77-A28A-2A83EA5B5417}"/>
                  </a:ext>
                </a:extLst>
              </p:cNvPr>
              <p:cNvGrpSpPr/>
              <p:nvPr/>
            </p:nvGrpSpPr>
            <p:grpSpPr>
              <a:xfrm>
                <a:off x="4739005" y="3554149"/>
                <a:ext cx="37870" cy="32357"/>
                <a:chOff x="4739005" y="3554149"/>
                <a:chExt cx="37870" cy="32357"/>
              </a:xfrm>
            </p:grpSpPr>
            <p:sp>
              <p:nvSpPr>
                <p:cNvPr id="529" name="Google Shape;3145;p49">
                  <a:extLst>
                    <a:ext uri="{FF2B5EF4-FFF2-40B4-BE49-F238E27FC236}">
                      <a16:creationId xmlns:a16="http://schemas.microsoft.com/office/drawing/2014/main" id="{91BB8AF5-A2DD-4B1D-8A9F-3FF825B32D60}"/>
                    </a:ext>
                  </a:extLst>
                </p:cNvPr>
                <p:cNvSpPr/>
                <p:nvPr/>
              </p:nvSpPr>
              <p:spPr>
                <a:xfrm>
                  <a:off x="4739005" y="3554149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4" y="1"/>
                      </a:moveTo>
                      <a:cubicBezTo>
                        <a:pt x="2239" y="1"/>
                        <a:pt x="1725" y="188"/>
                        <a:pt x="1307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15" y="3195"/>
                        <a:pt x="4815" y="2058"/>
                      </a:cubicBezTo>
                      <a:cubicBezTo>
                        <a:pt x="4815" y="821"/>
                        <a:pt x="3801" y="1"/>
                        <a:pt x="274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0" name="Google Shape;3146;p49">
                  <a:extLst>
                    <a:ext uri="{FF2B5EF4-FFF2-40B4-BE49-F238E27FC236}">
                      <a16:creationId xmlns:a16="http://schemas.microsoft.com/office/drawing/2014/main" id="{3CFD386D-EFEA-4DC2-8103-9F8D5C7746B5}"/>
                    </a:ext>
                  </a:extLst>
                </p:cNvPr>
                <p:cNvSpPr/>
                <p:nvPr/>
              </p:nvSpPr>
              <p:spPr>
                <a:xfrm>
                  <a:off x="4751943" y="3563854"/>
                  <a:ext cx="15227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9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1" y="1416"/>
                      </a:cubicBezTo>
                      <a:cubicBezTo>
                        <a:pt x="692" y="1583"/>
                        <a:pt x="899" y="1658"/>
                        <a:pt x="1101" y="1658"/>
                      </a:cubicBezTo>
                      <a:cubicBezTo>
                        <a:pt x="1529" y="1658"/>
                        <a:pt x="1936" y="1324"/>
                        <a:pt x="1936" y="824"/>
                      </a:cubicBezTo>
                      <a:cubicBezTo>
                        <a:pt x="1936" y="364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" name="Google Shape;3147;p49">
                <a:extLst>
                  <a:ext uri="{FF2B5EF4-FFF2-40B4-BE49-F238E27FC236}">
                    <a16:creationId xmlns:a16="http://schemas.microsoft.com/office/drawing/2014/main" id="{C97807A4-4883-448D-B48C-37433F46BBE7}"/>
                  </a:ext>
                </a:extLst>
              </p:cNvPr>
              <p:cNvGrpSpPr/>
              <p:nvPr/>
            </p:nvGrpSpPr>
            <p:grpSpPr>
              <a:xfrm>
                <a:off x="4806557" y="3630258"/>
                <a:ext cx="37776" cy="32364"/>
                <a:chOff x="4806557" y="3630258"/>
                <a:chExt cx="37776" cy="32364"/>
              </a:xfrm>
            </p:grpSpPr>
            <p:sp>
              <p:nvSpPr>
                <p:cNvPr id="527" name="Google Shape;3148;p49">
                  <a:extLst>
                    <a:ext uri="{FF2B5EF4-FFF2-40B4-BE49-F238E27FC236}">
                      <a16:creationId xmlns:a16="http://schemas.microsoft.com/office/drawing/2014/main" id="{B2C2BC77-C9C9-4231-B0BE-A294630F6AFE}"/>
                    </a:ext>
                  </a:extLst>
                </p:cNvPr>
                <p:cNvSpPr/>
                <p:nvPr/>
              </p:nvSpPr>
              <p:spPr>
                <a:xfrm>
                  <a:off x="4806557" y="3630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4" y="606"/>
                      </a:cubicBezTo>
                      <a:cubicBezTo>
                        <a:pt x="0" y="1901"/>
                        <a:pt x="907" y="4114"/>
                        <a:pt x="2746" y="4114"/>
                      </a:cubicBezTo>
                      <a:cubicBezTo>
                        <a:pt x="3883" y="4114"/>
                        <a:pt x="4802" y="3195"/>
                        <a:pt x="4802" y="2058"/>
                      </a:cubicBezTo>
                      <a:cubicBezTo>
                        <a:pt x="4802" y="822"/>
                        <a:pt x="3788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8" name="Google Shape;3149;p49">
                  <a:extLst>
                    <a:ext uri="{FF2B5EF4-FFF2-40B4-BE49-F238E27FC236}">
                      <a16:creationId xmlns:a16="http://schemas.microsoft.com/office/drawing/2014/main" id="{77B89802-3984-45AC-BA74-A889C7134613}"/>
                    </a:ext>
                  </a:extLst>
                </p:cNvPr>
                <p:cNvSpPr/>
                <p:nvPr/>
              </p:nvSpPr>
              <p:spPr>
                <a:xfrm>
                  <a:off x="4819495" y="3639972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13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7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" name="Google Shape;3150;p49">
                <a:extLst>
                  <a:ext uri="{FF2B5EF4-FFF2-40B4-BE49-F238E27FC236}">
                    <a16:creationId xmlns:a16="http://schemas.microsoft.com/office/drawing/2014/main" id="{0E03DA7F-2D50-4EA3-9CE7-B9313E6C28E2}"/>
                  </a:ext>
                </a:extLst>
              </p:cNvPr>
              <p:cNvGrpSpPr/>
              <p:nvPr/>
            </p:nvGrpSpPr>
            <p:grpSpPr>
              <a:xfrm>
                <a:off x="4737007" y="4004357"/>
                <a:ext cx="37870" cy="32357"/>
                <a:chOff x="4737007" y="4004357"/>
                <a:chExt cx="37870" cy="32357"/>
              </a:xfrm>
            </p:grpSpPr>
            <p:sp>
              <p:nvSpPr>
                <p:cNvPr id="525" name="Google Shape;3151;p49">
                  <a:extLst>
                    <a:ext uri="{FF2B5EF4-FFF2-40B4-BE49-F238E27FC236}">
                      <a16:creationId xmlns:a16="http://schemas.microsoft.com/office/drawing/2014/main" id="{8B0659C7-23CC-4ACE-8F8A-594775264ECE}"/>
                    </a:ext>
                  </a:extLst>
                </p:cNvPr>
                <p:cNvSpPr/>
                <p:nvPr/>
              </p:nvSpPr>
              <p:spPr>
                <a:xfrm>
                  <a:off x="4737007" y="4004357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0" y="0"/>
                      </a:moveTo>
                      <a:cubicBezTo>
                        <a:pt x="2234" y="0"/>
                        <a:pt x="1717" y="187"/>
                        <a:pt x="1295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03" y="3194"/>
                        <a:pt x="4815" y="2057"/>
                      </a:cubicBezTo>
                      <a:cubicBezTo>
                        <a:pt x="4815" y="821"/>
                        <a:pt x="3801" y="0"/>
                        <a:pt x="274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6" name="Google Shape;3152;p49">
                  <a:extLst>
                    <a:ext uri="{FF2B5EF4-FFF2-40B4-BE49-F238E27FC236}">
                      <a16:creationId xmlns:a16="http://schemas.microsoft.com/office/drawing/2014/main" id="{E3EDAC36-79F8-40D8-AA0E-BC5647D6ADED}"/>
                    </a:ext>
                  </a:extLst>
                </p:cNvPr>
                <p:cNvSpPr/>
                <p:nvPr/>
              </p:nvSpPr>
              <p:spPr>
                <a:xfrm>
                  <a:off x="4752131" y="4014062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4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" name="Google Shape;3153;p49">
                <a:extLst>
                  <a:ext uri="{FF2B5EF4-FFF2-40B4-BE49-F238E27FC236}">
                    <a16:creationId xmlns:a16="http://schemas.microsoft.com/office/drawing/2014/main" id="{1DDC1737-C9AA-46EC-8FAE-0E7BB3564793}"/>
                  </a:ext>
                </a:extLst>
              </p:cNvPr>
              <p:cNvGrpSpPr/>
              <p:nvPr/>
            </p:nvGrpSpPr>
            <p:grpSpPr>
              <a:xfrm>
                <a:off x="4773634" y="4208627"/>
                <a:ext cx="37776" cy="32357"/>
                <a:chOff x="4773634" y="4208627"/>
                <a:chExt cx="37776" cy="32357"/>
              </a:xfrm>
            </p:grpSpPr>
            <p:sp>
              <p:nvSpPr>
                <p:cNvPr id="523" name="Google Shape;3154;p49">
                  <a:extLst>
                    <a:ext uri="{FF2B5EF4-FFF2-40B4-BE49-F238E27FC236}">
                      <a16:creationId xmlns:a16="http://schemas.microsoft.com/office/drawing/2014/main" id="{2C84A15B-652D-4558-8DCA-FF19842965F9}"/>
                    </a:ext>
                  </a:extLst>
                </p:cNvPr>
                <p:cNvSpPr/>
                <p:nvPr/>
              </p:nvSpPr>
              <p:spPr>
                <a:xfrm>
                  <a:off x="4773634" y="420862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4" name="Google Shape;3155;p49">
                  <a:extLst>
                    <a:ext uri="{FF2B5EF4-FFF2-40B4-BE49-F238E27FC236}">
                      <a16:creationId xmlns:a16="http://schemas.microsoft.com/office/drawing/2014/main" id="{DD43A918-7B00-4288-A661-564C6253560F}"/>
                    </a:ext>
                  </a:extLst>
                </p:cNvPr>
                <p:cNvSpPr/>
                <p:nvPr/>
              </p:nvSpPr>
              <p:spPr>
                <a:xfrm>
                  <a:off x="4788664" y="421833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" name="Google Shape;3156;p49">
                <a:extLst>
                  <a:ext uri="{FF2B5EF4-FFF2-40B4-BE49-F238E27FC236}">
                    <a16:creationId xmlns:a16="http://schemas.microsoft.com/office/drawing/2014/main" id="{6FB42142-F252-4832-A48E-28299C049DDD}"/>
                  </a:ext>
                </a:extLst>
              </p:cNvPr>
              <p:cNvGrpSpPr/>
              <p:nvPr/>
            </p:nvGrpSpPr>
            <p:grpSpPr>
              <a:xfrm>
                <a:off x="4888282" y="4074764"/>
                <a:ext cx="37776" cy="32451"/>
                <a:chOff x="4888282" y="4074764"/>
                <a:chExt cx="37776" cy="32451"/>
              </a:xfrm>
            </p:grpSpPr>
            <p:sp>
              <p:nvSpPr>
                <p:cNvPr id="521" name="Google Shape;3157;p49">
                  <a:extLst>
                    <a:ext uri="{FF2B5EF4-FFF2-40B4-BE49-F238E27FC236}">
                      <a16:creationId xmlns:a16="http://schemas.microsoft.com/office/drawing/2014/main" id="{27A767D6-726F-4988-BA0F-EB4493A91ACD}"/>
                    </a:ext>
                  </a:extLst>
                </p:cNvPr>
                <p:cNvSpPr/>
                <p:nvPr/>
              </p:nvSpPr>
              <p:spPr>
                <a:xfrm>
                  <a:off x="4888282" y="4074764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912"/>
                        <a:pt x="919" y="4125"/>
                        <a:pt x="2746" y="4125"/>
                      </a:cubicBezTo>
                      <a:cubicBezTo>
                        <a:pt x="3883" y="4125"/>
                        <a:pt x="4803" y="3206"/>
                        <a:pt x="4803" y="2069"/>
                      </a:cubicBezTo>
                      <a:cubicBezTo>
                        <a:pt x="4803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2" name="Google Shape;3158;p49">
                  <a:extLst>
                    <a:ext uri="{FF2B5EF4-FFF2-40B4-BE49-F238E27FC236}">
                      <a16:creationId xmlns:a16="http://schemas.microsoft.com/office/drawing/2014/main" id="{771890EF-E1C6-4A6E-9E4F-F9695CFBA1C0}"/>
                    </a:ext>
                  </a:extLst>
                </p:cNvPr>
                <p:cNvSpPr/>
                <p:nvPr/>
              </p:nvSpPr>
              <p:spPr>
                <a:xfrm>
                  <a:off x="4901220" y="4084470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4" name="Google Shape;3159;p49">
                <a:extLst>
                  <a:ext uri="{FF2B5EF4-FFF2-40B4-BE49-F238E27FC236}">
                    <a16:creationId xmlns:a16="http://schemas.microsoft.com/office/drawing/2014/main" id="{261F47BD-0AA0-4CBF-AEFC-0B85A1E241A4}"/>
                  </a:ext>
                </a:extLst>
              </p:cNvPr>
              <p:cNvGrpSpPr/>
              <p:nvPr/>
            </p:nvGrpSpPr>
            <p:grpSpPr>
              <a:xfrm>
                <a:off x="4901315" y="3804271"/>
                <a:ext cx="37776" cy="32364"/>
                <a:chOff x="4901315" y="3804271"/>
                <a:chExt cx="37776" cy="32364"/>
              </a:xfrm>
            </p:grpSpPr>
            <p:sp>
              <p:nvSpPr>
                <p:cNvPr id="519" name="Google Shape;3160;p49">
                  <a:extLst>
                    <a:ext uri="{FF2B5EF4-FFF2-40B4-BE49-F238E27FC236}">
                      <a16:creationId xmlns:a16="http://schemas.microsoft.com/office/drawing/2014/main" id="{D92A33A9-4FBA-47E0-864B-195ADDCC25A9}"/>
                    </a:ext>
                  </a:extLst>
                </p:cNvPr>
                <p:cNvSpPr/>
                <p:nvPr/>
              </p:nvSpPr>
              <p:spPr>
                <a:xfrm>
                  <a:off x="4901315" y="3804271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0" name="Google Shape;3161;p49">
                  <a:extLst>
                    <a:ext uri="{FF2B5EF4-FFF2-40B4-BE49-F238E27FC236}">
                      <a16:creationId xmlns:a16="http://schemas.microsoft.com/office/drawing/2014/main" id="{77126531-B3CC-492C-BE0F-0EAC9251FF02}"/>
                    </a:ext>
                  </a:extLst>
                </p:cNvPr>
                <p:cNvSpPr/>
                <p:nvPr/>
              </p:nvSpPr>
              <p:spPr>
                <a:xfrm>
                  <a:off x="4914253" y="3813985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" name="Google Shape;3162;p49">
                <a:extLst>
                  <a:ext uri="{FF2B5EF4-FFF2-40B4-BE49-F238E27FC236}">
                    <a16:creationId xmlns:a16="http://schemas.microsoft.com/office/drawing/2014/main" id="{72E9310E-E745-4CF8-88EB-331FCD2BEB35}"/>
                  </a:ext>
                </a:extLst>
              </p:cNvPr>
              <p:cNvGrpSpPr/>
              <p:nvPr/>
            </p:nvGrpSpPr>
            <p:grpSpPr>
              <a:xfrm>
                <a:off x="4866394" y="3715035"/>
                <a:ext cx="37846" cy="32357"/>
                <a:chOff x="4866394" y="3715035"/>
                <a:chExt cx="37846" cy="32357"/>
              </a:xfrm>
            </p:grpSpPr>
            <p:sp>
              <p:nvSpPr>
                <p:cNvPr id="517" name="Google Shape;3163;p49">
                  <a:extLst>
                    <a:ext uri="{FF2B5EF4-FFF2-40B4-BE49-F238E27FC236}">
                      <a16:creationId xmlns:a16="http://schemas.microsoft.com/office/drawing/2014/main" id="{49042AAE-857C-4C16-848E-38F6CA392719}"/>
                    </a:ext>
                  </a:extLst>
                </p:cNvPr>
                <p:cNvSpPr/>
                <p:nvPr/>
              </p:nvSpPr>
              <p:spPr>
                <a:xfrm>
                  <a:off x="4866394" y="3715035"/>
                  <a:ext cx="3784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2" h="4114" extrusionOk="0">
                      <a:moveTo>
                        <a:pt x="2735" y="0"/>
                      </a:moveTo>
                      <a:cubicBezTo>
                        <a:pt x="2229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11" y="821"/>
                        <a:pt x="3794" y="0"/>
                        <a:pt x="273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8" name="Google Shape;3164;p49">
                  <a:extLst>
                    <a:ext uri="{FF2B5EF4-FFF2-40B4-BE49-F238E27FC236}">
                      <a16:creationId xmlns:a16="http://schemas.microsoft.com/office/drawing/2014/main" id="{2C146735-7C4D-4C28-AEB7-D6639E0E4F91}"/>
                    </a:ext>
                  </a:extLst>
                </p:cNvPr>
                <p:cNvSpPr/>
                <p:nvPr/>
              </p:nvSpPr>
              <p:spPr>
                <a:xfrm>
                  <a:off x="4879340" y="3724646"/>
                  <a:ext cx="15227" cy="13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6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9"/>
                        <a:pt x="898" y="1666"/>
                        <a:pt x="1103" y="1666"/>
                      </a:cubicBezTo>
                      <a:cubicBezTo>
                        <a:pt x="1528" y="1666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" name="Google Shape;3165;p49">
                <a:extLst>
                  <a:ext uri="{FF2B5EF4-FFF2-40B4-BE49-F238E27FC236}">
                    <a16:creationId xmlns:a16="http://schemas.microsoft.com/office/drawing/2014/main" id="{BE1C6C94-E2C9-4A93-9888-D250A1C11CD4}"/>
                  </a:ext>
                </a:extLst>
              </p:cNvPr>
              <p:cNvGrpSpPr/>
              <p:nvPr/>
            </p:nvGrpSpPr>
            <p:grpSpPr>
              <a:xfrm>
                <a:off x="4979233" y="3839798"/>
                <a:ext cx="37878" cy="32420"/>
                <a:chOff x="4979233" y="3839798"/>
                <a:chExt cx="37878" cy="32420"/>
              </a:xfrm>
            </p:grpSpPr>
            <p:sp>
              <p:nvSpPr>
                <p:cNvPr id="515" name="Google Shape;3166;p49">
                  <a:extLst>
                    <a:ext uri="{FF2B5EF4-FFF2-40B4-BE49-F238E27FC236}">
                      <a16:creationId xmlns:a16="http://schemas.microsoft.com/office/drawing/2014/main" id="{4ABE65FB-F71C-464D-BD00-08270C6B53EB}"/>
                    </a:ext>
                  </a:extLst>
                </p:cNvPr>
                <p:cNvSpPr/>
                <p:nvPr/>
              </p:nvSpPr>
              <p:spPr>
                <a:xfrm>
                  <a:off x="4979233" y="3839798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84" y="4122"/>
                        <a:pt x="4803" y="3202"/>
                        <a:pt x="4815" y="2065"/>
                      </a:cubicBezTo>
                      <a:cubicBezTo>
                        <a:pt x="4807" y="823"/>
                        <a:pt x="3794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6" name="Google Shape;3167;p49">
                  <a:extLst>
                    <a:ext uri="{FF2B5EF4-FFF2-40B4-BE49-F238E27FC236}">
                      <a16:creationId xmlns:a16="http://schemas.microsoft.com/office/drawing/2014/main" id="{7AB0580F-A01D-44A5-BA80-7BDAFAFCA290}"/>
                    </a:ext>
                  </a:extLst>
                </p:cNvPr>
                <p:cNvSpPr/>
                <p:nvPr/>
              </p:nvSpPr>
              <p:spPr>
                <a:xfrm>
                  <a:off x="4994366" y="38494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" name="Google Shape;3168;p49">
                <a:extLst>
                  <a:ext uri="{FF2B5EF4-FFF2-40B4-BE49-F238E27FC236}">
                    <a16:creationId xmlns:a16="http://schemas.microsoft.com/office/drawing/2014/main" id="{E1F67B9F-C714-4DA2-A69B-E3FC5B3F4752}"/>
                  </a:ext>
                </a:extLst>
              </p:cNvPr>
              <p:cNvGrpSpPr/>
              <p:nvPr/>
            </p:nvGrpSpPr>
            <p:grpSpPr>
              <a:xfrm>
                <a:off x="4790662" y="3679147"/>
                <a:ext cx="37783" cy="32380"/>
                <a:chOff x="4790662" y="3679147"/>
                <a:chExt cx="37783" cy="32380"/>
              </a:xfrm>
            </p:grpSpPr>
            <p:sp>
              <p:nvSpPr>
                <p:cNvPr id="513" name="Google Shape;3169;p49">
                  <a:extLst>
                    <a:ext uri="{FF2B5EF4-FFF2-40B4-BE49-F238E27FC236}">
                      <a16:creationId xmlns:a16="http://schemas.microsoft.com/office/drawing/2014/main" id="{D06213D1-2C3A-4ED0-909A-8D2A0C5AEC07}"/>
                    </a:ext>
                  </a:extLst>
                </p:cNvPr>
                <p:cNvSpPr/>
                <p:nvPr/>
              </p:nvSpPr>
              <p:spPr>
                <a:xfrm>
                  <a:off x="4790662" y="3679147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2"/>
                        <a:pt x="908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4" name="Google Shape;3170;p49">
                  <a:extLst>
                    <a:ext uri="{FF2B5EF4-FFF2-40B4-BE49-F238E27FC236}">
                      <a16:creationId xmlns:a16="http://schemas.microsoft.com/office/drawing/2014/main" id="{691FAB7D-1764-426A-95CC-1E83A3981973}"/>
                    </a:ext>
                  </a:extLst>
                </p:cNvPr>
                <p:cNvSpPr/>
                <p:nvPr/>
              </p:nvSpPr>
              <p:spPr>
                <a:xfrm>
                  <a:off x="4803506" y="3688774"/>
                  <a:ext cx="15235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2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4" y="1585"/>
                        <a:pt x="904" y="1661"/>
                        <a:pt x="1109" y="1661"/>
                      </a:cubicBezTo>
                      <a:cubicBezTo>
                        <a:pt x="1534" y="1661"/>
                        <a:pt x="1936" y="1334"/>
                        <a:pt x="1936" y="836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8" name="Google Shape;3171;p49">
                <a:extLst>
                  <a:ext uri="{FF2B5EF4-FFF2-40B4-BE49-F238E27FC236}">
                    <a16:creationId xmlns:a16="http://schemas.microsoft.com/office/drawing/2014/main" id="{BDECB512-03F0-44B6-871A-2CD4AFD1A221}"/>
                  </a:ext>
                </a:extLst>
              </p:cNvPr>
              <p:cNvGrpSpPr/>
              <p:nvPr/>
            </p:nvGrpSpPr>
            <p:grpSpPr>
              <a:xfrm>
                <a:off x="4857263" y="3557861"/>
                <a:ext cx="37776" cy="32357"/>
                <a:chOff x="4857263" y="3557861"/>
                <a:chExt cx="37776" cy="32357"/>
              </a:xfrm>
            </p:grpSpPr>
            <p:sp>
              <p:nvSpPr>
                <p:cNvPr id="511" name="Google Shape;3172;p49">
                  <a:extLst>
                    <a:ext uri="{FF2B5EF4-FFF2-40B4-BE49-F238E27FC236}">
                      <a16:creationId xmlns:a16="http://schemas.microsoft.com/office/drawing/2014/main" id="{59768617-A338-4814-9802-E13F495A876F}"/>
                    </a:ext>
                  </a:extLst>
                </p:cNvPr>
                <p:cNvSpPr/>
                <p:nvPr/>
              </p:nvSpPr>
              <p:spPr>
                <a:xfrm>
                  <a:off x="4857263" y="355786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2" name="Google Shape;3173;p49">
                  <a:extLst>
                    <a:ext uri="{FF2B5EF4-FFF2-40B4-BE49-F238E27FC236}">
                      <a16:creationId xmlns:a16="http://schemas.microsoft.com/office/drawing/2014/main" id="{42D83BA6-8344-45A5-AB78-8D0297538E61}"/>
                    </a:ext>
                  </a:extLst>
                </p:cNvPr>
                <p:cNvSpPr/>
                <p:nvPr/>
              </p:nvSpPr>
              <p:spPr>
                <a:xfrm>
                  <a:off x="4870106" y="3567566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33" y="1416"/>
                      </a:cubicBezTo>
                      <a:cubicBezTo>
                        <a:pt x="700" y="1583"/>
                        <a:pt x="905" y="1658"/>
                        <a:pt x="1105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48" y="364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9" name="Google Shape;3174;p49">
                <a:extLst>
                  <a:ext uri="{FF2B5EF4-FFF2-40B4-BE49-F238E27FC236}">
                    <a16:creationId xmlns:a16="http://schemas.microsoft.com/office/drawing/2014/main" id="{1ABD1FE3-FDCF-4D14-8079-B892BE81B40F}"/>
                  </a:ext>
                </a:extLst>
              </p:cNvPr>
              <p:cNvGrpSpPr/>
              <p:nvPr/>
            </p:nvGrpSpPr>
            <p:grpSpPr>
              <a:xfrm>
                <a:off x="4883902" y="3648033"/>
                <a:ext cx="37783" cy="32380"/>
                <a:chOff x="4883902" y="3648033"/>
                <a:chExt cx="37783" cy="32380"/>
              </a:xfrm>
            </p:grpSpPr>
            <p:sp>
              <p:nvSpPr>
                <p:cNvPr id="509" name="Google Shape;3175;p49">
                  <a:extLst>
                    <a:ext uri="{FF2B5EF4-FFF2-40B4-BE49-F238E27FC236}">
                      <a16:creationId xmlns:a16="http://schemas.microsoft.com/office/drawing/2014/main" id="{5689AC85-E0A1-4FA0-9241-271F9E836B06}"/>
                    </a:ext>
                  </a:extLst>
                </p:cNvPr>
                <p:cNvSpPr/>
                <p:nvPr/>
              </p:nvSpPr>
              <p:spPr>
                <a:xfrm>
                  <a:off x="4883902" y="3648033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1" y="0"/>
                      </a:moveTo>
                      <a:cubicBezTo>
                        <a:pt x="2226" y="0"/>
                        <a:pt x="1711" y="188"/>
                        <a:pt x="1295" y="608"/>
                      </a:cubicBezTo>
                      <a:cubicBezTo>
                        <a:pt x="1" y="1903"/>
                        <a:pt x="920" y="4104"/>
                        <a:pt x="2747" y="4116"/>
                      </a:cubicBezTo>
                      <a:cubicBezTo>
                        <a:pt x="3884" y="4104"/>
                        <a:pt x="4803" y="3185"/>
                        <a:pt x="4803" y="2048"/>
                      </a:cubicBezTo>
                      <a:cubicBezTo>
                        <a:pt x="4795" y="814"/>
                        <a:pt x="3783" y="0"/>
                        <a:pt x="27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0" name="Google Shape;3176;p49">
                  <a:extLst>
                    <a:ext uri="{FF2B5EF4-FFF2-40B4-BE49-F238E27FC236}">
                      <a16:creationId xmlns:a16="http://schemas.microsoft.com/office/drawing/2014/main" id="{100149E4-9BC4-425D-8E3F-5D6FF614EA5C}"/>
                    </a:ext>
                  </a:extLst>
                </p:cNvPr>
                <p:cNvSpPr/>
                <p:nvPr/>
              </p:nvSpPr>
              <p:spPr>
                <a:xfrm>
                  <a:off x="4896745" y="3657668"/>
                  <a:ext cx="15329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4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04"/>
                      </a:cubicBezTo>
                      <a:cubicBezTo>
                        <a:pt x="702" y="1577"/>
                        <a:pt x="911" y="1654"/>
                        <a:pt x="1115" y="1654"/>
                      </a:cubicBezTo>
                      <a:cubicBezTo>
                        <a:pt x="1541" y="1654"/>
                        <a:pt x="1948" y="1321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" name="Google Shape;3177;p49">
                <a:extLst>
                  <a:ext uri="{FF2B5EF4-FFF2-40B4-BE49-F238E27FC236}">
                    <a16:creationId xmlns:a16="http://schemas.microsoft.com/office/drawing/2014/main" id="{D34A9708-1710-4D59-A1B1-FE3AAD191548}"/>
                  </a:ext>
                </a:extLst>
              </p:cNvPr>
              <p:cNvGrpSpPr/>
              <p:nvPr/>
            </p:nvGrpSpPr>
            <p:grpSpPr>
              <a:xfrm>
                <a:off x="4907780" y="3347220"/>
                <a:ext cx="37878" cy="32357"/>
                <a:chOff x="4907780" y="3347220"/>
                <a:chExt cx="37878" cy="32357"/>
              </a:xfrm>
            </p:grpSpPr>
            <p:sp>
              <p:nvSpPr>
                <p:cNvPr id="507" name="Google Shape;3178;p49">
                  <a:extLst>
                    <a:ext uri="{FF2B5EF4-FFF2-40B4-BE49-F238E27FC236}">
                      <a16:creationId xmlns:a16="http://schemas.microsoft.com/office/drawing/2014/main" id="{07EBDED5-F0CC-4532-95E0-B60657D76B2E}"/>
                    </a:ext>
                  </a:extLst>
                </p:cNvPr>
                <p:cNvSpPr/>
                <p:nvPr/>
              </p:nvSpPr>
              <p:spPr>
                <a:xfrm>
                  <a:off x="4907780" y="3347220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33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4"/>
                        <a:pt x="4815" y="2057"/>
                      </a:cubicBezTo>
                      <a:cubicBezTo>
                        <a:pt x="4807" y="821"/>
                        <a:pt x="3791" y="0"/>
                        <a:pt x="273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8" name="Google Shape;3179;p49">
                  <a:extLst>
                    <a:ext uri="{FF2B5EF4-FFF2-40B4-BE49-F238E27FC236}">
                      <a16:creationId xmlns:a16="http://schemas.microsoft.com/office/drawing/2014/main" id="{87D1E7A1-247F-46D3-B8F7-33F7B05FAE0A}"/>
                    </a:ext>
                  </a:extLst>
                </p:cNvPr>
                <p:cNvSpPr/>
                <p:nvPr/>
              </p:nvSpPr>
              <p:spPr>
                <a:xfrm>
                  <a:off x="4922912" y="335692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1" name="Google Shape;3180;p49">
                <a:extLst>
                  <a:ext uri="{FF2B5EF4-FFF2-40B4-BE49-F238E27FC236}">
                    <a16:creationId xmlns:a16="http://schemas.microsoft.com/office/drawing/2014/main" id="{09EF5178-62E3-4E7D-AEC7-6988583BB8F2}"/>
                  </a:ext>
                </a:extLst>
              </p:cNvPr>
              <p:cNvGrpSpPr/>
              <p:nvPr/>
            </p:nvGrpSpPr>
            <p:grpSpPr>
              <a:xfrm>
                <a:off x="5065048" y="3738150"/>
                <a:ext cx="37783" cy="32364"/>
                <a:chOff x="5065048" y="3738150"/>
                <a:chExt cx="37783" cy="32364"/>
              </a:xfrm>
            </p:grpSpPr>
            <p:sp>
              <p:nvSpPr>
                <p:cNvPr id="505" name="Google Shape;3181;p49">
                  <a:extLst>
                    <a:ext uri="{FF2B5EF4-FFF2-40B4-BE49-F238E27FC236}">
                      <a16:creationId xmlns:a16="http://schemas.microsoft.com/office/drawing/2014/main" id="{00858244-AF19-46A3-AC71-0912FFA29A86}"/>
                    </a:ext>
                  </a:extLst>
                </p:cNvPr>
                <p:cNvSpPr/>
                <p:nvPr/>
              </p:nvSpPr>
              <p:spPr>
                <a:xfrm>
                  <a:off x="5065048" y="3738150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6" name="Google Shape;3182;p49">
                  <a:extLst>
                    <a:ext uri="{FF2B5EF4-FFF2-40B4-BE49-F238E27FC236}">
                      <a16:creationId xmlns:a16="http://schemas.microsoft.com/office/drawing/2014/main" id="{1F27E976-1AC2-44B0-8C44-2FC2F52B0A9B}"/>
                    </a:ext>
                  </a:extLst>
                </p:cNvPr>
                <p:cNvSpPr/>
                <p:nvPr/>
              </p:nvSpPr>
              <p:spPr>
                <a:xfrm>
                  <a:off x="5077994" y="3747761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01" y="1"/>
                      </a:moveTo>
                      <a:cubicBezTo>
                        <a:pt x="363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2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0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2" name="Google Shape;3183;p49">
                <a:extLst>
                  <a:ext uri="{FF2B5EF4-FFF2-40B4-BE49-F238E27FC236}">
                    <a16:creationId xmlns:a16="http://schemas.microsoft.com/office/drawing/2014/main" id="{AC1466AD-A5B0-479A-9475-8E207E1648FD}"/>
                  </a:ext>
                </a:extLst>
              </p:cNvPr>
              <p:cNvGrpSpPr/>
              <p:nvPr/>
            </p:nvGrpSpPr>
            <p:grpSpPr>
              <a:xfrm>
                <a:off x="5071616" y="3284615"/>
                <a:ext cx="37783" cy="32357"/>
                <a:chOff x="5071616" y="3284615"/>
                <a:chExt cx="37783" cy="32357"/>
              </a:xfrm>
            </p:grpSpPr>
            <p:sp>
              <p:nvSpPr>
                <p:cNvPr id="503" name="Google Shape;3184;p49">
                  <a:extLst>
                    <a:ext uri="{FF2B5EF4-FFF2-40B4-BE49-F238E27FC236}">
                      <a16:creationId xmlns:a16="http://schemas.microsoft.com/office/drawing/2014/main" id="{77D515D3-9D0D-4839-A1D4-5B49A73CCBF5}"/>
                    </a:ext>
                  </a:extLst>
                </p:cNvPr>
                <p:cNvSpPr/>
                <p:nvPr/>
              </p:nvSpPr>
              <p:spPr>
                <a:xfrm>
                  <a:off x="507161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4" name="Google Shape;3185;p49">
                  <a:extLst>
                    <a:ext uri="{FF2B5EF4-FFF2-40B4-BE49-F238E27FC236}">
                      <a16:creationId xmlns:a16="http://schemas.microsoft.com/office/drawing/2014/main" id="{21910F10-EBB1-45B4-8B36-29A73A5A2687}"/>
                    </a:ext>
                  </a:extLst>
                </p:cNvPr>
                <p:cNvSpPr/>
                <p:nvPr/>
              </p:nvSpPr>
              <p:spPr>
                <a:xfrm>
                  <a:off x="5086646" y="3294320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36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6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" name="Google Shape;3186;p49">
                <a:extLst>
                  <a:ext uri="{FF2B5EF4-FFF2-40B4-BE49-F238E27FC236}">
                    <a16:creationId xmlns:a16="http://schemas.microsoft.com/office/drawing/2014/main" id="{B98D466B-50C4-4F28-9F85-01C36ACE9704}"/>
                  </a:ext>
                </a:extLst>
              </p:cNvPr>
              <p:cNvGrpSpPr/>
              <p:nvPr/>
            </p:nvGrpSpPr>
            <p:grpSpPr>
              <a:xfrm>
                <a:off x="5389291" y="3759921"/>
                <a:ext cx="37783" cy="32380"/>
                <a:chOff x="5389291" y="3759921"/>
                <a:chExt cx="37783" cy="32380"/>
              </a:xfrm>
            </p:grpSpPr>
            <p:sp>
              <p:nvSpPr>
                <p:cNvPr id="501" name="Google Shape;3187;p49">
                  <a:extLst>
                    <a:ext uri="{FF2B5EF4-FFF2-40B4-BE49-F238E27FC236}">
                      <a16:creationId xmlns:a16="http://schemas.microsoft.com/office/drawing/2014/main" id="{21FADCFF-3837-4528-AAF7-A91448F759FC}"/>
                    </a:ext>
                  </a:extLst>
                </p:cNvPr>
                <p:cNvSpPr/>
                <p:nvPr/>
              </p:nvSpPr>
              <p:spPr>
                <a:xfrm>
                  <a:off x="5389291" y="3759921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3"/>
                        <a:pt x="920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2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2" name="Google Shape;3188;p49">
                  <a:extLst>
                    <a:ext uri="{FF2B5EF4-FFF2-40B4-BE49-F238E27FC236}">
                      <a16:creationId xmlns:a16="http://schemas.microsoft.com/office/drawing/2014/main" id="{ADB3884F-2F67-48FB-8411-F53D69CE6D6C}"/>
                    </a:ext>
                  </a:extLst>
                </p:cNvPr>
                <p:cNvSpPr/>
                <p:nvPr/>
              </p:nvSpPr>
              <p:spPr>
                <a:xfrm>
                  <a:off x="5402229" y="3769555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64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" name="Google Shape;3189;p49">
                <a:extLst>
                  <a:ext uri="{FF2B5EF4-FFF2-40B4-BE49-F238E27FC236}">
                    <a16:creationId xmlns:a16="http://schemas.microsoft.com/office/drawing/2014/main" id="{F4DF0F48-D024-4316-BD2D-1AA58D1DFAB8}"/>
                  </a:ext>
                </a:extLst>
              </p:cNvPr>
              <p:cNvGrpSpPr/>
              <p:nvPr/>
            </p:nvGrpSpPr>
            <p:grpSpPr>
              <a:xfrm>
                <a:off x="5431534" y="3632932"/>
                <a:ext cx="37878" cy="32451"/>
                <a:chOff x="5431534" y="3632932"/>
                <a:chExt cx="37878" cy="32451"/>
              </a:xfrm>
            </p:grpSpPr>
            <p:sp>
              <p:nvSpPr>
                <p:cNvPr id="499" name="Google Shape;3190;p49">
                  <a:extLst>
                    <a:ext uri="{FF2B5EF4-FFF2-40B4-BE49-F238E27FC236}">
                      <a16:creationId xmlns:a16="http://schemas.microsoft.com/office/drawing/2014/main" id="{510A16AE-4619-4B19-9EEF-CAC1476B4AC7}"/>
                    </a:ext>
                  </a:extLst>
                </p:cNvPr>
                <p:cNvSpPr/>
                <p:nvPr/>
              </p:nvSpPr>
              <p:spPr>
                <a:xfrm>
                  <a:off x="5431534" y="3632932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4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59" y="4125"/>
                      </a:cubicBezTo>
                      <a:cubicBezTo>
                        <a:pt x="3896" y="4113"/>
                        <a:pt x="4815" y="3194"/>
                        <a:pt x="4815" y="2069"/>
                      </a:cubicBezTo>
                      <a:cubicBezTo>
                        <a:pt x="4815" y="824"/>
                        <a:pt x="3795" y="0"/>
                        <a:pt x="273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0" name="Google Shape;3191;p49">
                  <a:extLst>
                    <a:ext uri="{FF2B5EF4-FFF2-40B4-BE49-F238E27FC236}">
                      <a16:creationId xmlns:a16="http://schemas.microsoft.com/office/drawing/2014/main" id="{BB08C2AF-7422-469D-9CF3-F9B32A832D29}"/>
                    </a:ext>
                  </a:extLst>
                </p:cNvPr>
                <p:cNvSpPr/>
                <p:nvPr/>
              </p:nvSpPr>
              <p:spPr>
                <a:xfrm>
                  <a:off x="5444472" y="3642638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76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" name="Google Shape;3192;p49">
                <a:extLst>
                  <a:ext uri="{FF2B5EF4-FFF2-40B4-BE49-F238E27FC236}">
                    <a16:creationId xmlns:a16="http://schemas.microsoft.com/office/drawing/2014/main" id="{47454690-4257-4134-A67F-E95C66157C7D}"/>
                  </a:ext>
                </a:extLst>
              </p:cNvPr>
              <p:cNvGrpSpPr/>
              <p:nvPr/>
            </p:nvGrpSpPr>
            <p:grpSpPr>
              <a:xfrm>
                <a:off x="5540755" y="3544829"/>
                <a:ext cx="37783" cy="32357"/>
                <a:chOff x="5540755" y="3544829"/>
                <a:chExt cx="37783" cy="32357"/>
              </a:xfrm>
            </p:grpSpPr>
            <p:sp>
              <p:nvSpPr>
                <p:cNvPr id="497" name="Google Shape;3193;p49">
                  <a:extLst>
                    <a:ext uri="{FF2B5EF4-FFF2-40B4-BE49-F238E27FC236}">
                      <a16:creationId xmlns:a16="http://schemas.microsoft.com/office/drawing/2014/main" id="{CCD9D98F-9FE1-421E-BA88-83AEAF0F635D}"/>
                    </a:ext>
                  </a:extLst>
                </p:cNvPr>
                <p:cNvSpPr/>
                <p:nvPr/>
              </p:nvSpPr>
              <p:spPr>
                <a:xfrm>
                  <a:off x="5540755" y="354482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Google Shape;3194;p49">
                  <a:extLst>
                    <a:ext uri="{FF2B5EF4-FFF2-40B4-BE49-F238E27FC236}">
                      <a16:creationId xmlns:a16="http://schemas.microsoft.com/office/drawing/2014/main" id="{16C28115-BD12-4C1D-A9B0-232A70E42ED8}"/>
                    </a:ext>
                  </a:extLst>
                </p:cNvPr>
                <p:cNvSpPr/>
                <p:nvPr/>
              </p:nvSpPr>
              <p:spPr>
                <a:xfrm>
                  <a:off x="5553693" y="3554534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96"/>
                        <a:pt x="521" y="1416"/>
                      </a:cubicBezTo>
                      <a:cubicBezTo>
                        <a:pt x="688" y="1583"/>
                        <a:pt x="894" y="1658"/>
                        <a:pt x="1096" y="1658"/>
                      </a:cubicBezTo>
                      <a:cubicBezTo>
                        <a:pt x="1524" y="1658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" name="Google Shape;3195;p49">
                <a:extLst>
                  <a:ext uri="{FF2B5EF4-FFF2-40B4-BE49-F238E27FC236}">
                    <a16:creationId xmlns:a16="http://schemas.microsoft.com/office/drawing/2014/main" id="{365E5EC8-D1FB-4D1D-86C3-A4A02635BB2E}"/>
                  </a:ext>
                </a:extLst>
              </p:cNvPr>
              <p:cNvGrpSpPr/>
              <p:nvPr/>
            </p:nvGrpSpPr>
            <p:grpSpPr>
              <a:xfrm>
                <a:off x="5579293" y="3412107"/>
                <a:ext cx="37776" cy="32357"/>
                <a:chOff x="5579293" y="3412107"/>
                <a:chExt cx="37776" cy="32357"/>
              </a:xfrm>
            </p:grpSpPr>
            <p:sp>
              <p:nvSpPr>
                <p:cNvPr id="495" name="Google Shape;3196;p49">
                  <a:extLst>
                    <a:ext uri="{FF2B5EF4-FFF2-40B4-BE49-F238E27FC236}">
                      <a16:creationId xmlns:a16="http://schemas.microsoft.com/office/drawing/2014/main" id="{5FAA6DCB-6657-406B-BD19-B8D3E2F843F5}"/>
                    </a:ext>
                  </a:extLst>
                </p:cNvPr>
                <p:cNvSpPr/>
                <p:nvPr/>
              </p:nvSpPr>
              <p:spPr>
                <a:xfrm>
                  <a:off x="5579293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4" y="605"/>
                      </a:cubicBezTo>
                      <a:cubicBezTo>
                        <a:pt x="0" y="1900"/>
                        <a:pt x="919" y="4114"/>
                        <a:pt x="2746" y="4114"/>
                      </a:cubicBezTo>
                      <a:cubicBezTo>
                        <a:pt x="3883" y="4114"/>
                        <a:pt x="4802" y="3194"/>
                        <a:pt x="4802" y="2057"/>
                      </a:cubicBezTo>
                      <a:cubicBezTo>
                        <a:pt x="4802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6" name="Google Shape;3197;p49">
                  <a:extLst>
                    <a:ext uri="{FF2B5EF4-FFF2-40B4-BE49-F238E27FC236}">
                      <a16:creationId xmlns:a16="http://schemas.microsoft.com/office/drawing/2014/main" id="{C170B729-486E-46AD-8626-531B8CFD6459}"/>
                    </a:ext>
                  </a:extLst>
                </p:cNvPr>
                <p:cNvSpPr/>
                <p:nvPr/>
              </p:nvSpPr>
              <p:spPr>
                <a:xfrm>
                  <a:off x="5594418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" name="Google Shape;3198;p49">
                <a:extLst>
                  <a:ext uri="{FF2B5EF4-FFF2-40B4-BE49-F238E27FC236}">
                    <a16:creationId xmlns:a16="http://schemas.microsoft.com/office/drawing/2014/main" id="{A1CC138F-2B02-4D8B-8117-B2FBB6F9E907}"/>
                  </a:ext>
                </a:extLst>
              </p:cNvPr>
              <p:cNvGrpSpPr/>
              <p:nvPr/>
            </p:nvGrpSpPr>
            <p:grpSpPr>
              <a:xfrm>
                <a:off x="5801346" y="3284615"/>
                <a:ext cx="37783" cy="32357"/>
                <a:chOff x="5801346" y="3284615"/>
                <a:chExt cx="37783" cy="32357"/>
              </a:xfrm>
            </p:grpSpPr>
            <p:sp>
              <p:nvSpPr>
                <p:cNvPr id="493" name="Google Shape;3199;p49">
                  <a:extLst>
                    <a:ext uri="{FF2B5EF4-FFF2-40B4-BE49-F238E27FC236}">
                      <a16:creationId xmlns:a16="http://schemas.microsoft.com/office/drawing/2014/main" id="{C9ED74F5-444F-457D-A12D-53783331B64A}"/>
                    </a:ext>
                  </a:extLst>
                </p:cNvPr>
                <p:cNvSpPr/>
                <p:nvPr/>
              </p:nvSpPr>
              <p:spPr>
                <a:xfrm>
                  <a:off x="580134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Google Shape;3200;p49">
                  <a:extLst>
                    <a:ext uri="{FF2B5EF4-FFF2-40B4-BE49-F238E27FC236}">
                      <a16:creationId xmlns:a16="http://schemas.microsoft.com/office/drawing/2014/main" id="{F9AD3D2F-D5C6-4186-9EAB-4CC5A4B38E9B}"/>
                    </a:ext>
                  </a:extLst>
                </p:cNvPr>
                <p:cNvSpPr/>
                <p:nvPr/>
              </p:nvSpPr>
              <p:spPr>
                <a:xfrm>
                  <a:off x="5816478" y="3294320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" name="Google Shape;3201;p49">
                <a:extLst>
                  <a:ext uri="{FF2B5EF4-FFF2-40B4-BE49-F238E27FC236}">
                    <a16:creationId xmlns:a16="http://schemas.microsoft.com/office/drawing/2014/main" id="{B3A8DE53-3B78-4FAB-A8A2-EDED802CD799}"/>
                  </a:ext>
                </a:extLst>
              </p:cNvPr>
              <p:cNvGrpSpPr/>
              <p:nvPr/>
            </p:nvGrpSpPr>
            <p:grpSpPr>
              <a:xfrm>
                <a:off x="5763578" y="3399067"/>
                <a:ext cx="37776" cy="32364"/>
                <a:chOff x="5763578" y="3399067"/>
                <a:chExt cx="37776" cy="32364"/>
              </a:xfrm>
            </p:grpSpPr>
            <p:sp>
              <p:nvSpPr>
                <p:cNvPr id="491" name="Google Shape;3202;p49">
                  <a:extLst>
                    <a:ext uri="{FF2B5EF4-FFF2-40B4-BE49-F238E27FC236}">
                      <a16:creationId xmlns:a16="http://schemas.microsoft.com/office/drawing/2014/main" id="{336C7210-4260-40F2-B806-D9528F272FA7}"/>
                    </a:ext>
                  </a:extLst>
                </p:cNvPr>
                <p:cNvSpPr/>
                <p:nvPr/>
              </p:nvSpPr>
              <p:spPr>
                <a:xfrm>
                  <a:off x="5763578" y="3399067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2" name="Google Shape;3203;p49">
                  <a:extLst>
                    <a:ext uri="{FF2B5EF4-FFF2-40B4-BE49-F238E27FC236}">
                      <a16:creationId xmlns:a16="http://schemas.microsoft.com/office/drawing/2014/main" id="{2C3E137A-4A0F-4A6E-8226-D260A46AE918}"/>
                    </a:ext>
                  </a:extLst>
                </p:cNvPr>
                <p:cNvSpPr/>
                <p:nvPr/>
              </p:nvSpPr>
              <p:spPr>
                <a:xfrm>
                  <a:off x="5776516" y="3408780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4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" name="Google Shape;3204;p49">
                <a:extLst>
                  <a:ext uri="{FF2B5EF4-FFF2-40B4-BE49-F238E27FC236}">
                    <a16:creationId xmlns:a16="http://schemas.microsoft.com/office/drawing/2014/main" id="{4A762491-554D-4738-958F-6FD6D0D8EF99}"/>
                  </a:ext>
                </a:extLst>
              </p:cNvPr>
              <p:cNvGrpSpPr/>
              <p:nvPr/>
            </p:nvGrpSpPr>
            <p:grpSpPr>
              <a:xfrm>
                <a:off x="5395858" y="3230952"/>
                <a:ext cx="37776" cy="32364"/>
                <a:chOff x="5395858" y="3230952"/>
                <a:chExt cx="37776" cy="32364"/>
              </a:xfrm>
            </p:grpSpPr>
            <p:sp>
              <p:nvSpPr>
                <p:cNvPr id="489" name="Google Shape;3205;p49">
                  <a:extLst>
                    <a:ext uri="{FF2B5EF4-FFF2-40B4-BE49-F238E27FC236}">
                      <a16:creationId xmlns:a16="http://schemas.microsoft.com/office/drawing/2014/main" id="{C9E88D9A-054D-4746-B22F-B575AC57ECB0}"/>
                    </a:ext>
                  </a:extLst>
                </p:cNvPr>
                <p:cNvSpPr/>
                <p:nvPr/>
              </p:nvSpPr>
              <p:spPr>
                <a:xfrm>
                  <a:off x="5395858" y="3230952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0" name="Google Shape;3206;p49">
                  <a:extLst>
                    <a:ext uri="{FF2B5EF4-FFF2-40B4-BE49-F238E27FC236}">
                      <a16:creationId xmlns:a16="http://schemas.microsoft.com/office/drawing/2014/main" id="{F7C12FA6-DF81-4FC8-B90A-0CD6782BAEB4}"/>
                    </a:ext>
                  </a:extLst>
                </p:cNvPr>
                <p:cNvSpPr/>
                <p:nvPr/>
              </p:nvSpPr>
              <p:spPr>
                <a:xfrm>
                  <a:off x="5408702" y="3240571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1" y="1416"/>
                      </a:cubicBezTo>
                      <a:cubicBezTo>
                        <a:pt x="690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0" name="Google Shape;3207;p49">
                <a:extLst>
                  <a:ext uri="{FF2B5EF4-FFF2-40B4-BE49-F238E27FC236}">
                    <a16:creationId xmlns:a16="http://schemas.microsoft.com/office/drawing/2014/main" id="{10020D61-2F1F-4AB2-9278-E1F75C23A557}"/>
                  </a:ext>
                </a:extLst>
              </p:cNvPr>
              <p:cNvGrpSpPr/>
              <p:nvPr/>
            </p:nvGrpSpPr>
            <p:grpSpPr>
              <a:xfrm>
                <a:off x="5264088" y="3188237"/>
                <a:ext cx="37776" cy="32357"/>
                <a:chOff x="5264088" y="3188237"/>
                <a:chExt cx="37776" cy="32357"/>
              </a:xfrm>
            </p:grpSpPr>
            <p:sp>
              <p:nvSpPr>
                <p:cNvPr id="487" name="Google Shape;3208;p49">
                  <a:extLst>
                    <a:ext uri="{FF2B5EF4-FFF2-40B4-BE49-F238E27FC236}">
                      <a16:creationId xmlns:a16="http://schemas.microsoft.com/office/drawing/2014/main" id="{96AD3F8E-7F11-4A24-BBE7-CEA63B0A53B8}"/>
                    </a:ext>
                  </a:extLst>
                </p:cNvPr>
                <p:cNvSpPr/>
                <p:nvPr/>
              </p:nvSpPr>
              <p:spPr>
                <a:xfrm>
                  <a:off x="5264088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8" name="Google Shape;3209;p49">
                  <a:extLst>
                    <a:ext uri="{FF2B5EF4-FFF2-40B4-BE49-F238E27FC236}">
                      <a16:creationId xmlns:a16="http://schemas.microsoft.com/office/drawing/2014/main" id="{D1309896-1B4E-4F8F-AC34-ABE70AA89675}"/>
                    </a:ext>
                  </a:extLst>
                </p:cNvPr>
                <p:cNvSpPr/>
                <p:nvPr/>
              </p:nvSpPr>
              <p:spPr>
                <a:xfrm>
                  <a:off x="5279212" y="319794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76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1" name="Google Shape;3210;p49">
                <a:extLst>
                  <a:ext uri="{FF2B5EF4-FFF2-40B4-BE49-F238E27FC236}">
                    <a16:creationId xmlns:a16="http://schemas.microsoft.com/office/drawing/2014/main" id="{C55A17D0-918E-4FFC-98B1-1C5F8452B7CD}"/>
                  </a:ext>
                </a:extLst>
              </p:cNvPr>
              <p:cNvGrpSpPr/>
              <p:nvPr/>
            </p:nvGrpSpPr>
            <p:grpSpPr>
              <a:xfrm>
                <a:off x="5585758" y="3237425"/>
                <a:ext cx="37878" cy="32357"/>
                <a:chOff x="5585758" y="3237425"/>
                <a:chExt cx="37878" cy="32357"/>
              </a:xfrm>
            </p:grpSpPr>
            <p:sp>
              <p:nvSpPr>
                <p:cNvPr id="485" name="Google Shape;3211;p49">
                  <a:extLst>
                    <a:ext uri="{FF2B5EF4-FFF2-40B4-BE49-F238E27FC236}">
                      <a16:creationId xmlns:a16="http://schemas.microsoft.com/office/drawing/2014/main" id="{8F96A616-8A0F-44A0-9D1A-FD5B25D86B45}"/>
                    </a:ext>
                  </a:extLst>
                </p:cNvPr>
                <p:cNvSpPr/>
                <p:nvPr/>
              </p:nvSpPr>
              <p:spPr>
                <a:xfrm>
                  <a:off x="5585758" y="3237425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44" y="0"/>
                      </a:moveTo>
                      <a:cubicBezTo>
                        <a:pt x="2240" y="0"/>
                        <a:pt x="1725" y="188"/>
                        <a:pt x="1307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96" y="4114"/>
                        <a:pt x="4815" y="3195"/>
                        <a:pt x="4815" y="2057"/>
                      </a:cubicBezTo>
                      <a:cubicBezTo>
                        <a:pt x="4815" y="821"/>
                        <a:pt x="3801" y="0"/>
                        <a:pt x="274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6" name="Google Shape;3212;p49">
                  <a:extLst>
                    <a:ext uri="{FF2B5EF4-FFF2-40B4-BE49-F238E27FC236}">
                      <a16:creationId xmlns:a16="http://schemas.microsoft.com/office/drawing/2014/main" id="{3D69652A-6FF5-44CF-9C4F-A247A7101257}"/>
                    </a:ext>
                  </a:extLst>
                </p:cNvPr>
                <p:cNvSpPr/>
                <p:nvPr/>
              </p:nvSpPr>
              <p:spPr>
                <a:xfrm>
                  <a:off x="5598696" y="3247130"/>
                  <a:ext cx="15235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9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2" y="1583"/>
                        <a:pt x="899" y="1658"/>
                        <a:pt x="1102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2" name="Google Shape;3213;p49">
                <a:extLst>
                  <a:ext uri="{FF2B5EF4-FFF2-40B4-BE49-F238E27FC236}">
                    <a16:creationId xmlns:a16="http://schemas.microsoft.com/office/drawing/2014/main" id="{D6BA3D9A-A075-401E-A891-9E08C84048C6}"/>
                  </a:ext>
                </a:extLst>
              </p:cNvPr>
              <p:cNvGrpSpPr/>
              <p:nvPr/>
            </p:nvGrpSpPr>
            <p:grpSpPr>
              <a:xfrm>
                <a:off x="4874196" y="3291088"/>
                <a:ext cx="37878" cy="32451"/>
                <a:chOff x="4874196" y="3291088"/>
                <a:chExt cx="37878" cy="32451"/>
              </a:xfrm>
            </p:grpSpPr>
            <p:sp>
              <p:nvSpPr>
                <p:cNvPr id="483" name="Google Shape;3214;p49">
                  <a:extLst>
                    <a:ext uri="{FF2B5EF4-FFF2-40B4-BE49-F238E27FC236}">
                      <a16:creationId xmlns:a16="http://schemas.microsoft.com/office/drawing/2014/main" id="{8ADFA7A6-D788-4A3F-BB57-1A35163273B6}"/>
                    </a:ext>
                  </a:extLst>
                </p:cNvPr>
                <p:cNvSpPr/>
                <p:nvPr/>
              </p:nvSpPr>
              <p:spPr>
                <a:xfrm>
                  <a:off x="4874196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4" name="Google Shape;3215;p49">
                  <a:extLst>
                    <a:ext uri="{FF2B5EF4-FFF2-40B4-BE49-F238E27FC236}">
                      <a16:creationId xmlns:a16="http://schemas.microsoft.com/office/drawing/2014/main" id="{495E5F9E-C446-4679-B30F-44C4A887B9D4}"/>
                    </a:ext>
                  </a:extLst>
                </p:cNvPr>
                <p:cNvSpPr/>
                <p:nvPr/>
              </p:nvSpPr>
              <p:spPr>
                <a:xfrm>
                  <a:off x="4889328" y="330079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Google Shape;3216;p49">
                <a:extLst>
                  <a:ext uri="{FF2B5EF4-FFF2-40B4-BE49-F238E27FC236}">
                    <a16:creationId xmlns:a16="http://schemas.microsoft.com/office/drawing/2014/main" id="{02261757-8898-4AF7-AE76-4C75FA8E0C58}"/>
                  </a:ext>
                </a:extLst>
              </p:cNvPr>
              <p:cNvGrpSpPr/>
              <p:nvPr/>
            </p:nvGrpSpPr>
            <p:grpSpPr>
              <a:xfrm>
                <a:off x="5197770" y="3785466"/>
                <a:ext cx="37783" cy="32427"/>
                <a:chOff x="5197770" y="3785466"/>
                <a:chExt cx="37783" cy="32427"/>
              </a:xfrm>
            </p:grpSpPr>
            <p:sp>
              <p:nvSpPr>
                <p:cNvPr id="481" name="Google Shape;3217;p49">
                  <a:extLst>
                    <a:ext uri="{FF2B5EF4-FFF2-40B4-BE49-F238E27FC236}">
                      <a16:creationId xmlns:a16="http://schemas.microsoft.com/office/drawing/2014/main" id="{0BB7B432-8FC7-4B3C-8524-80ABFF3E9C20}"/>
                    </a:ext>
                  </a:extLst>
                </p:cNvPr>
                <p:cNvSpPr/>
                <p:nvPr/>
              </p:nvSpPr>
              <p:spPr>
                <a:xfrm>
                  <a:off x="5197770" y="3785466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2" y="1"/>
                        <a:pt x="1715" y="190"/>
                        <a:pt x="1295" y="614"/>
                      </a:cubicBezTo>
                      <a:cubicBezTo>
                        <a:pt x="1" y="1909"/>
                        <a:pt x="908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2" name="Google Shape;3218;p49">
                  <a:extLst>
                    <a:ext uri="{FF2B5EF4-FFF2-40B4-BE49-F238E27FC236}">
                      <a16:creationId xmlns:a16="http://schemas.microsoft.com/office/drawing/2014/main" id="{948ACE05-05A7-4430-80E9-C5270A39F119}"/>
                    </a:ext>
                  </a:extLst>
                </p:cNvPr>
                <p:cNvSpPr/>
                <p:nvPr/>
              </p:nvSpPr>
              <p:spPr>
                <a:xfrm>
                  <a:off x="5212808" y="37951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4"/>
                        <a:pt x="375" y="1657"/>
                        <a:pt x="835" y="1657"/>
                      </a:cubicBezTo>
                      <a:cubicBezTo>
                        <a:pt x="1295" y="1657"/>
                        <a:pt x="1657" y="1294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4" name="Google Shape;3219;p49">
                <a:extLst>
                  <a:ext uri="{FF2B5EF4-FFF2-40B4-BE49-F238E27FC236}">
                    <a16:creationId xmlns:a16="http://schemas.microsoft.com/office/drawing/2014/main" id="{3AD01B14-CD91-4959-8099-9B9E76D7FC92}"/>
                  </a:ext>
                </a:extLst>
              </p:cNvPr>
              <p:cNvGrpSpPr/>
              <p:nvPr/>
            </p:nvGrpSpPr>
            <p:grpSpPr>
              <a:xfrm>
                <a:off x="5177699" y="3492117"/>
                <a:ext cx="37776" cy="32357"/>
                <a:chOff x="5177699" y="3492117"/>
                <a:chExt cx="37776" cy="32357"/>
              </a:xfrm>
            </p:grpSpPr>
            <p:sp>
              <p:nvSpPr>
                <p:cNvPr id="479" name="Google Shape;3220;p49">
                  <a:extLst>
                    <a:ext uri="{FF2B5EF4-FFF2-40B4-BE49-F238E27FC236}">
                      <a16:creationId xmlns:a16="http://schemas.microsoft.com/office/drawing/2014/main" id="{91510DEB-C6CF-462A-8587-73AA79A32618}"/>
                    </a:ext>
                  </a:extLst>
                </p:cNvPr>
                <p:cNvSpPr/>
                <p:nvPr/>
              </p:nvSpPr>
              <p:spPr>
                <a:xfrm>
                  <a:off x="5177699" y="349211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6" y="1"/>
                      </a:moveTo>
                      <a:cubicBezTo>
                        <a:pt x="2232" y="1"/>
                        <a:pt x="1717" y="188"/>
                        <a:pt x="1295" y="606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93" y="1"/>
                        <a:pt x="273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0" name="Google Shape;3221;p49">
                  <a:extLst>
                    <a:ext uri="{FF2B5EF4-FFF2-40B4-BE49-F238E27FC236}">
                      <a16:creationId xmlns:a16="http://schemas.microsoft.com/office/drawing/2014/main" id="{041C2BFD-4B2F-4C23-B1A7-F66B423A8AEF}"/>
                    </a:ext>
                  </a:extLst>
                </p:cNvPr>
                <p:cNvSpPr/>
                <p:nvPr/>
              </p:nvSpPr>
              <p:spPr>
                <a:xfrm>
                  <a:off x="5192823" y="350182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5" name="Google Shape;3222;p49">
                <a:extLst>
                  <a:ext uri="{FF2B5EF4-FFF2-40B4-BE49-F238E27FC236}">
                    <a16:creationId xmlns:a16="http://schemas.microsoft.com/office/drawing/2014/main" id="{1BBC1D57-AC7D-4780-AF24-278C69489124}"/>
                  </a:ext>
                </a:extLst>
              </p:cNvPr>
              <p:cNvGrpSpPr/>
              <p:nvPr/>
            </p:nvGrpSpPr>
            <p:grpSpPr>
              <a:xfrm>
                <a:off x="5349431" y="3622346"/>
                <a:ext cx="37870" cy="32380"/>
                <a:chOff x="5349431" y="3622346"/>
                <a:chExt cx="37870" cy="32380"/>
              </a:xfrm>
            </p:grpSpPr>
            <p:sp>
              <p:nvSpPr>
                <p:cNvPr id="477" name="Google Shape;3223;p49">
                  <a:extLst>
                    <a:ext uri="{FF2B5EF4-FFF2-40B4-BE49-F238E27FC236}">
                      <a16:creationId xmlns:a16="http://schemas.microsoft.com/office/drawing/2014/main" id="{A6EE65CD-7890-4DC9-BDA8-98EFAE4234EE}"/>
                    </a:ext>
                  </a:extLst>
                </p:cNvPr>
                <p:cNvSpPr/>
                <p:nvPr/>
              </p:nvSpPr>
              <p:spPr>
                <a:xfrm>
                  <a:off x="5349431" y="3622346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0" y="0"/>
                      </a:moveTo>
                      <a:cubicBezTo>
                        <a:pt x="2232" y="0"/>
                        <a:pt x="1714" y="189"/>
                        <a:pt x="1295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83" y="4116"/>
                        <a:pt x="4815" y="3197"/>
                        <a:pt x="4815" y="2060"/>
                      </a:cubicBezTo>
                      <a:cubicBezTo>
                        <a:pt x="4815" y="817"/>
                        <a:pt x="3798" y="0"/>
                        <a:pt x="274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8" name="Google Shape;3224;p49">
                  <a:extLst>
                    <a:ext uri="{FF2B5EF4-FFF2-40B4-BE49-F238E27FC236}">
                      <a16:creationId xmlns:a16="http://schemas.microsoft.com/office/drawing/2014/main" id="{41386DAD-2D93-4B80-82F3-289329F03CE8}"/>
                    </a:ext>
                  </a:extLst>
                </p:cNvPr>
                <p:cNvSpPr/>
                <p:nvPr/>
              </p:nvSpPr>
              <p:spPr>
                <a:xfrm>
                  <a:off x="5362369" y="3632075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34" y="0"/>
                      </a:moveTo>
                      <a:cubicBezTo>
                        <a:pt x="1127" y="0"/>
                        <a:pt x="1120" y="0"/>
                        <a:pt x="1113" y="0"/>
                      </a:cubicBezTo>
                      <a:cubicBezTo>
                        <a:pt x="363" y="0"/>
                        <a:pt x="0" y="883"/>
                        <a:pt x="521" y="1416"/>
                      </a:cubicBezTo>
                      <a:cubicBezTo>
                        <a:pt x="691" y="1583"/>
                        <a:pt x="899" y="1657"/>
                        <a:pt x="1101" y="1657"/>
                      </a:cubicBezTo>
                      <a:cubicBezTo>
                        <a:pt x="1529" y="1657"/>
                        <a:pt x="1936" y="1324"/>
                        <a:pt x="1936" y="823"/>
                      </a:cubicBezTo>
                      <a:cubicBezTo>
                        <a:pt x="1936" y="370"/>
                        <a:pt x="1573" y="0"/>
                        <a:pt x="113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6" name="Google Shape;3225;p49">
                <a:extLst>
                  <a:ext uri="{FF2B5EF4-FFF2-40B4-BE49-F238E27FC236}">
                    <a16:creationId xmlns:a16="http://schemas.microsoft.com/office/drawing/2014/main" id="{4AC1F054-306F-4109-A50C-ABABCECFED48}"/>
                  </a:ext>
                </a:extLst>
              </p:cNvPr>
              <p:cNvGrpSpPr/>
              <p:nvPr/>
            </p:nvGrpSpPr>
            <p:grpSpPr>
              <a:xfrm>
                <a:off x="5068855" y="3563980"/>
                <a:ext cx="53954" cy="46223"/>
                <a:chOff x="5068855" y="3563980"/>
                <a:chExt cx="53954" cy="46223"/>
              </a:xfrm>
            </p:grpSpPr>
            <p:sp>
              <p:nvSpPr>
                <p:cNvPr id="475" name="Google Shape;3226;p49">
                  <a:extLst>
                    <a:ext uri="{FF2B5EF4-FFF2-40B4-BE49-F238E27FC236}">
                      <a16:creationId xmlns:a16="http://schemas.microsoft.com/office/drawing/2014/main" id="{4D019D98-9856-4123-AC09-20B448F619ED}"/>
                    </a:ext>
                  </a:extLst>
                </p:cNvPr>
                <p:cNvSpPr/>
                <p:nvPr/>
              </p:nvSpPr>
              <p:spPr>
                <a:xfrm>
                  <a:off x="5068855" y="3563980"/>
                  <a:ext cx="53954" cy="46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0" h="5877" extrusionOk="0">
                      <a:moveTo>
                        <a:pt x="3909" y="0"/>
                      </a:moveTo>
                      <a:cubicBezTo>
                        <a:pt x="3187" y="0"/>
                        <a:pt x="2451" y="269"/>
                        <a:pt x="1852" y="868"/>
                      </a:cubicBezTo>
                      <a:cubicBezTo>
                        <a:pt x="1" y="2719"/>
                        <a:pt x="1307" y="5876"/>
                        <a:pt x="3920" y="5876"/>
                      </a:cubicBezTo>
                      <a:cubicBezTo>
                        <a:pt x="5541" y="5876"/>
                        <a:pt x="6848" y="4558"/>
                        <a:pt x="6860" y="2937"/>
                      </a:cubicBezTo>
                      <a:cubicBezTo>
                        <a:pt x="6860" y="1170"/>
                        <a:pt x="5416" y="0"/>
                        <a:pt x="390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6" name="Google Shape;3227;p49">
                  <a:extLst>
                    <a:ext uri="{FF2B5EF4-FFF2-40B4-BE49-F238E27FC236}">
                      <a16:creationId xmlns:a16="http://schemas.microsoft.com/office/drawing/2014/main" id="{D513A731-B842-487D-8565-19AEE712E61C}"/>
                    </a:ext>
                  </a:extLst>
                </p:cNvPr>
                <p:cNvSpPr/>
                <p:nvPr/>
              </p:nvSpPr>
              <p:spPr>
                <a:xfrm>
                  <a:off x="5086268" y="3573654"/>
                  <a:ext cx="26835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13" extrusionOk="0">
                      <a:moveTo>
                        <a:pt x="1706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12"/>
                        <a:pt x="1706" y="3412"/>
                      </a:cubicBezTo>
                      <a:cubicBezTo>
                        <a:pt x="2650" y="3412"/>
                        <a:pt x="3412" y="2650"/>
                        <a:pt x="3412" y="1707"/>
                      </a:cubicBezTo>
                      <a:cubicBezTo>
                        <a:pt x="3412" y="763"/>
                        <a:pt x="2650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7" name="Google Shape;3228;p49">
                <a:extLst>
                  <a:ext uri="{FF2B5EF4-FFF2-40B4-BE49-F238E27FC236}">
                    <a16:creationId xmlns:a16="http://schemas.microsoft.com/office/drawing/2014/main" id="{BB471673-30BF-41DF-9A90-EEF485038149}"/>
                  </a:ext>
                </a:extLst>
              </p:cNvPr>
              <p:cNvGrpSpPr/>
              <p:nvPr/>
            </p:nvGrpSpPr>
            <p:grpSpPr>
              <a:xfrm>
                <a:off x="5037654" y="3392507"/>
                <a:ext cx="37870" cy="32451"/>
                <a:chOff x="5037654" y="3392507"/>
                <a:chExt cx="37870" cy="32451"/>
              </a:xfrm>
            </p:grpSpPr>
            <p:sp>
              <p:nvSpPr>
                <p:cNvPr id="473" name="Google Shape;3229;p49">
                  <a:extLst>
                    <a:ext uri="{FF2B5EF4-FFF2-40B4-BE49-F238E27FC236}">
                      <a16:creationId xmlns:a16="http://schemas.microsoft.com/office/drawing/2014/main" id="{140C5887-0697-4EEB-BBE7-DC6CEDD4334C}"/>
                    </a:ext>
                  </a:extLst>
                </p:cNvPr>
                <p:cNvSpPr/>
                <p:nvPr/>
              </p:nvSpPr>
              <p:spPr>
                <a:xfrm>
                  <a:off x="5037654" y="3392507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1"/>
                      </a:moveTo>
                      <a:cubicBezTo>
                        <a:pt x="2238" y="1"/>
                        <a:pt x="1724" y="188"/>
                        <a:pt x="1307" y="606"/>
                      </a:cubicBezTo>
                      <a:cubicBezTo>
                        <a:pt x="0" y="1912"/>
                        <a:pt x="919" y="4126"/>
                        <a:pt x="2758" y="4126"/>
                      </a:cubicBezTo>
                      <a:cubicBezTo>
                        <a:pt x="3895" y="4114"/>
                        <a:pt x="4815" y="3194"/>
                        <a:pt x="4815" y="2069"/>
                      </a:cubicBezTo>
                      <a:cubicBezTo>
                        <a:pt x="4815" y="824"/>
                        <a:pt x="3799" y="1"/>
                        <a:pt x="274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4" name="Google Shape;3230;p49">
                  <a:extLst>
                    <a:ext uri="{FF2B5EF4-FFF2-40B4-BE49-F238E27FC236}">
                      <a16:creationId xmlns:a16="http://schemas.microsoft.com/office/drawing/2014/main" id="{28D48A33-3502-4EF1-A1E7-5E14B10EDAB7}"/>
                    </a:ext>
                  </a:extLst>
                </p:cNvPr>
                <p:cNvSpPr/>
                <p:nvPr/>
              </p:nvSpPr>
              <p:spPr>
                <a:xfrm>
                  <a:off x="5050592" y="340221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8" name="Google Shape;3231;p49">
                <a:extLst>
                  <a:ext uri="{FF2B5EF4-FFF2-40B4-BE49-F238E27FC236}">
                    <a16:creationId xmlns:a16="http://schemas.microsoft.com/office/drawing/2014/main" id="{8A86DBAF-4CF4-4F61-B495-60442CB943DC}"/>
                  </a:ext>
                </a:extLst>
              </p:cNvPr>
              <p:cNvGrpSpPr/>
              <p:nvPr/>
            </p:nvGrpSpPr>
            <p:grpSpPr>
              <a:xfrm>
                <a:off x="5456560" y="3368629"/>
                <a:ext cx="37870" cy="32451"/>
                <a:chOff x="5456560" y="3368629"/>
                <a:chExt cx="37870" cy="32451"/>
              </a:xfrm>
            </p:grpSpPr>
            <p:sp>
              <p:nvSpPr>
                <p:cNvPr id="471" name="Google Shape;3232;p49">
                  <a:extLst>
                    <a:ext uri="{FF2B5EF4-FFF2-40B4-BE49-F238E27FC236}">
                      <a16:creationId xmlns:a16="http://schemas.microsoft.com/office/drawing/2014/main" id="{65D6CD7B-E2AE-4AC4-B26C-F8AD414E6D8B}"/>
                    </a:ext>
                  </a:extLst>
                </p:cNvPr>
                <p:cNvSpPr/>
                <p:nvPr/>
              </p:nvSpPr>
              <p:spPr>
                <a:xfrm>
                  <a:off x="5456560" y="3368629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0"/>
                      </a:moveTo>
                      <a:cubicBezTo>
                        <a:pt x="2238" y="0"/>
                        <a:pt x="1724" y="187"/>
                        <a:pt x="1307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95" y="4113"/>
                        <a:pt x="4815" y="3194"/>
                        <a:pt x="4815" y="2069"/>
                      </a:cubicBezTo>
                      <a:cubicBezTo>
                        <a:pt x="4815" y="824"/>
                        <a:pt x="3800" y="0"/>
                        <a:pt x="274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2" name="Google Shape;3233;p49">
                  <a:extLst>
                    <a:ext uri="{FF2B5EF4-FFF2-40B4-BE49-F238E27FC236}">
                      <a16:creationId xmlns:a16="http://schemas.microsoft.com/office/drawing/2014/main" id="{6772B7AE-46D4-444B-BF57-DFD94366FBCD}"/>
                    </a:ext>
                  </a:extLst>
                </p:cNvPr>
                <p:cNvSpPr/>
                <p:nvPr/>
              </p:nvSpPr>
              <p:spPr>
                <a:xfrm>
                  <a:off x="5469498" y="3378334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0" y="1416"/>
                      </a:cubicBezTo>
                      <a:cubicBezTo>
                        <a:pt x="693" y="1585"/>
                        <a:pt x="903" y="1660"/>
                        <a:pt x="1108" y="1660"/>
                      </a:cubicBezTo>
                      <a:cubicBezTo>
                        <a:pt x="1533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9" name="Google Shape;3234;p49">
                <a:extLst>
                  <a:ext uri="{FF2B5EF4-FFF2-40B4-BE49-F238E27FC236}">
                    <a16:creationId xmlns:a16="http://schemas.microsoft.com/office/drawing/2014/main" id="{639DACD4-881E-4A95-8957-8758F54E8D9D}"/>
                  </a:ext>
                </a:extLst>
              </p:cNvPr>
              <p:cNvGrpSpPr/>
              <p:nvPr/>
            </p:nvGrpSpPr>
            <p:grpSpPr>
              <a:xfrm>
                <a:off x="4755749" y="3501516"/>
                <a:ext cx="46246" cy="39608"/>
                <a:chOff x="4755749" y="3501516"/>
                <a:chExt cx="46246" cy="39608"/>
              </a:xfrm>
            </p:grpSpPr>
            <p:sp>
              <p:nvSpPr>
                <p:cNvPr id="469" name="Google Shape;3235;p49">
                  <a:extLst>
                    <a:ext uri="{FF2B5EF4-FFF2-40B4-BE49-F238E27FC236}">
                      <a16:creationId xmlns:a16="http://schemas.microsoft.com/office/drawing/2014/main" id="{8D38E9FA-7B8B-41B7-B9A3-BDCFE39222AA}"/>
                    </a:ext>
                  </a:extLst>
                </p:cNvPr>
                <p:cNvSpPr/>
                <p:nvPr/>
              </p:nvSpPr>
              <p:spPr>
                <a:xfrm>
                  <a:off x="4755749" y="3501516"/>
                  <a:ext cx="46246" cy="39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0" h="5036" extrusionOk="0">
                      <a:moveTo>
                        <a:pt x="3345" y="0"/>
                      </a:moveTo>
                      <a:cubicBezTo>
                        <a:pt x="2727" y="0"/>
                        <a:pt x="2097" y="229"/>
                        <a:pt x="1585" y="741"/>
                      </a:cubicBezTo>
                      <a:cubicBezTo>
                        <a:pt x="0" y="2326"/>
                        <a:pt x="1125" y="5036"/>
                        <a:pt x="3363" y="5036"/>
                      </a:cubicBezTo>
                      <a:cubicBezTo>
                        <a:pt x="4754" y="5036"/>
                        <a:pt x="5879" y="3911"/>
                        <a:pt x="5879" y="2520"/>
                      </a:cubicBezTo>
                      <a:cubicBezTo>
                        <a:pt x="5879" y="1005"/>
                        <a:pt x="4638" y="0"/>
                        <a:pt x="334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0" name="Google Shape;3236;p49">
                  <a:extLst>
                    <a:ext uri="{FF2B5EF4-FFF2-40B4-BE49-F238E27FC236}">
                      <a16:creationId xmlns:a16="http://schemas.microsoft.com/office/drawing/2014/main" id="{F0D2E69C-0C1A-4C31-A11F-2C0B3D5EAEDF}"/>
                    </a:ext>
                  </a:extLst>
                </p:cNvPr>
                <p:cNvSpPr/>
                <p:nvPr/>
              </p:nvSpPr>
              <p:spPr>
                <a:xfrm>
                  <a:off x="4768687" y="3511245"/>
                  <a:ext cx="23697" cy="20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" h="2571" extrusionOk="0">
                      <a:moveTo>
                        <a:pt x="1718" y="0"/>
                      </a:moveTo>
                      <a:cubicBezTo>
                        <a:pt x="569" y="0"/>
                        <a:pt x="0" y="1379"/>
                        <a:pt x="811" y="2190"/>
                      </a:cubicBezTo>
                      <a:cubicBezTo>
                        <a:pt x="1074" y="2453"/>
                        <a:pt x="1398" y="2571"/>
                        <a:pt x="1715" y="2571"/>
                      </a:cubicBezTo>
                      <a:cubicBezTo>
                        <a:pt x="2377" y="2571"/>
                        <a:pt x="3013" y="2059"/>
                        <a:pt x="3013" y="1283"/>
                      </a:cubicBezTo>
                      <a:cubicBezTo>
                        <a:pt x="3013" y="581"/>
                        <a:pt x="2432" y="0"/>
                        <a:pt x="1718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0" name="Google Shape;3237;p49">
                <a:extLst>
                  <a:ext uri="{FF2B5EF4-FFF2-40B4-BE49-F238E27FC236}">
                    <a16:creationId xmlns:a16="http://schemas.microsoft.com/office/drawing/2014/main" id="{80D743A8-5C92-4F86-B031-BD5E04B9141B}"/>
                  </a:ext>
                </a:extLst>
              </p:cNvPr>
              <p:cNvGrpSpPr/>
              <p:nvPr/>
            </p:nvGrpSpPr>
            <p:grpSpPr>
              <a:xfrm>
                <a:off x="4681346" y="3485582"/>
                <a:ext cx="37783" cy="32427"/>
                <a:chOff x="4681346" y="3485582"/>
                <a:chExt cx="37783" cy="32427"/>
              </a:xfrm>
            </p:grpSpPr>
            <p:sp>
              <p:nvSpPr>
                <p:cNvPr id="467" name="Google Shape;3238;p49">
                  <a:extLst>
                    <a:ext uri="{FF2B5EF4-FFF2-40B4-BE49-F238E27FC236}">
                      <a16:creationId xmlns:a16="http://schemas.microsoft.com/office/drawing/2014/main" id="{BBD47721-9A3A-4858-A3AC-22EFC8B97734}"/>
                    </a:ext>
                  </a:extLst>
                </p:cNvPr>
                <p:cNvSpPr/>
                <p:nvPr/>
              </p:nvSpPr>
              <p:spPr>
                <a:xfrm>
                  <a:off x="4681346" y="3485582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1" y="1"/>
                        <a:pt x="1715" y="191"/>
                        <a:pt x="1295" y="614"/>
                      </a:cubicBezTo>
                      <a:cubicBezTo>
                        <a:pt x="1" y="1909"/>
                        <a:pt x="920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8" name="Google Shape;3239;p49">
                  <a:extLst>
                    <a:ext uri="{FF2B5EF4-FFF2-40B4-BE49-F238E27FC236}">
                      <a16:creationId xmlns:a16="http://schemas.microsoft.com/office/drawing/2014/main" id="{B70D7F4F-B7E9-4366-B728-D6789DA9AED2}"/>
                    </a:ext>
                  </a:extLst>
                </p:cNvPr>
                <p:cNvSpPr/>
                <p:nvPr/>
              </p:nvSpPr>
              <p:spPr>
                <a:xfrm>
                  <a:off x="4696479" y="34952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7"/>
                        <a:pt x="823" y="1657"/>
                      </a:cubicBezTo>
                      <a:cubicBezTo>
                        <a:pt x="1282" y="1657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1" name="Google Shape;3240;p49">
                <a:extLst>
                  <a:ext uri="{FF2B5EF4-FFF2-40B4-BE49-F238E27FC236}">
                    <a16:creationId xmlns:a16="http://schemas.microsoft.com/office/drawing/2014/main" id="{8DFDCCF6-2935-41B1-AA39-BCFE4822A101}"/>
                  </a:ext>
                </a:extLst>
              </p:cNvPr>
              <p:cNvGrpSpPr/>
              <p:nvPr/>
            </p:nvGrpSpPr>
            <p:grpSpPr>
              <a:xfrm>
                <a:off x="4767067" y="3291088"/>
                <a:ext cx="37878" cy="32451"/>
                <a:chOff x="4767067" y="3291088"/>
                <a:chExt cx="37878" cy="32451"/>
              </a:xfrm>
            </p:grpSpPr>
            <p:sp>
              <p:nvSpPr>
                <p:cNvPr id="465" name="Google Shape;3241;p49">
                  <a:extLst>
                    <a:ext uri="{FF2B5EF4-FFF2-40B4-BE49-F238E27FC236}">
                      <a16:creationId xmlns:a16="http://schemas.microsoft.com/office/drawing/2014/main" id="{7C737E9A-88A6-46EB-823F-ADBC4585A587}"/>
                    </a:ext>
                  </a:extLst>
                </p:cNvPr>
                <p:cNvSpPr/>
                <p:nvPr/>
              </p:nvSpPr>
              <p:spPr>
                <a:xfrm>
                  <a:off x="4767067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6" name="Google Shape;3242;p49">
                  <a:extLst>
                    <a:ext uri="{FF2B5EF4-FFF2-40B4-BE49-F238E27FC236}">
                      <a16:creationId xmlns:a16="http://schemas.microsoft.com/office/drawing/2014/main" id="{A5BC5189-30C0-472A-8D11-8C8BBE60D113}"/>
                    </a:ext>
                  </a:extLst>
                </p:cNvPr>
                <p:cNvSpPr/>
                <p:nvPr/>
              </p:nvSpPr>
              <p:spPr>
                <a:xfrm>
                  <a:off x="4780036" y="3300888"/>
                  <a:ext cx="15203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1654" extrusionOk="0">
                      <a:moveTo>
                        <a:pt x="1131" y="0"/>
                      </a:moveTo>
                      <a:cubicBezTo>
                        <a:pt x="1124" y="0"/>
                        <a:pt x="1117" y="0"/>
                        <a:pt x="1110" y="1"/>
                      </a:cubicBezTo>
                      <a:cubicBezTo>
                        <a:pt x="1105" y="0"/>
                        <a:pt x="1100" y="0"/>
                        <a:pt x="1095" y="0"/>
                      </a:cubicBezTo>
                      <a:cubicBezTo>
                        <a:pt x="367" y="0"/>
                        <a:pt x="0" y="887"/>
                        <a:pt x="517" y="1404"/>
                      </a:cubicBezTo>
                      <a:cubicBezTo>
                        <a:pt x="686" y="1577"/>
                        <a:pt x="895" y="1654"/>
                        <a:pt x="1100" y="1654"/>
                      </a:cubicBezTo>
                      <a:cubicBezTo>
                        <a:pt x="1525" y="1654"/>
                        <a:pt x="1932" y="1321"/>
                        <a:pt x="1932" y="823"/>
                      </a:cubicBezTo>
                      <a:cubicBezTo>
                        <a:pt x="1932" y="371"/>
                        <a:pt x="1569" y="0"/>
                        <a:pt x="113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2" name="Google Shape;3243;p49">
                <a:extLst>
                  <a:ext uri="{FF2B5EF4-FFF2-40B4-BE49-F238E27FC236}">
                    <a16:creationId xmlns:a16="http://schemas.microsoft.com/office/drawing/2014/main" id="{043FEEE7-09B1-4611-97CE-CFCD8BDF63EF}"/>
                  </a:ext>
                </a:extLst>
              </p:cNvPr>
              <p:cNvGrpSpPr/>
              <p:nvPr/>
            </p:nvGrpSpPr>
            <p:grpSpPr>
              <a:xfrm>
                <a:off x="4687819" y="3405539"/>
                <a:ext cx="37776" cy="32451"/>
                <a:chOff x="4687819" y="3405539"/>
                <a:chExt cx="37776" cy="32451"/>
              </a:xfrm>
            </p:grpSpPr>
            <p:sp>
              <p:nvSpPr>
                <p:cNvPr id="463" name="Google Shape;3244;p49">
                  <a:extLst>
                    <a:ext uri="{FF2B5EF4-FFF2-40B4-BE49-F238E27FC236}">
                      <a16:creationId xmlns:a16="http://schemas.microsoft.com/office/drawing/2014/main" id="{2A4A8AD7-9304-4505-8DA4-ABEE5DEF26E4}"/>
                    </a:ext>
                  </a:extLst>
                </p:cNvPr>
                <p:cNvSpPr/>
                <p:nvPr/>
              </p:nvSpPr>
              <p:spPr>
                <a:xfrm>
                  <a:off x="4687819" y="3405539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12"/>
                        <a:pt x="920" y="4126"/>
                        <a:pt x="2758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4" name="Google Shape;3245;p49">
                  <a:extLst>
                    <a:ext uri="{FF2B5EF4-FFF2-40B4-BE49-F238E27FC236}">
                      <a16:creationId xmlns:a16="http://schemas.microsoft.com/office/drawing/2014/main" id="{CE4A76BB-2532-4A9B-B183-5DCD00F79BCA}"/>
                    </a:ext>
                  </a:extLst>
                </p:cNvPr>
                <p:cNvSpPr/>
                <p:nvPr/>
              </p:nvSpPr>
              <p:spPr>
                <a:xfrm>
                  <a:off x="4702944" y="341524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6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6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3" name="Google Shape;3246;p49">
                <a:extLst>
                  <a:ext uri="{FF2B5EF4-FFF2-40B4-BE49-F238E27FC236}">
                    <a16:creationId xmlns:a16="http://schemas.microsoft.com/office/drawing/2014/main" id="{834030CF-8358-4243-9177-1355F6C2E285}"/>
                  </a:ext>
                </a:extLst>
              </p:cNvPr>
              <p:cNvGrpSpPr/>
              <p:nvPr/>
            </p:nvGrpSpPr>
            <p:grpSpPr>
              <a:xfrm>
                <a:off x="4923101" y="3444809"/>
                <a:ext cx="52813" cy="45318"/>
                <a:chOff x="4923101" y="3444809"/>
                <a:chExt cx="52813" cy="45318"/>
              </a:xfrm>
            </p:grpSpPr>
            <p:sp>
              <p:nvSpPr>
                <p:cNvPr id="461" name="Google Shape;3247;p49">
                  <a:extLst>
                    <a:ext uri="{FF2B5EF4-FFF2-40B4-BE49-F238E27FC236}">
                      <a16:creationId xmlns:a16="http://schemas.microsoft.com/office/drawing/2014/main" id="{28FF1517-68FE-45F2-B26C-6176BA835BE5}"/>
                    </a:ext>
                  </a:extLst>
                </p:cNvPr>
                <p:cNvSpPr/>
                <p:nvPr/>
              </p:nvSpPr>
              <p:spPr>
                <a:xfrm>
                  <a:off x="4923101" y="3444809"/>
                  <a:ext cx="52813" cy="45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5" h="5762" extrusionOk="0">
                      <a:moveTo>
                        <a:pt x="3823" y="1"/>
                      </a:moveTo>
                      <a:cubicBezTo>
                        <a:pt x="3117" y="1"/>
                        <a:pt x="2398" y="263"/>
                        <a:pt x="1815" y="851"/>
                      </a:cubicBezTo>
                      <a:cubicBezTo>
                        <a:pt x="1" y="2665"/>
                        <a:pt x="1283" y="5762"/>
                        <a:pt x="3847" y="5762"/>
                      </a:cubicBezTo>
                      <a:cubicBezTo>
                        <a:pt x="5432" y="5762"/>
                        <a:pt x="6714" y="4468"/>
                        <a:pt x="6714" y="2883"/>
                      </a:cubicBezTo>
                      <a:cubicBezTo>
                        <a:pt x="6714" y="1148"/>
                        <a:pt x="5298" y="1"/>
                        <a:pt x="382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2" name="Google Shape;3248;p49">
                  <a:extLst>
                    <a:ext uri="{FF2B5EF4-FFF2-40B4-BE49-F238E27FC236}">
                      <a16:creationId xmlns:a16="http://schemas.microsoft.com/office/drawing/2014/main" id="{646A9EC4-7F0F-4DC0-8301-48C44C44BA88}"/>
                    </a:ext>
                  </a:extLst>
                </p:cNvPr>
                <p:cNvSpPr/>
                <p:nvPr/>
              </p:nvSpPr>
              <p:spPr>
                <a:xfrm>
                  <a:off x="4936039" y="3454538"/>
                  <a:ext cx="30265" cy="25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8" h="3295" extrusionOk="0">
                      <a:moveTo>
                        <a:pt x="2202" y="1"/>
                      </a:moveTo>
                      <a:cubicBezTo>
                        <a:pt x="727" y="1"/>
                        <a:pt x="1" y="1779"/>
                        <a:pt x="1029" y="2807"/>
                      </a:cubicBezTo>
                      <a:cubicBezTo>
                        <a:pt x="1365" y="3144"/>
                        <a:pt x="1779" y="3294"/>
                        <a:pt x="2185" y="3294"/>
                      </a:cubicBezTo>
                      <a:cubicBezTo>
                        <a:pt x="3034" y="3294"/>
                        <a:pt x="3847" y="2636"/>
                        <a:pt x="3847" y="1646"/>
                      </a:cubicBezTo>
                      <a:cubicBezTo>
                        <a:pt x="3847" y="739"/>
                        <a:pt x="3110" y="1"/>
                        <a:pt x="220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4" name="Google Shape;3249;p49">
                <a:extLst>
                  <a:ext uri="{FF2B5EF4-FFF2-40B4-BE49-F238E27FC236}">
                    <a16:creationId xmlns:a16="http://schemas.microsoft.com/office/drawing/2014/main" id="{72F0FDF0-B768-4E63-BE1B-60061AEA6F0A}"/>
                  </a:ext>
                </a:extLst>
              </p:cNvPr>
              <p:cNvGrpSpPr/>
              <p:nvPr/>
            </p:nvGrpSpPr>
            <p:grpSpPr>
              <a:xfrm>
                <a:off x="4846040" y="3654750"/>
                <a:ext cx="31405" cy="26993"/>
                <a:chOff x="4846040" y="3654750"/>
                <a:chExt cx="31405" cy="26993"/>
              </a:xfrm>
            </p:grpSpPr>
            <p:sp>
              <p:nvSpPr>
                <p:cNvPr id="459" name="Google Shape;3250;p49">
                  <a:extLst>
                    <a:ext uri="{FF2B5EF4-FFF2-40B4-BE49-F238E27FC236}">
                      <a16:creationId xmlns:a16="http://schemas.microsoft.com/office/drawing/2014/main" id="{18395EC7-2D4E-46DC-B5FA-72B2606B387B}"/>
                    </a:ext>
                  </a:extLst>
                </p:cNvPr>
                <p:cNvSpPr/>
                <p:nvPr/>
              </p:nvSpPr>
              <p:spPr>
                <a:xfrm>
                  <a:off x="4846040" y="3654750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32"/>
                        <a:pt x="2274" y="3432"/>
                      </a:cubicBezTo>
                      <a:cubicBezTo>
                        <a:pt x="3218" y="3432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0" name="Google Shape;3251;p49">
                  <a:extLst>
                    <a:ext uri="{FF2B5EF4-FFF2-40B4-BE49-F238E27FC236}">
                      <a16:creationId xmlns:a16="http://schemas.microsoft.com/office/drawing/2014/main" id="{3BB7D68D-AE85-43BA-81D5-2B36FEE062D5}"/>
                    </a:ext>
                  </a:extLst>
                </p:cNvPr>
                <p:cNvSpPr/>
                <p:nvPr/>
              </p:nvSpPr>
              <p:spPr>
                <a:xfrm>
                  <a:off x="4858883" y="3664424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35"/>
                      </a:cubicBezTo>
                      <a:cubicBezTo>
                        <a:pt x="400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Google Shape;3252;p49">
                <a:extLst>
                  <a:ext uri="{FF2B5EF4-FFF2-40B4-BE49-F238E27FC236}">
                    <a16:creationId xmlns:a16="http://schemas.microsoft.com/office/drawing/2014/main" id="{07269486-C632-41A2-9675-0FC4BE190BB5}"/>
                  </a:ext>
                </a:extLst>
              </p:cNvPr>
              <p:cNvGrpSpPr/>
              <p:nvPr/>
            </p:nvGrpSpPr>
            <p:grpSpPr>
              <a:xfrm>
                <a:off x="4925673" y="3691700"/>
                <a:ext cx="40253" cy="34472"/>
                <a:chOff x="4925673" y="3691700"/>
                <a:chExt cx="40253" cy="34472"/>
              </a:xfrm>
            </p:grpSpPr>
            <p:sp>
              <p:nvSpPr>
                <p:cNvPr id="457" name="Google Shape;3253;p49">
                  <a:extLst>
                    <a:ext uri="{FF2B5EF4-FFF2-40B4-BE49-F238E27FC236}">
                      <a16:creationId xmlns:a16="http://schemas.microsoft.com/office/drawing/2014/main" id="{73F4B91D-83D6-4929-8573-724612EDD0B7}"/>
                    </a:ext>
                  </a:extLst>
                </p:cNvPr>
                <p:cNvSpPr/>
                <p:nvPr/>
              </p:nvSpPr>
              <p:spPr>
                <a:xfrm>
                  <a:off x="4925673" y="3691700"/>
                  <a:ext cx="40253" cy="34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83" extrusionOk="0">
                      <a:moveTo>
                        <a:pt x="2908" y="0"/>
                      </a:moveTo>
                      <a:cubicBezTo>
                        <a:pt x="2371" y="0"/>
                        <a:pt x="1825" y="200"/>
                        <a:pt x="1379" y="645"/>
                      </a:cubicBezTo>
                      <a:cubicBezTo>
                        <a:pt x="0" y="2024"/>
                        <a:pt x="968" y="4383"/>
                        <a:pt x="2915" y="4383"/>
                      </a:cubicBezTo>
                      <a:cubicBezTo>
                        <a:pt x="4125" y="4383"/>
                        <a:pt x="5105" y="3403"/>
                        <a:pt x="5117" y="2193"/>
                      </a:cubicBezTo>
                      <a:cubicBezTo>
                        <a:pt x="5109" y="875"/>
                        <a:pt x="4031" y="0"/>
                        <a:pt x="290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8" name="Google Shape;3254;p49">
                  <a:extLst>
                    <a:ext uri="{FF2B5EF4-FFF2-40B4-BE49-F238E27FC236}">
                      <a16:creationId xmlns:a16="http://schemas.microsoft.com/office/drawing/2014/main" id="{9EC3E115-34B7-4552-AF96-065DC1CAE130}"/>
                    </a:ext>
                  </a:extLst>
                </p:cNvPr>
                <p:cNvSpPr/>
                <p:nvPr/>
              </p:nvSpPr>
              <p:spPr>
                <a:xfrm>
                  <a:off x="4938516" y="3701334"/>
                  <a:ext cx="17704" cy="15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1931" extrusionOk="0">
                      <a:moveTo>
                        <a:pt x="1295" y="1"/>
                      </a:moveTo>
                      <a:cubicBezTo>
                        <a:pt x="436" y="1"/>
                        <a:pt x="0" y="1041"/>
                        <a:pt x="605" y="1646"/>
                      </a:cubicBezTo>
                      <a:cubicBezTo>
                        <a:pt x="801" y="1842"/>
                        <a:pt x="1043" y="1930"/>
                        <a:pt x="1281" y="1930"/>
                      </a:cubicBezTo>
                      <a:cubicBezTo>
                        <a:pt x="1775" y="1930"/>
                        <a:pt x="2250" y="1549"/>
                        <a:pt x="2250" y="968"/>
                      </a:cubicBezTo>
                      <a:cubicBezTo>
                        <a:pt x="2250" y="436"/>
                        <a:pt x="1827" y="1"/>
                        <a:pt x="129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" name="Google Shape;3255;p49">
                <a:extLst>
                  <a:ext uri="{FF2B5EF4-FFF2-40B4-BE49-F238E27FC236}">
                    <a16:creationId xmlns:a16="http://schemas.microsoft.com/office/drawing/2014/main" id="{5522688A-3B3C-497F-B682-DA16C79F775F}"/>
                  </a:ext>
                </a:extLst>
              </p:cNvPr>
              <p:cNvGrpSpPr/>
              <p:nvPr/>
            </p:nvGrpSpPr>
            <p:grpSpPr>
              <a:xfrm>
                <a:off x="4894653" y="3740848"/>
                <a:ext cx="31405" cy="26906"/>
                <a:chOff x="4894653" y="3740848"/>
                <a:chExt cx="31405" cy="26906"/>
              </a:xfrm>
            </p:grpSpPr>
            <p:sp>
              <p:nvSpPr>
                <p:cNvPr id="455" name="Google Shape;3256;p49">
                  <a:extLst>
                    <a:ext uri="{FF2B5EF4-FFF2-40B4-BE49-F238E27FC236}">
                      <a16:creationId xmlns:a16="http://schemas.microsoft.com/office/drawing/2014/main" id="{418D6682-5207-4425-B5D9-5EB27ACFEA19}"/>
                    </a:ext>
                  </a:extLst>
                </p:cNvPr>
                <p:cNvSpPr/>
                <p:nvPr/>
              </p:nvSpPr>
              <p:spPr>
                <a:xfrm>
                  <a:off x="4894653" y="3740848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6" name="Google Shape;3257;p49">
                  <a:extLst>
                    <a:ext uri="{FF2B5EF4-FFF2-40B4-BE49-F238E27FC236}">
                      <a16:creationId xmlns:a16="http://schemas.microsoft.com/office/drawing/2014/main" id="{E19A3638-F9F3-4003-A6F5-68E2AB0B160A}"/>
                    </a:ext>
                  </a:extLst>
                </p:cNvPr>
                <p:cNvSpPr/>
                <p:nvPr/>
              </p:nvSpPr>
              <p:spPr>
                <a:xfrm>
                  <a:off x="4907497" y="375052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6" y="922"/>
                        <a:pt x="531" y="967"/>
                        <a:pt x="652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7" name="Google Shape;3258;p49">
                <a:extLst>
                  <a:ext uri="{FF2B5EF4-FFF2-40B4-BE49-F238E27FC236}">
                    <a16:creationId xmlns:a16="http://schemas.microsoft.com/office/drawing/2014/main" id="{AAA063A6-ED3C-47C6-8132-D8665556B49A}"/>
                  </a:ext>
                </a:extLst>
              </p:cNvPr>
              <p:cNvGrpSpPr/>
              <p:nvPr/>
            </p:nvGrpSpPr>
            <p:grpSpPr>
              <a:xfrm>
                <a:off x="4962300" y="3696348"/>
                <a:ext cx="38255" cy="32773"/>
                <a:chOff x="4962300" y="3696348"/>
                <a:chExt cx="38255" cy="32773"/>
              </a:xfrm>
            </p:grpSpPr>
            <p:sp>
              <p:nvSpPr>
                <p:cNvPr id="453" name="Google Shape;3259;p49">
                  <a:extLst>
                    <a:ext uri="{FF2B5EF4-FFF2-40B4-BE49-F238E27FC236}">
                      <a16:creationId xmlns:a16="http://schemas.microsoft.com/office/drawing/2014/main" id="{5BFEC504-6B39-4908-962F-E37835615605}"/>
                    </a:ext>
                  </a:extLst>
                </p:cNvPr>
                <p:cNvSpPr/>
                <p:nvPr/>
              </p:nvSpPr>
              <p:spPr>
                <a:xfrm>
                  <a:off x="4962300" y="3696348"/>
                  <a:ext cx="38255" cy="3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4167" extrusionOk="0">
                      <a:moveTo>
                        <a:pt x="2767" y="1"/>
                      </a:moveTo>
                      <a:cubicBezTo>
                        <a:pt x="2259" y="1"/>
                        <a:pt x="1740" y="189"/>
                        <a:pt x="1319" y="611"/>
                      </a:cubicBezTo>
                      <a:cubicBezTo>
                        <a:pt x="0" y="1929"/>
                        <a:pt x="932" y="4167"/>
                        <a:pt x="2783" y="4167"/>
                      </a:cubicBezTo>
                      <a:cubicBezTo>
                        <a:pt x="3932" y="4167"/>
                        <a:pt x="4863" y="3236"/>
                        <a:pt x="4863" y="2086"/>
                      </a:cubicBezTo>
                      <a:cubicBezTo>
                        <a:pt x="4863" y="833"/>
                        <a:pt x="3836" y="1"/>
                        <a:pt x="276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4" name="Google Shape;3260;p49">
                  <a:extLst>
                    <a:ext uri="{FF2B5EF4-FFF2-40B4-BE49-F238E27FC236}">
                      <a16:creationId xmlns:a16="http://schemas.microsoft.com/office/drawing/2014/main" id="{F02D4062-0422-4C03-85D5-0EB349570F51}"/>
                    </a:ext>
                  </a:extLst>
                </p:cNvPr>
                <p:cNvSpPr/>
                <p:nvPr/>
              </p:nvSpPr>
              <p:spPr>
                <a:xfrm>
                  <a:off x="4975238" y="3706093"/>
                  <a:ext cx="15612" cy="13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1702" extrusionOk="0">
                      <a:moveTo>
                        <a:pt x="1138" y="1"/>
                      </a:moveTo>
                      <a:cubicBezTo>
                        <a:pt x="388" y="1"/>
                        <a:pt x="1" y="908"/>
                        <a:pt x="533" y="1452"/>
                      </a:cubicBezTo>
                      <a:cubicBezTo>
                        <a:pt x="709" y="1624"/>
                        <a:pt x="923" y="1702"/>
                        <a:pt x="1132" y="1702"/>
                      </a:cubicBezTo>
                      <a:cubicBezTo>
                        <a:pt x="1569" y="1702"/>
                        <a:pt x="1984" y="1363"/>
                        <a:pt x="1984" y="847"/>
                      </a:cubicBezTo>
                      <a:cubicBezTo>
                        <a:pt x="1984" y="376"/>
                        <a:pt x="1609" y="1"/>
                        <a:pt x="113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" name="Google Shape;3261;p49">
                <a:extLst>
                  <a:ext uri="{FF2B5EF4-FFF2-40B4-BE49-F238E27FC236}">
                    <a16:creationId xmlns:a16="http://schemas.microsoft.com/office/drawing/2014/main" id="{E6B77E87-9B7A-4425-A8F4-2E238A23C1EA}"/>
                  </a:ext>
                </a:extLst>
              </p:cNvPr>
              <p:cNvGrpSpPr/>
              <p:nvPr/>
            </p:nvGrpSpPr>
            <p:grpSpPr>
              <a:xfrm>
                <a:off x="4980185" y="3743349"/>
                <a:ext cx="31499" cy="26969"/>
                <a:chOff x="4980185" y="3743349"/>
                <a:chExt cx="31499" cy="26969"/>
              </a:xfrm>
            </p:grpSpPr>
            <p:sp>
              <p:nvSpPr>
                <p:cNvPr id="451" name="Google Shape;3262;p49">
                  <a:extLst>
                    <a:ext uri="{FF2B5EF4-FFF2-40B4-BE49-F238E27FC236}">
                      <a16:creationId xmlns:a16="http://schemas.microsoft.com/office/drawing/2014/main" id="{1E7C94BD-8162-441D-AC6D-C2DEB353EB99}"/>
                    </a:ext>
                  </a:extLst>
                </p:cNvPr>
                <p:cNvSpPr/>
                <p:nvPr/>
              </p:nvSpPr>
              <p:spPr>
                <a:xfrm>
                  <a:off x="4980185" y="3743349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74" y="0"/>
                      </a:moveTo>
                      <a:cubicBezTo>
                        <a:pt x="1855" y="0"/>
                        <a:pt x="1427" y="155"/>
                        <a:pt x="1077" y="501"/>
                      </a:cubicBezTo>
                      <a:cubicBezTo>
                        <a:pt x="1" y="1578"/>
                        <a:pt x="763" y="3429"/>
                        <a:pt x="2287" y="3429"/>
                      </a:cubicBezTo>
                      <a:cubicBezTo>
                        <a:pt x="3230" y="3429"/>
                        <a:pt x="3993" y="2667"/>
                        <a:pt x="4005" y="1723"/>
                      </a:cubicBezTo>
                      <a:cubicBezTo>
                        <a:pt x="4005" y="689"/>
                        <a:pt x="3158" y="0"/>
                        <a:pt x="227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" name="Google Shape;3263;p49">
                  <a:extLst>
                    <a:ext uri="{FF2B5EF4-FFF2-40B4-BE49-F238E27FC236}">
                      <a16:creationId xmlns:a16="http://schemas.microsoft.com/office/drawing/2014/main" id="{4EAEF1AF-6DFF-48D6-8B73-F2F18195C8FA}"/>
                    </a:ext>
                  </a:extLst>
                </p:cNvPr>
                <p:cNvSpPr/>
                <p:nvPr/>
              </p:nvSpPr>
              <p:spPr>
                <a:xfrm>
                  <a:off x="4993123" y="3753094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" name="Google Shape;3264;p49">
                <a:extLst>
                  <a:ext uri="{FF2B5EF4-FFF2-40B4-BE49-F238E27FC236}">
                    <a16:creationId xmlns:a16="http://schemas.microsoft.com/office/drawing/2014/main" id="{8ABBCE64-BFE5-4F76-98F8-F1387EBDB808}"/>
                  </a:ext>
                </a:extLst>
              </p:cNvPr>
              <p:cNvGrpSpPr/>
              <p:nvPr/>
            </p:nvGrpSpPr>
            <p:grpSpPr>
              <a:xfrm>
                <a:off x="5013768" y="3734312"/>
                <a:ext cx="31499" cy="26969"/>
                <a:chOff x="5013768" y="3734312"/>
                <a:chExt cx="31499" cy="26969"/>
              </a:xfrm>
            </p:grpSpPr>
            <p:sp>
              <p:nvSpPr>
                <p:cNvPr id="449" name="Google Shape;3265;p49">
                  <a:extLst>
                    <a:ext uri="{FF2B5EF4-FFF2-40B4-BE49-F238E27FC236}">
                      <a16:creationId xmlns:a16="http://schemas.microsoft.com/office/drawing/2014/main" id="{7C66EE04-357B-4BAF-91CD-DDC2A3F720D0}"/>
                    </a:ext>
                  </a:extLst>
                </p:cNvPr>
                <p:cNvSpPr/>
                <p:nvPr/>
              </p:nvSpPr>
              <p:spPr>
                <a:xfrm>
                  <a:off x="5013768" y="3734312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81" y="1"/>
                      </a:moveTo>
                      <a:cubicBezTo>
                        <a:pt x="1858" y="1"/>
                        <a:pt x="1428" y="159"/>
                        <a:pt x="1077" y="513"/>
                      </a:cubicBezTo>
                      <a:cubicBezTo>
                        <a:pt x="1" y="1590"/>
                        <a:pt x="775" y="3429"/>
                        <a:pt x="2299" y="3429"/>
                      </a:cubicBezTo>
                      <a:cubicBezTo>
                        <a:pt x="3231" y="3417"/>
                        <a:pt x="3993" y="2655"/>
                        <a:pt x="4005" y="1711"/>
                      </a:cubicBezTo>
                      <a:cubicBezTo>
                        <a:pt x="3997" y="682"/>
                        <a:pt x="3157" y="1"/>
                        <a:pt x="22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0" name="Google Shape;3266;p49">
                  <a:extLst>
                    <a:ext uri="{FF2B5EF4-FFF2-40B4-BE49-F238E27FC236}">
                      <a16:creationId xmlns:a16="http://schemas.microsoft.com/office/drawing/2014/main" id="{C549CF06-7356-4A3C-877C-C9B2DEB2CA0B}"/>
                    </a:ext>
                  </a:extLst>
                </p:cNvPr>
                <p:cNvSpPr/>
                <p:nvPr/>
              </p:nvSpPr>
              <p:spPr>
                <a:xfrm>
                  <a:off x="5028043" y="3743963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" name="Google Shape;3267;p49">
                <a:extLst>
                  <a:ext uri="{FF2B5EF4-FFF2-40B4-BE49-F238E27FC236}">
                    <a16:creationId xmlns:a16="http://schemas.microsoft.com/office/drawing/2014/main" id="{F910963B-E796-4895-BF36-0AA01E580E02}"/>
                  </a:ext>
                </a:extLst>
              </p:cNvPr>
              <p:cNvGrpSpPr/>
              <p:nvPr/>
            </p:nvGrpSpPr>
            <p:grpSpPr>
              <a:xfrm>
                <a:off x="5036703" y="3764545"/>
                <a:ext cx="31499" cy="26898"/>
                <a:chOff x="5036703" y="3764545"/>
                <a:chExt cx="31499" cy="26898"/>
              </a:xfrm>
            </p:grpSpPr>
            <p:sp>
              <p:nvSpPr>
                <p:cNvPr id="447" name="Google Shape;3268;p49">
                  <a:extLst>
                    <a:ext uri="{FF2B5EF4-FFF2-40B4-BE49-F238E27FC236}">
                      <a16:creationId xmlns:a16="http://schemas.microsoft.com/office/drawing/2014/main" id="{6845A74E-3374-4F15-A08E-125FE34A3525}"/>
                    </a:ext>
                  </a:extLst>
                </p:cNvPr>
                <p:cNvSpPr/>
                <p:nvPr/>
              </p:nvSpPr>
              <p:spPr>
                <a:xfrm>
                  <a:off x="503670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19"/>
                        <a:pt x="2298" y="3419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8" name="Google Shape;3269;p49">
                  <a:extLst>
                    <a:ext uri="{FF2B5EF4-FFF2-40B4-BE49-F238E27FC236}">
                      <a16:creationId xmlns:a16="http://schemas.microsoft.com/office/drawing/2014/main" id="{3FDEFEEA-4A00-40F9-B119-6633A2F4E610}"/>
                    </a:ext>
                  </a:extLst>
                </p:cNvPr>
                <p:cNvSpPr/>
                <p:nvPr/>
              </p:nvSpPr>
              <p:spPr>
                <a:xfrm>
                  <a:off x="5049641" y="377421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20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1" name="Google Shape;3270;p49">
                <a:extLst>
                  <a:ext uri="{FF2B5EF4-FFF2-40B4-BE49-F238E27FC236}">
                    <a16:creationId xmlns:a16="http://schemas.microsoft.com/office/drawing/2014/main" id="{D3CD1717-7ACF-4BA8-912E-5BAC5576F381}"/>
                  </a:ext>
                </a:extLst>
              </p:cNvPr>
              <p:cNvGrpSpPr/>
              <p:nvPr/>
            </p:nvGrpSpPr>
            <p:grpSpPr>
              <a:xfrm>
                <a:off x="4953546" y="3768352"/>
                <a:ext cx="31405" cy="26898"/>
                <a:chOff x="4953546" y="3768352"/>
                <a:chExt cx="31405" cy="26898"/>
              </a:xfrm>
            </p:grpSpPr>
            <p:sp>
              <p:nvSpPr>
                <p:cNvPr id="445" name="Google Shape;3271;p49">
                  <a:extLst>
                    <a:ext uri="{FF2B5EF4-FFF2-40B4-BE49-F238E27FC236}">
                      <a16:creationId xmlns:a16="http://schemas.microsoft.com/office/drawing/2014/main" id="{FADC821E-A564-491B-8685-CE3AF15B3413}"/>
                    </a:ext>
                  </a:extLst>
                </p:cNvPr>
                <p:cNvSpPr/>
                <p:nvPr/>
              </p:nvSpPr>
              <p:spPr>
                <a:xfrm>
                  <a:off x="4953546" y="376835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1" y="0"/>
                      </a:moveTo>
                      <a:cubicBezTo>
                        <a:pt x="1852" y="0"/>
                        <a:pt x="1425" y="156"/>
                        <a:pt x="1077" y="504"/>
                      </a:cubicBezTo>
                      <a:cubicBezTo>
                        <a:pt x="1" y="1581"/>
                        <a:pt x="751" y="3419"/>
                        <a:pt x="2287" y="3419"/>
                      </a:cubicBezTo>
                      <a:cubicBezTo>
                        <a:pt x="3218" y="3419"/>
                        <a:pt x="3992" y="2657"/>
                        <a:pt x="3992" y="1726"/>
                      </a:cubicBezTo>
                      <a:cubicBezTo>
                        <a:pt x="3992" y="686"/>
                        <a:pt x="3150" y="0"/>
                        <a:pt x="227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6" name="Google Shape;3272;p49">
                  <a:extLst>
                    <a:ext uri="{FF2B5EF4-FFF2-40B4-BE49-F238E27FC236}">
                      <a16:creationId xmlns:a16="http://schemas.microsoft.com/office/drawing/2014/main" id="{9A25625C-76FB-4294-BC4E-456209129F3C}"/>
                    </a:ext>
                  </a:extLst>
                </p:cNvPr>
                <p:cNvSpPr/>
                <p:nvPr/>
              </p:nvSpPr>
              <p:spPr>
                <a:xfrm>
                  <a:off x="4966390" y="3778018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33"/>
                        <a:pt x="303" y="835"/>
                      </a:cubicBezTo>
                      <a:cubicBezTo>
                        <a:pt x="404" y="933"/>
                        <a:pt x="527" y="976"/>
                        <a:pt x="647" y="976"/>
                      </a:cubicBezTo>
                      <a:cubicBezTo>
                        <a:pt x="899" y="976"/>
                        <a:pt x="1138" y="784"/>
                        <a:pt x="1138" y="497"/>
                      </a:cubicBezTo>
                      <a:cubicBezTo>
                        <a:pt x="1138" y="218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2" name="Google Shape;3273;p49">
                <a:extLst>
                  <a:ext uri="{FF2B5EF4-FFF2-40B4-BE49-F238E27FC236}">
                    <a16:creationId xmlns:a16="http://schemas.microsoft.com/office/drawing/2014/main" id="{FF874F37-00CA-4AB7-99F4-C3176A697544}"/>
                  </a:ext>
                </a:extLst>
              </p:cNvPr>
              <p:cNvGrpSpPr/>
              <p:nvPr/>
            </p:nvGrpSpPr>
            <p:grpSpPr>
              <a:xfrm>
                <a:off x="4964770" y="3814016"/>
                <a:ext cx="31499" cy="26993"/>
                <a:chOff x="4964770" y="3814016"/>
                <a:chExt cx="31499" cy="26993"/>
              </a:xfrm>
            </p:grpSpPr>
            <p:sp>
              <p:nvSpPr>
                <p:cNvPr id="443" name="Google Shape;3274;p49">
                  <a:extLst>
                    <a:ext uri="{FF2B5EF4-FFF2-40B4-BE49-F238E27FC236}">
                      <a16:creationId xmlns:a16="http://schemas.microsoft.com/office/drawing/2014/main" id="{50C459EF-00C5-4820-848B-003F3762D821}"/>
                    </a:ext>
                  </a:extLst>
                </p:cNvPr>
                <p:cNvSpPr/>
                <p:nvPr/>
              </p:nvSpPr>
              <p:spPr>
                <a:xfrm>
                  <a:off x="4964770" y="3814016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4" name="Google Shape;3275;p49">
                  <a:extLst>
                    <a:ext uri="{FF2B5EF4-FFF2-40B4-BE49-F238E27FC236}">
                      <a16:creationId xmlns:a16="http://schemas.microsoft.com/office/drawing/2014/main" id="{251E41F6-8911-46C7-818E-CED5D9CBD025}"/>
                    </a:ext>
                  </a:extLst>
                </p:cNvPr>
                <p:cNvSpPr/>
                <p:nvPr/>
              </p:nvSpPr>
              <p:spPr>
                <a:xfrm>
                  <a:off x="4977715" y="3823690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35"/>
                      </a:cubicBezTo>
                      <a:cubicBezTo>
                        <a:pt x="399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3" name="Google Shape;3276;p49">
                <a:extLst>
                  <a:ext uri="{FF2B5EF4-FFF2-40B4-BE49-F238E27FC236}">
                    <a16:creationId xmlns:a16="http://schemas.microsoft.com/office/drawing/2014/main" id="{D796C116-2284-4E0F-AF78-86C72AF7DC69}"/>
                  </a:ext>
                </a:extLst>
              </p:cNvPr>
              <p:cNvGrpSpPr/>
              <p:nvPr/>
            </p:nvGrpSpPr>
            <p:grpSpPr>
              <a:xfrm>
                <a:off x="4923290" y="3800504"/>
                <a:ext cx="31468" cy="26898"/>
                <a:chOff x="4923290" y="3800504"/>
                <a:chExt cx="31468" cy="26898"/>
              </a:xfrm>
            </p:grpSpPr>
            <p:sp>
              <p:nvSpPr>
                <p:cNvPr id="441" name="Google Shape;3277;p49">
                  <a:extLst>
                    <a:ext uri="{FF2B5EF4-FFF2-40B4-BE49-F238E27FC236}">
                      <a16:creationId xmlns:a16="http://schemas.microsoft.com/office/drawing/2014/main" id="{35EF44AD-76A2-4239-A24C-EE16F41F6B43}"/>
                    </a:ext>
                  </a:extLst>
                </p:cNvPr>
                <p:cNvSpPr/>
                <p:nvPr/>
              </p:nvSpPr>
              <p:spPr>
                <a:xfrm>
                  <a:off x="4923290" y="3800504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6" y="1"/>
                      </a:moveTo>
                      <a:cubicBezTo>
                        <a:pt x="1855" y="1"/>
                        <a:pt x="1426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4001" y="683"/>
                        <a:pt x="3156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2" name="Google Shape;3278;p49">
                  <a:extLst>
                    <a:ext uri="{FF2B5EF4-FFF2-40B4-BE49-F238E27FC236}">
                      <a16:creationId xmlns:a16="http://schemas.microsoft.com/office/drawing/2014/main" id="{FFD64ECC-18EA-486C-AB2A-C7B489CDD213}"/>
                    </a:ext>
                  </a:extLst>
                </p:cNvPr>
                <p:cNvSpPr/>
                <p:nvPr/>
              </p:nvSpPr>
              <p:spPr>
                <a:xfrm>
                  <a:off x="4937470" y="381017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4" name="Google Shape;3279;p49">
                <a:extLst>
                  <a:ext uri="{FF2B5EF4-FFF2-40B4-BE49-F238E27FC236}">
                    <a16:creationId xmlns:a16="http://schemas.microsoft.com/office/drawing/2014/main" id="{FD015922-7D7B-47FC-89C8-E7CE7A0C6101}"/>
                  </a:ext>
                </a:extLst>
              </p:cNvPr>
              <p:cNvGrpSpPr/>
              <p:nvPr/>
            </p:nvGrpSpPr>
            <p:grpSpPr>
              <a:xfrm>
                <a:off x="5108534" y="3650943"/>
                <a:ext cx="31405" cy="26993"/>
                <a:chOff x="5108534" y="3650943"/>
                <a:chExt cx="31405" cy="26993"/>
              </a:xfrm>
            </p:grpSpPr>
            <p:sp>
              <p:nvSpPr>
                <p:cNvPr id="439" name="Google Shape;3280;p49">
                  <a:extLst>
                    <a:ext uri="{FF2B5EF4-FFF2-40B4-BE49-F238E27FC236}">
                      <a16:creationId xmlns:a16="http://schemas.microsoft.com/office/drawing/2014/main" id="{D4884923-1A1D-4D9D-8058-CF6FDE72E765}"/>
                    </a:ext>
                  </a:extLst>
                </p:cNvPr>
                <p:cNvSpPr/>
                <p:nvPr/>
              </p:nvSpPr>
              <p:spPr>
                <a:xfrm>
                  <a:off x="5108534" y="365094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0" name="Google Shape;3281;p49">
                  <a:extLst>
                    <a:ext uri="{FF2B5EF4-FFF2-40B4-BE49-F238E27FC236}">
                      <a16:creationId xmlns:a16="http://schemas.microsoft.com/office/drawing/2014/main" id="{010C4766-05AF-4BD8-8281-C22E30096B30}"/>
                    </a:ext>
                  </a:extLst>
                </p:cNvPr>
                <p:cNvSpPr/>
                <p:nvPr/>
              </p:nvSpPr>
              <p:spPr>
                <a:xfrm>
                  <a:off x="5122707" y="366061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5" name="Google Shape;3282;p49">
                <a:extLst>
                  <a:ext uri="{FF2B5EF4-FFF2-40B4-BE49-F238E27FC236}">
                    <a16:creationId xmlns:a16="http://schemas.microsoft.com/office/drawing/2014/main" id="{6F72AE86-926C-4A69-8E3A-0D1C8CC53390}"/>
                  </a:ext>
                </a:extLst>
              </p:cNvPr>
              <p:cNvGrpSpPr/>
              <p:nvPr/>
            </p:nvGrpSpPr>
            <p:grpSpPr>
              <a:xfrm>
                <a:off x="5119380" y="3760739"/>
                <a:ext cx="31499" cy="26993"/>
                <a:chOff x="5119380" y="3760739"/>
                <a:chExt cx="31499" cy="26993"/>
              </a:xfrm>
            </p:grpSpPr>
            <p:sp>
              <p:nvSpPr>
                <p:cNvPr id="437" name="Google Shape;3283;p49">
                  <a:extLst>
                    <a:ext uri="{FF2B5EF4-FFF2-40B4-BE49-F238E27FC236}">
                      <a16:creationId xmlns:a16="http://schemas.microsoft.com/office/drawing/2014/main" id="{0D6092B4-D98F-498B-A6C0-13ED319E8F32}"/>
                    </a:ext>
                  </a:extLst>
                </p:cNvPr>
                <p:cNvSpPr/>
                <p:nvPr/>
              </p:nvSpPr>
              <p:spPr>
                <a:xfrm>
                  <a:off x="5119380" y="3760739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8" name="Google Shape;3284;p49">
                  <a:extLst>
                    <a:ext uri="{FF2B5EF4-FFF2-40B4-BE49-F238E27FC236}">
                      <a16:creationId xmlns:a16="http://schemas.microsoft.com/office/drawing/2014/main" id="{478D613D-06C7-4DCA-9030-5D6536647150}"/>
                    </a:ext>
                  </a:extLst>
                </p:cNvPr>
                <p:cNvSpPr/>
                <p:nvPr/>
              </p:nvSpPr>
              <p:spPr>
                <a:xfrm>
                  <a:off x="5132318" y="3770405"/>
                  <a:ext cx="8856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3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0" y="972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6" name="Google Shape;3285;p49">
                <a:extLst>
                  <a:ext uri="{FF2B5EF4-FFF2-40B4-BE49-F238E27FC236}">
                    <a16:creationId xmlns:a16="http://schemas.microsoft.com/office/drawing/2014/main" id="{58290832-1B29-4A52-9BED-E98BC8147610}"/>
                  </a:ext>
                </a:extLst>
              </p:cNvPr>
              <p:cNvGrpSpPr/>
              <p:nvPr/>
            </p:nvGrpSpPr>
            <p:grpSpPr>
              <a:xfrm>
                <a:off x="5119380" y="3788235"/>
                <a:ext cx="31499" cy="26993"/>
                <a:chOff x="5119380" y="3788235"/>
                <a:chExt cx="31499" cy="26993"/>
              </a:xfrm>
            </p:grpSpPr>
            <p:sp>
              <p:nvSpPr>
                <p:cNvPr id="435" name="Google Shape;3286;p49">
                  <a:extLst>
                    <a:ext uri="{FF2B5EF4-FFF2-40B4-BE49-F238E27FC236}">
                      <a16:creationId xmlns:a16="http://schemas.microsoft.com/office/drawing/2014/main" id="{597ECFEC-468E-4075-9794-CB3D367CEEC3}"/>
                    </a:ext>
                  </a:extLst>
                </p:cNvPr>
                <p:cNvSpPr/>
                <p:nvPr/>
              </p:nvSpPr>
              <p:spPr>
                <a:xfrm>
                  <a:off x="5119380" y="378823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19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6" name="Google Shape;3287;p49">
                  <a:extLst>
                    <a:ext uri="{FF2B5EF4-FFF2-40B4-BE49-F238E27FC236}">
                      <a16:creationId xmlns:a16="http://schemas.microsoft.com/office/drawing/2014/main" id="{F67BD2B3-23E9-4B4F-928F-ED93CA49E899}"/>
                    </a:ext>
                  </a:extLst>
                </p:cNvPr>
                <p:cNvSpPr/>
                <p:nvPr/>
              </p:nvSpPr>
              <p:spPr>
                <a:xfrm>
                  <a:off x="5132318" y="379790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Google Shape;3288;p49">
                <a:extLst>
                  <a:ext uri="{FF2B5EF4-FFF2-40B4-BE49-F238E27FC236}">
                    <a16:creationId xmlns:a16="http://schemas.microsoft.com/office/drawing/2014/main" id="{2B170B07-6F2B-4E21-82C0-E55F54103B2B}"/>
                  </a:ext>
                </a:extLst>
              </p:cNvPr>
              <p:cNvGrpSpPr/>
              <p:nvPr/>
            </p:nvGrpSpPr>
            <p:grpSpPr>
              <a:xfrm>
                <a:off x="5158005" y="3875284"/>
                <a:ext cx="31405" cy="27001"/>
                <a:chOff x="5158005" y="3875284"/>
                <a:chExt cx="31405" cy="27001"/>
              </a:xfrm>
            </p:grpSpPr>
            <p:sp>
              <p:nvSpPr>
                <p:cNvPr id="433" name="Google Shape;3289;p49">
                  <a:extLst>
                    <a:ext uri="{FF2B5EF4-FFF2-40B4-BE49-F238E27FC236}">
                      <a16:creationId xmlns:a16="http://schemas.microsoft.com/office/drawing/2014/main" id="{19D7A1AE-3749-4626-BB0E-EA9C77E5ED4B}"/>
                    </a:ext>
                  </a:extLst>
                </p:cNvPr>
                <p:cNvSpPr/>
                <p:nvPr/>
              </p:nvSpPr>
              <p:spPr>
                <a:xfrm>
                  <a:off x="5158005" y="3875284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4" name="Google Shape;3290;p49">
                  <a:extLst>
                    <a:ext uri="{FF2B5EF4-FFF2-40B4-BE49-F238E27FC236}">
                      <a16:creationId xmlns:a16="http://schemas.microsoft.com/office/drawing/2014/main" id="{C506821C-3640-40A6-B4E8-EE783843D906}"/>
                    </a:ext>
                  </a:extLst>
                </p:cNvPr>
                <p:cNvSpPr/>
                <p:nvPr/>
              </p:nvSpPr>
              <p:spPr>
                <a:xfrm>
                  <a:off x="5170848" y="3884958"/>
                  <a:ext cx="8950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2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6" y="926"/>
                        <a:pt x="531" y="972"/>
                        <a:pt x="652" y="972"/>
                      </a:cubicBezTo>
                      <a:cubicBezTo>
                        <a:pt x="902" y="972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8" name="Google Shape;3291;p49">
                <a:extLst>
                  <a:ext uri="{FF2B5EF4-FFF2-40B4-BE49-F238E27FC236}">
                    <a16:creationId xmlns:a16="http://schemas.microsoft.com/office/drawing/2014/main" id="{8DCBB7B7-4CB3-4175-A7B8-9CEAFE8076A1}"/>
                  </a:ext>
                </a:extLst>
              </p:cNvPr>
              <p:cNvGrpSpPr/>
              <p:nvPr/>
            </p:nvGrpSpPr>
            <p:grpSpPr>
              <a:xfrm>
                <a:off x="5233163" y="3764545"/>
                <a:ext cx="31499" cy="26898"/>
                <a:chOff x="5233163" y="3764545"/>
                <a:chExt cx="31499" cy="26898"/>
              </a:xfrm>
            </p:grpSpPr>
            <p:sp>
              <p:nvSpPr>
                <p:cNvPr id="431" name="Google Shape;3292;p49">
                  <a:extLst>
                    <a:ext uri="{FF2B5EF4-FFF2-40B4-BE49-F238E27FC236}">
                      <a16:creationId xmlns:a16="http://schemas.microsoft.com/office/drawing/2014/main" id="{664CDAB2-8F6D-4007-8E59-D97240390DC1}"/>
                    </a:ext>
                  </a:extLst>
                </p:cNvPr>
                <p:cNvSpPr/>
                <p:nvPr/>
              </p:nvSpPr>
              <p:spPr>
                <a:xfrm>
                  <a:off x="523316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2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2" name="Google Shape;3293;p49">
                  <a:extLst>
                    <a:ext uri="{FF2B5EF4-FFF2-40B4-BE49-F238E27FC236}">
                      <a16:creationId xmlns:a16="http://schemas.microsoft.com/office/drawing/2014/main" id="{EC9F0649-9977-4695-9C39-B2722FA6CA27}"/>
                    </a:ext>
                  </a:extLst>
                </p:cNvPr>
                <p:cNvSpPr/>
                <p:nvPr/>
              </p:nvSpPr>
              <p:spPr>
                <a:xfrm>
                  <a:off x="5246108" y="3774211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9" name="Google Shape;3294;p49">
                <a:extLst>
                  <a:ext uri="{FF2B5EF4-FFF2-40B4-BE49-F238E27FC236}">
                    <a16:creationId xmlns:a16="http://schemas.microsoft.com/office/drawing/2014/main" id="{ADE26B44-F85B-4FA8-8681-8AE66486E8FA}"/>
                  </a:ext>
                </a:extLst>
              </p:cNvPr>
              <p:cNvGrpSpPr/>
              <p:nvPr/>
            </p:nvGrpSpPr>
            <p:grpSpPr>
              <a:xfrm>
                <a:off x="5276168" y="3805545"/>
                <a:ext cx="31499" cy="26906"/>
                <a:chOff x="5276168" y="3805545"/>
                <a:chExt cx="31499" cy="26906"/>
              </a:xfrm>
            </p:grpSpPr>
            <p:sp>
              <p:nvSpPr>
                <p:cNvPr id="429" name="Google Shape;3295;p49">
                  <a:extLst>
                    <a:ext uri="{FF2B5EF4-FFF2-40B4-BE49-F238E27FC236}">
                      <a16:creationId xmlns:a16="http://schemas.microsoft.com/office/drawing/2014/main" id="{BC997221-E9C8-48E7-9125-7178C5825C63}"/>
                    </a:ext>
                  </a:extLst>
                </p:cNvPr>
                <p:cNvSpPr/>
                <p:nvPr/>
              </p:nvSpPr>
              <p:spPr>
                <a:xfrm>
                  <a:off x="5276168" y="380554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1" y="1"/>
                      </a:moveTo>
                      <a:cubicBezTo>
                        <a:pt x="1860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0" name="Google Shape;3296;p49">
                  <a:extLst>
                    <a:ext uri="{FF2B5EF4-FFF2-40B4-BE49-F238E27FC236}">
                      <a16:creationId xmlns:a16="http://schemas.microsoft.com/office/drawing/2014/main" id="{35093E44-2CEF-46B2-81A8-3E3519A20721}"/>
                    </a:ext>
                  </a:extLst>
                </p:cNvPr>
                <p:cNvSpPr/>
                <p:nvPr/>
              </p:nvSpPr>
              <p:spPr>
                <a:xfrm>
                  <a:off x="5289106" y="3815219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9" y="1"/>
                        <a:pt x="1" y="521"/>
                        <a:pt x="303" y="823"/>
                      </a:cubicBezTo>
                      <a:cubicBezTo>
                        <a:pt x="402" y="922"/>
                        <a:pt x="524" y="967"/>
                        <a:pt x="644" y="967"/>
                      </a:cubicBezTo>
                      <a:cubicBezTo>
                        <a:pt x="890" y="967"/>
                        <a:pt x="1126" y="778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0" name="Google Shape;3297;p49">
                <a:extLst>
                  <a:ext uri="{FF2B5EF4-FFF2-40B4-BE49-F238E27FC236}">
                    <a16:creationId xmlns:a16="http://schemas.microsoft.com/office/drawing/2014/main" id="{A6FABB0F-4BA0-4B7B-9883-1C2372AB7D1F}"/>
                  </a:ext>
                </a:extLst>
              </p:cNvPr>
              <p:cNvGrpSpPr/>
              <p:nvPr/>
            </p:nvGrpSpPr>
            <p:grpSpPr>
              <a:xfrm>
                <a:off x="5294053" y="3851933"/>
                <a:ext cx="31405" cy="26945"/>
                <a:chOff x="5294053" y="3851933"/>
                <a:chExt cx="31405" cy="26945"/>
              </a:xfrm>
            </p:grpSpPr>
            <p:sp>
              <p:nvSpPr>
                <p:cNvPr id="427" name="Google Shape;3298;p49">
                  <a:extLst>
                    <a:ext uri="{FF2B5EF4-FFF2-40B4-BE49-F238E27FC236}">
                      <a16:creationId xmlns:a16="http://schemas.microsoft.com/office/drawing/2014/main" id="{F7DB13BF-9914-4078-B5BE-663F680911BE}"/>
                    </a:ext>
                  </a:extLst>
                </p:cNvPr>
                <p:cNvSpPr/>
                <p:nvPr/>
              </p:nvSpPr>
              <p:spPr>
                <a:xfrm>
                  <a:off x="5294053" y="3851933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4" y="1"/>
                        <a:pt x="1426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8" name="Google Shape;3299;p49">
                  <a:extLst>
                    <a:ext uri="{FF2B5EF4-FFF2-40B4-BE49-F238E27FC236}">
                      <a16:creationId xmlns:a16="http://schemas.microsoft.com/office/drawing/2014/main" id="{649B9EE4-41D2-4A74-9627-6AE1AE1B56B3}"/>
                    </a:ext>
                  </a:extLst>
                </p:cNvPr>
                <p:cNvSpPr/>
                <p:nvPr/>
              </p:nvSpPr>
              <p:spPr>
                <a:xfrm>
                  <a:off x="5308234" y="386155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63"/>
                        <a:pt x="218" y="968"/>
                        <a:pt x="484" y="968"/>
                      </a:cubicBezTo>
                      <a:cubicBezTo>
                        <a:pt x="750" y="968"/>
                        <a:pt x="968" y="763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1" name="Google Shape;3300;p49">
                <a:extLst>
                  <a:ext uri="{FF2B5EF4-FFF2-40B4-BE49-F238E27FC236}">
                    <a16:creationId xmlns:a16="http://schemas.microsoft.com/office/drawing/2014/main" id="{D9B61E05-0ED0-4C56-BA9B-DD38253852CF}"/>
                  </a:ext>
                </a:extLst>
              </p:cNvPr>
              <p:cNvGrpSpPr/>
              <p:nvPr/>
            </p:nvGrpSpPr>
            <p:grpSpPr>
              <a:xfrm>
                <a:off x="5341723" y="3851902"/>
                <a:ext cx="31405" cy="26977"/>
                <a:chOff x="5341723" y="3851902"/>
                <a:chExt cx="31405" cy="26977"/>
              </a:xfrm>
            </p:grpSpPr>
            <p:sp>
              <p:nvSpPr>
                <p:cNvPr id="425" name="Google Shape;3301;p49">
                  <a:extLst>
                    <a:ext uri="{FF2B5EF4-FFF2-40B4-BE49-F238E27FC236}">
                      <a16:creationId xmlns:a16="http://schemas.microsoft.com/office/drawing/2014/main" id="{D63D9B44-A2E2-4A14-89FE-EEB05716BA7E}"/>
                    </a:ext>
                  </a:extLst>
                </p:cNvPr>
                <p:cNvSpPr/>
                <p:nvPr/>
              </p:nvSpPr>
              <p:spPr>
                <a:xfrm>
                  <a:off x="5341723" y="3851902"/>
                  <a:ext cx="31405" cy="26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0" extrusionOk="0">
                      <a:moveTo>
                        <a:pt x="2266" y="1"/>
                      </a:moveTo>
                      <a:cubicBezTo>
                        <a:pt x="1848" y="1"/>
                        <a:pt x="1423" y="156"/>
                        <a:pt x="1077" y="502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4"/>
                      </a:cubicBezTo>
                      <a:cubicBezTo>
                        <a:pt x="3992" y="690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6" name="Google Shape;3302;p49">
                  <a:extLst>
                    <a:ext uri="{FF2B5EF4-FFF2-40B4-BE49-F238E27FC236}">
                      <a16:creationId xmlns:a16="http://schemas.microsoft.com/office/drawing/2014/main" id="{B241C7E5-A156-4319-8DFA-220F033E1E07}"/>
                    </a:ext>
                  </a:extLst>
                </p:cNvPr>
                <p:cNvSpPr/>
                <p:nvPr/>
              </p:nvSpPr>
              <p:spPr>
                <a:xfrm>
                  <a:off x="5354567" y="3861647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7" y="964"/>
                        <a:pt x="646" y="964"/>
                      </a:cubicBezTo>
                      <a:cubicBezTo>
                        <a:pt x="898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2" name="Google Shape;3303;p49">
                <a:extLst>
                  <a:ext uri="{FF2B5EF4-FFF2-40B4-BE49-F238E27FC236}">
                    <a16:creationId xmlns:a16="http://schemas.microsoft.com/office/drawing/2014/main" id="{9F33B2AF-7562-40AA-95D4-6581E3D8033F}"/>
                  </a:ext>
                </a:extLst>
              </p:cNvPr>
              <p:cNvGrpSpPr/>
              <p:nvPr/>
            </p:nvGrpSpPr>
            <p:grpSpPr>
              <a:xfrm>
                <a:off x="5054871" y="3507855"/>
                <a:ext cx="31405" cy="26993"/>
                <a:chOff x="5054871" y="3507855"/>
                <a:chExt cx="31405" cy="26993"/>
              </a:xfrm>
            </p:grpSpPr>
            <p:sp>
              <p:nvSpPr>
                <p:cNvPr id="423" name="Google Shape;3304;p49">
                  <a:extLst>
                    <a:ext uri="{FF2B5EF4-FFF2-40B4-BE49-F238E27FC236}">
                      <a16:creationId xmlns:a16="http://schemas.microsoft.com/office/drawing/2014/main" id="{7FD89788-DB25-45F6-BCF8-0EA64302FB87}"/>
                    </a:ext>
                  </a:extLst>
                </p:cNvPr>
                <p:cNvSpPr/>
                <p:nvPr/>
              </p:nvSpPr>
              <p:spPr>
                <a:xfrm>
                  <a:off x="5054871" y="3507855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31"/>
                        <a:pt x="2287" y="3431"/>
                      </a:cubicBezTo>
                      <a:cubicBezTo>
                        <a:pt x="3230" y="3431"/>
                        <a:pt x="3993" y="2657"/>
                        <a:pt x="3993" y="1714"/>
                      </a:cubicBezTo>
                      <a:cubicBezTo>
                        <a:pt x="3993" y="682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4" name="Google Shape;3305;p49">
                  <a:extLst>
                    <a:ext uri="{FF2B5EF4-FFF2-40B4-BE49-F238E27FC236}">
                      <a16:creationId xmlns:a16="http://schemas.microsoft.com/office/drawing/2014/main" id="{A50CD445-709C-4709-9D0D-6B8798CCA6A5}"/>
                    </a:ext>
                  </a:extLst>
                </p:cNvPr>
                <p:cNvSpPr/>
                <p:nvPr/>
              </p:nvSpPr>
              <p:spPr>
                <a:xfrm>
                  <a:off x="5067715" y="351752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15" y="823"/>
                      </a:cubicBezTo>
                      <a:cubicBezTo>
                        <a:pt x="414" y="922"/>
                        <a:pt x="536" y="967"/>
                        <a:pt x="656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3" name="Google Shape;3306;p49">
                <a:extLst>
                  <a:ext uri="{FF2B5EF4-FFF2-40B4-BE49-F238E27FC236}">
                    <a16:creationId xmlns:a16="http://schemas.microsoft.com/office/drawing/2014/main" id="{5E6044A9-BB9F-40AD-9CCE-984EFC8E1666}"/>
                  </a:ext>
                </a:extLst>
              </p:cNvPr>
              <p:cNvGrpSpPr/>
              <p:nvPr/>
            </p:nvGrpSpPr>
            <p:grpSpPr>
              <a:xfrm>
                <a:off x="4876579" y="3675325"/>
                <a:ext cx="31405" cy="26969"/>
                <a:chOff x="4876579" y="3675325"/>
                <a:chExt cx="31405" cy="26969"/>
              </a:xfrm>
            </p:grpSpPr>
            <p:sp>
              <p:nvSpPr>
                <p:cNvPr id="421" name="Google Shape;3307;p49">
                  <a:extLst>
                    <a:ext uri="{FF2B5EF4-FFF2-40B4-BE49-F238E27FC236}">
                      <a16:creationId xmlns:a16="http://schemas.microsoft.com/office/drawing/2014/main" id="{2451EDA9-A42A-429C-BA21-F9FE578319BC}"/>
                    </a:ext>
                  </a:extLst>
                </p:cNvPr>
                <p:cNvSpPr/>
                <p:nvPr/>
              </p:nvSpPr>
              <p:spPr>
                <a:xfrm>
                  <a:off x="4876579" y="3675325"/>
                  <a:ext cx="31405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9" extrusionOk="0">
                      <a:moveTo>
                        <a:pt x="2266" y="0"/>
                      </a:moveTo>
                      <a:cubicBezTo>
                        <a:pt x="1848" y="0"/>
                        <a:pt x="1423" y="155"/>
                        <a:pt x="1077" y="501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3"/>
                      </a:cubicBezTo>
                      <a:cubicBezTo>
                        <a:pt x="3992" y="689"/>
                        <a:pt x="3146" y="0"/>
                        <a:pt x="226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2" name="Google Shape;3308;p49">
                  <a:extLst>
                    <a:ext uri="{FF2B5EF4-FFF2-40B4-BE49-F238E27FC236}">
                      <a16:creationId xmlns:a16="http://schemas.microsoft.com/office/drawing/2014/main" id="{52E0ACCE-170F-4504-92CB-2AC1F7083EEE}"/>
                    </a:ext>
                  </a:extLst>
                </p:cNvPr>
                <p:cNvSpPr/>
                <p:nvPr/>
              </p:nvSpPr>
              <p:spPr>
                <a:xfrm>
                  <a:off x="4889517" y="3684975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2" y="0"/>
                      </a:moveTo>
                      <a:cubicBezTo>
                        <a:pt x="218" y="12"/>
                        <a:pt x="0" y="520"/>
                        <a:pt x="303" y="835"/>
                      </a:cubicBezTo>
                      <a:cubicBezTo>
                        <a:pt x="400" y="932"/>
                        <a:pt x="520" y="976"/>
                        <a:pt x="638" y="976"/>
                      </a:cubicBezTo>
                      <a:cubicBezTo>
                        <a:pt x="886" y="976"/>
                        <a:pt x="1125" y="783"/>
                        <a:pt x="1125" y="496"/>
                      </a:cubicBezTo>
                      <a:cubicBezTo>
                        <a:pt x="1125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4" name="Google Shape;3309;p49">
                <a:extLst>
                  <a:ext uri="{FF2B5EF4-FFF2-40B4-BE49-F238E27FC236}">
                    <a16:creationId xmlns:a16="http://schemas.microsoft.com/office/drawing/2014/main" id="{CE719455-4BE0-41B5-A022-39AF491FAAF7}"/>
                  </a:ext>
                </a:extLst>
              </p:cNvPr>
              <p:cNvGrpSpPr/>
              <p:nvPr/>
            </p:nvGrpSpPr>
            <p:grpSpPr>
              <a:xfrm>
                <a:off x="4842233" y="3688333"/>
                <a:ext cx="31405" cy="26993"/>
                <a:chOff x="4842233" y="3688333"/>
                <a:chExt cx="31405" cy="26993"/>
              </a:xfrm>
            </p:grpSpPr>
            <p:sp>
              <p:nvSpPr>
                <p:cNvPr id="419" name="Google Shape;3310;p49">
                  <a:extLst>
                    <a:ext uri="{FF2B5EF4-FFF2-40B4-BE49-F238E27FC236}">
                      <a16:creationId xmlns:a16="http://schemas.microsoft.com/office/drawing/2014/main" id="{ECDAE0F0-FF7E-4C03-9CC0-C623AE968FC9}"/>
                    </a:ext>
                  </a:extLst>
                </p:cNvPr>
                <p:cNvSpPr/>
                <p:nvPr/>
              </p:nvSpPr>
              <p:spPr>
                <a:xfrm>
                  <a:off x="4842233" y="368833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20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0" name="Google Shape;3311;p49">
                  <a:extLst>
                    <a:ext uri="{FF2B5EF4-FFF2-40B4-BE49-F238E27FC236}">
                      <a16:creationId xmlns:a16="http://schemas.microsoft.com/office/drawing/2014/main" id="{86D34167-2C73-43C0-A3E6-7E1D07892748}"/>
                    </a:ext>
                  </a:extLst>
                </p:cNvPr>
                <p:cNvSpPr/>
                <p:nvPr/>
              </p:nvSpPr>
              <p:spPr>
                <a:xfrm>
                  <a:off x="4855076" y="369809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64" y="1"/>
                      </a:moveTo>
                      <a:cubicBezTo>
                        <a:pt x="656" y="1"/>
                        <a:pt x="649" y="1"/>
                        <a:pt x="641" y="1"/>
                      </a:cubicBezTo>
                      <a:cubicBezTo>
                        <a:pt x="218" y="1"/>
                        <a:pt x="0" y="522"/>
                        <a:pt x="303" y="824"/>
                      </a:cubicBezTo>
                      <a:cubicBezTo>
                        <a:pt x="400" y="921"/>
                        <a:pt x="520" y="965"/>
                        <a:pt x="638" y="965"/>
                      </a:cubicBezTo>
                      <a:cubicBezTo>
                        <a:pt x="886" y="965"/>
                        <a:pt x="1125" y="772"/>
                        <a:pt x="1125" y="485"/>
                      </a:cubicBezTo>
                      <a:cubicBezTo>
                        <a:pt x="1125" y="215"/>
                        <a:pt x="931" y="1"/>
                        <a:pt x="66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5" name="Google Shape;3312;p49">
                <a:extLst>
                  <a:ext uri="{FF2B5EF4-FFF2-40B4-BE49-F238E27FC236}">
                    <a16:creationId xmlns:a16="http://schemas.microsoft.com/office/drawing/2014/main" id="{C084A568-1BD7-4B78-AC49-13A4879DCF79}"/>
                  </a:ext>
                </a:extLst>
              </p:cNvPr>
              <p:cNvGrpSpPr/>
              <p:nvPr/>
            </p:nvGrpSpPr>
            <p:grpSpPr>
              <a:xfrm>
                <a:off x="5187876" y="3608032"/>
                <a:ext cx="31405" cy="27001"/>
                <a:chOff x="5187876" y="3608032"/>
                <a:chExt cx="31405" cy="27001"/>
              </a:xfrm>
            </p:grpSpPr>
            <p:sp>
              <p:nvSpPr>
                <p:cNvPr id="417" name="Google Shape;3313;p49">
                  <a:extLst>
                    <a:ext uri="{FF2B5EF4-FFF2-40B4-BE49-F238E27FC236}">
                      <a16:creationId xmlns:a16="http://schemas.microsoft.com/office/drawing/2014/main" id="{E655B286-5838-4163-93F2-85FF6E1B8881}"/>
                    </a:ext>
                  </a:extLst>
                </p:cNvPr>
                <p:cNvSpPr/>
                <p:nvPr/>
              </p:nvSpPr>
              <p:spPr>
                <a:xfrm>
                  <a:off x="5187876" y="36080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8" name="Google Shape;3314;p49">
                  <a:extLst>
                    <a:ext uri="{FF2B5EF4-FFF2-40B4-BE49-F238E27FC236}">
                      <a16:creationId xmlns:a16="http://schemas.microsoft.com/office/drawing/2014/main" id="{5F95EB50-A30E-48C7-960F-9EE8ECABA047}"/>
                    </a:ext>
                  </a:extLst>
                </p:cNvPr>
                <p:cNvSpPr/>
                <p:nvPr/>
              </p:nvSpPr>
              <p:spPr>
                <a:xfrm>
                  <a:off x="5202057" y="361770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86" name="Google Shape;3315;p49">
                <a:extLst>
                  <a:ext uri="{FF2B5EF4-FFF2-40B4-BE49-F238E27FC236}">
                    <a16:creationId xmlns:a16="http://schemas.microsoft.com/office/drawing/2014/main" id="{65AE84E4-76FB-4BFC-A6B8-6C3A93B44E8F}"/>
                  </a:ext>
                </a:extLst>
              </p:cNvPr>
              <p:cNvSpPr/>
              <p:nvPr/>
            </p:nvSpPr>
            <p:spPr>
              <a:xfrm>
                <a:off x="5142589" y="3410030"/>
                <a:ext cx="42542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5409" h="4644" extrusionOk="0">
                    <a:moveTo>
                      <a:pt x="3085" y="1"/>
                    </a:moveTo>
                    <a:cubicBezTo>
                      <a:pt x="2516" y="1"/>
                      <a:pt x="1935" y="213"/>
                      <a:pt x="1465" y="688"/>
                    </a:cubicBezTo>
                    <a:cubicBezTo>
                      <a:pt x="1" y="2140"/>
                      <a:pt x="1029" y="4632"/>
                      <a:pt x="3098" y="4644"/>
                    </a:cubicBezTo>
                    <a:cubicBezTo>
                      <a:pt x="4380" y="4632"/>
                      <a:pt x="5408" y="3603"/>
                      <a:pt x="5408" y="2321"/>
                    </a:cubicBezTo>
                    <a:cubicBezTo>
                      <a:pt x="5408" y="923"/>
                      <a:pt x="4270" y="1"/>
                      <a:pt x="3085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7" name="Google Shape;3316;p49">
                <a:extLst>
                  <a:ext uri="{FF2B5EF4-FFF2-40B4-BE49-F238E27FC236}">
                    <a16:creationId xmlns:a16="http://schemas.microsoft.com/office/drawing/2014/main" id="{330B941C-B52B-4CA1-883F-244AA992E70F}"/>
                  </a:ext>
                </a:extLst>
              </p:cNvPr>
              <p:cNvSpPr/>
              <p:nvPr/>
            </p:nvSpPr>
            <p:spPr>
              <a:xfrm>
                <a:off x="5158382" y="3419720"/>
                <a:ext cx="17138" cy="17130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2178" extrusionOk="0">
                    <a:moveTo>
                      <a:pt x="1090" y="0"/>
                    </a:moveTo>
                    <a:cubicBezTo>
                      <a:pt x="485" y="0"/>
                      <a:pt x="1" y="484"/>
                      <a:pt x="1" y="1089"/>
                    </a:cubicBezTo>
                    <a:cubicBezTo>
                      <a:pt x="1" y="1694"/>
                      <a:pt x="485" y="2178"/>
                      <a:pt x="1090" y="2178"/>
                    </a:cubicBezTo>
                    <a:cubicBezTo>
                      <a:pt x="1694" y="2178"/>
                      <a:pt x="2178" y="1694"/>
                      <a:pt x="2178" y="1089"/>
                    </a:cubicBezTo>
                    <a:cubicBezTo>
                      <a:pt x="2178" y="484"/>
                      <a:pt x="1694" y="0"/>
                      <a:pt x="1090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8" name="Google Shape;3317;p49">
                <a:extLst>
                  <a:ext uri="{FF2B5EF4-FFF2-40B4-BE49-F238E27FC236}">
                    <a16:creationId xmlns:a16="http://schemas.microsoft.com/office/drawing/2014/main" id="{D2C98D84-72BB-4457-B26D-C3BCB5800ECA}"/>
                  </a:ext>
                </a:extLst>
              </p:cNvPr>
              <p:cNvGrpSpPr/>
              <p:nvPr/>
            </p:nvGrpSpPr>
            <p:grpSpPr>
              <a:xfrm>
                <a:off x="5269224" y="3304167"/>
                <a:ext cx="40253" cy="34402"/>
                <a:chOff x="5269224" y="3304167"/>
                <a:chExt cx="40253" cy="34402"/>
              </a:xfrm>
            </p:grpSpPr>
            <p:sp>
              <p:nvSpPr>
                <p:cNvPr id="415" name="Google Shape;3318;p49">
                  <a:extLst>
                    <a:ext uri="{FF2B5EF4-FFF2-40B4-BE49-F238E27FC236}">
                      <a16:creationId xmlns:a16="http://schemas.microsoft.com/office/drawing/2014/main" id="{6BB57DA5-3258-418E-862A-607249170070}"/>
                    </a:ext>
                  </a:extLst>
                </p:cNvPr>
                <p:cNvSpPr/>
                <p:nvPr/>
              </p:nvSpPr>
              <p:spPr>
                <a:xfrm>
                  <a:off x="5269224" y="3304167"/>
                  <a:ext cx="40253" cy="34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74" extrusionOk="0">
                      <a:moveTo>
                        <a:pt x="2915" y="0"/>
                      </a:moveTo>
                      <a:cubicBezTo>
                        <a:pt x="2376" y="0"/>
                        <a:pt x="1827" y="201"/>
                        <a:pt x="1380" y="648"/>
                      </a:cubicBezTo>
                      <a:cubicBezTo>
                        <a:pt x="1" y="2015"/>
                        <a:pt x="980" y="4374"/>
                        <a:pt x="2928" y="4374"/>
                      </a:cubicBezTo>
                      <a:cubicBezTo>
                        <a:pt x="4126" y="4374"/>
                        <a:pt x="5105" y="3394"/>
                        <a:pt x="5118" y="2184"/>
                      </a:cubicBezTo>
                      <a:cubicBezTo>
                        <a:pt x="5109" y="869"/>
                        <a:pt x="4036" y="0"/>
                        <a:pt x="291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6" name="Google Shape;3319;p49">
                  <a:extLst>
                    <a:ext uri="{FF2B5EF4-FFF2-40B4-BE49-F238E27FC236}">
                      <a16:creationId xmlns:a16="http://schemas.microsoft.com/office/drawing/2014/main" id="{E25AF955-B759-49DD-8302-83BC64D1C053}"/>
                    </a:ext>
                  </a:extLst>
                </p:cNvPr>
                <p:cNvSpPr/>
                <p:nvPr/>
              </p:nvSpPr>
              <p:spPr>
                <a:xfrm>
                  <a:off x="5284639" y="3313826"/>
                  <a:ext cx="15132" cy="1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4" h="1925" extrusionOk="0">
                      <a:moveTo>
                        <a:pt x="968" y="1"/>
                      </a:moveTo>
                      <a:cubicBezTo>
                        <a:pt x="436" y="1"/>
                        <a:pt x="0" y="436"/>
                        <a:pt x="0" y="956"/>
                      </a:cubicBezTo>
                      <a:cubicBezTo>
                        <a:pt x="0" y="1489"/>
                        <a:pt x="436" y="1924"/>
                        <a:pt x="968" y="1924"/>
                      </a:cubicBezTo>
                      <a:cubicBezTo>
                        <a:pt x="1500" y="1924"/>
                        <a:pt x="1924" y="1489"/>
                        <a:pt x="1924" y="956"/>
                      </a:cubicBezTo>
                      <a:cubicBezTo>
                        <a:pt x="1924" y="436"/>
                        <a:pt x="1500" y="1"/>
                        <a:pt x="96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Google Shape;3320;p49">
                <a:extLst>
                  <a:ext uri="{FF2B5EF4-FFF2-40B4-BE49-F238E27FC236}">
                    <a16:creationId xmlns:a16="http://schemas.microsoft.com/office/drawing/2014/main" id="{DD003661-A2CF-4DD1-A965-C814F92DD252}"/>
                  </a:ext>
                </a:extLst>
              </p:cNvPr>
              <p:cNvGrpSpPr/>
              <p:nvPr/>
            </p:nvGrpSpPr>
            <p:grpSpPr>
              <a:xfrm>
                <a:off x="5327354" y="3476615"/>
                <a:ext cx="49864" cy="42723"/>
                <a:chOff x="5327354" y="3476615"/>
                <a:chExt cx="49864" cy="42723"/>
              </a:xfrm>
            </p:grpSpPr>
            <p:sp>
              <p:nvSpPr>
                <p:cNvPr id="413" name="Google Shape;3321;p49">
                  <a:extLst>
                    <a:ext uri="{FF2B5EF4-FFF2-40B4-BE49-F238E27FC236}">
                      <a16:creationId xmlns:a16="http://schemas.microsoft.com/office/drawing/2014/main" id="{0854036A-9497-4509-846B-B93AF3A42A25}"/>
                    </a:ext>
                  </a:extLst>
                </p:cNvPr>
                <p:cNvSpPr/>
                <p:nvPr/>
              </p:nvSpPr>
              <p:spPr>
                <a:xfrm>
                  <a:off x="5327354" y="3476615"/>
                  <a:ext cx="49864" cy="42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0" h="5432" extrusionOk="0">
                      <a:moveTo>
                        <a:pt x="3602" y="1"/>
                      </a:moveTo>
                      <a:cubicBezTo>
                        <a:pt x="2936" y="1"/>
                        <a:pt x="2257" y="248"/>
                        <a:pt x="1706" y="799"/>
                      </a:cubicBezTo>
                      <a:cubicBezTo>
                        <a:pt x="1" y="2504"/>
                        <a:pt x="1210" y="5432"/>
                        <a:pt x="3630" y="5432"/>
                      </a:cubicBezTo>
                      <a:cubicBezTo>
                        <a:pt x="5118" y="5432"/>
                        <a:pt x="6339" y="4222"/>
                        <a:pt x="6339" y="2722"/>
                      </a:cubicBezTo>
                      <a:cubicBezTo>
                        <a:pt x="6339" y="1084"/>
                        <a:pt x="4998" y="1"/>
                        <a:pt x="360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4" name="Google Shape;3322;p49">
                  <a:extLst>
                    <a:ext uri="{FF2B5EF4-FFF2-40B4-BE49-F238E27FC236}">
                      <a16:creationId xmlns:a16="http://schemas.microsoft.com/office/drawing/2014/main" id="{EEBBA6DC-678D-4C8D-AD76-BC13AC1C1721}"/>
                    </a:ext>
                  </a:extLst>
                </p:cNvPr>
                <p:cNvSpPr/>
                <p:nvPr/>
              </p:nvSpPr>
              <p:spPr>
                <a:xfrm>
                  <a:off x="5340197" y="3486321"/>
                  <a:ext cx="27315" cy="23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" h="2976" extrusionOk="0">
                      <a:moveTo>
                        <a:pt x="1985" y="0"/>
                      </a:moveTo>
                      <a:cubicBezTo>
                        <a:pt x="666" y="0"/>
                        <a:pt x="1" y="1597"/>
                        <a:pt x="944" y="2540"/>
                      </a:cubicBezTo>
                      <a:cubicBezTo>
                        <a:pt x="1245" y="2841"/>
                        <a:pt x="1614" y="2975"/>
                        <a:pt x="1977" y="2975"/>
                      </a:cubicBezTo>
                      <a:cubicBezTo>
                        <a:pt x="2739" y="2975"/>
                        <a:pt x="3473" y="2381"/>
                        <a:pt x="3473" y="1488"/>
                      </a:cubicBezTo>
                      <a:cubicBezTo>
                        <a:pt x="3473" y="665"/>
                        <a:pt x="2807" y="0"/>
                        <a:pt x="19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90" name="Google Shape;3323;p49">
                <a:extLst>
                  <a:ext uri="{FF2B5EF4-FFF2-40B4-BE49-F238E27FC236}">
                    <a16:creationId xmlns:a16="http://schemas.microsoft.com/office/drawing/2014/main" id="{99EF8FCB-B3D2-44FE-92D6-3B7B520DF70B}"/>
                  </a:ext>
                </a:extLst>
              </p:cNvPr>
              <p:cNvSpPr/>
              <p:nvPr/>
            </p:nvSpPr>
            <p:spPr>
              <a:xfrm>
                <a:off x="5290255" y="3703080"/>
                <a:ext cx="31397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3420" extrusionOk="0">
                    <a:moveTo>
                      <a:pt x="2272" y="1"/>
                    </a:moveTo>
                    <a:cubicBezTo>
                      <a:pt x="1853" y="1"/>
                      <a:pt x="1425" y="156"/>
                      <a:pt x="1077" y="505"/>
                    </a:cubicBezTo>
                    <a:cubicBezTo>
                      <a:pt x="0" y="1581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1" name="Google Shape;3324;p49">
                <a:extLst>
                  <a:ext uri="{FF2B5EF4-FFF2-40B4-BE49-F238E27FC236}">
                    <a16:creationId xmlns:a16="http://schemas.microsoft.com/office/drawing/2014/main" id="{AF8945CC-9EF2-41F4-A667-4A2DBB1873BE}"/>
                  </a:ext>
                </a:extLst>
              </p:cNvPr>
              <p:cNvSpPr/>
              <p:nvPr/>
            </p:nvSpPr>
            <p:spPr>
              <a:xfrm>
                <a:off x="5304427" y="3712754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2" name="Google Shape;3325;p49">
                <a:extLst>
                  <a:ext uri="{FF2B5EF4-FFF2-40B4-BE49-F238E27FC236}">
                    <a16:creationId xmlns:a16="http://schemas.microsoft.com/office/drawing/2014/main" id="{FAA177F2-4595-4CD8-9C7E-981FBC662AD7}"/>
                  </a:ext>
                </a:extLst>
              </p:cNvPr>
              <p:cNvGrpSpPr/>
              <p:nvPr/>
            </p:nvGrpSpPr>
            <p:grpSpPr>
              <a:xfrm>
                <a:off x="5341723" y="3775957"/>
                <a:ext cx="31405" cy="26898"/>
                <a:chOff x="5341723" y="3775957"/>
                <a:chExt cx="31405" cy="26898"/>
              </a:xfrm>
            </p:grpSpPr>
            <p:sp>
              <p:nvSpPr>
                <p:cNvPr id="411" name="Google Shape;3326;p49">
                  <a:extLst>
                    <a:ext uri="{FF2B5EF4-FFF2-40B4-BE49-F238E27FC236}">
                      <a16:creationId xmlns:a16="http://schemas.microsoft.com/office/drawing/2014/main" id="{EF6F2C68-0EC1-4602-B251-F61912392EBE}"/>
                    </a:ext>
                  </a:extLst>
                </p:cNvPr>
                <p:cNvSpPr/>
                <p:nvPr/>
              </p:nvSpPr>
              <p:spPr>
                <a:xfrm>
                  <a:off x="5341723" y="377595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2" name="Google Shape;3327;p49">
                  <a:extLst>
                    <a:ext uri="{FF2B5EF4-FFF2-40B4-BE49-F238E27FC236}">
                      <a16:creationId xmlns:a16="http://schemas.microsoft.com/office/drawing/2014/main" id="{638555E7-FB61-4295-86E9-84E1317475EE}"/>
                    </a:ext>
                  </a:extLst>
                </p:cNvPr>
                <p:cNvSpPr/>
                <p:nvPr/>
              </p:nvSpPr>
              <p:spPr>
                <a:xfrm>
                  <a:off x="5354567" y="378563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2" y="922"/>
                        <a:pt x="525" y="966"/>
                        <a:pt x="646" y="966"/>
                      </a:cubicBezTo>
                      <a:cubicBezTo>
                        <a:pt x="896" y="966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3" name="Google Shape;3328;p49">
                <a:extLst>
                  <a:ext uri="{FF2B5EF4-FFF2-40B4-BE49-F238E27FC236}">
                    <a16:creationId xmlns:a16="http://schemas.microsoft.com/office/drawing/2014/main" id="{5D4638D4-62A7-41F8-8D5E-F5655D76580E}"/>
                  </a:ext>
                </a:extLst>
              </p:cNvPr>
              <p:cNvGrpSpPr/>
              <p:nvPr/>
            </p:nvGrpSpPr>
            <p:grpSpPr>
              <a:xfrm>
                <a:off x="5439053" y="3699274"/>
                <a:ext cx="31405" cy="26898"/>
                <a:chOff x="5439053" y="3699274"/>
                <a:chExt cx="31405" cy="26898"/>
              </a:xfrm>
            </p:grpSpPr>
            <p:sp>
              <p:nvSpPr>
                <p:cNvPr id="409" name="Google Shape;3329;p49">
                  <a:extLst>
                    <a:ext uri="{FF2B5EF4-FFF2-40B4-BE49-F238E27FC236}">
                      <a16:creationId xmlns:a16="http://schemas.microsoft.com/office/drawing/2014/main" id="{766079C9-352D-479D-87F8-0B597F850824}"/>
                    </a:ext>
                  </a:extLst>
                </p:cNvPr>
                <p:cNvSpPr/>
                <p:nvPr/>
              </p:nvSpPr>
              <p:spPr>
                <a:xfrm>
                  <a:off x="5439053" y="36992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0" name="Google Shape;3330;p49">
                  <a:extLst>
                    <a:ext uri="{FF2B5EF4-FFF2-40B4-BE49-F238E27FC236}">
                      <a16:creationId xmlns:a16="http://schemas.microsoft.com/office/drawing/2014/main" id="{2879D69D-3220-4866-8BFF-1A8BFD38653C}"/>
                    </a:ext>
                  </a:extLst>
                </p:cNvPr>
                <p:cNvSpPr/>
                <p:nvPr/>
              </p:nvSpPr>
              <p:spPr>
                <a:xfrm>
                  <a:off x="5453225" y="3708948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4" name="Google Shape;3331;p49">
                <a:extLst>
                  <a:ext uri="{FF2B5EF4-FFF2-40B4-BE49-F238E27FC236}">
                    <a16:creationId xmlns:a16="http://schemas.microsoft.com/office/drawing/2014/main" id="{ED3CC9A2-2E15-4D41-9908-D837B4D08731}"/>
                  </a:ext>
                </a:extLst>
              </p:cNvPr>
              <p:cNvGrpSpPr/>
              <p:nvPr/>
            </p:nvGrpSpPr>
            <p:grpSpPr>
              <a:xfrm>
                <a:off x="5412414" y="3622307"/>
                <a:ext cx="31499" cy="26993"/>
                <a:chOff x="5412414" y="3622307"/>
                <a:chExt cx="31499" cy="26993"/>
              </a:xfrm>
            </p:grpSpPr>
            <p:sp>
              <p:nvSpPr>
                <p:cNvPr id="407" name="Google Shape;3332;p49">
                  <a:extLst>
                    <a:ext uri="{FF2B5EF4-FFF2-40B4-BE49-F238E27FC236}">
                      <a16:creationId xmlns:a16="http://schemas.microsoft.com/office/drawing/2014/main" id="{9F6B1A1D-1B0B-43CD-9DA7-220ABAB21D12}"/>
                    </a:ext>
                  </a:extLst>
                </p:cNvPr>
                <p:cNvSpPr/>
                <p:nvPr/>
              </p:nvSpPr>
              <p:spPr>
                <a:xfrm>
                  <a:off x="5412414" y="3622307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8" name="Google Shape;3333;p49">
                  <a:extLst>
                    <a:ext uri="{FF2B5EF4-FFF2-40B4-BE49-F238E27FC236}">
                      <a16:creationId xmlns:a16="http://schemas.microsoft.com/office/drawing/2014/main" id="{15E99618-864D-42B3-9BCC-0D2A758BE86B}"/>
                    </a:ext>
                  </a:extLst>
                </p:cNvPr>
                <p:cNvSpPr/>
                <p:nvPr/>
              </p:nvSpPr>
              <p:spPr>
                <a:xfrm>
                  <a:off x="5426681" y="3632075"/>
                  <a:ext cx="7527" cy="7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6" extrusionOk="0">
                      <a:moveTo>
                        <a:pt x="485" y="0"/>
                      </a:moveTo>
                      <a:cubicBezTo>
                        <a:pt x="206" y="0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85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5" name="Google Shape;3334;p49">
                <a:extLst>
                  <a:ext uri="{FF2B5EF4-FFF2-40B4-BE49-F238E27FC236}">
                    <a16:creationId xmlns:a16="http://schemas.microsoft.com/office/drawing/2014/main" id="{51F9E7A6-8D56-49AA-B9E0-0C6D7160E783}"/>
                  </a:ext>
                </a:extLst>
              </p:cNvPr>
              <p:cNvGrpSpPr/>
              <p:nvPr/>
            </p:nvGrpSpPr>
            <p:grpSpPr>
              <a:xfrm>
                <a:off x="5476254" y="3473949"/>
                <a:ext cx="26835" cy="26930"/>
                <a:chOff x="5476254" y="3473949"/>
                <a:chExt cx="26835" cy="26930"/>
              </a:xfrm>
            </p:grpSpPr>
            <p:sp>
              <p:nvSpPr>
                <p:cNvPr id="405" name="Google Shape;3335;p49">
                  <a:extLst>
                    <a:ext uri="{FF2B5EF4-FFF2-40B4-BE49-F238E27FC236}">
                      <a16:creationId xmlns:a16="http://schemas.microsoft.com/office/drawing/2014/main" id="{38BB9068-F716-4C97-B112-3CDD3C4192C7}"/>
                    </a:ext>
                  </a:extLst>
                </p:cNvPr>
                <p:cNvSpPr/>
                <p:nvPr/>
              </p:nvSpPr>
              <p:spPr>
                <a:xfrm>
                  <a:off x="5476254" y="3473949"/>
                  <a:ext cx="2683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24" extrusionOk="0">
                      <a:moveTo>
                        <a:pt x="1706" y="1"/>
                      </a:moveTo>
                      <a:cubicBezTo>
                        <a:pt x="762" y="1"/>
                        <a:pt x="0" y="775"/>
                        <a:pt x="0" y="1718"/>
                      </a:cubicBezTo>
                      <a:cubicBezTo>
                        <a:pt x="0" y="2662"/>
                        <a:pt x="762" y="3424"/>
                        <a:pt x="1706" y="3424"/>
                      </a:cubicBezTo>
                      <a:cubicBezTo>
                        <a:pt x="2649" y="3424"/>
                        <a:pt x="3411" y="2662"/>
                        <a:pt x="3411" y="1718"/>
                      </a:cubicBezTo>
                      <a:cubicBezTo>
                        <a:pt x="3411" y="775"/>
                        <a:pt x="2649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6" name="Google Shape;3336;p49">
                  <a:extLst>
                    <a:ext uri="{FF2B5EF4-FFF2-40B4-BE49-F238E27FC236}">
                      <a16:creationId xmlns:a16="http://schemas.microsoft.com/office/drawing/2014/main" id="{63F7C117-0A92-4F60-BB75-DE5915D20984}"/>
                    </a:ext>
                  </a:extLst>
                </p:cNvPr>
                <p:cNvSpPr/>
                <p:nvPr/>
              </p:nvSpPr>
              <p:spPr>
                <a:xfrm>
                  <a:off x="5485857" y="3483655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6" name="Google Shape;3337;p49">
                <a:extLst>
                  <a:ext uri="{FF2B5EF4-FFF2-40B4-BE49-F238E27FC236}">
                    <a16:creationId xmlns:a16="http://schemas.microsoft.com/office/drawing/2014/main" id="{6BEE10B1-6955-4041-B6D2-3D67A126F9ED}"/>
                  </a:ext>
                </a:extLst>
              </p:cNvPr>
              <p:cNvGrpSpPr/>
              <p:nvPr/>
            </p:nvGrpSpPr>
            <p:grpSpPr>
              <a:xfrm>
                <a:off x="5564547" y="3481594"/>
                <a:ext cx="31397" cy="26898"/>
                <a:chOff x="5564547" y="3481594"/>
                <a:chExt cx="31397" cy="26898"/>
              </a:xfrm>
            </p:grpSpPr>
            <p:sp>
              <p:nvSpPr>
                <p:cNvPr id="403" name="Google Shape;3338;p49">
                  <a:extLst>
                    <a:ext uri="{FF2B5EF4-FFF2-40B4-BE49-F238E27FC236}">
                      <a16:creationId xmlns:a16="http://schemas.microsoft.com/office/drawing/2014/main" id="{D3D8D0BF-D7F6-4010-A7A8-03047183CD35}"/>
                    </a:ext>
                  </a:extLst>
                </p:cNvPr>
                <p:cNvSpPr/>
                <p:nvPr/>
              </p:nvSpPr>
              <p:spPr>
                <a:xfrm>
                  <a:off x="5564547" y="3481594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4" name="Google Shape;3339;p49">
                  <a:extLst>
                    <a:ext uri="{FF2B5EF4-FFF2-40B4-BE49-F238E27FC236}">
                      <a16:creationId xmlns:a16="http://schemas.microsoft.com/office/drawing/2014/main" id="{B33C3E47-CE2A-4863-A62C-5BC6C5973226}"/>
                    </a:ext>
                  </a:extLst>
                </p:cNvPr>
                <p:cNvSpPr/>
                <p:nvPr/>
              </p:nvSpPr>
              <p:spPr>
                <a:xfrm>
                  <a:off x="5578719" y="349126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7" name="Google Shape;3340;p49">
                <a:extLst>
                  <a:ext uri="{FF2B5EF4-FFF2-40B4-BE49-F238E27FC236}">
                    <a16:creationId xmlns:a16="http://schemas.microsoft.com/office/drawing/2014/main" id="{BB107CB8-6F09-4F14-AC67-5B9528B1FC69}"/>
                  </a:ext>
                </a:extLst>
              </p:cNvPr>
              <p:cNvGrpSpPr/>
              <p:nvPr/>
            </p:nvGrpSpPr>
            <p:grpSpPr>
              <a:xfrm>
                <a:off x="5534101" y="3470174"/>
                <a:ext cx="31397" cy="26906"/>
                <a:chOff x="5534101" y="3470174"/>
                <a:chExt cx="31397" cy="26906"/>
              </a:xfrm>
            </p:grpSpPr>
            <p:sp>
              <p:nvSpPr>
                <p:cNvPr id="401" name="Google Shape;3341;p49">
                  <a:extLst>
                    <a:ext uri="{FF2B5EF4-FFF2-40B4-BE49-F238E27FC236}">
                      <a16:creationId xmlns:a16="http://schemas.microsoft.com/office/drawing/2014/main" id="{C9690BBA-1BF6-43D5-A751-3A67A48B26C9}"/>
                    </a:ext>
                  </a:extLst>
                </p:cNvPr>
                <p:cNvSpPr/>
                <p:nvPr/>
              </p:nvSpPr>
              <p:spPr>
                <a:xfrm>
                  <a:off x="5534101" y="3470174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2" name="Google Shape;3342;p49">
                  <a:extLst>
                    <a:ext uri="{FF2B5EF4-FFF2-40B4-BE49-F238E27FC236}">
                      <a16:creationId xmlns:a16="http://schemas.microsoft.com/office/drawing/2014/main" id="{5CFF166C-FF86-4FFB-A6F8-4E59D4399353}"/>
                    </a:ext>
                  </a:extLst>
                </p:cNvPr>
                <p:cNvSpPr/>
                <p:nvPr/>
              </p:nvSpPr>
              <p:spPr>
                <a:xfrm>
                  <a:off x="5546945" y="3479848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6" y="964"/>
                        <a:pt x="646" y="964"/>
                      </a:cubicBezTo>
                      <a:cubicBezTo>
                        <a:pt x="898" y="964"/>
                        <a:pt x="1137" y="771"/>
                        <a:pt x="1137" y="484"/>
                      </a:cubicBezTo>
                      <a:cubicBezTo>
                        <a:pt x="1137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8" name="Google Shape;3343;p49">
                <a:extLst>
                  <a:ext uri="{FF2B5EF4-FFF2-40B4-BE49-F238E27FC236}">
                    <a16:creationId xmlns:a16="http://schemas.microsoft.com/office/drawing/2014/main" id="{21DDEB42-C832-46CE-BC83-4A3160A1485C}"/>
                  </a:ext>
                </a:extLst>
              </p:cNvPr>
              <p:cNvGrpSpPr/>
              <p:nvPr/>
            </p:nvGrpSpPr>
            <p:grpSpPr>
              <a:xfrm>
                <a:off x="5610879" y="3314486"/>
                <a:ext cx="31499" cy="26938"/>
                <a:chOff x="5610879" y="3314486"/>
                <a:chExt cx="31499" cy="26938"/>
              </a:xfrm>
            </p:grpSpPr>
            <p:sp>
              <p:nvSpPr>
                <p:cNvPr id="399" name="Google Shape;3344;p49">
                  <a:extLst>
                    <a:ext uri="{FF2B5EF4-FFF2-40B4-BE49-F238E27FC236}">
                      <a16:creationId xmlns:a16="http://schemas.microsoft.com/office/drawing/2014/main" id="{7ABC3237-8582-46DC-88DC-EE5E681B2D1A}"/>
                    </a:ext>
                  </a:extLst>
                </p:cNvPr>
                <p:cNvSpPr/>
                <p:nvPr/>
              </p:nvSpPr>
              <p:spPr>
                <a:xfrm>
                  <a:off x="5610879" y="3314486"/>
                  <a:ext cx="31499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5" extrusionOk="0">
                      <a:moveTo>
                        <a:pt x="2285" y="0"/>
                      </a:moveTo>
                      <a:cubicBezTo>
                        <a:pt x="1865" y="0"/>
                        <a:pt x="1437" y="157"/>
                        <a:pt x="1089" y="509"/>
                      </a:cubicBezTo>
                      <a:cubicBezTo>
                        <a:pt x="0" y="1586"/>
                        <a:pt x="774" y="3425"/>
                        <a:pt x="2299" y="3425"/>
                      </a:cubicBezTo>
                      <a:cubicBezTo>
                        <a:pt x="3242" y="3425"/>
                        <a:pt x="4004" y="2663"/>
                        <a:pt x="4004" y="1719"/>
                      </a:cubicBezTo>
                      <a:cubicBezTo>
                        <a:pt x="4004" y="688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0" name="Google Shape;3345;p49">
                  <a:extLst>
                    <a:ext uri="{FF2B5EF4-FFF2-40B4-BE49-F238E27FC236}">
                      <a16:creationId xmlns:a16="http://schemas.microsoft.com/office/drawing/2014/main" id="{9155F75D-884A-4BA5-80C0-F43D43F611E1}"/>
                    </a:ext>
                  </a:extLst>
                </p:cNvPr>
                <p:cNvSpPr/>
                <p:nvPr/>
              </p:nvSpPr>
              <p:spPr>
                <a:xfrm>
                  <a:off x="5623817" y="3324192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75" y="1"/>
                      </a:moveTo>
                      <a:cubicBezTo>
                        <a:pt x="668" y="1"/>
                        <a:pt x="661" y="1"/>
                        <a:pt x="654" y="1"/>
                      </a:cubicBezTo>
                      <a:cubicBezTo>
                        <a:pt x="218" y="1"/>
                        <a:pt x="0" y="509"/>
                        <a:pt x="303" y="824"/>
                      </a:cubicBezTo>
                      <a:cubicBezTo>
                        <a:pt x="404" y="921"/>
                        <a:pt x="525" y="965"/>
                        <a:pt x="644" y="965"/>
                      </a:cubicBezTo>
                      <a:cubicBezTo>
                        <a:pt x="893" y="965"/>
                        <a:pt x="1129" y="772"/>
                        <a:pt x="1137" y="485"/>
                      </a:cubicBezTo>
                      <a:cubicBezTo>
                        <a:pt x="1137" y="214"/>
                        <a:pt x="931" y="1"/>
                        <a:pt x="67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" name="Google Shape;3346;p49">
                <a:extLst>
                  <a:ext uri="{FF2B5EF4-FFF2-40B4-BE49-F238E27FC236}">
                    <a16:creationId xmlns:a16="http://schemas.microsoft.com/office/drawing/2014/main" id="{E7CF29E2-58CD-44B1-BBC6-2C4EE87C9663}"/>
                  </a:ext>
                </a:extLst>
              </p:cNvPr>
              <p:cNvGrpSpPr/>
              <p:nvPr/>
            </p:nvGrpSpPr>
            <p:grpSpPr>
              <a:xfrm>
                <a:off x="4834525" y="3501382"/>
                <a:ext cx="31499" cy="26898"/>
                <a:chOff x="4834525" y="3501382"/>
                <a:chExt cx="31499" cy="26898"/>
              </a:xfrm>
            </p:grpSpPr>
            <p:sp>
              <p:nvSpPr>
                <p:cNvPr id="397" name="Google Shape;3347;p49">
                  <a:extLst>
                    <a:ext uri="{FF2B5EF4-FFF2-40B4-BE49-F238E27FC236}">
                      <a16:creationId xmlns:a16="http://schemas.microsoft.com/office/drawing/2014/main" id="{99051C24-7A18-4BD7-A40C-8D24E917B52C}"/>
                    </a:ext>
                  </a:extLst>
                </p:cNvPr>
                <p:cNvSpPr/>
                <p:nvPr/>
              </p:nvSpPr>
              <p:spPr>
                <a:xfrm>
                  <a:off x="4834525" y="350138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8" name="Google Shape;3348;p49">
                  <a:extLst>
                    <a:ext uri="{FF2B5EF4-FFF2-40B4-BE49-F238E27FC236}">
                      <a16:creationId xmlns:a16="http://schemas.microsoft.com/office/drawing/2014/main" id="{CA73F7CB-E732-4BF3-B757-6CEEC87A7192}"/>
                    </a:ext>
                  </a:extLst>
                </p:cNvPr>
                <p:cNvSpPr/>
                <p:nvPr/>
              </p:nvSpPr>
              <p:spPr>
                <a:xfrm>
                  <a:off x="4847463" y="3511056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" name="Google Shape;3349;p49">
                <a:extLst>
                  <a:ext uri="{FF2B5EF4-FFF2-40B4-BE49-F238E27FC236}">
                    <a16:creationId xmlns:a16="http://schemas.microsoft.com/office/drawing/2014/main" id="{8A413860-F8C9-4498-AF03-EFF20B9DACDD}"/>
                  </a:ext>
                </a:extLst>
              </p:cNvPr>
              <p:cNvGrpSpPr/>
              <p:nvPr/>
            </p:nvGrpSpPr>
            <p:grpSpPr>
              <a:xfrm>
                <a:off x="4898460" y="3580158"/>
                <a:ext cx="31405" cy="26898"/>
                <a:chOff x="4898460" y="3580158"/>
                <a:chExt cx="31405" cy="26898"/>
              </a:xfrm>
            </p:grpSpPr>
            <p:sp>
              <p:nvSpPr>
                <p:cNvPr id="395" name="Google Shape;3350;p49">
                  <a:extLst>
                    <a:ext uri="{FF2B5EF4-FFF2-40B4-BE49-F238E27FC236}">
                      <a16:creationId xmlns:a16="http://schemas.microsoft.com/office/drawing/2014/main" id="{A26D18F1-C49C-40A3-9169-01E5481441D4}"/>
                    </a:ext>
                  </a:extLst>
                </p:cNvPr>
                <p:cNvSpPr/>
                <p:nvPr/>
              </p:nvSpPr>
              <p:spPr>
                <a:xfrm>
                  <a:off x="4898460" y="3580158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6" name="Google Shape;3351;p49">
                  <a:extLst>
                    <a:ext uri="{FF2B5EF4-FFF2-40B4-BE49-F238E27FC236}">
                      <a16:creationId xmlns:a16="http://schemas.microsoft.com/office/drawing/2014/main" id="{112847EA-4E21-4076-A5D8-852D403A6506}"/>
                    </a:ext>
                  </a:extLst>
                </p:cNvPr>
                <p:cNvSpPr/>
                <p:nvPr/>
              </p:nvSpPr>
              <p:spPr>
                <a:xfrm>
                  <a:off x="4911303" y="358983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" name="Google Shape;3352;p49">
                <a:extLst>
                  <a:ext uri="{FF2B5EF4-FFF2-40B4-BE49-F238E27FC236}">
                    <a16:creationId xmlns:a16="http://schemas.microsoft.com/office/drawing/2014/main" id="{42388137-2FBE-454B-8A2E-24EFD48751CB}"/>
                  </a:ext>
                </a:extLst>
              </p:cNvPr>
              <p:cNvGrpSpPr/>
              <p:nvPr/>
            </p:nvGrpSpPr>
            <p:grpSpPr>
              <a:xfrm>
                <a:off x="4882667" y="3608032"/>
                <a:ext cx="31499" cy="27001"/>
                <a:chOff x="4882667" y="3608032"/>
                <a:chExt cx="31499" cy="27001"/>
              </a:xfrm>
            </p:grpSpPr>
            <p:sp>
              <p:nvSpPr>
                <p:cNvPr id="393" name="Google Shape;3353;p49">
                  <a:extLst>
                    <a:ext uri="{FF2B5EF4-FFF2-40B4-BE49-F238E27FC236}">
                      <a16:creationId xmlns:a16="http://schemas.microsoft.com/office/drawing/2014/main" id="{71B028EE-8A0F-4BC2-B015-86AD722AE808}"/>
                    </a:ext>
                  </a:extLst>
                </p:cNvPr>
                <p:cNvSpPr/>
                <p:nvPr/>
              </p:nvSpPr>
              <p:spPr>
                <a:xfrm>
                  <a:off x="4882667" y="3608032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6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20"/>
                        <a:pt x="4004" y="2658"/>
                        <a:pt x="4004" y="1715"/>
                      </a:cubicBezTo>
                      <a:cubicBezTo>
                        <a:pt x="4004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4" name="Google Shape;3354;p49">
                  <a:extLst>
                    <a:ext uri="{FF2B5EF4-FFF2-40B4-BE49-F238E27FC236}">
                      <a16:creationId xmlns:a16="http://schemas.microsoft.com/office/drawing/2014/main" id="{41A39694-F5C6-4C6D-98FE-ED79E78C0EB2}"/>
                    </a:ext>
                  </a:extLst>
                </p:cNvPr>
                <p:cNvSpPr/>
                <p:nvPr/>
              </p:nvSpPr>
              <p:spPr>
                <a:xfrm>
                  <a:off x="4895605" y="3617706"/>
                  <a:ext cx="8950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3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1" y="972"/>
                        <a:pt x="1130" y="778"/>
                        <a:pt x="1138" y="485"/>
                      </a:cubicBezTo>
                      <a:cubicBezTo>
                        <a:pt x="1138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" name="Google Shape;3355;p49">
                <a:extLst>
                  <a:ext uri="{FF2B5EF4-FFF2-40B4-BE49-F238E27FC236}">
                    <a16:creationId xmlns:a16="http://schemas.microsoft.com/office/drawing/2014/main" id="{A1689A8B-7091-4A06-96FE-75E65F968246}"/>
                  </a:ext>
                </a:extLst>
              </p:cNvPr>
              <p:cNvGrpSpPr/>
              <p:nvPr/>
            </p:nvGrpSpPr>
            <p:grpSpPr>
              <a:xfrm>
                <a:off x="4843373" y="3631407"/>
                <a:ext cx="16273" cy="16186"/>
                <a:chOff x="4843373" y="3631407"/>
                <a:chExt cx="16273" cy="16186"/>
              </a:xfrm>
            </p:grpSpPr>
            <p:sp>
              <p:nvSpPr>
                <p:cNvPr id="391" name="Google Shape;3356;p49">
                  <a:extLst>
                    <a:ext uri="{FF2B5EF4-FFF2-40B4-BE49-F238E27FC236}">
                      <a16:creationId xmlns:a16="http://schemas.microsoft.com/office/drawing/2014/main" id="{F9909F96-6C81-4CB8-9602-A215DC4AC9D1}"/>
                    </a:ext>
                  </a:extLst>
                </p:cNvPr>
                <p:cNvSpPr/>
                <p:nvPr/>
              </p:nvSpPr>
              <p:spPr>
                <a:xfrm>
                  <a:off x="4843373" y="3631407"/>
                  <a:ext cx="16273" cy="1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9" h="2058" extrusionOk="0">
                      <a:moveTo>
                        <a:pt x="1029" y="1"/>
                      </a:moveTo>
                      <a:cubicBezTo>
                        <a:pt x="460" y="1"/>
                        <a:pt x="0" y="460"/>
                        <a:pt x="0" y="1029"/>
                      </a:cubicBezTo>
                      <a:cubicBezTo>
                        <a:pt x="0" y="1597"/>
                        <a:pt x="460" y="2057"/>
                        <a:pt x="1029" y="2057"/>
                      </a:cubicBezTo>
                      <a:cubicBezTo>
                        <a:pt x="1609" y="2057"/>
                        <a:pt x="2069" y="1597"/>
                        <a:pt x="2069" y="1029"/>
                      </a:cubicBezTo>
                      <a:cubicBezTo>
                        <a:pt x="2069" y="460"/>
                        <a:pt x="1609" y="1"/>
                        <a:pt x="10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2" name="Google Shape;3357;p49">
                  <a:extLst>
                    <a:ext uri="{FF2B5EF4-FFF2-40B4-BE49-F238E27FC236}">
                      <a16:creationId xmlns:a16="http://schemas.microsoft.com/office/drawing/2014/main" id="{D6F47B0A-2D75-4C75-AB10-F694CB7F62FD}"/>
                    </a:ext>
                  </a:extLst>
                </p:cNvPr>
                <p:cNvSpPr/>
                <p:nvPr/>
              </p:nvSpPr>
              <p:spPr>
                <a:xfrm>
                  <a:off x="4849178" y="3637211"/>
                  <a:ext cx="4672" cy="4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582" extrusionOk="0">
                      <a:moveTo>
                        <a:pt x="291" y="1"/>
                      </a:moveTo>
                      <a:cubicBezTo>
                        <a:pt x="133" y="1"/>
                        <a:pt x="0" y="134"/>
                        <a:pt x="0" y="291"/>
                      </a:cubicBezTo>
                      <a:cubicBezTo>
                        <a:pt x="0" y="460"/>
                        <a:pt x="133" y="581"/>
                        <a:pt x="291" y="581"/>
                      </a:cubicBezTo>
                      <a:cubicBezTo>
                        <a:pt x="460" y="581"/>
                        <a:pt x="593" y="460"/>
                        <a:pt x="593" y="291"/>
                      </a:cubicBezTo>
                      <a:cubicBezTo>
                        <a:pt x="593" y="134"/>
                        <a:pt x="460" y="1"/>
                        <a:pt x="29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" name="Google Shape;3358;p49">
                <a:extLst>
                  <a:ext uri="{FF2B5EF4-FFF2-40B4-BE49-F238E27FC236}">
                    <a16:creationId xmlns:a16="http://schemas.microsoft.com/office/drawing/2014/main" id="{210799DF-2557-4CE4-937E-4B7E0AC37DD0}"/>
                  </a:ext>
                </a:extLst>
              </p:cNvPr>
              <p:cNvGrpSpPr/>
              <p:nvPr/>
            </p:nvGrpSpPr>
            <p:grpSpPr>
              <a:xfrm>
                <a:off x="4727773" y="3591578"/>
                <a:ext cx="31499" cy="26898"/>
                <a:chOff x="4727773" y="3591578"/>
                <a:chExt cx="31499" cy="26898"/>
              </a:xfrm>
            </p:grpSpPr>
            <p:sp>
              <p:nvSpPr>
                <p:cNvPr id="389" name="Google Shape;3359;p49">
                  <a:extLst>
                    <a:ext uri="{FF2B5EF4-FFF2-40B4-BE49-F238E27FC236}">
                      <a16:creationId xmlns:a16="http://schemas.microsoft.com/office/drawing/2014/main" id="{8FA28EEE-29EF-44D1-B964-1074DD6423CF}"/>
                    </a:ext>
                  </a:extLst>
                </p:cNvPr>
                <p:cNvSpPr/>
                <p:nvPr/>
              </p:nvSpPr>
              <p:spPr>
                <a:xfrm>
                  <a:off x="4727773" y="3591578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0" name="Google Shape;3360;p49">
                  <a:extLst>
                    <a:ext uri="{FF2B5EF4-FFF2-40B4-BE49-F238E27FC236}">
                      <a16:creationId xmlns:a16="http://schemas.microsoft.com/office/drawing/2014/main" id="{BB661477-E18B-42A2-A9B3-134C454B1102}"/>
                    </a:ext>
                  </a:extLst>
                </p:cNvPr>
                <p:cNvSpPr/>
                <p:nvPr/>
              </p:nvSpPr>
              <p:spPr>
                <a:xfrm>
                  <a:off x="4740719" y="360124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2" y="824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04" name="Google Shape;3361;p49">
                <a:extLst>
                  <a:ext uri="{FF2B5EF4-FFF2-40B4-BE49-F238E27FC236}">
                    <a16:creationId xmlns:a16="http://schemas.microsoft.com/office/drawing/2014/main" id="{D863D089-E917-43AC-AFF0-8D3D5275E22D}"/>
                  </a:ext>
                </a:extLst>
              </p:cNvPr>
              <p:cNvSpPr/>
              <p:nvPr/>
            </p:nvSpPr>
            <p:spPr>
              <a:xfrm>
                <a:off x="4652041" y="3622590"/>
                <a:ext cx="31405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1" extrusionOk="0">
                    <a:moveTo>
                      <a:pt x="2273" y="1"/>
                    </a:moveTo>
                    <a:cubicBezTo>
                      <a:pt x="1853" y="1"/>
                      <a:pt x="1426" y="157"/>
                      <a:pt x="1077" y="505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1" y="3420"/>
                      <a:pt x="3993" y="2658"/>
                      <a:pt x="3993" y="1714"/>
                    </a:cubicBezTo>
                    <a:cubicBezTo>
                      <a:pt x="3993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" name="Google Shape;3362;p49">
                <a:extLst>
                  <a:ext uri="{FF2B5EF4-FFF2-40B4-BE49-F238E27FC236}">
                    <a16:creationId xmlns:a16="http://schemas.microsoft.com/office/drawing/2014/main" id="{A845F538-7431-4970-BF9F-E02817E6F473}"/>
                  </a:ext>
                </a:extLst>
              </p:cNvPr>
              <p:cNvSpPr/>
              <p:nvPr/>
            </p:nvSpPr>
            <p:spPr>
              <a:xfrm>
                <a:off x="4666222" y="3632264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4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50" y="968"/>
                      <a:pt x="968" y="751"/>
                      <a:pt x="968" y="484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6" name="Google Shape;3363;p49">
                <a:extLst>
                  <a:ext uri="{FF2B5EF4-FFF2-40B4-BE49-F238E27FC236}">
                    <a16:creationId xmlns:a16="http://schemas.microsoft.com/office/drawing/2014/main" id="{CCABC340-569F-4BCA-9E3F-C5CE7A9E23BE}"/>
                  </a:ext>
                </a:extLst>
              </p:cNvPr>
              <p:cNvGrpSpPr/>
              <p:nvPr/>
            </p:nvGrpSpPr>
            <p:grpSpPr>
              <a:xfrm>
                <a:off x="4609421" y="3577398"/>
                <a:ext cx="31499" cy="27001"/>
                <a:chOff x="4609421" y="3577398"/>
                <a:chExt cx="31499" cy="27001"/>
              </a:xfrm>
            </p:grpSpPr>
            <p:sp>
              <p:nvSpPr>
                <p:cNvPr id="387" name="Google Shape;3364;p49">
                  <a:extLst>
                    <a:ext uri="{FF2B5EF4-FFF2-40B4-BE49-F238E27FC236}">
                      <a16:creationId xmlns:a16="http://schemas.microsoft.com/office/drawing/2014/main" id="{788EF3C1-A9A3-402E-B05F-8EB76F900054}"/>
                    </a:ext>
                  </a:extLst>
                </p:cNvPr>
                <p:cNvSpPr/>
                <p:nvPr/>
              </p:nvSpPr>
              <p:spPr>
                <a:xfrm>
                  <a:off x="4609421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4005" y="1714"/>
                      </a:cubicBezTo>
                      <a:cubicBezTo>
                        <a:pt x="3996" y="683"/>
                        <a:pt x="3152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8" name="Google Shape;3365;p49">
                  <a:extLst>
                    <a:ext uri="{FF2B5EF4-FFF2-40B4-BE49-F238E27FC236}">
                      <a16:creationId xmlns:a16="http://schemas.microsoft.com/office/drawing/2014/main" id="{9EA15208-2734-4402-BF21-8B140D43FEF4}"/>
                    </a:ext>
                  </a:extLst>
                </p:cNvPr>
                <p:cNvSpPr/>
                <p:nvPr/>
              </p:nvSpPr>
              <p:spPr>
                <a:xfrm>
                  <a:off x="4623594" y="358707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7" name="Google Shape;3366;p49">
                <a:extLst>
                  <a:ext uri="{FF2B5EF4-FFF2-40B4-BE49-F238E27FC236}">
                    <a16:creationId xmlns:a16="http://schemas.microsoft.com/office/drawing/2014/main" id="{3DD4CA2B-D9DF-46E3-A76E-4E529BCFC35A}"/>
                  </a:ext>
                </a:extLst>
              </p:cNvPr>
              <p:cNvGrpSpPr/>
              <p:nvPr/>
            </p:nvGrpSpPr>
            <p:grpSpPr>
              <a:xfrm>
                <a:off x="4649289" y="3577398"/>
                <a:ext cx="31499" cy="27001"/>
                <a:chOff x="4649289" y="3577398"/>
                <a:chExt cx="31499" cy="27001"/>
              </a:xfrm>
            </p:grpSpPr>
            <p:sp>
              <p:nvSpPr>
                <p:cNvPr id="385" name="Google Shape;3367;p49">
                  <a:extLst>
                    <a:ext uri="{FF2B5EF4-FFF2-40B4-BE49-F238E27FC236}">
                      <a16:creationId xmlns:a16="http://schemas.microsoft.com/office/drawing/2014/main" id="{DA51FA0F-5D50-4484-A93F-5776B25BF70B}"/>
                    </a:ext>
                  </a:extLst>
                </p:cNvPr>
                <p:cNvSpPr/>
                <p:nvPr/>
              </p:nvSpPr>
              <p:spPr>
                <a:xfrm>
                  <a:off x="4649289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6" name="Google Shape;3368;p49">
                  <a:extLst>
                    <a:ext uri="{FF2B5EF4-FFF2-40B4-BE49-F238E27FC236}">
                      <a16:creationId xmlns:a16="http://schemas.microsoft.com/office/drawing/2014/main" id="{557BE773-9953-4E23-AAC6-03007B3A96B7}"/>
                    </a:ext>
                  </a:extLst>
                </p:cNvPr>
                <p:cNvSpPr/>
                <p:nvPr/>
              </p:nvSpPr>
              <p:spPr>
                <a:xfrm>
                  <a:off x="4662227" y="3587072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35"/>
                      </a:cubicBezTo>
                      <a:cubicBezTo>
                        <a:pt x="400" y="932"/>
                        <a:pt x="519" y="976"/>
                        <a:pt x="636" y="976"/>
                      </a:cubicBezTo>
                      <a:cubicBezTo>
                        <a:pt x="885" y="976"/>
                        <a:pt x="1125" y="780"/>
                        <a:pt x="1125" y="484"/>
                      </a:cubicBezTo>
                      <a:cubicBezTo>
                        <a:pt x="1125" y="218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8" name="Google Shape;3369;p49">
                <a:extLst>
                  <a:ext uri="{FF2B5EF4-FFF2-40B4-BE49-F238E27FC236}">
                    <a16:creationId xmlns:a16="http://schemas.microsoft.com/office/drawing/2014/main" id="{D9A8DD97-B4B7-4D4C-93CD-4E577C014BBA}"/>
                  </a:ext>
                </a:extLst>
              </p:cNvPr>
              <p:cNvGrpSpPr/>
              <p:nvPr/>
            </p:nvGrpSpPr>
            <p:grpSpPr>
              <a:xfrm>
                <a:off x="4605614" y="3639523"/>
                <a:ext cx="31499" cy="26906"/>
                <a:chOff x="4605614" y="3639523"/>
                <a:chExt cx="31499" cy="26906"/>
              </a:xfrm>
            </p:grpSpPr>
            <p:sp>
              <p:nvSpPr>
                <p:cNvPr id="383" name="Google Shape;3370;p49">
                  <a:extLst>
                    <a:ext uri="{FF2B5EF4-FFF2-40B4-BE49-F238E27FC236}">
                      <a16:creationId xmlns:a16="http://schemas.microsoft.com/office/drawing/2014/main" id="{4258E2EB-E2F8-438D-B11F-D822B6664BB4}"/>
                    </a:ext>
                  </a:extLst>
                </p:cNvPr>
                <p:cNvSpPr/>
                <p:nvPr/>
              </p:nvSpPr>
              <p:spPr>
                <a:xfrm>
                  <a:off x="4605614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6" y="1"/>
                      </a:moveTo>
                      <a:cubicBezTo>
                        <a:pt x="1855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4005" y="1715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4" name="Google Shape;3371;p49">
                  <a:extLst>
                    <a:ext uri="{FF2B5EF4-FFF2-40B4-BE49-F238E27FC236}">
                      <a16:creationId xmlns:a16="http://schemas.microsoft.com/office/drawing/2014/main" id="{B9F30A26-3630-4D63-9E73-144642CE73CF}"/>
                    </a:ext>
                  </a:extLst>
                </p:cNvPr>
                <p:cNvSpPr/>
                <p:nvPr/>
              </p:nvSpPr>
              <p:spPr>
                <a:xfrm>
                  <a:off x="4619795" y="3649197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9" name="Google Shape;3372;p49">
                <a:extLst>
                  <a:ext uri="{FF2B5EF4-FFF2-40B4-BE49-F238E27FC236}">
                    <a16:creationId xmlns:a16="http://schemas.microsoft.com/office/drawing/2014/main" id="{1F8CE1D3-5ADB-4AA7-84FF-F245313B723C}"/>
                  </a:ext>
                </a:extLst>
              </p:cNvPr>
              <p:cNvGrpSpPr/>
              <p:nvPr/>
            </p:nvGrpSpPr>
            <p:grpSpPr>
              <a:xfrm>
                <a:off x="4785149" y="3618846"/>
                <a:ext cx="26930" cy="26843"/>
                <a:chOff x="4785149" y="3618846"/>
                <a:chExt cx="26930" cy="26843"/>
              </a:xfrm>
            </p:grpSpPr>
            <p:sp>
              <p:nvSpPr>
                <p:cNvPr id="381" name="Google Shape;3373;p49">
                  <a:extLst>
                    <a:ext uri="{FF2B5EF4-FFF2-40B4-BE49-F238E27FC236}">
                      <a16:creationId xmlns:a16="http://schemas.microsoft.com/office/drawing/2014/main" id="{BBC3C701-246C-469D-92F7-4E3A45D84618}"/>
                    </a:ext>
                  </a:extLst>
                </p:cNvPr>
                <p:cNvSpPr/>
                <p:nvPr/>
              </p:nvSpPr>
              <p:spPr>
                <a:xfrm>
                  <a:off x="4785149" y="3618846"/>
                  <a:ext cx="26930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13" extrusionOk="0">
                      <a:moveTo>
                        <a:pt x="1718" y="1"/>
                      </a:moveTo>
                      <a:cubicBezTo>
                        <a:pt x="774" y="1"/>
                        <a:pt x="0" y="763"/>
                        <a:pt x="0" y="1707"/>
                      </a:cubicBezTo>
                      <a:cubicBezTo>
                        <a:pt x="0" y="2650"/>
                        <a:pt x="774" y="3412"/>
                        <a:pt x="1718" y="3412"/>
                      </a:cubicBezTo>
                      <a:cubicBezTo>
                        <a:pt x="2662" y="3412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1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2" name="Google Shape;3374;p49">
                  <a:extLst>
                    <a:ext uri="{FF2B5EF4-FFF2-40B4-BE49-F238E27FC236}">
                      <a16:creationId xmlns:a16="http://schemas.microsoft.com/office/drawing/2014/main" id="{0EC28EA1-926F-42AC-80ED-D13F056DFE70}"/>
                    </a:ext>
                  </a:extLst>
                </p:cNvPr>
                <p:cNvSpPr/>
                <p:nvPr/>
              </p:nvSpPr>
              <p:spPr>
                <a:xfrm>
                  <a:off x="4793611" y="3628457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2" y="1"/>
                      </a:moveTo>
                      <a:cubicBezTo>
                        <a:pt x="206" y="1"/>
                        <a:pt x="1" y="521"/>
                        <a:pt x="303" y="823"/>
                      </a:cubicBezTo>
                      <a:cubicBezTo>
                        <a:pt x="401" y="921"/>
                        <a:pt x="521" y="964"/>
                        <a:pt x="639" y="964"/>
                      </a:cubicBezTo>
                      <a:cubicBezTo>
                        <a:pt x="887" y="964"/>
                        <a:pt x="1126" y="772"/>
                        <a:pt x="1126" y="485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Google Shape;3375;p49">
                <a:extLst>
                  <a:ext uri="{FF2B5EF4-FFF2-40B4-BE49-F238E27FC236}">
                    <a16:creationId xmlns:a16="http://schemas.microsoft.com/office/drawing/2014/main" id="{B75443A5-C325-4572-951F-CF0F28F9335F}"/>
                  </a:ext>
                </a:extLst>
              </p:cNvPr>
              <p:cNvGrpSpPr/>
              <p:nvPr/>
            </p:nvGrpSpPr>
            <p:grpSpPr>
              <a:xfrm>
                <a:off x="4810167" y="3601567"/>
                <a:ext cx="31405" cy="26898"/>
                <a:chOff x="4810167" y="3601567"/>
                <a:chExt cx="31405" cy="26898"/>
              </a:xfrm>
            </p:grpSpPr>
            <p:sp>
              <p:nvSpPr>
                <p:cNvPr id="379" name="Google Shape;3376;p49">
                  <a:extLst>
                    <a:ext uri="{FF2B5EF4-FFF2-40B4-BE49-F238E27FC236}">
                      <a16:creationId xmlns:a16="http://schemas.microsoft.com/office/drawing/2014/main" id="{A3766FD3-687C-4054-8649-BD4C6D22806C}"/>
                    </a:ext>
                  </a:extLst>
                </p:cNvPr>
                <p:cNvSpPr/>
                <p:nvPr/>
              </p:nvSpPr>
              <p:spPr>
                <a:xfrm>
                  <a:off x="4810167" y="360156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0" name="Google Shape;3377;p49">
                  <a:extLst>
                    <a:ext uri="{FF2B5EF4-FFF2-40B4-BE49-F238E27FC236}">
                      <a16:creationId xmlns:a16="http://schemas.microsoft.com/office/drawing/2014/main" id="{24C0A9B2-68A6-4243-B7A9-AE2F9D960A0B}"/>
                    </a:ext>
                  </a:extLst>
                </p:cNvPr>
                <p:cNvSpPr/>
                <p:nvPr/>
              </p:nvSpPr>
              <p:spPr>
                <a:xfrm>
                  <a:off x="4824348" y="3611241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1" name="Google Shape;3378;p49">
                <a:extLst>
                  <a:ext uri="{FF2B5EF4-FFF2-40B4-BE49-F238E27FC236}">
                    <a16:creationId xmlns:a16="http://schemas.microsoft.com/office/drawing/2014/main" id="{EA160B67-7597-4E0C-AA9A-D9E09E45F0F7}"/>
                  </a:ext>
                </a:extLst>
              </p:cNvPr>
              <p:cNvGrpSpPr/>
              <p:nvPr/>
            </p:nvGrpSpPr>
            <p:grpSpPr>
              <a:xfrm>
                <a:off x="4831002" y="3373230"/>
                <a:ext cx="31405" cy="26898"/>
                <a:chOff x="4831002" y="3373230"/>
                <a:chExt cx="31405" cy="26898"/>
              </a:xfrm>
            </p:grpSpPr>
            <p:sp>
              <p:nvSpPr>
                <p:cNvPr id="377" name="Google Shape;3379;p49">
                  <a:extLst>
                    <a:ext uri="{FF2B5EF4-FFF2-40B4-BE49-F238E27FC236}">
                      <a16:creationId xmlns:a16="http://schemas.microsoft.com/office/drawing/2014/main" id="{7B72E8A5-7FDA-40D8-A069-344EE892AE18}"/>
                    </a:ext>
                  </a:extLst>
                </p:cNvPr>
                <p:cNvSpPr/>
                <p:nvPr/>
              </p:nvSpPr>
              <p:spPr>
                <a:xfrm>
                  <a:off x="4831002" y="3373230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8" name="Google Shape;3380;p49">
                  <a:extLst>
                    <a:ext uri="{FF2B5EF4-FFF2-40B4-BE49-F238E27FC236}">
                      <a16:creationId xmlns:a16="http://schemas.microsoft.com/office/drawing/2014/main" id="{89B13A3D-217C-4856-A4F1-7163607F38FB}"/>
                    </a:ext>
                  </a:extLst>
                </p:cNvPr>
                <p:cNvSpPr/>
                <p:nvPr/>
              </p:nvSpPr>
              <p:spPr>
                <a:xfrm>
                  <a:off x="4845182" y="3382896"/>
                  <a:ext cx="7519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9" extrusionOk="0">
                      <a:moveTo>
                        <a:pt x="472" y="1"/>
                      </a:moveTo>
                      <a:cubicBezTo>
                        <a:pt x="206" y="1"/>
                        <a:pt x="0" y="219"/>
                        <a:pt x="0" y="485"/>
                      </a:cubicBezTo>
                      <a:cubicBezTo>
                        <a:pt x="0" y="751"/>
                        <a:pt x="206" y="969"/>
                        <a:pt x="472" y="969"/>
                      </a:cubicBezTo>
                      <a:cubicBezTo>
                        <a:pt x="750" y="969"/>
                        <a:pt x="956" y="751"/>
                        <a:pt x="956" y="485"/>
                      </a:cubicBezTo>
                      <a:cubicBezTo>
                        <a:pt x="956" y="219"/>
                        <a:pt x="750" y="1"/>
                        <a:pt x="47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2" name="Google Shape;3381;p49">
                <a:extLst>
                  <a:ext uri="{FF2B5EF4-FFF2-40B4-BE49-F238E27FC236}">
                    <a16:creationId xmlns:a16="http://schemas.microsoft.com/office/drawing/2014/main" id="{FFEE1B57-2543-43C6-9CC9-1E1073EBBB23}"/>
                  </a:ext>
                </a:extLst>
              </p:cNvPr>
              <p:cNvGrpSpPr/>
              <p:nvPr/>
            </p:nvGrpSpPr>
            <p:grpSpPr>
              <a:xfrm>
                <a:off x="4719311" y="3355054"/>
                <a:ext cx="31499" cy="27001"/>
                <a:chOff x="4719311" y="3355054"/>
                <a:chExt cx="31499" cy="27001"/>
              </a:xfrm>
            </p:grpSpPr>
            <p:sp>
              <p:nvSpPr>
                <p:cNvPr id="375" name="Google Shape;3382;p49">
                  <a:extLst>
                    <a:ext uri="{FF2B5EF4-FFF2-40B4-BE49-F238E27FC236}">
                      <a16:creationId xmlns:a16="http://schemas.microsoft.com/office/drawing/2014/main" id="{BFC9EB28-FEAD-4154-85FC-7668A066255F}"/>
                    </a:ext>
                  </a:extLst>
                </p:cNvPr>
                <p:cNvSpPr/>
                <p:nvPr/>
              </p:nvSpPr>
              <p:spPr>
                <a:xfrm>
                  <a:off x="4719311" y="335505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7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6" name="Google Shape;3383;p49">
                  <a:extLst>
                    <a:ext uri="{FF2B5EF4-FFF2-40B4-BE49-F238E27FC236}">
                      <a16:creationId xmlns:a16="http://schemas.microsoft.com/office/drawing/2014/main" id="{F173F850-C1C6-4517-A491-0A5B1BA92803}"/>
                    </a:ext>
                  </a:extLst>
                </p:cNvPr>
                <p:cNvSpPr/>
                <p:nvPr/>
              </p:nvSpPr>
              <p:spPr>
                <a:xfrm>
                  <a:off x="4733578" y="3364822"/>
                  <a:ext cx="7527" cy="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7" extrusionOk="0">
                      <a:moveTo>
                        <a:pt x="473" y="1"/>
                      </a:moveTo>
                      <a:cubicBezTo>
                        <a:pt x="206" y="1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73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1"/>
                        <a:pt x="47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" name="Google Shape;3384;p49">
                <a:extLst>
                  <a:ext uri="{FF2B5EF4-FFF2-40B4-BE49-F238E27FC236}">
                    <a16:creationId xmlns:a16="http://schemas.microsoft.com/office/drawing/2014/main" id="{3B576867-C4D7-4834-9F2F-70D8AED67339}"/>
                  </a:ext>
                </a:extLst>
              </p:cNvPr>
              <p:cNvGrpSpPr/>
              <p:nvPr/>
            </p:nvGrpSpPr>
            <p:grpSpPr>
              <a:xfrm>
                <a:off x="4798755" y="3450260"/>
                <a:ext cx="26930" cy="26930"/>
                <a:chOff x="4798755" y="3450260"/>
                <a:chExt cx="26930" cy="26930"/>
              </a:xfrm>
            </p:grpSpPr>
            <p:sp>
              <p:nvSpPr>
                <p:cNvPr id="373" name="Google Shape;3385;p49">
                  <a:extLst>
                    <a:ext uri="{FF2B5EF4-FFF2-40B4-BE49-F238E27FC236}">
                      <a16:creationId xmlns:a16="http://schemas.microsoft.com/office/drawing/2014/main" id="{AE209290-27BA-46C9-ACD2-17E3A8AB151F}"/>
                    </a:ext>
                  </a:extLst>
                </p:cNvPr>
                <p:cNvSpPr/>
                <p:nvPr/>
              </p:nvSpPr>
              <p:spPr>
                <a:xfrm>
                  <a:off x="4798755" y="3450260"/>
                  <a:ext cx="26930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24" extrusionOk="0">
                      <a:moveTo>
                        <a:pt x="1718" y="0"/>
                      </a:moveTo>
                      <a:cubicBezTo>
                        <a:pt x="774" y="0"/>
                        <a:pt x="0" y="763"/>
                        <a:pt x="0" y="1706"/>
                      </a:cubicBezTo>
                      <a:cubicBezTo>
                        <a:pt x="0" y="2650"/>
                        <a:pt x="774" y="3424"/>
                        <a:pt x="1718" y="3424"/>
                      </a:cubicBezTo>
                      <a:cubicBezTo>
                        <a:pt x="2661" y="3424"/>
                        <a:pt x="3423" y="2650"/>
                        <a:pt x="3423" y="1706"/>
                      </a:cubicBezTo>
                      <a:cubicBezTo>
                        <a:pt x="3423" y="763"/>
                        <a:pt x="2661" y="0"/>
                        <a:pt x="171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4" name="Google Shape;3386;p49">
                  <a:extLst>
                    <a:ext uri="{FF2B5EF4-FFF2-40B4-BE49-F238E27FC236}">
                      <a16:creationId xmlns:a16="http://schemas.microsoft.com/office/drawing/2014/main" id="{0D846F56-B835-403E-A90A-E2677B876003}"/>
                    </a:ext>
                  </a:extLst>
                </p:cNvPr>
                <p:cNvSpPr/>
                <p:nvPr/>
              </p:nvSpPr>
              <p:spPr>
                <a:xfrm>
                  <a:off x="4807218" y="345987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4" name="Google Shape;3387;p49">
                <a:extLst>
                  <a:ext uri="{FF2B5EF4-FFF2-40B4-BE49-F238E27FC236}">
                    <a16:creationId xmlns:a16="http://schemas.microsoft.com/office/drawing/2014/main" id="{481A5A81-C95A-4D77-960F-06B410045FB2}"/>
                  </a:ext>
                </a:extLst>
              </p:cNvPr>
              <p:cNvGrpSpPr/>
              <p:nvPr/>
            </p:nvGrpSpPr>
            <p:grpSpPr>
              <a:xfrm>
                <a:off x="4645576" y="3467555"/>
                <a:ext cx="31405" cy="26953"/>
                <a:chOff x="4645576" y="3467555"/>
                <a:chExt cx="31405" cy="26953"/>
              </a:xfrm>
            </p:grpSpPr>
            <p:sp>
              <p:nvSpPr>
                <p:cNvPr id="371" name="Google Shape;3388;p49">
                  <a:extLst>
                    <a:ext uri="{FF2B5EF4-FFF2-40B4-BE49-F238E27FC236}">
                      <a16:creationId xmlns:a16="http://schemas.microsoft.com/office/drawing/2014/main" id="{52134504-F3AD-4F7C-88B2-27909A13A5A2}"/>
                    </a:ext>
                  </a:extLst>
                </p:cNvPr>
                <p:cNvSpPr/>
                <p:nvPr/>
              </p:nvSpPr>
              <p:spPr>
                <a:xfrm>
                  <a:off x="4645576" y="3467555"/>
                  <a:ext cx="31405" cy="26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7" extrusionOk="0">
                      <a:moveTo>
                        <a:pt x="2272" y="0"/>
                      </a:moveTo>
                      <a:cubicBezTo>
                        <a:pt x="1853" y="0"/>
                        <a:pt x="1425" y="155"/>
                        <a:pt x="1077" y="499"/>
                      </a:cubicBezTo>
                      <a:cubicBezTo>
                        <a:pt x="0" y="1576"/>
                        <a:pt x="750" y="3414"/>
                        <a:pt x="2274" y="3426"/>
                      </a:cubicBezTo>
                      <a:cubicBezTo>
                        <a:pt x="3218" y="3426"/>
                        <a:pt x="3992" y="2652"/>
                        <a:pt x="3992" y="1709"/>
                      </a:cubicBezTo>
                      <a:cubicBezTo>
                        <a:pt x="3992" y="677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2" name="Google Shape;3389;p49">
                  <a:extLst>
                    <a:ext uri="{FF2B5EF4-FFF2-40B4-BE49-F238E27FC236}">
                      <a16:creationId xmlns:a16="http://schemas.microsoft.com/office/drawing/2014/main" id="{2BAAF7F3-E9AF-453F-B267-8E17AF90A2F1}"/>
                    </a:ext>
                  </a:extLst>
                </p:cNvPr>
                <p:cNvSpPr/>
                <p:nvPr/>
              </p:nvSpPr>
              <p:spPr>
                <a:xfrm>
                  <a:off x="4659749" y="3477182"/>
                  <a:ext cx="7527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69" extrusionOk="0">
                      <a:moveTo>
                        <a:pt x="472" y="1"/>
                      </a:moveTo>
                      <a:cubicBezTo>
                        <a:pt x="206" y="1"/>
                        <a:pt x="1" y="219"/>
                        <a:pt x="1" y="485"/>
                      </a:cubicBezTo>
                      <a:cubicBezTo>
                        <a:pt x="1" y="751"/>
                        <a:pt x="206" y="969"/>
                        <a:pt x="472" y="969"/>
                      </a:cubicBezTo>
                      <a:cubicBezTo>
                        <a:pt x="751" y="969"/>
                        <a:pt x="956" y="751"/>
                        <a:pt x="956" y="485"/>
                      </a:cubicBezTo>
                      <a:cubicBezTo>
                        <a:pt x="956" y="219"/>
                        <a:pt x="751" y="1"/>
                        <a:pt x="47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" name="Google Shape;3390;p49">
                <a:extLst>
                  <a:ext uri="{FF2B5EF4-FFF2-40B4-BE49-F238E27FC236}">
                    <a16:creationId xmlns:a16="http://schemas.microsoft.com/office/drawing/2014/main" id="{F09342BB-F109-4884-AB0C-692C9C357C1A}"/>
                  </a:ext>
                </a:extLst>
              </p:cNvPr>
              <p:cNvGrpSpPr/>
              <p:nvPr/>
            </p:nvGrpSpPr>
            <p:grpSpPr>
              <a:xfrm>
                <a:off x="4687631" y="3583965"/>
                <a:ext cx="31499" cy="26898"/>
                <a:chOff x="4687631" y="3583965"/>
                <a:chExt cx="31499" cy="26898"/>
              </a:xfrm>
            </p:grpSpPr>
            <p:sp>
              <p:nvSpPr>
                <p:cNvPr id="369" name="Google Shape;3391;p49">
                  <a:extLst>
                    <a:ext uri="{FF2B5EF4-FFF2-40B4-BE49-F238E27FC236}">
                      <a16:creationId xmlns:a16="http://schemas.microsoft.com/office/drawing/2014/main" id="{9642F348-F65F-408A-913A-274F2A555AB4}"/>
                    </a:ext>
                  </a:extLst>
                </p:cNvPr>
                <p:cNvSpPr/>
                <p:nvPr/>
              </p:nvSpPr>
              <p:spPr>
                <a:xfrm>
                  <a:off x="4687631" y="358396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0" name="Google Shape;3392;p49">
                  <a:extLst>
                    <a:ext uri="{FF2B5EF4-FFF2-40B4-BE49-F238E27FC236}">
                      <a16:creationId xmlns:a16="http://schemas.microsoft.com/office/drawing/2014/main" id="{6F93A693-7087-418F-91AC-4B975D35E122}"/>
                    </a:ext>
                  </a:extLst>
                </p:cNvPr>
                <p:cNvSpPr/>
                <p:nvPr/>
              </p:nvSpPr>
              <p:spPr>
                <a:xfrm>
                  <a:off x="4700568" y="3593639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4" y="920"/>
                        <a:pt x="525" y="964"/>
                        <a:pt x="644" y="964"/>
                      </a:cubicBezTo>
                      <a:cubicBezTo>
                        <a:pt x="893" y="964"/>
                        <a:pt x="1129" y="771"/>
                        <a:pt x="1137" y="484"/>
                      </a:cubicBezTo>
                      <a:cubicBezTo>
                        <a:pt x="1137" y="218"/>
                        <a:pt x="920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6" name="Google Shape;3393;p49">
                <a:extLst>
                  <a:ext uri="{FF2B5EF4-FFF2-40B4-BE49-F238E27FC236}">
                    <a16:creationId xmlns:a16="http://schemas.microsoft.com/office/drawing/2014/main" id="{3A499C92-B7DF-4F29-8C90-69499B5CB2CA}"/>
                  </a:ext>
                </a:extLst>
              </p:cNvPr>
              <p:cNvGrpSpPr/>
              <p:nvPr/>
            </p:nvGrpSpPr>
            <p:grpSpPr>
              <a:xfrm>
                <a:off x="4719311" y="3471314"/>
                <a:ext cx="31499" cy="27001"/>
                <a:chOff x="4719311" y="3471314"/>
                <a:chExt cx="31499" cy="27001"/>
              </a:xfrm>
            </p:grpSpPr>
            <p:sp>
              <p:nvSpPr>
                <p:cNvPr id="367" name="Google Shape;3394;p49">
                  <a:extLst>
                    <a:ext uri="{FF2B5EF4-FFF2-40B4-BE49-F238E27FC236}">
                      <a16:creationId xmlns:a16="http://schemas.microsoft.com/office/drawing/2014/main" id="{6C5F810A-8D58-4199-A0B9-AD213E0FE46A}"/>
                    </a:ext>
                  </a:extLst>
                </p:cNvPr>
                <p:cNvSpPr/>
                <p:nvPr/>
              </p:nvSpPr>
              <p:spPr>
                <a:xfrm>
                  <a:off x="4719311" y="347131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5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8" name="Google Shape;3395;p49">
                  <a:extLst>
                    <a:ext uri="{FF2B5EF4-FFF2-40B4-BE49-F238E27FC236}">
                      <a16:creationId xmlns:a16="http://schemas.microsoft.com/office/drawing/2014/main" id="{D1D0356B-61AD-400A-BBAA-BAD8FF73EF39}"/>
                    </a:ext>
                  </a:extLst>
                </p:cNvPr>
                <p:cNvSpPr/>
                <p:nvPr/>
              </p:nvSpPr>
              <p:spPr>
                <a:xfrm>
                  <a:off x="4732249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" name="Google Shape;3396;p49">
                <a:extLst>
                  <a:ext uri="{FF2B5EF4-FFF2-40B4-BE49-F238E27FC236}">
                    <a16:creationId xmlns:a16="http://schemas.microsoft.com/office/drawing/2014/main" id="{84BD2696-BF65-45E0-8D3C-66B1785FEBE5}"/>
                  </a:ext>
                </a:extLst>
              </p:cNvPr>
              <p:cNvGrpSpPr/>
              <p:nvPr/>
            </p:nvGrpSpPr>
            <p:grpSpPr>
              <a:xfrm>
                <a:off x="4719311" y="3434404"/>
                <a:ext cx="31499" cy="26898"/>
                <a:chOff x="4719311" y="3434404"/>
                <a:chExt cx="31499" cy="26898"/>
              </a:xfrm>
            </p:grpSpPr>
            <p:sp>
              <p:nvSpPr>
                <p:cNvPr id="365" name="Google Shape;3397;p49">
                  <a:extLst>
                    <a:ext uri="{FF2B5EF4-FFF2-40B4-BE49-F238E27FC236}">
                      <a16:creationId xmlns:a16="http://schemas.microsoft.com/office/drawing/2014/main" id="{0DD5CD46-A37A-456B-80DA-4FE4DA29A95A}"/>
                    </a:ext>
                  </a:extLst>
                </p:cNvPr>
                <p:cNvSpPr/>
                <p:nvPr/>
              </p:nvSpPr>
              <p:spPr>
                <a:xfrm>
                  <a:off x="4719311" y="343440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6" name="Google Shape;3398;p49">
                  <a:extLst>
                    <a:ext uri="{FF2B5EF4-FFF2-40B4-BE49-F238E27FC236}">
                      <a16:creationId xmlns:a16="http://schemas.microsoft.com/office/drawing/2014/main" id="{E952D806-4E73-4ECF-9856-32AB9B524C6A}"/>
                    </a:ext>
                  </a:extLst>
                </p:cNvPr>
                <p:cNvSpPr/>
                <p:nvPr/>
              </p:nvSpPr>
              <p:spPr>
                <a:xfrm>
                  <a:off x="4732249" y="3444078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6" y="964"/>
                        <a:pt x="1125" y="771"/>
                        <a:pt x="1125" y="484"/>
                      </a:cubicBezTo>
                      <a:cubicBezTo>
                        <a:pt x="1125" y="218"/>
                        <a:pt x="920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8" name="Google Shape;3399;p49">
                <a:extLst>
                  <a:ext uri="{FF2B5EF4-FFF2-40B4-BE49-F238E27FC236}">
                    <a16:creationId xmlns:a16="http://schemas.microsoft.com/office/drawing/2014/main" id="{2C7E5937-3214-47E6-B5DC-35D161B15041}"/>
                  </a:ext>
                </a:extLst>
              </p:cNvPr>
              <p:cNvGrpSpPr/>
              <p:nvPr/>
            </p:nvGrpSpPr>
            <p:grpSpPr>
              <a:xfrm>
                <a:off x="4768876" y="3401772"/>
                <a:ext cx="31499" cy="26898"/>
                <a:chOff x="4768876" y="3401772"/>
                <a:chExt cx="31499" cy="26898"/>
              </a:xfrm>
            </p:grpSpPr>
            <p:sp>
              <p:nvSpPr>
                <p:cNvPr id="363" name="Google Shape;3400;p49">
                  <a:extLst>
                    <a:ext uri="{FF2B5EF4-FFF2-40B4-BE49-F238E27FC236}">
                      <a16:creationId xmlns:a16="http://schemas.microsoft.com/office/drawing/2014/main" id="{4BC7791B-677C-4436-A035-92F3D6665193}"/>
                    </a:ext>
                  </a:extLst>
                </p:cNvPr>
                <p:cNvSpPr/>
                <p:nvPr/>
              </p:nvSpPr>
              <p:spPr>
                <a:xfrm>
                  <a:off x="4768876" y="340177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5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3"/>
                        <a:pt x="3157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4" name="Google Shape;3401;p49">
                  <a:extLst>
                    <a:ext uri="{FF2B5EF4-FFF2-40B4-BE49-F238E27FC236}">
                      <a16:creationId xmlns:a16="http://schemas.microsoft.com/office/drawing/2014/main" id="{E4A9DF50-2F35-4860-9946-3893DE9E81B2}"/>
                    </a:ext>
                  </a:extLst>
                </p:cNvPr>
                <p:cNvSpPr/>
                <p:nvPr/>
              </p:nvSpPr>
              <p:spPr>
                <a:xfrm>
                  <a:off x="4783057" y="341143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" name="Google Shape;3402;p49">
                <a:extLst>
                  <a:ext uri="{FF2B5EF4-FFF2-40B4-BE49-F238E27FC236}">
                    <a16:creationId xmlns:a16="http://schemas.microsoft.com/office/drawing/2014/main" id="{5A0A797E-C2B8-48AB-B3D8-3B2D42E42524}"/>
                  </a:ext>
                </a:extLst>
              </p:cNvPr>
              <p:cNvGrpSpPr/>
              <p:nvPr/>
            </p:nvGrpSpPr>
            <p:grpSpPr>
              <a:xfrm>
                <a:off x="4762214" y="3471377"/>
                <a:ext cx="26938" cy="26938"/>
                <a:chOff x="4762214" y="3471377"/>
                <a:chExt cx="26938" cy="26938"/>
              </a:xfrm>
            </p:grpSpPr>
            <p:sp>
              <p:nvSpPr>
                <p:cNvPr id="361" name="Google Shape;3403;p49">
                  <a:extLst>
                    <a:ext uri="{FF2B5EF4-FFF2-40B4-BE49-F238E27FC236}">
                      <a16:creationId xmlns:a16="http://schemas.microsoft.com/office/drawing/2014/main" id="{33478251-F0EC-466B-B978-DACBDA46FCF0}"/>
                    </a:ext>
                  </a:extLst>
                </p:cNvPr>
                <p:cNvSpPr/>
                <p:nvPr/>
              </p:nvSpPr>
              <p:spPr>
                <a:xfrm>
                  <a:off x="4762214" y="3471377"/>
                  <a:ext cx="26938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5" h="3425" extrusionOk="0">
                      <a:moveTo>
                        <a:pt x="1707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24"/>
                        <a:pt x="1707" y="3424"/>
                      </a:cubicBezTo>
                      <a:cubicBezTo>
                        <a:pt x="2662" y="3424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0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2" name="Google Shape;3404;p49">
                  <a:extLst>
                    <a:ext uri="{FF2B5EF4-FFF2-40B4-BE49-F238E27FC236}">
                      <a16:creationId xmlns:a16="http://schemas.microsoft.com/office/drawing/2014/main" id="{C9164BAD-D281-4E24-A7E3-853BF4572CE1}"/>
                    </a:ext>
                  </a:extLst>
                </p:cNvPr>
                <p:cNvSpPr/>
                <p:nvPr/>
              </p:nvSpPr>
              <p:spPr>
                <a:xfrm>
                  <a:off x="4770591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0" name="Google Shape;3405;p49">
                <a:extLst>
                  <a:ext uri="{FF2B5EF4-FFF2-40B4-BE49-F238E27FC236}">
                    <a16:creationId xmlns:a16="http://schemas.microsoft.com/office/drawing/2014/main" id="{7148C98D-7B72-424B-AF2E-9E4ACA2D707B}"/>
                  </a:ext>
                </a:extLst>
              </p:cNvPr>
              <p:cNvGrpSpPr/>
              <p:nvPr/>
            </p:nvGrpSpPr>
            <p:grpSpPr>
              <a:xfrm>
                <a:off x="4790473" y="3344782"/>
                <a:ext cx="31405" cy="26898"/>
                <a:chOff x="4790473" y="3344782"/>
                <a:chExt cx="31405" cy="26898"/>
              </a:xfrm>
            </p:grpSpPr>
            <p:sp>
              <p:nvSpPr>
                <p:cNvPr id="359" name="Google Shape;3406;p49">
                  <a:extLst>
                    <a:ext uri="{FF2B5EF4-FFF2-40B4-BE49-F238E27FC236}">
                      <a16:creationId xmlns:a16="http://schemas.microsoft.com/office/drawing/2014/main" id="{3313A1E4-CC53-412A-AB22-1704A5714317}"/>
                    </a:ext>
                  </a:extLst>
                </p:cNvPr>
                <p:cNvSpPr/>
                <p:nvPr/>
              </p:nvSpPr>
              <p:spPr>
                <a:xfrm>
                  <a:off x="4790473" y="334478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0" name="Google Shape;3407;p49">
                  <a:extLst>
                    <a:ext uri="{FF2B5EF4-FFF2-40B4-BE49-F238E27FC236}">
                      <a16:creationId xmlns:a16="http://schemas.microsoft.com/office/drawing/2014/main" id="{557B9433-5138-4AFA-8F09-4807F5AE11F9}"/>
                    </a:ext>
                  </a:extLst>
                </p:cNvPr>
                <p:cNvSpPr/>
                <p:nvPr/>
              </p:nvSpPr>
              <p:spPr>
                <a:xfrm>
                  <a:off x="4804654" y="3354456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1" name="Google Shape;3408;p49">
                <a:extLst>
                  <a:ext uri="{FF2B5EF4-FFF2-40B4-BE49-F238E27FC236}">
                    <a16:creationId xmlns:a16="http://schemas.microsoft.com/office/drawing/2014/main" id="{147B9E1E-E142-4F3B-A55A-504D4228D748}"/>
                  </a:ext>
                </a:extLst>
              </p:cNvPr>
              <p:cNvGrpSpPr/>
              <p:nvPr/>
            </p:nvGrpSpPr>
            <p:grpSpPr>
              <a:xfrm>
                <a:off x="4823774" y="3950733"/>
                <a:ext cx="37398" cy="32034"/>
                <a:chOff x="4823774" y="3950733"/>
                <a:chExt cx="37398" cy="32034"/>
              </a:xfrm>
            </p:grpSpPr>
            <p:sp>
              <p:nvSpPr>
                <p:cNvPr id="357" name="Google Shape;3409;p49">
                  <a:extLst>
                    <a:ext uri="{FF2B5EF4-FFF2-40B4-BE49-F238E27FC236}">
                      <a16:creationId xmlns:a16="http://schemas.microsoft.com/office/drawing/2014/main" id="{665F8E66-8C2F-430E-B8BF-44C06A13570D}"/>
                    </a:ext>
                  </a:extLst>
                </p:cNvPr>
                <p:cNvSpPr/>
                <p:nvPr/>
              </p:nvSpPr>
              <p:spPr>
                <a:xfrm>
                  <a:off x="4823774" y="3950733"/>
                  <a:ext cx="37398" cy="32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5" h="4073" extrusionOk="0">
                      <a:moveTo>
                        <a:pt x="2707" y="1"/>
                      </a:moveTo>
                      <a:cubicBezTo>
                        <a:pt x="2207" y="1"/>
                        <a:pt x="1698" y="186"/>
                        <a:pt x="1283" y="601"/>
                      </a:cubicBezTo>
                      <a:cubicBezTo>
                        <a:pt x="1" y="1883"/>
                        <a:pt x="908" y="4073"/>
                        <a:pt x="2722" y="4073"/>
                      </a:cubicBezTo>
                      <a:cubicBezTo>
                        <a:pt x="3835" y="4073"/>
                        <a:pt x="4755" y="3166"/>
                        <a:pt x="4755" y="2041"/>
                      </a:cubicBezTo>
                      <a:cubicBezTo>
                        <a:pt x="4755" y="813"/>
                        <a:pt x="3752" y="1"/>
                        <a:pt x="270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8" name="Google Shape;3410;p49">
                  <a:extLst>
                    <a:ext uri="{FF2B5EF4-FFF2-40B4-BE49-F238E27FC236}">
                      <a16:creationId xmlns:a16="http://schemas.microsoft.com/office/drawing/2014/main" id="{675C92BF-B7CB-43B4-9BF3-8AB9A5F4028D}"/>
                    </a:ext>
                  </a:extLst>
                </p:cNvPr>
                <p:cNvSpPr/>
                <p:nvPr/>
              </p:nvSpPr>
              <p:spPr>
                <a:xfrm>
                  <a:off x="4836617" y="3960407"/>
                  <a:ext cx="14849" cy="12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617" extrusionOk="0">
                      <a:moveTo>
                        <a:pt x="1089" y="0"/>
                      </a:moveTo>
                      <a:cubicBezTo>
                        <a:pt x="363" y="0"/>
                        <a:pt x="1" y="871"/>
                        <a:pt x="509" y="1379"/>
                      </a:cubicBezTo>
                      <a:cubicBezTo>
                        <a:pt x="673" y="1543"/>
                        <a:pt x="874" y="1616"/>
                        <a:pt x="1073" y="1616"/>
                      </a:cubicBezTo>
                      <a:cubicBezTo>
                        <a:pt x="1488" y="1616"/>
                        <a:pt x="1888" y="1294"/>
                        <a:pt x="1888" y="811"/>
                      </a:cubicBezTo>
                      <a:cubicBezTo>
                        <a:pt x="1888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2" name="Google Shape;3411;p49">
                <a:extLst>
                  <a:ext uri="{FF2B5EF4-FFF2-40B4-BE49-F238E27FC236}">
                    <a16:creationId xmlns:a16="http://schemas.microsoft.com/office/drawing/2014/main" id="{A250F1C2-B4B9-4B33-BEA6-1407D9FC66A6}"/>
                  </a:ext>
                </a:extLst>
              </p:cNvPr>
              <p:cNvGrpSpPr/>
              <p:nvPr/>
            </p:nvGrpSpPr>
            <p:grpSpPr>
              <a:xfrm>
                <a:off x="4823396" y="4110566"/>
                <a:ext cx="31405" cy="26906"/>
                <a:chOff x="4823396" y="4110566"/>
                <a:chExt cx="31405" cy="26906"/>
              </a:xfrm>
            </p:grpSpPr>
            <p:sp>
              <p:nvSpPr>
                <p:cNvPr id="355" name="Google Shape;3412;p49">
                  <a:extLst>
                    <a:ext uri="{FF2B5EF4-FFF2-40B4-BE49-F238E27FC236}">
                      <a16:creationId xmlns:a16="http://schemas.microsoft.com/office/drawing/2014/main" id="{C8854DC2-D3EA-4AD2-946E-263C039B779E}"/>
                    </a:ext>
                  </a:extLst>
                </p:cNvPr>
                <p:cNvSpPr/>
                <p:nvPr/>
              </p:nvSpPr>
              <p:spPr>
                <a:xfrm>
                  <a:off x="4823396" y="4110566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6" name="Google Shape;3413;p49">
                  <a:extLst>
                    <a:ext uri="{FF2B5EF4-FFF2-40B4-BE49-F238E27FC236}">
                      <a16:creationId xmlns:a16="http://schemas.microsoft.com/office/drawing/2014/main" id="{4828E306-D601-4823-A905-C0814BF2E65E}"/>
                    </a:ext>
                  </a:extLst>
                </p:cNvPr>
                <p:cNvSpPr/>
                <p:nvPr/>
              </p:nvSpPr>
              <p:spPr>
                <a:xfrm>
                  <a:off x="4836240" y="412014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3" y="1"/>
                      </a:moveTo>
                      <a:cubicBezTo>
                        <a:pt x="218" y="1"/>
                        <a:pt x="0" y="533"/>
                        <a:pt x="303" y="835"/>
                      </a:cubicBezTo>
                      <a:cubicBezTo>
                        <a:pt x="404" y="933"/>
                        <a:pt x="527" y="976"/>
                        <a:pt x="646" y="976"/>
                      </a:cubicBezTo>
                      <a:cubicBezTo>
                        <a:pt x="898" y="976"/>
                        <a:pt x="1137" y="784"/>
                        <a:pt x="1137" y="497"/>
                      </a:cubicBezTo>
                      <a:cubicBezTo>
                        <a:pt x="1137" y="218"/>
                        <a:pt x="920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3" name="Google Shape;3414;p49">
                <a:extLst>
                  <a:ext uri="{FF2B5EF4-FFF2-40B4-BE49-F238E27FC236}">
                    <a16:creationId xmlns:a16="http://schemas.microsoft.com/office/drawing/2014/main" id="{147DF7FC-0F34-4BBE-B7D7-633F0DC6B4CF}"/>
                  </a:ext>
                </a:extLst>
              </p:cNvPr>
              <p:cNvGrpSpPr/>
              <p:nvPr/>
            </p:nvGrpSpPr>
            <p:grpSpPr>
              <a:xfrm>
                <a:off x="4838332" y="3821150"/>
                <a:ext cx="31499" cy="26898"/>
                <a:chOff x="4838332" y="3821150"/>
                <a:chExt cx="31499" cy="26898"/>
              </a:xfrm>
            </p:grpSpPr>
            <p:sp>
              <p:nvSpPr>
                <p:cNvPr id="353" name="Google Shape;3415;p49">
                  <a:extLst>
                    <a:ext uri="{FF2B5EF4-FFF2-40B4-BE49-F238E27FC236}">
                      <a16:creationId xmlns:a16="http://schemas.microsoft.com/office/drawing/2014/main" id="{3937FBBB-947C-406B-AFDF-BB11FE5D3A54}"/>
                    </a:ext>
                  </a:extLst>
                </p:cNvPr>
                <p:cNvSpPr/>
                <p:nvPr/>
              </p:nvSpPr>
              <p:spPr>
                <a:xfrm>
                  <a:off x="4838332" y="3821150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1"/>
                      </a:moveTo>
                      <a:cubicBezTo>
                        <a:pt x="1865" y="1"/>
                        <a:pt x="1437" y="156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4" name="Google Shape;3416;p49">
                  <a:extLst>
                    <a:ext uri="{FF2B5EF4-FFF2-40B4-BE49-F238E27FC236}">
                      <a16:creationId xmlns:a16="http://schemas.microsoft.com/office/drawing/2014/main" id="{40E7F951-8ECD-430B-9D53-C34F456D8DDC}"/>
                    </a:ext>
                  </a:extLst>
                </p:cNvPr>
                <p:cNvSpPr/>
                <p:nvPr/>
              </p:nvSpPr>
              <p:spPr>
                <a:xfrm>
                  <a:off x="4851270" y="3830824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4" y="920"/>
                        <a:pt x="526" y="964"/>
                        <a:pt x="644" y="964"/>
                      </a:cubicBezTo>
                      <a:cubicBezTo>
                        <a:pt x="893" y="964"/>
                        <a:pt x="1129" y="771"/>
                        <a:pt x="1138" y="484"/>
                      </a:cubicBezTo>
                      <a:cubicBezTo>
                        <a:pt x="1125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4" name="Google Shape;3417;p49">
                <a:extLst>
                  <a:ext uri="{FF2B5EF4-FFF2-40B4-BE49-F238E27FC236}">
                    <a16:creationId xmlns:a16="http://schemas.microsoft.com/office/drawing/2014/main" id="{C57E6A47-1C73-4BD8-B11D-CE86F0DD73AD}"/>
                  </a:ext>
                </a:extLst>
              </p:cNvPr>
              <p:cNvGrpSpPr/>
              <p:nvPr/>
            </p:nvGrpSpPr>
            <p:grpSpPr>
              <a:xfrm>
                <a:off x="4661275" y="3815007"/>
                <a:ext cx="36824" cy="31523"/>
                <a:chOff x="4661275" y="3815007"/>
                <a:chExt cx="36824" cy="31523"/>
              </a:xfrm>
            </p:grpSpPr>
            <p:sp>
              <p:nvSpPr>
                <p:cNvPr id="351" name="Google Shape;3418;p49">
                  <a:extLst>
                    <a:ext uri="{FF2B5EF4-FFF2-40B4-BE49-F238E27FC236}">
                      <a16:creationId xmlns:a16="http://schemas.microsoft.com/office/drawing/2014/main" id="{A38558DB-D3A9-4466-8371-EFFFBFC6B702}"/>
                    </a:ext>
                  </a:extLst>
                </p:cNvPr>
                <p:cNvSpPr/>
                <p:nvPr/>
              </p:nvSpPr>
              <p:spPr>
                <a:xfrm>
                  <a:off x="4661275" y="3815007"/>
                  <a:ext cx="36824" cy="31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2" h="4008" extrusionOk="0">
                      <a:moveTo>
                        <a:pt x="2663" y="0"/>
                      </a:moveTo>
                      <a:cubicBezTo>
                        <a:pt x="2169" y="0"/>
                        <a:pt x="1666" y="184"/>
                        <a:pt x="1258" y="596"/>
                      </a:cubicBezTo>
                      <a:cubicBezTo>
                        <a:pt x="0" y="1854"/>
                        <a:pt x="895" y="4007"/>
                        <a:pt x="2674" y="4007"/>
                      </a:cubicBezTo>
                      <a:cubicBezTo>
                        <a:pt x="3774" y="4007"/>
                        <a:pt x="4682" y="3112"/>
                        <a:pt x="4682" y="2011"/>
                      </a:cubicBezTo>
                      <a:cubicBezTo>
                        <a:pt x="4682" y="801"/>
                        <a:pt x="3692" y="0"/>
                        <a:pt x="266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2" name="Google Shape;3419;p49">
                  <a:extLst>
                    <a:ext uri="{FF2B5EF4-FFF2-40B4-BE49-F238E27FC236}">
                      <a16:creationId xmlns:a16="http://schemas.microsoft.com/office/drawing/2014/main" id="{A4B57180-3B78-4646-8A58-2F40EC5D6A49}"/>
                    </a:ext>
                  </a:extLst>
                </p:cNvPr>
                <p:cNvSpPr/>
                <p:nvPr/>
              </p:nvSpPr>
              <p:spPr>
                <a:xfrm>
                  <a:off x="4676211" y="3824736"/>
                  <a:ext cx="12183" cy="12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" h="1549" extrusionOk="0">
                      <a:moveTo>
                        <a:pt x="775" y="0"/>
                      </a:moveTo>
                      <a:cubicBezTo>
                        <a:pt x="351" y="0"/>
                        <a:pt x="0" y="339"/>
                        <a:pt x="0" y="774"/>
                      </a:cubicBezTo>
                      <a:cubicBezTo>
                        <a:pt x="0" y="1198"/>
                        <a:pt x="351" y="1549"/>
                        <a:pt x="775" y="1549"/>
                      </a:cubicBezTo>
                      <a:cubicBezTo>
                        <a:pt x="1210" y="1549"/>
                        <a:pt x="1549" y="1198"/>
                        <a:pt x="1549" y="774"/>
                      </a:cubicBezTo>
                      <a:cubicBezTo>
                        <a:pt x="1549" y="339"/>
                        <a:pt x="1210" y="0"/>
                        <a:pt x="77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5" name="Google Shape;3420;p49">
                <a:extLst>
                  <a:ext uri="{FF2B5EF4-FFF2-40B4-BE49-F238E27FC236}">
                    <a16:creationId xmlns:a16="http://schemas.microsoft.com/office/drawing/2014/main" id="{7772760B-6F97-4429-ADF0-DEDB42930715}"/>
                  </a:ext>
                </a:extLst>
              </p:cNvPr>
              <p:cNvGrpSpPr/>
              <p:nvPr/>
            </p:nvGrpSpPr>
            <p:grpSpPr>
              <a:xfrm>
                <a:off x="4558998" y="3851037"/>
                <a:ext cx="33591" cy="28699"/>
                <a:chOff x="4558998" y="3851037"/>
                <a:chExt cx="33591" cy="28699"/>
              </a:xfrm>
            </p:grpSpPr>
            <p:sp>
              <p:nvSpPr>
                <p:cNvPr id="349" name="Google Shape;3421;p49">
                  <a:extLst>
                    <a:ext uri="{FF2B5EF4-FFF2-40B4-BE49-F238E27FC236}">
                      <a16:creationId xmlns:a16="http://schemas.microsoft.com/office/drawing/2014/main" id="{920112FE-21F3-4B32-BAC1-3E0EB3F8CCEB}"/>
                    </a:ext>
                  </a:extLst>
                </p:cNvPr>
                <p:cNvSpPr/>
                <p:nvPr/>
              </p:nvSpPr>
              <p:spPr>
                <a:xfrm>
                  <a:off x="4558998" y="3851037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30" y="0"/>
                      </a:moveTo>
                      <a:cubicBezTo>
                        <a:pt x="1980" y="0"/>
                        <a:pt x="1522" y="167"/>
                        <a:pt x="1149" y="539"/>
                      </a:cubicBezTo>
                      <a:cubicBezTo>
                        <a:pt x="0" y="1688"/>
                        <a:pt x="823" y="3648"/>
                        <a:pt x="2444" y="3648"/>
                      </a:cubicBezTo>
                      <a:cubicBezTo>
                        <a:pt x="3448" y="3648"/>
                        <a:pt x="4270" y="2838"/>
                        <a:pt x="4270" y="1822"/>
                      </a:cubicBezTo>
                      <a:cubicBezTo>
                        <a:pt x="4270" y="726"/>
                        <a:pt x="3369" y="0"/>
                        <a:pt x="24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0" name="Google Shape;3422;p49">
                  <a:extLst>
                    <a:ext uri="{FF2B5EF4-FFF2-40B4-BE49-F238E27FC236}">
                      <a16:creationId xmlns:a16="http://schemas.microsoft.com/office/drawing/2014/main" id="{C7685461-993F-498C-BB1E-C2D5DB70CD72}"/>
                    </a:ext>
                  </a:extLst>
                </p:cNvPr>
                <p:cNvSpPr/>
                <p:nvPr/>
              </p:nvSpPr>
              <p:spPr>
                <a:xfrm>
                  <a:off x="4573557" y="386069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5" y="932"/>
                        <a:pt x="1185" y="594"/>
                      </a:cubicBezTo>
                      <a:cubicBezTo>
                        <a:pt x="1185" y="267"/>
                        <a:pt x="91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6" name="Google Shape;3423;p49">
                <a:extLst>
                  <a:ext uri="{FF2B5EF4-FFF2-40B4-BE49-F238E27FC236}">
                    <a16:creationId xmlns:a16="http://schemas.microsoft.com/office/drawing/2014/main" id="{A88195E3-017C-4657-80DF-4A4F28BEB36D}"/>
                  </a:ext>
                </a:extLst>
              </p:cNvPr>
              <p:cNvGrpSpPr/>
              <p:nvPr/>
            </p:nvGrpSpPr>
            <p:grpSpPr>
              <a:xfrm>
                <a:off x="4696762" y="3638587"/>
                <a:ext cx="33591" cy="28794"/>
                <a:chOff x="4696762" y="3638587"/>
                <a:chExt cx="33591" cy="28794"/>
              </a:xfrm>
            </p:grpSpPr>
            <p:sp>
              <p:nvSpPr>
                <p:cNvPr id="347" name="Google Shape;3424;p49">
                  <a:extLst>
                    <a:ext uri="{FF2B5EF4-FFF2-40B4-BE49-F238E27FC236}">
                      <a16:creationId xmlns:a16="http://schemas.microsoft.com/office/drawing/2014/main" id="{80AED52E-6D12-47D0-AE7F-3E5C537143F3}"/>
                    </a:ext>
                  </a:extLst>
                </p:cNvPr>
                <p:cNvSpPr/>
                <p:nvPr/>
              </p:nvSpPr>
              <p:spPr>
                <a:xfrm>
                  <a:off x="4696762" y="3638587"/>
                  <a:ext cx="33591" cy="28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61" extrusionOk="0">
                      <a:moveTo>
                        <a:pt x="2426" y="1"/>
                      </a:moveTo>
                      <a:cubicBezTo>
                        <a:pt x="1978" y="1"/>
                        <a:pt x="1521" y="167"/>
                        <a:pt x="1150" y="539"/>
                      </a:cubicBezTo>
                      <a:cubicBezTo>
                        <a:pt x="0" y="1688"/>
                        <a:pt x="823" y="3660"/>
                        <a:pt x="2444" y="3660"/>
                      </a:cubicBezTo>
                      <a:cubicBezTo>
                        <a:pt x="3448" y="3648"/>
                        <a:pt x="4258" y="2838"/>
                        <a:pt x="4270" y="1834"/>
                      </a:cubicBezTo>
                      <a:cubicBezTo>
                        <a:pt x="4262" y="729"/>
                        <a:pt x="3363" y="1"/>
                        <a:pt x="242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Google Shape;3425;p49">
                  <a:extLst>
                    <a:ext uri="{FF2B5EF4-FFF2-40B4-BE49-F238E27FC236}">
                      <a16:creationId xmlns:a16="http://schemas.microsoft.com/office/drawing/2014/main" id="{387D07E5-CF21-4168-A00E-6FF36867582C}"/>
                    </a:ext>
                  </a:extLst>
                </p:cNvPr>
                <p:cNvSpPr/>
                <p:nvPr/>
              </p:nvSpPr>
              <p:spPr>
                <a:xfrm>
                  <a:off x="4711320" y="364824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79"/>
                        <a:pt x="0" y="606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6" y="932"/>
                        <a:pt x="1186" y="606"/>
                      </a:cubicBezTo>
                      <a:cubicBezTo>
                        <a:pt x="1186" y="279"/>
                        <a:pt x="91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7" name="Google Shape;3426;p49">
                <a:extLst>
                  <a:ext uri="{FF2B5EF4-FFF2-40B4-BE49-F238E27FC236}">
                    <a16:creationId xmlns:a16="http://schemas.microsoft.com/office/drawing/2014/main" id="{767717B9-1012-45B2-AF58-7CC8D151DD49}"/>
                  </a:ext>
                </a:extLst>
              </p:cNvPr>
              <p:cNvGrpSpPr/>
              <p:nvPr/>
            </p:nvGrpSpPr>
            <p:grpSpPr>
              <a:xfrm>
                <a:off x="4929479" y="3939140"/>
                <a:ext cx="33497" cy="28692"/>
                <a:chOff x="4929479" y="3939140"/>
                <a:chExt cx="33497" cy="28692"/>
              </a:xfrm>
            </p:grpSpPr>
            <p:sp>
              <p:nvSpPr>
                <p:cNvPr id="345" name="Google Shape;3427;p49">
                  <a:extLst>
                    <a:ext uri="{FF2B5EF4-FFF2-40B4-BE49-F238E27FC236}">
                      <a16:creationId xmlns:a16="http://schemas.microsoft.com/office/drawing/2014/main" id="{0FFCCBEF-60E8-4EB5-958C-958F06764B9B}"/>
                    </a:ext>
                  </a:extLst>
                </p:cNvPr>
                <p:cNvSpPr/>
                <p:nvPr/>
              </p:nvSpPr>
              <p:spPr>
                <a:xfrm>
                  <a:off x="4929479" y="3939140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8" y="0"/>
                        <a:pt x="1521" y="167"/>
                        <a:pt x="1149" y="539"/>
                      </a:cubicBezTo>
                      <a:cubicBezTo>
                        <a:pt x="0" y="1688"/>
                        <a:pt x="811" y="3648"/>
                        <a:pt x="2431" y="3648"/>
                      </a:cubicBezTo>
                      <a:cubicBezTo>
                        <a:pt x="3448" y="3648"/>
                        <a:pt x="4258" y="2837"/>
                        <a:pt x="4258" y="1833"/>
                      </a:cubicBezTo>
                      <a:cubicBezTo>
                        <a:pt x="4258" y="729"/>
                        <a:pt x="3361" y="0"/>
                        <a:pt x="242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6" name="Google Shape;3428;p49">
                  <a:extLst>
                    <a:ext uri="{FF2B5EF4-FFF2-40B4-BE49-F238E27FC236}">
                      <a16:creationId xmlns:a16="http://schemas.microsoft.com/office/drawing/2014/main" id="{71BFE710-C29E-4064-AEF5-D4C41AAACD63}"/>
                    </a:ext>
                  </a:extLst>
                </p:cNvPr>
                <p:cNvSpPr/>
                <p:nvPr/>
              </p:nvSpPr>
              <p:spPr>
                <a:xfrm>
                  <a:off x="4943935" y="3948893"/>
                  <a:ext cx="9430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186" extrusionOk="0">
                      <a:moveTo>
                        <a:pt x="593" y="0"/>
                      </a:moveTo>
                      <a:cubicBezTo>
                        <a:pt x="267" y="0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0"/>
                        <a:pt x="59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8" name="Google Shape;3429;p49">
                <a:extLst>
                  <a:ext uri="{FF2B5EF4-FFF2-40B4-BE49-F238E27FC236}">
                    <a16:creationId xmlns:a16="http://schemas.microsoft.com/office/drawing/2014/main" id="{1FA70B64-0B88-4A84-997F-D8ACE78D4D44}"/>
                  </a:ext>
                </a:extLst>
              </p:cNvPr>
              <p:cNvGrpSpPr/>
              <p:nvPr/>
            </p:nvGrpSpPr>
            <p:grpSpPr>
              <a:xfrm>
                <a:off x="4907119" y="3986039"/>
                <a:ext cx="33497" cy="28699"/>
                <a:chOff x="4907119" y="3986039"/>
                <a:chExt cx="33497" cy="28699"/>
              </a:xfrm>
            </p:grpSpPr>
            <p:sp>
              <p:nvSpPr>
                <p:cNvPr id="343" name="Google Shape;3430;p49">
                  <a:extLst>
                    <a:ext uri="{FF2B5EF4-FFF2-40B4-BE49-F238E27FC236}">
                      <a16:creationId xmlns:a16="http://schemas.microsoft.com/office/drawing/2014/main" id="{43D84C92-DAFE-416C-922E-440CBFC20A53}"/>
                    </a:ext>
                  </a:extLst>
                </p:cNvPr>
                <p:cNvSpPr/>
                <p:nvPr/>
              </p:nvSpPr>
              <p:spPr>
                <a:xfrm>
                  <a:off x="4907119" y="3986039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7"/>
                        <a:pt x="1149" y="540"/>
                      </a:cubicBezTo>
                      <a:cubicBezTo>
                        <a:pt x="0" y="1689"/>
                        <a:pt x="811" y="3648"/>
                        <a:pt x="2444" y="3648"/>
                      </a:cubicBezTo>
                      <a:cubicBezTo>
                        <a:pt x="3448" y="3648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4" name="Google Shape;3431;p49">
                  <a:extLst>
                    <a:ext uri="{FF2B5EF4-FFF2-40B4-BE49-F238E27FC236}">
                      <a16:creationId xmlns:a16="http://schemas.microsoft.com/office/drawing/2014/main" id="{7414365B-7A7A-421A-BC0B-AF4628AA66B4}"/>
                    </a:ext>
                  </a:extLst>
                </p:cNvPr>
                <p:cNvSpPr/>
                <p:nvPr/>
              </p:nvSpPr>
              <p:spPr>
                <a:xfrm>
                  <a:off x="4921583" y="3995705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605" y="0"/>
                      </a:moveTo>
                      <a:cubicBezTo>
                        <a:pt x="266" y="0"/>
                        <a:pt x="0" y="266"/>
                        <a:pt x="0" y="593"/>
                      </a:cubicBezTo>
                      <a:cubicBezTo>
                        <a:pt x="0" y="919"/>
                        <a:pt x="266" y="1186"/>
                        <a:pt x="605" y="1186"/>
                      </a:cubicBezTo>
                      <a:cubicBezTo>
                        <a:pt x="931" y="1186"/>
                        <a:pt x="1198" y="919"/>
                        <a:pt x="1198" y="593"/>
                      </a:cubicBezTo>
                      <a:cubicBezTo>
                        <a:pt x="1198" y="266"/>
                        <a:pt x="931" y="0"/>
                        <a:pt x="60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9" name="Google Shape;3432;p49">
                <a:extLst>
                  <a:ext uri="{FF2B5EF4-FFF2-40B4-BE49-F238E27FC236}">
                    <a16:creationId xmlns:a16="http://schemas.microsoft.com/office/drawing/2014/main" id="{47D20A89-5CB2-46A3-9E65-EE02702A5F41}"/>
                  </a:ext>
                </a:extLst>
              </p:cNvPr>
              <p:cNvGrpSpPr/>
              <p:nvPr/>
            </p:nvGrpSpPr>
            <p:grpSpPr>
              <a:xfrm>
                <a:off x="4911783" y="4048102"/>
                <a:ext cx="33591" cy="28762"/>
                <a:chOff x="4911783" y="4048102"/>
                <a:chExt cx="33591" cy="28762"/>
              </a:xfrm>
            </p:grpSpPr>
            <p:sp>
              <p:nvSpPr>
                <p:cNvPr id="341" name="Google Shape;3433;p49">
                  <a:extLst>
                    <a:ext uri="{FF2B5EF4-FFF2-40B4-BE49-F238E27FC236}">
                      <a16:creationId xmlns:a16="http://schemas.microsoft.com/office/drawing/2014/main" id="{9F19F3F1-AA43-4306-A5BA-A71F10A01AAD}"/>
                    </a:ext>
                  </a:extLst>
                </p:cNvPr>
                <p:cNvSpPr/>
                <p:nvPr/>
              </p:nvSpPr>
              <p:spPr>
                <a:xfrm>
                  <a:off x="4911783" y="4048102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2" y="0"/>
                      </a:moveTo>
                      <a:cubicBezTo>
                        <a:pt x="1974" y="0"/>
                        <a:pt x="1519" y="166"/>
                        <a:pt x="1149" y="536"/>
                      </a:cubicBezTo>
                      <a:cubicBezTo>
                        <a:pt x="0" y="1685"/>
                        <a:pt x="823" y="3657"/>
                        <a:pt x="2456" y="3657"/>
                      </a:cubicBezTo>
                      <a:cubicBezTo>
                        <a:pt x="3448" y="3645"/>
                        <a:pt x="4258" y="2834"/>
                        <a:pt x="4270" y="1842"/>
                      </a:cubicBezTo>
                      <a:cubicBezTo>
                        <a:pt x="4270" y="735"/>
                        <a:pt x="3364" y="0"/>
                        <a:pt x="242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2" name="Google Shape;3434;p49">
                  <a:extLst>
                    <a:ext uri="{FF2B5EF4-FFF2-40B4-BE49-F238E27FC236}">
                      <a16:creationId xmlns:a16="http://schemas.microsoft.com/office/drawing/2014/main" id="{11B14D48-EF57-4333-BBBF-998862F89DAC}"/>
                    </a:ext>
                  </a:extLst>
                </p:cNvPr>
                <p:cNvSpPr/>
                <p:nvPr/>
              </p:nvSpPr>
              <p:spPr>
                <a:xfrm>
                  <a:off x="4926333" y="4057831"/>
                  <a:ext cx="9336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6" extrusionOk="0">
                      <a:moveTo>
                        <a:pt x="594" y="0"/>
                      </a:moveTo>
                      <a:cubicBezTo>
                        <a:pt x="267" y="0"/>
                        <a:pt x="1" y="266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6"/>
                        <a:pt x="920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30" name="Google Shape;3435;p49">
                <a:extLst>
                  <a:ext uri="{FF2B5EF4-FFF2-40B4-BE49-F238E27FC236}">
                    <a16:creationId xmlns:a16="http://schemas.microsoft.com/office/drawing/2014/main" id="{6FAB2CE6-ABD7-45CA-9645-C241C70D01CF}"/>
                  </a:ext>
                </a:extLst>
              </p:cNvPr>
              <p:cNvSpPr/>
              <p:nvPr/>
            </p:nvSpPr>
            <p:spPr>
              <a:xfrm>
                <a:off x="4713506" y="3934476"/>
                <a:ext cx="33497" cy="28692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48" extrusionOk="0">
                    <a:moveTo>
                      <a:pt x="2422" y="0"/>
                    </a:moveTo>
                    <a:cubicBezTo>
                      <a:pt x="1974" y="0"/>
                      <a:pt x="1518" y="167"/>
                      <a:pt x="1150" y="539"/>
                    </a:cubicBezTo>
                    <a:cubicBezTo>
                      <a:pt x="0" y="1688"/>
                      <a:pt x="811" y="3648"/>
                      <a:pt x="2432" y="3648"/>
                    </a:cubicBezTo>
                    <a:cubicBezTo>
                      <a:pt x="3436" y="3648"/>
                      <a:pt x="4258" y="2838"/>
                      <a:pt x="4258" y="1821"/>
                    </a:cubicBezTo>
                    <a:cubicBezTo>
                      <a:pt x="4258" y="726"/>
                      <a:pt x="3357" y="0"/>
                      <a:pt x="2422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1" name="Google Shape;3436;p49">
                <a:extLst>
                  <a:ext uri="{FF2B5EF4-FFF2-40B4-BE49-F238E27FC236}">
                    <a16:creationId xmlns:a16="http://schemas.microsoft.com/office/drawing/2014/main" id="{904A157C-9E18-4630-80D5-BB1109F06823}"/>
                  </a:ext>
                </a:extLst>
              </p:cNvPr>
              <p:cNvSpPr/>
              <p:nvPr/>
            </p:nvSpPr>
            <p:spPr>
              <a:xfrm>
                <a:off x="4727970" y="3944135"/>
                <a:ext cx="9328" cy="943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99" extrusionOk="0">
                    <a:moveTo>
                      <a:pt x="593" y="1"/>
                    </a:moveTo>
                    <a:cubicBezTo>
                      <a:pt x="266" y="1"/>
                      <a:pt x="0" y="267"/>
                      <a:pt x="0" y="593"/>
                    </a:cubicBezTo>
                    <a:cubicBezTo>
                      <a:pt x="0" y="932"/>
                      <a:pt x="266" y="1198"/>
                      <a:pt x="593" y="1198"/>
                    </a:cubicBezTo>
                    <a:cubicBezTo>
                      <a:pt x="919" y="1198"/>
                      <a:pt x="1186" y="932"/>
                      <a:pt x="1186" y="593"/>
                    </a:cubicBezTo>
                    <a:cubicBezTo>
                      <a:pt x="1186" y="267"/>
                      <a:pt x="919" y="1"/>
                      <a:pt x="593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32" name="Google Shape;3437;p49">
                <a:extLst>
                  <a:ext uri="{FF2B5EF4-FFF2-40B4-BE49-F238E27FC236}">
                    <a16:creationId xmlns:a16="http://schemas.microsoft.com/office/drawing/2014/main" id="{C1860A8A-82C5-432F-AEF9-A292DCD1A327}"/>
                  </a:ext>
                </a:extLst>
              </p:cNvPr>
              <p:cNvGrpSpPr/>
              <p:nvPr/>
            </p:nvGrpSpPr>
            <p:grpSpPr>
              <a:xfrm>
                <a:off x="4762623" y="3837847"/>
                <a:ext cx="42416" cy="36273"/>
                <a:chOff x="4762623" y="3837847"/>
                <a:chExt cx="42416" cy="36273"/>
              </a:xfrm>
            </p:grpSpPr>
            <p:sp>
              <p:nvSpPr>
                <p:cNvPr id="339" name="Google Shape;3438;p49">
                  <a:extLst>
                    <a:ext uri="{FF2B5EF4-FFF2-40B4-BE49-F238E27FC236}">
                      <a16:creationId xmlns:a16="http://schemas.microsoft.com/office/drawing/2014/main" id="{A8D9FDC7-F570-4717-BD69-11714EEAD1A6}"/>
                    </a:ext>
                  </a:extLst>
                </p:cNvPr>
                <p:cNvSpPr/>
                <p:nvPr/>
              </p:nvSpPr>
              <p:spPr>
                <a:xfrm>
                  <a:off x="4762623" y="3837847"/>
                  <a:ext cx="42416" cy="36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4612" extrusionOk="0">
                      <a:moveTo>
                        <a:pt x="3064" y="1"/>
                      </a:moveTo>
                      <a:cubicBezTo>
                        <a:pt x="2496" y="1"/>
                        <a:pt x="1918" y="211"/>
                        <a:pt x="1449" y="680"/>
                      </a:cubicBezTo>
                      <a:cubicBezTo>
                        <a:pt x="1" y="2128"/>
                        <a:pt x="1033" y="4611"/>
                        <a:pt x="3067" y="4611"/>
                      </a:cubicBezTo>
                      <a:cubicBezTo>
                        <a:pt x="3072" y="4611"/>
                        <a:pt x="3077" y="4611"/>
                        <a:pt x="3082" y="4611"/>
                      </a:cubicBezTo>
                      <a:cubicBezTo>
                        <a:pt x="4352" y="4611"/>
                        <a:pt x="5380" y="3583"/>
                        <a:pt x="5392" y="2313"/>
                      </a:cubicBezTo>
                      <a:cubicBezTo>
                        <a:pt x="5392" y="921"/>
                        <a:pt x="4251" y="1"/>
                        <a:pt x="306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0" name="Google Shape;3439;p49">
                  <a:extLst>
                    <a:ext uri="{FF2B5EF4-FFF2-40B4-BE49-F238E27FC236}">
                      <a16:creationId xmlns:a16="http://schemas.microsoft.com/office/drawing/2014/main" id="{B738370B-7458-4174-AD58-8283CA94CD4A}"/>
                    </a:ext>
                  </a:extLst>
                </p:cNvPr>
                <p:cNvSpPr/>
                <p:nvPr/>
              </p:nvSpPr>
              <p:spPr>
                <a:xfrm>
                  <a:off x="4775538" y="3847568"/>
                  <a:ext cx="19796" cy="16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7" h="2156" extrusionOk="0">
                      <a:moveTo>
                        <a:pt x="1440" y="0"/>
                      </a:moveTo>
                      <a:cubicBezTo>
                        <a:pt x="484" y="0"/>
                        <a:pt x="0" y="1162"/>
                        <a:pt x="678" y="1839"/>
                      </a:cubicBezTo>
                      <a:cubicBezTo>
                        <a:pt x="896" y="2058"/>
                        <a:pt x="1165" y="2155"/>
                        <a:pt x="1429" y="2155"/>
                      </a:cubicBezTo>
                      <a:cubicBezTo>
                        <a:pt x="1984" y="2155"/>
                        <a:pt x="2517" y="1724"/>
                        <a:pt x="2517" y="1077"/>
                      </a:cubicBezTo>
                      <a:cubicBezTo>
                        <a:pt x="2517" y="484"/>
                        <a:pt x="2045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33" name="Google Shape;3440;p49">
                <a:extLst>
                  <a:ext uri="{FF2B5EF4-FFF2-40B4-BE49-F238E27FC236}">
                    <a16:creationId xmlns:a16="http://schemas.microsoft.com/office/drawing/2014/main" id="{393A7067-6E89-4658-A88F-98184CEE73E0}"/>
                  </a:ext>
                </a:extLst>
              </p:cNvPr>
              <p:cNvGrpSpPr/>
              <p:nvPr/>
            </p:nvGrpSpPr>
            <p:grpSpPr>
              <a:xfrm>
                <a:off x="4746044" y="4104966"/>
                <a:ext cx="33497" cy="28699"/>
                <a:chOff x="4746044" y="4104966"/>
                <a:chExt cx="33497" cy="28699"/>
              </a:xfrm>
            </p:grpSpPr>
            <p:sp>
              <p:nvSpPr>
                <p:cNvPr id="337" name="Google Shape;3441;p49">
                  <a:extLst>
                    <a:ext uri="{FF2B5EF4-FFF2-40B4-BE49-F238E27FC236}">
                      <a16:creationId xmlns:a16="http://schemas.microsoft.com/office/drawing/2014/main" id="{9B81C284-CF34-4B40-8756-062C1A590A4F}"/>
                    </a:ext>
                  </a:extLst>
                </p:cNvPr>
                <p:cNvSpPr/>
                <p:nvPr/>
              </p:nvSpPr>
              <p:spPr>
                <a:xfrm>
                  <a:off x="4746044" y="4104966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8" y="1"/>
                      </a:moveTo>
                      <a:cubicBezTo>
                        <a:pt x="1979" y="1"/>
                        <a:pt x="1522" y="167"/>
                        <a:pt x="1150" y="540"/>
                      </a:cubicBezTo>
                      <a:cubicBezTo>
                        <a:pt x="0" y="1677"/>
                        <a:pt x="811" y="3648"/>
                        <a:pt x="2432" y="3648"/>
                      </a:cubicBezTo>
                      <a:cubicBezTo>
                        <a:pt x="3436" y="3648"/>
                        <a:pt x="4259" y="2826"/>
                        <a:pt x="4259" y="1822"/>
                      </a:cubicBezTo>
                      <a:cubicBezTo>
                        <a:pt x="4259" y="726"/>
                        <a:pt x="3363" y="1"/>
                        <a:pt x="242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8" name="Google Shape;3442;p49">
                  <a:extLst>
                    <a:ext uri="{FF2B5EF4-FFF2-40B4-BE49-F238E27FC236}">
                      <a16:creationId xmlns:a16="http://schemas.microsoft.com/office/drawing/2014/main" id="{CCC9A87D-47C3-4D0B-B6A2-F4624A1A9F8B}"/>
                    </a:ext>
                  </a:extLst>
                </p:cNvPr>
                <p:cNvSpPr/>
                <p:nvPr/>
              </p:nvSpPr>
              <p:spPr>
                <a:xfrm>
                  <a:off x="4758887" y="4114632"/>
                  <a:ext cx="11042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2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5" y="1191"/>
                        <a:pt x="792" y="1191"/>
                      </a:cubicBezTo>
                      <a:cubicBezTo>
                        <a:pt x="1099" y="1191"/>
                        <a:pt x="1396" y="953"/>
                        <a:pt x="1404" y="593"/>
                      </a:cubicBezTo>
                      <a:cubicBezTo>
                        <a:pt x="1404" y="266"/>
                        <a:pt x="1126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34" name="Google Shape;3443;p49">
                <a:extLst>
                  <a:ext uri="{FF2B5EF4-FFF2-40B4-BE49-F238E27FC236}">
                    <a16:creationId xmlns:a16="http://schemas.microsoft.com/office/drawing/2014/main" id="{C7704495-B7C5-4446-A2E8-D8E57F5769EC}"/>
                  </a:ext>
                </a:extLst>
              </p:cNvPr>
              <p:cNvGrpSpPr/>
              <p:nvPr/>
            </p:nvGrpSpPr>
            <p:grpSpPr>
              <a:xfrm>
                <a:off x="4859646" y="4162554"/>
                <a:ext cx="33591" cy="28762"/>
                <a:chOff x="4859646" y="4162554"/>
                <a:chExt cx="33591" cy="28762"/>
              </a:xfrm>
            </p:grpSpPr>
            <p:sp>
              <p:nvSpPr>
                <p:cNvPr id="335" name="Google Shape;3444;p49">
                  <a:extLst>
                    <a:ext uri="{FF2B5EF4-FFF2-40B4-BE49-F238E27FC236}">
                      <a16:creationId xmlns:a16="http://schemas.microsoft.com/office/drawing/2014/main" id="{2289D8A4-8A19-4C4A-A463-AB355AC4169E}"/>
                    </a:ext>
                  </a:extLst>
                </p:cNvPr>
                <p:cNvSpPr/>
                <p:nvPr/>
              </p:nvSpPr>
              <p:spPr>
                <a:xfrm>
                  <a:off x="4859646" y="4162554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3" y="0"/>
                      </a:moveTo>
                      <a:cubicBezTo>
                        <a:pt x="1975" y="0"/>
                        <a:pt x="1520" y="166"/>
                        <a:pt x="1149" y="536"/>
                      </a:cubicBezTo>
                      <a:cubicBezTo>
                        <a:pt x="0" y="1685"/>
                        <a:pt x="823" y="3657"/>
                        <a:pt x="2444" y="3657"/>
                      </a:cubicBezTo>
                      <a:cubicBezTo>
                        <a:pt x="3448" y="3657"/>
                        <a:pt x="4258" y="2834"/>
                        <a:pt x="4270" y="1830"/>
                      </a:cubicBezTo>
                      <a:cubicBezTo>
                        <a:pt x="4270" y="732"/>
                        <a:pt x="3365" y="0"/>
                        <a:pt x="242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6" name="Google Shape;3445;p49">
                  <a:extLst>
                    <a:ext uri="{FF2B5EF4-FFF2-40B4-BE49-F238E27FC236}">
                      <a16:creationId xmlns:a16="http://schemas.microsoft.com/office/drawing/2014/main" id="{AE321D6B-36A4-4227-B590-315271ED77DF}"/>
                    </a:ext>
                  </a:extLst>
                </p:cNvPr>
                <p:cNvSpPr/>
                <p:nvPr/>
              </p:nvSpPr>
              <p:spPr>
                <a:xfrm>
                  <a:off x="4874196" y="4172283"/>
                  <a:ext cx="9336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7" extrusionOk="0">
                      <a:moveTo>
                        <a:pt x="594" y="1"/>
                      </a:moveTo>
                      <a:cubicBezTo>
                        <a:pt x="267" y="1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7"/>
                        <a:pt x="92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2" name="Google Shape;3446;p49">
              <a:extLst>
                <a:ext uri="{FF2B5EF4-FFF2-40B4-BE49-F238E27FC236}">
                  <a16:creationId xmlns:a16="http://schemas.microsoft.com/office/drawing/2014/main" id="{33E784F0-DF68-4C75-9EB5-383E2D48D634}"/>
                </a:ext>
              </a:extLst>
            </p:cNvPr>
            <p:cNvGrpSpPr/>
            <p:nvPr/>
          </p:nvGrpSpPr>
          <p:grpSpPr>
            <a:xfrm>
              <a:off x="3597785" y="3274438"/>
              <a:ext cx="855610" cy="1122099"/>
              <a:chOff x="3597785" y="3274438"/>
              <a:chExt cx="855610" cy="1122099"/>
            </a:xfrm>
          </p:grpSpPr>
          <p:grpSp>
            <p:nvGrpSpPr>
              <p:cNvPr id="23" name="Google Shape;3447;p49">
                <a:extLst>
                  <a:ext uri="{FF2B5EF4-FFF2-40B4-BE49-F238E27FC236}">
                    <a16:creationId xmlns:a16="http://schemas.microsoft.com/office/drawing/2014/main" id="{BC428F3D-A93B-40C4-AC36-AE21BBFE8271}"/>
                  </a:ext>
                </a:extLst>
              </p:cNvPr>
              <p:cNvGrpSpPr/>
              <p:nvPr/>
            </p:nvGrpSpPr>
            <p:grpSpPr>
              <a:xfrm>
                <a:off x="3617857" y="3284717"/>
                <a:ext cx="826784" cy="1099165"/>
                <a:chOff x="3617857" y="3284717"/>
                <a:chExt cx="826784" cy="1099165"/>
              </a:xfrm>
            </p:grpSpPr>
            <p:sp>
              <p:nvSpPr>
                <p:cNvPr id="161" name="Google Shape;3448;p49">
                  <a:extLst>
                    <a:ext uri="{FF2B5EF4-FFF2-40B4-BE49-F238E27FC236}">
                      <a16:creationId xmlns:a16="http://schemas.microsoft.com/office/drawing/2014/main" id="{956EFCA7-3BA9-4D0A-B213-5010257D9B61}"/>
                    </a:ext>
                  </a:extLst>
                </p:cNvPr>
                <p:cNvSpPr/>
                <p:nvPr/>
              </p:nvSpPr>
              <p:spPr>
                <a:xfrm>
                  <a:off x="4155028" y="3869354"/>
                  <a:ext cx="289613" cy="514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23" h="65420" fill="none" extrusionOk="0">
                      <a:moveTo>
                        <a:pt x="5928" y="64827"/>
                      </a:moveTo>
                      <a:lnTo>
                        <a:pt x="6158" y="49755"/>
                      </a:lnTo>
                      <a:lnTo>
                        <a:pt x="8202" y="42327"/>
                      </a:lnTo>
                      <a:lnTo>
                        <a:pt x="8795" y="36351"/>
                      </a:lnTo>
                      <a:lnTo>
                        <a:pt x="8795" y="28912"/>
                      </a:lnTo>
                      <a:lnTo>
                        <a:pt x="3049" y="23347"/>
                      </a:lnTo>
                      <a:lnTo>
                        <a:pt x="0" y="12291"/>
                      </a:lnTo>
                      <a:lnTo>
                        <a:pt x="11601" y="1"/>
                      </a:lnTo>
                      <a:lnTo>
                        <a:pt x="19319" y="4259"/>
                      </a:lnTo>
                      <a:lnTo>
                        <a:pt x="27266" y="11747"/>
                      </a:lnTo>
                      <a:lnTo>
                        <a:pt x="36823" y="15472"/>
                      </a:lnTo>
                      <a:lnTo>
                        <a:pt x="34827" y="25803"/>
                      </a:lnTo>
                      <a:lnTo>
                        <a:pt x="26722" y="36944"/>
                      </a:lnTo>
                      <a:lnTo>
                        <a:pt x="19924" y="49198"/>
                      </a:lnTo>
                      <a:lnTo>
                        <a:pt x="11008" y="60690"/>
                      </a:lnTo>
                      <a:lnTo>
                        <a:pt x="5335" y="6542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2" name="Google Shape;3449;p49">
                  <a:extLst>
                    <a:ext uri="{FF2B5EF4-FFF2-40B4-BE49-F238E27FC236}">
                      <a16:creationId xmlns:a16="http://schemas.microsoft.com/office/drawing/2014/main" id="{0023E6A6-C81D-4B84-A19F-080BEF9377D9}"/>
                    </a:ext>
                  </a:extLst>
                </p:cNvPr>
                <p:cNvSpPr/>
                <p:nvPr/>
              </p:nvSpPr>
              <p:spPr>
                <a:xfrm>
                  <a:off x="3617857" y="3284717"/>
                  <a:ext cx="662957" cy="68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292" h="87218" fill="none" extrusionOk="0">
                      <a:moveTo>
                        <a:pt x="79900" y="75157"/>
                      </a:moveTo>
                      <a:lnTo>
                        <a:pt x="77916" y="83262"/>
                      </a:lnTo>
                      <a:lnTo>
                        <a:pt x="68299" y="87218"/>
                      </a:lnTo>
                      <a:lnTo>
                        <a:pt x="61610" y="72314"/>
                      </a:lnTo>
                      <a:lnTo>
                        <a:pt x="48376" y="64524"/>
                      </a:lnTo>
                      <a:lnTo>
                        <a:pt x="37489" y="50685"/>
                      </a:lnTo>
                      <a:lnTo>
                        <a:pt x="32771" y="39181"/>
                      </a:lnTo>
                      <a:lnTo>
                        <a:pt x="28525" y="27000"/>
                      </a:lnTo>
                      <a:lnTo>
                        <a:pt x="19779" y="19379"/>
                      </a:lnTo>
                      <a:lnTo>
                        <a:pt x="1" y="14057"/>
                      </a:lnTo>
                      <a:lnTo>
                        <a:pt x="5227" y="0"/>
                      </a:lnTo>
                      <a:lnTo>
                        <a:pt x="40380" y="3605"/>
                      </a:lnTo>
                      <a:lnTo>
                        <a:pt x="53662" y="9254"/>
                      </a:lnTo>
                      <a:lnTo>
                        <a:pt x="56711" y="17734"/>
                      </a:lnTo>
                      <a:lnTo>
                        <a:pt x="69727" y="26177"/>
                      </a:lnTo>
                      <a:lnTo>
                        <a:pt x="84291" y="20649"/>
                      </a:lnTo>
                      <a:lnTo>
                        <a:pt x="79465" y="38165"/>
                      </a:lnTo>
                      <a:lnTo>
                        <a:pt x="72207" y="46960"/>
                      </a:lnTo>
                      <a:lnTo>
                        <a:pt x="64791" y="54677"/>
                      </a:lnTo>
                      <a:lnTo>
                        <a:pt x="54497" y="63206"/>
                      </a:lnTo>
                      <a:lnTo>
                        <a:pt x="62094" y="63556"/>
                      </a:lnTo>
                      <a:lnTo>
                        <a:pt x="66098" y="74335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Google Shape;3450;p49">
                  <a:extLst>
                    <a:ext uri="{FF2B5EF4-FFF2-40B4-BE49-F238E27FC236}">
                      <a16:creationId xmlns:a16="http://schemas.microsoft.com/office/drawing/2014/main" id="{E709C0D4-5AC6-42C3-A9D6-E1DB603C728D}"/>
                    </a:ext>
                  </a:extLst>
                </p:cNvPr>
                <p:cNvSpPr/>
                <p:nvPr/>
              </p:nvSpPr>
              <p:spPr>
                <a:xfrm>
                  <a:off x="4230666" y="3943372"/>
                  <a:ext cx="15612" cy="77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9909" fill="none" extrusionOk="0">
                      <a:moveTo>
                        <a:pt x="1984" y="9908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Google Shape;3451;p49">
                  <a:extLst>
                    <a:ext uri="{FF2B5EF4-FFF2-40B4-BE49-F238E27FC236}">
                      <a16:creationId xmlns:a16="http://schemas.microsoft.com/office/drawing/2014/main" id="{E14159E1-6328-4567-A8C9-E4FACCFE9B8F}"/>
                    </a:ext>
                  </a:extLst>
                </p:cNvPr>
                <p:cNvSpPr/>
                <p:nvPr/>
              </p:nvSpPr>
              <p:spPr>
                <a:xfrm>
                  <a:off x="4230666" y="3902843"/>
                  <a:ext cx="138817" cy="116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0" h="14868" fill="none" extrusionOk="0">
                      <a:moveTo>
                        <a:pt x="11952" y="14868"/>
                      </a:moveTo>
                      <a:lnTo>
                        <a:pt x="0" y="4670"/>
                      </a:lnTo>
                      <a:lnTo>
                        <a:pt x="9702" y="1"/>
                      </a:lnTo>
                      <a:lnTo>
                        <a:pt x="17649" y="7489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5" name="Google Shape;3452;p49">
                  <a:extLst>
                    <a:ext uri="{FF2B5EF4-FFF2-40B4-BE49-F238E27FC236}">
                      <a16:creationId xmlns:a16="http://schemas.microsoft.com/office/drawing/2014/main" id="{5BB750B9-1827-4B56-9AD1-836F8E9D1B53}"/>
                    </a:ext>
                  </a:extLst>
                </p:cNvPr>
                <p:cNvSpPr/>
                <p:nvPr/>
              </p:nvSpPr>
              <p:spPr>
                <a:xfrm>
                  <a:off x="4234473" y="3939573"/>
                  <a:ext cx="143953" cy="22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3" h="2819" fill="none" extrusionOk="0">
                      <a:moveTo>
                        <a:pt x="0" y="0"/>
                      </a:moveTo>
                      <a:lnTo>
                        <a:pt x="18303" y="281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6" name="Google Shape;3453;p49">
                  <a:extLst>
                    <a:ext uri="{FF2B5EF4-FFF2-40B4-BE49-F238E27FC236}">
                      <a16:creationId xmlns:a16="http://schemas.microsoft.com/office/drawing/2014/main" id="{C320E083-CC0D-40E5-9EA9-8B15A76AE87A}"/>
                    </a:ext>
                  </a:extLst>
                </p:cNvPr>
                <p:cNvSpPr/>
                <p:nvPr/>
              </p:nvSpPr>
              <p:spPr>
                <a:xfrm>
                  <a:off x="4300405" y="4023579"/>
                  <a:ext cx="24264" cy="1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5" h="14323" fill="none" extrusionOk="0">
                      <a:moveTo>
                        <a:pt x="0" y="14323"/>
                      </a:moveTo>
                      <a:lnTo>
                        <a:pt x="3085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7" name="Google Shape;3454;p49">
                  <a:extLst>
                    <a:ext uri="{FF2B5EF4-FFF2-40B4-BE49-F238E27FC236}">
                      <a16:creationId xmlns:a16="http://schemas.microsoft.com/office/drawing/2014/main" id="{1893FCBC-88C7-4A4E-A6D2-D097438EDB4E}"/>
                    </a:ext>
                  </a:extLst>
                </p:cNvPr>
                <p:cNvSpPr/>
                <p:nvPr/>
              </p:nvSpPr>
              <p:spPr>
                <a:xfrm>
                  <a:off x="4324661" y="4019772"/>
                  <a:ext cx="40544" cy="14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5" h="17820" fill="none" extrusionOk="0">
                      <a:moveTo>
                        <a:pt x="1" y="1"/>
                      </a:moveTo>
                      <a:lnTo>
                        <a:pt x="5154" y="1781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8" name="Google Shape;3455;p49">
                  <a:extLst>
                    <a:ext uri="{FF2B5EF4-FFF2-40B4-BE49-F238E27FC236}">
                      <a16:creationId xmlns:a16="http://schemas.microsoft.com/office/drawing/2014/main" id="{2C426EBA-89A4-4CD1-90BF-123513F681BC}"/>
                    </a:ext>
                  </a:extLst>
                </p:cNvPr>
                <p:cNvSpPr/>
                <p:nvPr/>
              </p:nvSpPr>
              <p:spPr>
                <a:xfrm>
                  <a:off x="4324661" y="4019772"/>
                  <a:ext cx="104282" cy="52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9" h="6678" fill="none" extrusionOk="0">
                      <a:moveTo>
                        <a:pt x="1" y="1"/>
                      </a:moveTo>
                      <a:lnTo>
                        <a:pt x="13259" y="667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9" name="Google Shape;3456;p49">
                  <a:extLst>
                    <a:ext uri="{FF2B5EF4-FFF2-40B4-BE49-F238E27FC236}">
                      <a16:creationId xmlns:a16="http://schemas.microsoft.com/office/drawing/2014/main" id="{1BC66E4D-A8EC-4DF1-A7B4-38A11732356C}"/>
                    </a:ext>
                  </a:extLst>
                </p:cNvPr>
                <p:cNvSpPr/>
                <p:nvPr/>
              </p:nvSpPr>
              <p:spPr>
                <a:xfrm>
                  <a:off x="4328467" y="3989901"/>
                  <a:ext cx="113421" cy="2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1" h="3799" fill="none" extrusionOk="0">
                      <a:moveTo>
                        <a:pt x="14420" y="0"/>
                      </a:moveTo>
                      <a:lnTo>
                        <a:pt x="1" y="379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0" name="Google Shape;3457;p49">
                  <a:extLst>
                    <a:ext uri="{FF2B5EF4-FFF2-40B4-BE49-F238E27FC236}">
                      <a16:creationId xmlns:a16="http://schemas.microsoft.com/office/drawing/2014/main" id="{9C3CAEBB-B935-4FE7-AA47-D3C04D13516E}"/>
                    </a:ext>
                  </a:extLst>
                </p:cNvPr>
                <p:cNvSpPr/>
                <p:nvPr/>
              </p:nvSpPr>
              <p:spPr>
                <a:xfrm>
                  <a:off x="4224193" y="4019772"/>
                  <a:ext cx="23886" cy="7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9787" fill="none" extrusionOk="0">
                      <a:moveTo>
                        <a:pt x="1" y="9787"/>
                      </a:moveTo>
                      <a:lnTo>
                        <a:pt x="3037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1" name="Google Shape;3458;p49">
                  <a:extLst>
                    <a:ext uri="{FF2B5EF4-FFF2-40B4-BE49-F238E27FC236}">
                      <a16:creationId xmlns:a16="http://schemas.microsoft.com/office/drawing/2014/main" id="{6ABA7529-F488-4F15-89D8-D75B33606AD0}"/>
                    </a:ext>
                  </a:extLst>
                </p:cNvPr>
                <p:cNvSpPr/>
                <p:nvPr/>
              </p:nvSpPr>
              <p:spPr>
                <a:xfrm>
                  <a:off x="4248071" y="4019772"/>
                  <a:ext cx="52342" cy="116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5" h="14807" fill="none" extrusionOk="0">
                      <a:moveTo>
                        <a:pt x="1" y="1"/>
                      </a:moveTo>
                      <a:lnTo>
                        <a:pt x="6654" y="14807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7" name="Google Shape;3459;p49">
                  <a:extLst>
                    <a:ext uri="{FF2B5EF4-FFF2-40B4-BE49-F238E27FC236}">
                      <a16:creationId xmlns:a16="http://schemas.microsoft.com/office/drawing/2014/main" id="{34613C3C-2C58-40BD-90F5-5B9D75BA78A8}"/>
                    </a:ext>
                  </a:extLst>
                </p:cNvPr>
                <p:cNvSpPr/>
                <p:nvPr/>
              </p:nvSpPr>
              <p:spPr>
                <a:xfrm>
                  <a:off x="4300405" y="4138982"/>
                  <a:ext cx="6567" cy="119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15134" fill="none" extrusionOk="0">
                      <a:moveTo>
                        <a:pt x="0" y="1"/>
                      </a:moveTo>
                      <a:lnTo>
                        <a:pt x="835" y="1513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8" name="Google Shape;3460;p49">
                  <a:extLst>
                    <a:ext uri="{FF2B5EF4-FFF2-40B4-BE49-F238E27FC236}">
                      <a16:creationId xmlns:a16="http://schemas.microsoft.com/office/drawing/2014/main" id="{C64A2861-D996-48CB-8109-25D6124DD1FD}"/>
                    </a:ext>
                  </a:extLst>
                </p:cNvPr>
                <p:cNvSpPr/>
                <p:nvPr/>
              </p:nvSpPr>
              <p:spPr>
                <a:xfrm>
                  <a:off x="4219726" y="4200164"/>
                  <a:ext cx="85343" cy="60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1" h="7694" fill="none" extrusionOk="0">
                      <a:moveTo>
                        <a:pt x="0" y="0"/>
                      </a:moveTo>
                      <a:lnTo>
                        <a:pt x="10851" y="769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9" name="Google Shape;3461;p49">
                  <a:extLst>
                    <a:ext uri="{FF2B5EF4-FFF2-40B4-BE49-F238E27FC236}">
                      <a16:creationId xmlns:a16="http://schemas.microsoft.com/office/drawing/2014/main" id="{E4B2AC4D-9DE8-48CF-9E8C-4E6A107FD8B6}"/>
                    </a:ext>
                  </a:extLst>
                </p:cNvPr>
                <p:cNvSpPr/>
                <p:nvPr/>
              </p:nvSpPr>
              <p:spPr>
                <a:xfrm>
                  <a:off x="4223430" y="4137275"/>
                  <a:ext cx="81930" cy="15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7" h="1924" fill="none" extrusionOk="0">
                      <a:moveTo>
                        <a:pt x="1" y="1923"/>
                      </a:moveTo>
                      <a:lnTo>
                        <a:pt x="10416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0" name="Google Shape;3462;p49">
                  <a:extLst>
                    <a:ext uri="{FF2B5EF4-FFF2-40B4-BE49-F238E27FC236}">
                      <a16:creationId xmlns:a16="http://schemas.microsoft.com/office/drawing/2014/main" id="{BC95FBB2-E0C7-4190-B11A-51F958332F90}"/>
                    </a:ext>
                  </a:extLst>
                </p:cNvPr>
                <p:cNvSpPr/>
                <p:nvPr/>
              </p:nvSpPr>
              <p:spPr>
                <a:xfrm>
                  <a:off x="4303638" y="4138982"/>
                  <a:ext cx="59947" cy="23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2" h="3038" fill="none" extrusionOk="0">
                      <a:moveTo>
                        <a:pt x="7621" y="3037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1" name="Google Shape;3463;p49">
                  <a:extLst>
                    <a:ext uri="{FF2B5EF4-FFF2-40B4-BE49-F238E27FC236}">
                      <a16:creationId xmlns:a16="http://schemas.microsoft.com/office/drawing/2014/main" id="{C3E939AF-13B5-4364-994F-E45760FB50FA}"/>
                    </a:ext>
                  </a:extLst>
                </p:cNvPr>
                <p:cNvSpPr/>
                <p:nvPr/>
              </p:nvSpPr>
              <p:spPr>
                <a:xfrm>
                  <a:off x="4201644" y="4267237"/>
                  <a:ext cx="39970" cy="7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2" h="9811" fill="none" extrusionOk="0">
                      <a:moveTo>
                        <a:pt x="1" y="0"/>
                      </a:moveTo>
                      <a:lnTo>
                        <a:pt x="5081" y="981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2" name="Google Shape;3464;p49">
                  <a:extLst>
                    <a:ext uri="{FF2B5EF4-FFF2-40B4-BE49-F238E27FC236}">
                      <a16:creationId xmlns:a16="http://schemas.microsoft.com/office/drawing/2014/main" id="{0FE5BCFD-D0AD-49B9-A37F-27BE549BEB1C}"/>
                    </a:ext>
                  </a:extLst>
                </p:cNvPr>
                <p:cNvSpPr/>
                <p:nvPr/>
              </p:nvSpPr>
              <p:spPr>
                <a:xfrm>
                  <a:off x="4203831" y="4258003"/>
                  <a:ext cx="103142" cy="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1175" fill="none" extrusionOk="0">
                      <a:moveTo>
                        <a:pt x="1" y="1174"/>
                      </a:moveTo>
                      <a:lnTo>
                        <a:pt x="1311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3" name="Google Shape;3465;p49">
                  <a:extLst>
                    <a:ext uri="{FF2B5EF4-FFF2-40B4-BE49-F238E27FC236}">
                      <a16:creationId xmlns:a16="http://schemas.microsoft.com/office/drawing/2014/main" id="{D82DF02D-2D29-4CD6-8415-FDAC8E5A0A7C}"/>
                    </a:ext>
                  </a:extLst>
                </p:cNvPr>
                <p:cNvSpPr/>
                <p:nvPr/>
              </p:nvSpPr>
              <p:spPr>
                <a:xfrm>
                  <a:off x="4179001" y="3943372"/>
                  <a:ext cx="51673" cy="104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0" h="13344" fill="none" extrusionOk="0">
                      <a:moveTo>
                        <a:pt x="1" y="13344"/>
                      </a:moveTo>
                      <a:lnTo>
                        <a:pt x="6569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" name="Google Shape;3466;p49">
                  <a:extLst>
                    <a:ext uri="{FF2B5EF4-FFF2-40B4-BE49-F238E27FC236}">
                      <a16:creationId xmlns:a16="http://schemas.microsoft.com/office/drawing/2014/main" id="{E261FA96-F02B-431B-B827-2938587D3AE1}"/>
                    </a:ext>
                  </a:extLst>
                </p:cNvPr>
                <p:cNvSpPr/>
                <p:nvPr/>
              </p:nvSpPr>
              <p:spPr>
                <a:xfrm>
                  <a:off x="4248071" y="4019772"/>
                  <a:ext cx="76597" cy="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9" h="1" fill="none" extrusionOk="0">
                      <a:moveTo>
                        <a:pt x="1" y="1"/>
                      </a:moveTo>
                      <a:lnTo>
                        <a:pt x="9739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" name="Google Shape;3467;p49">
                  <a:extLst>
                    <a:ext uri="{FF2B5EF4-FFF2-40B4-BE49-F238E27FC236}">
                      <a16:creationId xmlns:a16="http://schemas.microsoft.com/office/drawing/2014/main" id="{ACA1F219-AF61-4821-9BC7-7CB6938976C9}"/>
                    </a:ext>
                  </a:extLst>
                </p:cNvPr>
                <p:cNvSpPr/>
                <p:nvPr/>
              </p:nvSpPr>
              <p:spPr>
                <a:xfrm>
                  <a:off x="4219529" y="4138982"/>
                  <a:ext cx="84116" cy="63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5" h="8046" fill="none" extrusionOk="0">
                      <a:moveTo>
                        <a:pt x="1" y="8045"/>
                      </a:moveTo>
                      <a:lnTo>
                        <a:pt x="1069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6" name="Google Shape;3468;p49">
                  <a:extLst>
                    <a:ext uri="{FF2B5EF4-FFF2-40B4-BE49-F238E27FC236}">
                      <a16:creationId xmlns:a16="http://schemas.microsoft.com/office/drawing/2014/main" id="{2520E336-6149-469C-8DB3-F302974E4B5B}"/>
                    </a:ext>
                  </a:extLst>
                </p:cNvPr>
                <p:cNvSpPr/>
                <p:nvPr/>
              </p:nvSpPr>
              <p:spPr>
                <a:xfrm>
                  <a:off x="3654964" y="3289853"/>
                  <a:ext cx="46820" cy="63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" h="8118" fill="none" extrusionOk="0">
                      <a:moveTo>
                        <a:pt x="1" y="0"/>
                      </a:moveTo>
                      <a:lnTo>
                        <a:pt x="5952" y="8117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Google Shape;3469;p49">
                  <a:extLst>
                    <a:ext uri="{FF2B5EF4-FFF2-40B4-BE49-F238E27FC236}">
                      <a16:creationId xmlns:a16="http://schemas.microsoft.com/office/drawing/2014/main" id="{67685271-9C0A-470A-855E-870646232D16}"/>
                    </a:ext>
                  </a:extLst>
                </p:cNvPr>
                <p:cNvSpPr/>
                <p:nvPr/>
              </p:nvSpPr>
              <p:spPr>
                <a:xfrm>
                  <a:off x="3619760" y="3353693"/>
                  <a:ext cx="85736" cy="36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4670" fill="none" extrusionOk="0">
                      <a:moveTo>
                        <a:pt x="1" y="4670"/>
                      </a:moveTo>
                      <a:lnTo>
                        <a:pt x="1090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Google Shape;3470;p49">
                  <a:extLst>
                    <a:ext uri="{FF2B5EF4-FFF2-40B4-BE49-F238E27FC236}">
                      <a16:creationId xmlns:a16="http://schemas.microsoft.com/office/drawing/2014/main" id="{1A29A832-E02E-4199-A1A7-7C72A7A3ADE6}"/>
                    </a:ext>
                  </a:extLst>
                </p:cNvPr>
                <p:cNvSpPr/>
                <p:nvPr/>
              </p:nvSpPr>
              <p:spPr>
                <a:xfrm>
                  <a:off x="3703011" y="3354739"/>
                  <a:ext cx="70415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3" h="10089" fill="none" extrusionOk="0">
                      <a:moveTo>
                        <a:pt x="1" y="0"/>
                      </a:moveTo>
                      <a:lnTo>
                        <a:pt x="8952" y="1008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9" name="Google Shape;3471;p49">
                  <a:extLst>
                    <a:ext uri="{FF2B5EF4-FFF2-40B4-BE49-F238E27FC236}">
                      <a16:creationId xmlns:a16="http://schemas.microsoft.com/office/drawing/2014/main" id="{1A156A30-AAEC-47B0-B6C2-86664D61914F}"/>
                    </a:ext>
                  </a:extLst>
                </p:cNvPr>
                <p:cNvSpPr/>
                <p:nvPr/>
              </p:nvSpPr>
              <p:spPr>
                <a:xfrm>
                  <a:off x="3779884" y="3366443"/>
                  <a:ext cx="34449" cy="67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0" h="8601" fill="none" extrusionOk="0">
                      <a:moveTo>
                        <a:pt x="1" y="8601"/>
                      </a:moveTo>
                      <a:lnTo>
                        <a:pt x="438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0" name="Google Shape;3472;p49">
                  <a:extLst>
                    <a:ext uri="{FF2B5EF4-FFF2-40B4-BE49-F238E27FC236}">
                      <a16:creationId xmlns:a16="http://schemas.microsoft.com/office/drawing/2014/main" id="{355EB0B9-B178-4F0C-812F-2DB8B3370580}"/>
                    </a:ext>
                  </a:extLst>
                </p:cNvPr>
                <p:cNvSpPr/>
                <p:nvPr/>
              </p:nvSpPr>
              <p:spPr>
                <a:xfrm>
                  <a:off x="3701776" y="3353693"/>
                  <a:ext cx="116363" cy="12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95" h="1622" fill="none" extrusionOk="0">
                      <a:moveTo>
                        <a:pt x="14795" y="162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1" name="Google Shape;3473;p49">
                  <a:extLst>
                    <a:ext uri="{FF2B5EF4-FFF2-40B4-BE49-F238E27FC236}">
                      <a16:creationId xmlns:a16="http://schemas.microsoft.com/office/drawing/2014/main" id="{84776AE5-2646-4463-96BC-D1BAB70A73B0}"/>
                    </a:ext>
                  </a:extLst>
                </p:cNvPr>
                <p:cNvSpPr/>
                <p:nvPr/>
              </p:nvSpPr>
              <p:spPr>
                <a:xfrm>
                  <a:off x="3701776" y="3313063"/>
                  <a:ext cx="227204" cy="4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88" h="5167" fill="none" extrusionOk="0">
                      <a:moveTo>
                        <a:pt x="28887" y="1"/>
                      </a:moveTo>
                      <a:lnTo>
                        <a:pt x="0" y="516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2" name="Google Shape;3474;p49">
                  <a:extLst>
                    <a:ext uri="{FF2B5EF4-FFF2-40B4-BE49-F238E27FC236}">
                      <a16:creationId xmlns:a16="http://schemas.microsoft.com/office/drawing/2014/main" id="{6AAFEE3A-6A5B-4693-8C54-0EADA1A90128}"/>
                    </a:ext>
                  </a:extLst>
                </p:cNvPr>
                <p:cNvSpPr/>
                <p:nvPr/>
              </p:nvSpPr>
              <p:spPr>
                <a:xfrm>
                  <a:off x="3888633" y="3313063"/>
                  <a:ext cx="40347" cy="114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0" h="14554" fill="none" extrusionOk="0">
                      <a:moveTo>
                        <a:pt x="5129" y="1"/>
                      </a:moveTo>
                      <a:lnTo>
                        <a:pt x="0" y="1455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3" name="Google Shape;3475;p49">
                  <a:extLst>
                    <a:ext uri="{FF2B5EF4-FFF2-40B4-BE49-F238E27FC236}">
                      <a16:creationId xmlns:a16="http://schemas.microsoft.com/office/drawing/2014/main" id="{4FF34AC1-BA9A-4841-A998-AF2AA19593A5}"/>
                    </a:ext>
                  </a:extLst>
                </p:cNvPr>
                <p:cNvSpPr/>
                <p:nvPr/>
              </p:nvSpPr>
              <p:spPr>
                <a:xfrm>
                  <a:off x="3814325" y="3366443"/>
                  <a:ext cx="74316" cy="61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9" h="7767" fill="none" extrusionOk="0">
                      <a:moveTo>
                        <a:pt x="1" y="0"/>
                      </a:moveTo>
                      <a:lnTo>
                        <a:pt x="9448" y="776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4" name="Google Shape;3476;p49">
                  <a:extLst>
                    <a:ext uri="{FF2B5EF4-FFF2-40B4-BE49-F238E27FC236}">
                      <a16:creationId xmlns:a16="http://schemas.microsoft.com/office/drawing/2014/main" id="{A2DDED63-9F00-4322-89FE-F55B7F928EB2}"/>
                    </a:ext>
                  </a:extLst>
                </p:cNvPr>
                <p:cNvSpPr/>
                <p:nvPr/>
              </p:nvSpPr>
              <p:spPr>
                <a:xfrm>
                  <a:off x="3838399" y="3427522"/>
                  <a:ext cx="50242" cy="67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" h="8614" fill="none" extrusionOk="0">
                      <a:moveTo>
                        <a:pt x="0" y="8613"/>
                      </a:moveTo>
                      <a:lnTo>
                        <a:pt x="6387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5" name="Google Shape;3477;p49">
                  <a:extLst>
                    <a:ext uri="{FF2B5EF4-FFF2-40B4-BE49-F238E27FC236}">
                      <a16:creationId xmlns:a16="http://schemas.microsoft.com/office/drawing/2014/main" id="{3702DAE8-70B7-40D7-AAA2-D90181D9CC6E}"/>
                    </a:ext>
                  </a:extLst>
                </p:cNvPr>
                <p:cNvSpPr/>
                <p:nvPr/>
              </p:nvSpPr>
              <p:spPr>
                <a:xfrm>
                  <a:off x="3814325" y="3313063"/>
                  <a:ext cx="114656" cy="5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8" h="6788" fill="none" extrusionOk="0">
                      <a:moveTo>
                        <a:pt x="1" y="6787"/>
                      </a:moveTo>
                      <a:lnTo>
                        <a:pt x="14577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6" name="Google Shape;3478;p49">
                  <a:extLst>
                    <a:ext uri="{FF2B5EF4-FFF2-40B4-BE49-F238E27FC236}">
                      <a16:creationId xmlns:a16="http://schemas.microsoft.com/office/drawing/2014/main" id="{BEB00A88-6453-4930-A6EF-490186B06AFD}"/>
                    </a:ext>
                  </a:extLst>
                </p:cNvPr>
                <p:cNvSpPr/>
                <p:nvPr/>
              </p:nvSpPr>
              <p:spPr>
                <a:xfrm>
                  <a:off x="3888633" y="3427522"/>
                  <a:ext cx="55377" cy="76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1" h="9690" fill="none" extrusionOk="0">
                      <a:moveTo>
                        <a:pt x="0" y="0"/>
                      </a:moveTo>
                      <a:lnTo>
                        <a:pt x="7041" y="969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7" name="Google Shape;3479;p49">
                  <a:extLst>
                    <a:ext uri="{FF2B5EF4-FFF2-40B4-BE49-F238E27FC236}">
                      <a16:creationId xmlns:a16="http://schemas.microsoft.com/office/drawing/2014/main" id="{2A4732F5-55BD-4188-B51E-0195FEC1457C}"/>
                    </a:ext>
                  </a:extLst>
                </p:cNvPr>
                <p:cNvSpPr/>
                <p:nvPr/>
              </p:nvSpPr>
              <p:spPr>
                <a:xfrm>
                  <a:off x="3944003" y="3406208"/>
                  <a:ext cx="40631" cy="97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12400" fill="none" extrusionOk="0">
                      <a:moveTo>
                        <a:pt x="1" y="12400"/>
                      </a:moveTo>
                      <a:lnTo>
                        <a:pt x="516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8" name="Google Shape;3480;p49">
                  <a:extLst>
                    <a:ext uri="{FF2B5EF4-FFF2-40B4-BE49-F238E27FC236}">
                      <a16:creationId xmlns:a16="http://schemas.microsoft.com/office/drawing/2014/main" id="{E3D9C30A-684F-4957-951B-D4FA870B1954}"/>
                    </a:ext>
                  </a:extLst>
                </p:cNvPr>
                <p:cNvSpPr/>
                <p:nvPr/>
              </p:nvSpPr>
              <p:spPr>
                <a:xfrm>
                  <a:off x="3984625" y="3357500"/>
                  <a:ext cx="55291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0" h="6194" fill="none" extrusionOk="0">
                      <a:moveTo>
                        <a:pt x="1" y="6194"/>
                      </a:moveTo>
                      <a:lnTo>
                        <a:pt x="7029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Google Shape;3481;p49">
                  <a:extLst>
                    <a:ext uri="{FF2B5EF4-FFF2-40B4-BE49-F238E27FC236}">
                      <a16:creationId xmlns:a16="http://schemas.microsoft.com/office/drawing/2014/main" id="{B0898582-2661-497F-9980-7D146FBD452B}"/>
                    </a:ext>
                  </a:extLst>
                </p:cNvPr>
                <p:cNvSpPr/>
                <p:nvPr/>
              </p:nvSpPr>
              <p:spPr>
                <a:xfrm>
                  <a:off x="3888633" y="3406208"/>
                  <a:ext cx="96000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6" h="2711" fill="none" extrusionOk="0">
                      <a:moveTo>
                        <a:pt x="0" y="2710"/>
                      </a:moveTo>
                      <a:lnTo>
                        <a:pt x="1220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Google Shape;3482;p49">
                  <a:extLst>
                    <a:ext uri="{FF2B5EF4-FFF2-40B4-BE49-F238E27FC236}">
                      <a16:creationId xmlns:a16="http://schemas.microsoft.com/office/drawing/2014/main" id="{445DC374-F799-4B10-B599-210C6E621A86}"/>
                    </a:ext>
                  </a:extLst>
                </p:cNvPr>
                <p:cNvSpPr/>
                <p:nvPr/>
              </p:nvSpPr>
              <p:spPr>
                <a:xfrm>
                  <a:off x="3984625" y="3406208"/>
                  <a:ext cx="42251" cy="136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2" h="17336" fill="none" extrusionOk="0">
                      <a:moveTo>
                        <a:pt x="1" y="1"/>
                      </a:moveTo>
                      <a:lnTo>
                        <a:pt x="5372" y="1733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1" name="Google Shape;3483;p49">
                  <a:extLst>
                    <a:ext uri="{FF2B5EF4-FFF2-40B4-BE49-F238E27FC236}">
                      <a16:creationId xmlns:a16="http://schemas.microsoft.com/office/drawing/2014/main" id="{8D3C5316-EB8D-4686-A81E-0455E046DA4A}"/>
                    </a:ext>
                  </a:extLst>
                </p:cNvPr>
                <p:cNvSpPr/>
                <p:nvPr/>
              </p:nvSpPr>
              <p:spPr>
                <a:xfrm>
                  <a:off x="4026868" y="3427522"/>
                  <a:ext cx="35597" cy="115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6" h="14626" fill="none" extrusionOk="0">
                      <a:moveTo>
                        <a:pt x="1" y="14625"/>
                      </a:moveTo>
                      <a:lnTo>
                        <a:pt x="4525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2" name="Google Shape;3484;p49">
                  <a:extLst>
                    <a:ext uri="{FF2B5EF4-FFF2-40B4-BE49-F238E27FC236}">
                      <a16:creationId xmlns:a16="http://schemas.microsoft.com/office/drawing/2014/main" id="{6907A95E-164E-40ED-BC20-F1EE9D637EA6}"/>
                    </a:ext>
                  </a:extLst>
                </p:cNvPr>
                <p:cNvSpPr/>
                <p:nvPr/>
              </p:nvSpPr>
              <p:spPr>
                <a:xfrm>
                  <a:off x="3876261" y="3542548"/>
                  <a:ext cx="150615" cy="52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0" h="6618" fill="none" extrusionOk="0">
                      <a:moveTo>
                        <a:pt x="1" y="6617"/>
                      </a:moveTo>
                      <a:lnTo>
                        <a:pt x="1915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3" name="Google Shape;3485;p49">
                  <a:extLst>
                    <a:ext uri="{FF2B5EF4-FFF2-40B4-BE49-F238E27FC236}">
                      <a16:creationId xmlns:a16="http://schemas.microsoft.com/office/drawing/2014/main" id="{5912B3D1-34D9-4060-BD85-0128BD2F1CDC}"/>
                    </a:ext>
                  </a:extLst>
                </p:cNvPr>
                <p:cNvSpPr/>
                <p:nvPr/>
              </p:nvSpPr>
              <p:spPr>
                <a:xfrm>
                  <a:off x="4006702" y="3542548"/>
                  <a:ext cx="20174" cy="99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" h="12593" fill="none" extrusionOk="0">
                      <a:moveTo>
                        <a:pt x="2565" y="0"/>
                      </a:moveTo>
                      <a:lnTo>
                        <a:pt x="0" y="1259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4" name="Google Shape;3486;p49">
                  <a:extLst>
                    <a:ext uri="{FF2B5EF4-FFF2-40B4-BE49-F238E27FC236}">
                      <a16:creationId xmlns:a16="http://schemas.microsoft.com/office/drawing/2014/main" id="{3409E4E5-F735-4A3F-9C6A-015F443D373C}"/>
                    </a:ext>
                  </a:extLst>
                </p:cNvPr>
                <p:cNvSpPr/>
                <p:nvPr/>
              </p:nvSpPr>
              <p:spPr>
                <a:xfrm>
                  <a:off x="3912700" y="3641584"/>
                  <a:ext cx="97817" cy="41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7" h="5312" fill="none" extrusionOk="0">
                      <a:moveTo>
                        <a:pt x="1" y="5311"/>
                      </a:moveTo>
                      <a:lnTo>
                        <a:pt x="1243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5" name="Google Shape;3487;p49">
                  <a:extLst>
                    <a:ext uri="{FF2B5EF4-FFF2-40B4-BE49-F238E27FC236}">
                      <a16:creationId xmlns:a16="http://schemas.microsoft.com/office/drawing/2014/main" id="{0445C5DA-3E4B-40FB-BF98-376915E8995D}"/>
                    </a:ext>
                  </a:extLst>
                </p:cNvPr>
                <p:cNvSpPr/>
                <p:nvPr/>
              </p:nvSpPr>
              <p:spPr>
                <a:xfrm>
                  <a:off x="3875601" y="3503726"/>
                  <a:ext cx="68410" cy="89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8" h="11336" fill="none" extrusionOk="0">
                      <a:moveTo>
                        <a:pt x="8698" y="1"/>
                      </a:moveTo>
                      <a:lnTo>
                        <a:pt x="0" y="1133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" name="Google Shape;3488;p49">
                  <a:extLst>
                    <a:ext uri="{FF2B5EF4-FFF2-40B4-BE49-F238E27FC236}">
                      <a16:creationId xmlns:a16="http://schemas.microsoft.com/office/drawing/2014/main" id="{FC07753F-B613-41A5-A941-99138155AD5E}"/>
                    </a:ext>
                  </a:extLst>
                </p:cNvPr>
                <p:cNvSpPr/>
                <p:nvPr/>
              </p:nvSpPr>
              <p:spPr>
                <a:xfrm>
                  <a:off x="3944003" y="3503726"/>
                  <a:ext cx="89441" cy="36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72" h="4598" fill="none" extrusionOk="0">
                      <a:moveTo>
                        <a:pt x="1" y="1"/>
                      </a:moveTo>
                      <a:lnTo>
                        <a:pt x="11372" y="459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" name="Google Shape;3489;p49">
                  <a:extLst>
                    <a:ext uri="{FF2B5EF4-FFF2-40B4-BE49-F238E27FC236}">
                      <a16:creationId xmlns:a16="http://schemas.microsoft.com/office/drawing/2014/main" id="{41FE9F37-D178-417C-A4F3-414D7D0DC930}"/>
                    </a:ext>
                  </a:extLst>
                </p:cNvPr>
                <p:cNvSpPr/>
                <p:nvPr/>
              </p:nvSpPr>
              <p:spPr>
                <a:xfrm>
                  <a:off x="4033436" y="3490599"/>
                  <a:ext cx="132824" cy="4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8" h="6267" fill="none" extrusionOk="0">
                      <a:moveTo>
                        <a:pt x="1" y="6267"/>
                      </a:moveTo>
                      <a:lnTo>
                        <a:pt x="16888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Google Shape;3490;p49">
                  <a:extLst>
                    <a:ext uri="{FF2B5EF4-FFF2-40B4-BE49-F238E27FC236}">
                      <a16:creationId xmlns:a16="http://schemas.microsoft.com/office/drawing/2014/main" id="{56C75A23-8787-4FB6-9F1D-CEE5751A58E7}"/>
                    </a:ext>
                  </a:extLst>
                </p:cNvPr>
                <p:cNvSpPr/>
                <p:nvPr/>
              </p:nvSpPr>
              <p:spPr>
                <a:xfrm>
                  <a:off x="4166252" y="3490599"/>
                  <a:ext cx="73459" cy="95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0" h="12146" fill="none" extrusionOk="0">
                      <a:moveTo>
                        <a:pt x="1" y="0"/>
                      </a:moveTo>
                      <a:lnTo>
                        <a:pt x="9339" y="1214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Google Shape;3491;p49">
                  <a:extLst>
                    <a:ext uri="{FF2B5EF4-FFF2-40B4-BE49-F238E27FC236}">
                      <a16:creationId xmlns:a16="http://schemas.microsoft.com/office/drawing/2014/main" id="{6D4CA45B-ADA3-49ED-9BAC-7A8222C64BB7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211985" cy="39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53" h="5082" fill="none" extrusionOk="0">
                      <a:moveTo>
                        <a:pt x="26952" y="508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" name="Google Shape;3492;p49">
                  <a:extLst>
                    <a:ext uri="{FF2B5EF4-FFF2-40B4-BE49-F238E27FC236}">
                      <a16:creationId xmlns:a16="http://schemas.microsoft.com/office/drawing/2014/main" id="{E477542D-CE2D-4B6B-9AF8-58D62ABBF2D3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99720" cy="17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9" h="22235" fill="none" extrusionOk="0">
                      <a:moveTo>
                        <a:pt x="1" y="1"/>
                      </a:moveTo>
                      <a:lnTo>
                        <a:pt x="12678" y="2223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Google Shape;3493;p49">
                  <a:extLst>
                    <a:ext uri="{FF2B5EF4-FFF2-40B4-BE49-F238E27FC236}">
                      <a16:creationId xmlns:a16="http://schemas.microsoft.com/office/drawing/2014/main" id="{64660162-2BAF-4BE7-8646-1494E958B43D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159754" cy="111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12" h="14203" fill="none" extrusionOk="0">
                      <a:moveTo>
                        <a:pt x="1" y="1"/>
                      </a:moveTo>
                      <a:lnTo>
                        <a:pt x="20311" y="1420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Google Shape;3494;p49">
                  <a:extLst>
                    <a:ext uri="{FF2B5EF4-FFF2-40B4-BE49-F238E27FC236}">
                      <a16:creationId xmlns:a16="http://schemas.microsoft.com/office/drawing/2014/main" id="{6877FDBC-75B9-4160-A375-66BF41B392D0}"/>
                    </a:ext>
                  </a:extLst>
                </p:cNvPr>
                <p:cNvSpPr/>
                <p:nvPr/>
              </p:nvSpPr>
              <p:spPr>
                <a:xfrm>
                  <a:off x="4006702" y="3641584"/>
                  <a:ext cx="120743" cy="73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2" h="9304" fill="none" extrusionOk="0">
                      <a:moveTo>
                        <a:pt x="0" y="1"/>
                      </a:moveTo>
                      <a:lnTo>
                        <a:pt x="15351" y="930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" name="Google Shape;3495;p49">
                  <a:extLst>
                    <a:ext uri="{FF2B5EF4-FFF2-40B4-BE49-F238E27FC236}">
                      <a16:creationId xmlns:a16="http://schemas.microsoft.com/office/drawing/2014/main" id="{9DA58616-2982-4FBF-B827-FA194D873919}"/>
                    </a:ext>
                  </a:extLst>
                </p:cNvPr>
                <p:cNvSpPr/>
                <p:nvPr/>
              </p:nvSpPr>
              <p:spPr>
                <a:xfrm>
                  <a:off x="4006702" y="3641584"/>
                  <a:ext cx="39773" cy="140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7" h="17832" fill="none" extrusionOk="0">
                      <a:moveTo>
                        <a:pt x="5057" y="1783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Google Shape;3496;p49">
                  <a:extLst>
                    <a:ext uri="{FF2B5EF4-FFF2-40B4-BE49-F238E27FC236}">
                      <a16:creationId xmlns:a16="http://schemas.microsoft.com/office/drawing/2014/main" id="{9D83913D-C249-4E1A-9CDE-4EA33CF00E21}"/>
                    </a:ext>
                  </a:extLst>
                </p:cNvPr>
                <p:cNvSpPr/>
                <p:nvPr/>
              </p:nvSpPr>
              <p:spPr>
                <a:xfrm>
                  <a:off x="3996423" y="3784585"/>
                  <a:ext cx="51862" cy="10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1307" fill="none" extrusionOk="0">
                      <a:moveTo>
                        <a:pt x="1" y="1307"/>
                      </a:moveTo>
                      <a:lnTo>
                        <a:pt x="6594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" name="Google Shape;3497;p49">
                  <a:extLst>
                    <a:ext uri="{FF2B5EF4-FFF2-40B4-BE49-F238E27FC236}">
                      <a16:creationId xmlns:a16="http://schemas.microsoft.com/office/drawing/2014/main" id="{1814A97B-E5B8-4C0B-8DCA-71DB524E1E28}"/>
                    </a:ext>
                  </a:extLst>
                </p:cNvPr>
                <p:cNvSpPr/>
                <p:nvPr/>
              </p:nvSpPr>
              <p:spPr>
                <a:xfrm>
                  <a:off x="4048277" y="3784585"/>
                  <a:ext cx="47583" cy="68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0" h="8759" fill="none" extrusionOk="0">
                      <a:moveTo>
                        <a:pt x="1" y="0"/>
                      </a:moveTo>
                      <a:lnTo>
                        <a:pt x="6049" y="875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" name="Google Shape;3498;p49">
                  <a:extLst>
                    <a:ext uri="{FF2B5EF4-FFF2-40B4-BE49-F238E27FC236}">
                      <a16:creationId xmlns:a16="http://schemas.microsoft.com/office/drawing/2014/main" id="{EC34A184-8508-4F0E-AAD1-FD9F671DDB4E}"/>
                    </a:ext>
                  </a:extLst>
                </p:cNvPr>
                <p:cNvSpPr/>
                <p:nvPr/>
              </p:nvSpPr>
              <p:spPr>
                <a:xfrm>
                  <a:off x="4095947" y="3788392"/>
                  <a:ext cx="10280" cy="64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8251" fill="none" extrusionOk="0">
                      <a:moveTo>
                        <a:pt x="0" y="8250"/>
                      </a:moveTo>
                      <a:lnTo>
                        <a:pt x="1307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" name="Google Shape;3499;p49">
                  <a:extLst>
                    <a:ext uri="{FF2B5EF4-FFF2-40B4-BE49-F238E27FC236}">
                      <a16:creationId xmlns:a16="http://schemas.microsoft.com/office/drawing/2014/main" id="{FE458765-FB6F-4837-BA20-264CEA910373}"/>
                    </a:ext>
                  </a:extLst>
                </p:cNvPr>
                <p:cNvSpPr/>
                <p:nvPr/>
              </p:nvSpPr>
              <p:spPr>
                <a:xfrm>
                  <a:off x="4095852" y="3853467"/>
                  <a:ext cx="45672" cy="15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7" h="2021" fill="none" extrusionOk="0">
                      <a:moveTo>
                        <a:pt x="0" y="0"/>
                      </a:moveTo>
                      <a:lnTo>
                        <a:pt x="5807" y="20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" name="Google Shape;3500;p49">
                  <a:extLst>
                    <a:ext uri="{FF2B5EF4-FFF2-40B4-BE49-F238E27FC236}">
                      <a16:creationId xmlns:a16="http://schemas.microsoft.com/office/drawing/2014/main" id="{16C0AD47-0BDE-429E-8191-1DDBA1408CD6}"/>
                    </a:ext>
                  </a:extLst>
                </p:cNvPr>
                <p:cNvSpPr/>
                <p:nvPr/>
              </p:nvSpPr>
              <p:spPr>
                <a:xfrm>
                  <a:off x="4138567" y="3868308"/>
                  <a:ext cx="16469" cy="101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2932" fill="none" extrusionOk="0">
                      <a:moveTo>
                        <a:pt x="1" y="1"/>
                      </a:moveTo>
                      <a:lnTo>
                        <a:pt x="2093" y="1293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" name="Google Shape;3501;p49">
                  <a:extLst>
                    <a:ext uri="{FF2B5EF4-FFF2-40B4-BE49-F238E27FC236}">
                      <a16:creationId xmlns:a16="http://schemas.microsoft.com/office/drawing/2014/main" id="{373B08D2-C30A-4924-9F27-F44EEB99257D}"/>
                    </a:ext>
                  </a:extLst>
                </p:cNvPr>
                <p:cNvSpPr/>
                <p:nvPr/>
              </p:nvSpPr>
              <p:spPr>
                <a:xfrm>
                  <a:off x="3875601" y="3592876"/>
                  <a:ext cx="131110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0" h="6194" fill="none" extrusionOk="0">
                      <a:moveTo>
                        <a:pt x="0" y="0"/>
                      </a:moveTo>
                      <a:lnTo>
                        <a:pt x="16669" y="619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" name="Google Shape;3502;p49">
                  <a:extLst>
                    <a:ext uri="{FF2B5EF4-FFF2-40B4-BE49-F238E27FC236}">
                      <a16:creationId xmlns:a16="http://schemas.microsoft.com/office/drawing/2014/main" id="{0C04602D-CEFE-456F-823A-B202CD0D3842}"/>
                    </a:ext>
                  </a:extLst>
                </p:cNvPr>
                <p:cNvSpPr/>
                <p:nvPr/>
              </p:nvSpPr>
              <p:spPr>
                <a:xfrm>
                  <a:off x="4164828" y="3394410"/>
                  <a:ext cx="26458" cy="93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4" h="11844" fill="none" extrusionOk="0">
                      <a:moveTo>
                        <a:pt x="0" y="11843"/>
                      </a:moveTo>
                      <a:lnTo>
                        <a:pt x="3363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" name="Google Shape;3503;p49">
                  <a:extLst>
                    <a:ext uri="{FF2B5EF4-FFF2-40B4-BE49-F238E27FC236}">
                      <a16:creationId xmlns:a16="http://schemas.microsoft.com/office/drawing/2014/main" id="{B9907649-84D4-46FE-8DA0-2E6B6CDA5D96}"/>
                    </a:ext>
                  </a:extLst>
                </p:cNvPr>
                <p:cNvSpPr/>
                <p:nvPr/>
              </p:nvSpPr>
              <p:spPr>
                <a:xfrm>
                  <a:off x="4191278" y="3394410"/>
                  <a:ext cx="86586" cy="52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6703" fill="none" extrusionOk="0">
                      <a:moveTo>
                        <a:pt x="0" y="1"/>
                      </a:moveTo>
                      <a:lnTo>
                        <a:pt x="11008" y="670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" name="Google Shape;3504;p49">
                <a:extLst>
                  <a:ext uri="{FF2B5EF4-FFF2-40B4-BE49-F238E27FC236}">
                    <a16:creationId xmlns:a16="http://schemas.microsoft.com/office/drawing/2014/main" id="{CA366A4E-E435-44E8-82FF-566AB8D98239}"/>
                  </a:ext>
                </a:extLst>
              </p:cNvPr>
              <p:cNvGrpSpPr/>
              <p:nvPr/>
            </p:nvGrpSpPr>
            <p:grpSpPr>
              <a:xfrm>
                <a:off x="4180904" y="4251758"/>
                <a:ext cx="37783" cy="32420"/>
                <a:chOff x="4180904" y="4251758"/>
                <a:chExt cx="37783" cy="32420"/>
              </a:xfrm>
            </p:grpSpPr>
            <p:sp>
              <p:nvSpPr>
                <p:cNvPr id="159" name="Google Shape;3505;p49">
                  <a:extLst>
                    <a:ext uri="{FF2B5EF4-FFF2-40B4-BE49-F238E27FC236}">
                      <a16:creationId xmlns:a16="http://schemas.microsoft.com/office/drawing/2014/main" id="{097BAAC2-1A1F-4D07-81DF-3ED608579E75}"/>
                    </a:ext>
                  </a:extLst>
                </p:cNvPr>
                <p:cNvSpPr/>
                <p:nvPr/>
              </p:nvSpPr>
              <p:spPr>
                <a:xfrm>
                  <a:off x="4180904" y="4251758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1"/>
                        <a:pt x="2759" y="4121"/>
                      </a:cubicBezTo>
                      <a:cubicBezTo>
                        <a:pt x="3884" y="4109"/>
                        <a:pt x="4803" y="3190"/>
                        <a:pt x="4803" y="2065"/>
                      </a:cubicBezTo>
                      <a:cubicBezTo>
                        <a:pt x="4803" y="823"/>
                        <a:pt x="3792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0" name="Google Shape;3506;p49">
                  <a:extLst>
                    <a:ext uri="{FF2B5EF4-FFF2-40B4-BE49-F238E27FC236}">
                      <a16:creationId xmlns:a16="http://schemas.microsoft.com/office/drawing/2014/main" id="{CB28043B-E8FC-4455-9D20-39AA3BC6FF10}"/>
                    </a:ext>
                  </a:extLst>
                </p:cNvPr>
                <p:cNvSpPr/>
                <p:nvPr/>
              </p:nvSpPr>
              <p:spPr>
                <a:xfrm>
                  <a:off x="4196037" y="426143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" name="Google Shape;3507;p49">
                <a:extLst>
                  <a:ext uri="{FF2B5EF4-FFF2-40B4-BE49-F238E27FC236}">
                    <a16:creationId xmlns:a16="http://schemas.microsoft.com/office/drawing/2014/main" id="{97D296C6-31CE-4D2F-88C9-45CAD3FD3897}"/>
                  </a:ext>
                </a:extLst>
              </p:cNvPr>
              <p:cNvGrpSpPr/>
              <p:nvPr/>
            </p:nvGrpSpPr>
            <p:grpSpPr>
              <a:xfrm>
                <a:off x="4201644" y="4081324"/>
                <a:ext cx="37783" cy="32364"/>
                <a:chOff x="4201644" y="4081324"/>
                <a:chExt cx="37783" cy="32364"/>
              </a:xfrm>
            </p:grpSpPr>
            <p:sp>
              <p:nvSpPr>
                <p:cNvPr id="157" name="Google Shape;3508;p49">
                  <a:extLst>
                    <a:ext uri="{FF2B5EF4-FFF2-40B4-BE49-F238E27FC236}">
                      <a16:creationId xmlns:a16="http://schemas.microsoft.com/office/drawing/2014/main" id="{D812EC7D-5528-4472-A160-3F623D57B575}"/>
                    </a:ext>
                  </a:extLst>
                </p:cNvPr>
                <p:cNvSpPr/>
                <p:nvPr/>
              </p:nvSpPr>
              <p:spPr>
                <a:xfrm>
                  <a:off x="4201644" y="4081324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8" name="Google Shape;3509;p49">
                  <a:extLst>
                    <a:ext uri="{FF2B5EF4-FFF2-40B4-BE49-F238E27FC236}">
                      <a16:creationId xmlns:a16="http://schemas.microsoft.com/office/drawing/2014/main" id="{803EFBFC-CCF6-42B1-AFB6-3AC399FD3553}"/>
                    </a:ext>
                  </a:extLst>
                </p:cNvPr>
                <p:cNvSpPr/>
                <p:nvPr/>
              </p:nvSpPr>
              <p:spPr>
                <a:xfrm>
                  <a:off x="4214582" y="4091037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83"/>
                        <a:pt x="521" y="1415"/>
                      </a:cubicBezTo>
                      <a:cubicBezTo>
                        <a:pt x="688" y="1582"/>
                        <a:pt x="894" y="1657"/>
                        <a:pt x="1096" y="1657"/>
                      </a:cubicBezTo>
                      <a:cubicBezTo>
                        <a:pt x="1524" y="1657"/>
                        <a:pt x="1936" y="1323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" name="Google Shape;3510;p49">
                <a:extLst>
                  <a:ext uri="{FF2B5EF4-FFF2-40B4-BE49-F238E27FC236}">
                    <a16:creationId xmlns:a16="http://schemas.microsoft.com/office/drawing/2014/main" id="{A33EC35C-2ED9-4223-AC50-83AEF841964C}"/>
                  </a:ext>
                </a:extLst>
              </p:cNvPr>
              <p:cNvGrpSpPr/>
              <p:nvPr/>
            </p:nvGrpSpPr>
            <p:grpSpPr>
              <a:xfrm>
                <a:off x="4284416" y="3887428"/>
                <a:ext cx="37783" cy="32451"/>
                <a:chOff x="4284416" y="3887428"/>
                <a:chExt cx="37783" cy="32451"/>
              </a:xfrm>
            </p:grpSpPr>
            <p:sp>
              <p:nvSpPr>
                <p:cNvPr id="155" name="Google Shape;3511;p49">
                  <a:extLst>
                    <a:ext uri="{FF2B5EF4-FFF2-40B4-BE49-F238E27FC236}">
                      <a16:creationId xmlns:a16="http://schemas.microsoft.com/office/drawing/2014/main" id="{9251D164-E197-4D66-BDF4-030BC9FDDEFB}"/>
                    </a:ext>
                  </a:extLst>
                </p:cNvPr>
                <p:cNvSpPr/>
                <p:nvPr/>
              </p:nvSpPr>
              <p:spPr>
                <a:xfrm>
                  <a:off x="4284416" y="3887428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20" y="4126"/>
                        <a:pt x="2747" y="4126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" name="Google Shape;3512;p49">
                  <a:extLst>
                    <a:ext uri="{FF2B5EF4-FFF2-40B4-BE49-F238E27FC236}">
                      <a16:creationId xmlns:a16="http://schemas.microsoft.com/office/drawing/2014/main" id="{47DAAFBA-E6B2-47C3-AE64-E99A606F95D0}"/>
                    </a:ext>
                  </a:extLst>
                </p:cNvPr>
                <p:cNvSpPr/>
                <p:nvPr/>
              </p:nvSpPr>
              <p:spPr>
                <a:xfrm>
                  <a:off x="4299548" y="3897039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" name="Google Shape;3513;p49">
                <a:extLst>
                  <a:ext uri="{FF2B5EF4-FFF2-40B4-BE49-F238E27FC236}">
                    <a16:creationId xmlns:a16="http://schemas.microsoft.com/office/drawing/2014/main" id="{5C349CA1-2CE3-4493-B399-E3FE60DB833E}"/>
                  </a:ext>
                </a:extLst>
              </p:cNvPr>
              <p:cNvGrpSpPr/>
              <p:nvPr/>
            </p:nvGrpSpPr>
            <p:grpSpPr>
              <a:xfrm>
                <a:off x="4223721" y="3860404"/>
                <a:ext cx="37870" cy="32364"/>
                <a:chOff x="4223721" y="3860404"/>
                <a:chExt cx="37870" cy="32364"/>
              </a:xfrm>
            </p:grpSpPr>
            <p:sp>
              <p:nvSpPr>
                <p:cNvPr id="153" name="Google Shape;3514;p49">
                  <a:extLst>
                    <a:ext uri="{FF2B5EF4-FFF2-40B4-BE49-F238E27FC236}">
                      <a16:creationId xmlns:a16="http://schemas.microsoft.com/office/drawing/2014/main" id="{72C81B7C-D585-4E08-A51D-F2652AC91A68}"/>
                    </a:ext>
                  </a:extLst>
                </p:cNvPr>
                <p:cNvSpPr/>
                <p:nvPr/>
              </p:nvSpPr>
              <p:spPr>
                <a:xfrm>
                  <a:off x="4223721" y="3860404"/>
                  <a:ext cx="37870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5" extrusionOk="0">
                      <a:moveTo>
                        <a:pt x="2735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58" y="4114"/>
                      </a:cubicBezTo>
                      <a:cubicBezTo>
                        <a:pt x="3883" y="4114"/>
                        <a:pt x="4803" y="3195"/>
                        <a:pt x="4815" y="2058"/>
                      </a:cubicBezTo>
                      <a:cubicBezTo>
                        <a:pt x="4815" y="822"/>
                        <a:pt x="3795" y="1"/>
                        <a:pt x="273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" name="Google Shape;3515;p49">
                  <a:extLst>
                    <a:ext uri="{FF2B5EF4-FFF2-40B4-BE49-F238E27FC236}">
                      <a16:creationId xmlns:a16="http://schemas.microsoft.com/office/drawing/2014/main" id="{7DE4FE47-A34D-484F-A97C-20CBE6CB6663}"/>
                    </a:ext>
                  </a:extLst>
                </p:cNvPr>
                <p:cNvSpPr/>
                <p:nvPr/>
              </p:nvSpPr>
              <p:spPr>
                <a:xfrm>
                  <a:off x="4238846" y="38701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" name="Google Shape;3516;p49">
                <a:extLst>
                  <a:ext uri="{FF2B5EF4-FFF2-40B4-BE49-F238E27FC236}">
                    <a16:creationId xmlns:a16="http://schemas.microsoft.com/office/drawing/2014/main" id="{9FAA7250-5D33-4F08-8C6B-1B3BE4CD41AD}"/>
                  </a:ext>
                </a:extLst>
              </p:cNvPr>
              <p:cNvGrpSpPr/>
              <p:nvPr/>
            </p:nvGrpSpPr>
            <p:grpSpPr>
              <a:xfrm>
                <a:off x="4104889" y="3699242"/>
                <a:ext cx="37776" cy="32357"/>
                <a:chOff x="4104889" y="3699242"/>
                <a:chExt cx="37776" cy="32357"/>
              </a:xfrm>
            </p:grpSpPr>
            <p:sp>
              <p:nvSpPr>
                <p:cNvPr id="151" name="Google Shape;3517;p49">
                  <a:extLst>
                    <a:ext uri="{FF2B5EF4-FFF2-40B4-BE49-F238E27FC236}">
                      <a16:creationId xmlns:a16="http://schemas.microsoft.com/office/drawing/2014/main" id="{EE4E2329-A97E-4CB8-8760-89CEE905AC65}"/>
                    </a:ext>
                  </a:extLst>
                </p:cNvPr>
                <p:cNvSpPr/>
                <p:nvPr/>
              </p:nvSpPr>
              <p:spPr>
                <a:xfrm>
                  <a:off x="4104889" y="3699242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8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" name="Google Shape;3518;p49">
                  <a:extLst>
                    <a:ext uri="{FF2B5EF4-FFF2-40B4-BE49-F238E27FC236}">
                      <a16:creationId xmlns:a16="http://schemas.microsoft.com/office/drawing/2014/main" id="{8D074E82-E5D0-490A-8AFA-E7395EB4D721}"/>
                    </a:ext>
                  </a:extLst>
                </p:cNvPr>
                <p:cNvSpPr/>
                <p:nvPr/>
              </p:nvSpPr>
              <p:spPr>
                <a:xfrm>
                  <a:off x="4120013" y="37089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76" y="0"/>
                        <a:pt x="1" y="375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" name="Google Shape;3519;p49">
                <a:extLst>
                  <a:ext uri="{FF2B5EF4-FFF2-40B4-BE49-F238E27FC236}">
                    <a16:creationId xmlns:a16="http://schemas.microsoft.com/office/drawing/2014/main" id="{47730856-52AC-4FFA-B7CA-88ADADBAC96F}"/>
                  </a:ext>
                </a:extLst>
              </p:cNvPr>
              <p:cNvGrpSpPr/>
              <p:nvPr/>
            </p:nvGrpSpPr>
            <p:grpSpPr>
              <a:xfrm>
                <a:off x="4143608" y="3475121"/>
                <a:ext cx="37878" cy="32420"/>
                <a:chOff x="4143608" y="3475121"/>
                <a:chExt cx="37878" cy="32420"/>
              </a:xfrm>
            </p:grpSpPr>
            <p:sp>
              <p:nvSpPr>
                <p:cNvPr id="149" name="Google Shape;3520;p49">
                  <a:extLst>
                    <a:ext uri="{FF2B5EF4-FFF2-40B4-BE49-F238E27FC236}">
                      <a16:creationId xmlns:a16="http://schemas.microsoft.com/office/drawing/2014/main" id="{1E30286B-9A65-4D0D-A534-8DC0ABF24DE9}"/>
                    </a:ext>
                  </a:extLst>
                </p:cNvPr>
                <p:cNvSpPr/>
                <p:nvPr/>
              </p:nvSpPr>
              <p:spPr>
                <a:xfrm>
                  <a:off x="4143608" y="3475121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50" y="0"/>
                      </a:moveTo>
                      <a:cubicBezTo>
                        <a:pt x="2244" y="0"/>
                        <a:pt x="1727" y="190"/>
                        <a:pt x="1307" y="614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96" y="4122"/>
                        <a:pt x="4815" y="3202"/>
                        <a:pt x="4815" y="2065"/>
                      </a:cubicBezTo>
                      <a:cubicBezTo>
                        <a:pt x="4815" y="823"/>
                        <a:pt x="3805" y="0"/>
                        <a:pt x="275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Google Shape;3521;p49">
                  <a:extLst>
                    <a:ext uri="{FF2B5EF4-FFF2-40B4-BE49-F238E27FC236}">
                      <a16:creationId xmlns:a16="http://schemas.microsoft.com/office/drawing/2014/main" id="{9547CA3C-9442-488A-BA97-DFB11143B53E}"/>
                    </a:ext>
                  </a:extLst>
                </p:cNvPr>
                <p:cNvSpPr/>
                <p:nvPr/>
              </p:nvSpPr>
              <p:spPr>
                <a:xfrm>
                  <a:off x="4158741" y="348479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94" y="1658"/>
                        <a:pt x="1657" y="1295"/>
                        <a:pt x="1657" y="835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" name="Google Shape;3522;p49">
                <a:extLst>
                  <a:ext uri="{FF2B5EF4-FFF2-40B4-BE49-F238E27FC236}">
                    <a16:creationId xmlns:a16="http://schemas.microsoft.com/office/drawing/2014/main" id="{469E6B22-6F6F-4B4B-9796-399B35DA29CC}"/>
                  </a:ext>
                </a:extLst>
              </p:cNvPr>
              <p:cNvGrpSpPr/>
              <p:nvPr/>
            </p:nvGrpSpPr>
            <p:grpSpPr>
              <a:xfrm>
                <a:off x="4217248" y="3570893"/>
                <a:ext cx="37776" cy="32364"/>
                <a:chOff x="4217248" y="3570893"/>
                <a:chExt cx="37776" cy="32364"/>
              </a:xfrm>
            </p:grpSpPr>
            <p:sp>
              <p:nvSpPr>
                <p:cNvPr id="147" name="Google Shape;3523;p49">
                  <a:extLst>
                    <a:ext uri="{FF2B5EF4-FFF2-40B4-BE49-F238E27FC236}">
                      <a16:creationId xmlns:a16="http://schemas.microsoft.com/office/drawing/2014/main" id="{B1844D29-6DE7-4CE2-8F93-1A1BE0C11396}"/>
                    </a:ext>
                  </a:extLst>
                </p:cNvPr>
                <p:cNvSpPr/>
                <p:nvPr/>
              </p:nvSpPr>
              <p:spPr>
                <a:xfrm>
                  <a:off x="4217248" y="3570893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" name="Google Shape;3524;p49">
                  <a:extLst>
                    <a:ext uri="{FF2B5EF4-FFF2-40B4-BE49-F238E27FC236}">
                      <a16:creationId xmlns:a16="http://schemas.microsoft.com/office/drawing/2014/main" id="{2E177B12-F2E5-4163-9781-5D2DDA03AB58}"/>
                    </a:ext>
                  </a:extLst>
                </p:cNvPr>
                <p:cNvSpPr/>
                <p:nvPr/>
              </p:nvSpPr>
              <p:spPr>
                <a:xfrm>
                  <a:off x="4232373" y="3580599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4" y="1"/>
                      </a:moveTo>
                      <a:cubicBezTo>
                        <a:pt x="364" y="1"/>
                        <a:pt x="1" y="376"/>
                        <a:pt x="1" y="824"/>
                      </a:cubicBezTo>
                      <a:cubicBezTo>
                        <a:pt x="1" y="1283"/>
                        <a:pt x="364" y="1658"/>
                        <a:pt x="824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76"/>
                        <a:pt x="1283" y="1"/>
                        <a:pt x="82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" name="Google Shape;3525;p49">
                <a:extLst>
                  <a:ext uri="{FF2B5EF4-FFF2-40B4-BE49-F238E27FC236}">
                    <a16:creationId xmlns:a16="http://schemas.microsoft.com/office/drawing/2014/main" id="{4377024E-309C-4FBB-8175-7AA80709DC2A}"/>
                  </a:ext>
                </a:extLst>
              </p:cNvPr>
              <p:cNvGrpSpPr/>
              <p:nvPr/>
            </p:nvGrpSpPr>
            <p:grpSpPr>
              <a:xfrm>
                <a:off x="4255307" y="3431612"/>
                <a:ext cx="37776" cy="32451"/>
                <a:chOff x="4255307" y="3431612"/>
                <a:chExt cx="37776" cy="32451"/>
              </a:xfrm>
            </p:grpSpPr>
            <p:sp>
              <p:nvSpPr>
                <p:cNvPr id="145" name="Google Shape;3526;p49">
                  <a:extLst>
                    <a:ext uri="{FF2B5EF4-FFF2-40B4-BE49-F238E27FC236}">
                      <a16:creationId xmlns:a16="http://schemas.microsoft.com/office/drawing/2014/main" id="{D881A672-C606-4554-B24F-E44119241EDD}"/>
                    </a:ext>
                  </a:extLst>
                </p:cNvPr>
                <p:cNvSpPr/>
                <p:nvPr/>
              </p:nvSpPr>
              <p:spPr>
                <a:xfrm>
                  <a:off x="4255307" y="3431612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" name="Google Shape;3527;p49">
                  <a:extLst>
                    <a:ext uri="{FF2B5EF4-FFF2-40B4-BE49-F238E27FC236}">
                      <a16:creationId xmlns:a16="http://schemas.microsoft.com/office/drawing/2014/main" id="{02E3BAFA-4E76-48B7-985E-AB3FBE5356A3}"/>
                    </a:ext>
                  </a:extLst>
                </p:cNvPr>
                <p:cNvSpPr/>
                <p:nvPr/>
              </p:nvSpPr>
              <p:spPr>
                <a:xfrm>
                  <a:off x="4270432" y="34413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8"/>
                        <a:pt x="835" y="1658"/>
                      </a:cubicBezTo>
                      <a:cubicBezTo>
                        <a:pt x="1295" y="1658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" name="Google Shape;3528;p49">
                <a:extLst>
                  <a:ext uri="{FF2B5EF4-FFF2-40B4-BE49-F238E27FC236}">
                    <a16:creationId xmlns:a16="http://schemas.microsoft.com/office/drawing/2014/main" id="{D33599FA-1E51-45AE-ACB6-8CC1A127EF0D}"/>
                  </a:ext>
                </a:extLst>
              </p:cNvPr>
              <p:cNvGrpSpPr/>
              <p:nvPr/>
            </p:nvGrpSpPr>
            <p:grpSpPr>
              <a:xfrm>
                <a:off x="3853052" y="3577398"/>
                <a:ext cx="37776" cy="32420"/>
                <a:chOff x="3853052" y="3577398"/>
                <a:chExt cx="37776" cy="32420"/>
              </a:xfrm>
            </p:grpSpPr>
            <p:sp>
              <p:nvSpPr>
                <p:cNvPr id="143" name="Google Shape;3529;p49">
                  <a:extLst>
                    <a:ext uri="{FF2B5EF4-FFF2-40B4-BE49-F238E27FC236}">
                      <a16:creationId xmlns:a16="http://schemas.microsoft.com/office/drawing/2014/main" id="{84C44E15-6030-413D-9D10-570EAC43BDFE}"/>
                    </a:ext>
                  </a:extLst>
                </p:cNvPr>
                <p:cNvSpPr/>
                <p:nvPr/>
              </p:nvSpPr>
              <p:spPr>
                <a:xfrm>
                  <a:off x="3853052" y="3577398"/>
                  <a:ext cx="37776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2" extrusionOk="0">
                      <a:moveTo>
                        <a:pt x="2737" y="0"/>
                      </a:moveTo>
                      <a:cubicBezTo>
                        <a:pt x="2231" y="0"/>
                        <a:pt x="1714" y="190"/>
                        <a:pt x="1294" y="614"/>
                      </a:cubicBezTo>
                      <a:cubicBezTo>
                        <a:pt x="0" y="1908"/>
                        <a:pt x="919" y="4122"/>
                        <a:pt x="2746" y="4122"/>
                      </a:cubicBezTo>
                      <a:cubicBezTo>
                        <a:pt x="3883" y="4122"/>
                        <a:pt x="4803" y="3202"/>
                        <a:pt x="4803" y="2065"/>
                      </a:cubicBezTo>
                      <a:cubicBezTo>
                        <a:pt x="4803" y="823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" name="Google Shape;3530;p49">
                  <a:extLst>
                    <a:ext uri="{FF2B5EF4-FFF2-40B4-BE49-F238E27FC236}">
                      <a16:creationId xmlns:a16="http://schemas.microsoft.com/office/drawing/2014/main" id="{7F8DB743-8ACD-4E90-B66A-8F956D522759}"/>
                    </a:ext>
                  </a:extLst>
                </p:cNvPr>
                <p:cNvSpPr/>
                <p:nvPr/>
              </p:nvSpPr>
              <p:spPr>
                <a:xfrm>
                  <a:off x="3868176" y="35870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35"/>
                      </a:cubicBezTo>
                      <a:cubicBezTo>
                        <a:pt x="1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3" name="Google Shape;3531;p49">
                <a:extLst>
                  <a:ext uri="{FF2B5EF4-FFF2-40B4-BE49-F238E27FC236}">
                    <a16:creationId xmlns:a16="http://schemas.microsoft.com/office/drawing/2014/main" id="{1909E0C6-BC3C-46D1-80FE-8D54C287DFA2}"/>
                  </a:ext>
                </a:extLst>
              </p:cNvPr>
              <p:cNvGrpSpPr/>
              <p:nvPr/>
            </p:nvGrpSpPr>
            <p:grpSpPr>
              <a:xfrm>
                <a:off x="4039908" y="3412107"/>
                <a:ext cx="37776" cy="32357"/>
                <a:chOff x="4039908" y="3412107"/>
                <a:chExt cx="37776" cy="32357"/>
              </a:xfrm>
            </p:grpSpPr>
            <p:sp>
              <p:nvSpPr>
                <p:cNvPr id="141" name="Google Shape;3532;p49">
                  <a:extLst>
                    <a:ext uri="{FF2B5EF4-FFF2-40B4-BE49-F238E27FC236}">
                      <a16:creationId xmlns:a16="http://schemas.microsoft.com/office/drawing/2014/main" id="{4F94C97B-2117-44D8-A884-8C4FA4C51F2B}"/>
                    </a:ext>
                  </a:extLst>
                </p:cNvPr>
                <p:cNvSpPr/>
                <p:nvPr/>
              </p:nvSpPr>
              <p:spPr>
                <a:xfrm>
                  <a:off x="4039908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" name="Google Shape;3533;p49">
                  <a:extLst>
                    <a:ext uri="{FF2B5EF4-FFF2-40B4-BE49-F238E27FC236}">
                      <a16:creationId xmlns:a16="http://schemas.microsoft.com/office/drawing/2014/main" id="{2AC3F32E-E8D3-4CD7-B16E-B4A6C01DDAE0}"/>
                    </a:ext>
                  </a:extLst>
                </p:cNvPr>
                <p:cNvSpPr/>
                <p:nvPr/>
              </p:nvSpPr>
              <p:spPr>
                <a:xfrm>
                  <a:off x="4055033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63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" name="Google Shape;3534;p49">
                <a:extLst>
                  <a:ext uri="{FF2B5EF4-FFF2-40B4-BE49-F238E27FC236}">
                    <a16:creationId xmlns:a16="http://schemas.microsoft.com/office/drawing/2014/main" id="{B064CFD1-A55F-40BB-8DBD-4FA33F136A6A}"/>
                  </a:ext>
                </a:extLst>
              </p:cNvPr>
              <p:cNvGrpSpPr/>
              <p:nvPr/>
            </p:nvGrpSpPr>
            <p:grpSpPr>
              <a:xfrm>
                <a:off x="4017360" y="3342061"/>
                <a:ext cx="37870" cy="32380"/>
                <a:chOff x="4017360" y="3342061"/>
                <a:chExt cx="37870" cy="32380"/>
              </a:xfrm>
            </p:grpSpPr>
            <p:sp>
              <p:nvSpPr>
                <p:cNvPr id="139" name="Google Shape;3535;p49">
                  <a:extLst>
                    <a:ext uri="{FF2B5EF4-FFF2-40B4-BE49-F238E27FC236}">
                      <a16:creationId xmlns:a16="http://schemas.microsoft.com/office/drawing/2014/main" id="{0776B180-2231-452B-A07D-F2C2CEE9993E}"/>
                    </a:ext>
                  </a:extLst>
                </p:cNvPr>
                <p:cNvSpPr/>
                <p:nvPr/>
              </p:nvSpPr>
              <p:spPr>
                <a:xfrm>
                  <a:off x="4017360" y="3342061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0"/>
                      </a:moveTo>
                      <a:cubicBezTo>
                        <a:pt x="2243" y="0"/>
                        <a:pt x="1726" y="189"/>
                        <a:pt x="1307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95" y="4116"/>
                        <a:pt x="4815" y="3197"/>
                        <a:pt x="4815" y="2060"/>
                      </a:cubicBezTo>
                      <a:cubicBezTo>
                        <a:pt x="4815" y="817"/>
                        <a:pt x="3804" y="0"/>
                        <a:pt x="274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" name="Google Shape;3536;p49">
                  <a:extLst>
                    <a:ext uri="{FF2B5EF4-FFF2-40B4-BE49-F238E27FC236}">
                      <a16:creationId xmlns:a16="http://schemas.microsoft.com/office/drawing/2014/main" id="{2113B368-79AB-419E-A1F8-738F24C78D88}"/>
                    </a:ext>
                  </a:extLst>
                </p:cNvPr>
                <p:cNvSpPr/>
                <p:nvPr/>
              </p:nvSpPr>
              <p:spPr>
                <a:xfrm>
                  <a:off x="403248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5" name="Google Shape;3537;p49">
                <a:extLst>
                  <a:ext uri="{FF2B5EF4-FFF2-40B4-BE49-F238E27FC236}">
                    <a16:creationId xmlns:a16="http://schemas.microsoft.com/office/drawing/2014/main" id="{5C7C0098-1326-4360-B6F2-5C5E5DBB6108}"/>
                  </a:ext>
                </a:extLst>
              </p:cNvPr>
              <p:cNvSpPr/>
              <p:nvPr/>
            </p:nvSpPr>
            <p:spPr>
              <a:xfrm>
                <a:off x="3998712" y="3520180"/>
                <a:ext cx="47764" cy="40929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5204" extrusionOk="0">
                    <a:moveTo>
                      <a:pt x="3457" y="0"/>
                    </a:moveTo>
                    <a:cubicBezTo>
                      <a:pt x="2821" y="0"/>
                      <a:pt x="2173" y="236"/>
                      <a:pt x="1645" y="764"/>
                    </a:cubicBezTo>
                    <a:cubicBezTo>
                      <a:pt x="0" y="2397"/>
                      <a:pt x="1162" y="5191"/>
                      <a:pt x="3472" y="5203"/>
                    </a:cubicBezTo>
                    <a:cubicBezTo>
                      <a:pt x="4899" y="5191"/>
                      <a:pt x="6061" y="4030"/>
                      <a:pt x="6073" y="2602"/>
                    </a:cubicBezTo>
                    <a:cubicBezTo>
                      <a:pt x="6073" y="1038"/>
                      <a:pt x="4792" y="0"/>
                      <a:pt x="3457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Google Shape;3538;p49">
                <a:extLst>
                  <a:ext uri="{FF2B5EF4-FFF2-40B4-BE49-F238E27FC236}">
                    <a16:creationId xmlns:a16="http://schemas.microsoft.com/office/drawing/2014/main" id="{30B13C5C-52F3-474C-B190-CAF8E0102B74}"/>
                  </a:ext>
                </a:extLst>
              </p:cNvPr>
              <p:cNvSpPr/>
              <p:nvPr/>
            </p:nvSpPr>
            <p:spPr>
              <a:xfrm>
                <a:off x="4011744" y="3529893"/>
                <a:ext cx="25026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2727" extrusionOk="0">
                    <a:moveTo>
                      <a:pt x="1815" y="0"/>
                    </a:moveTo>
                    <a:cubicBezTo>
                      <a:pt x="605" y="0"/>
                      <a:pt x="1" y="1464"/>
                      <a:pt x="847" y="2323"/>
                    </a:cubicBezTo>
                    <a:cubicBezTo>
                      <a:pt x="1126" y="2601"/>
                      <a:pt x="1468" y="2726"/>
                      <a:pt x="1803" y="2726"/>
                    </a:cubicBezTo>
                    <a:cubicBezTo>
                      <a:pt x="2503" y="2726"/>
                      <a:pt x="3174" y="2185"/>
                      <a:pt x="3182" y="1367"/>
                    </a:cubicBezTo>
                    <a:cubicBezTo>
                      <a:pt x="3182" y="605"/>
                      <a:pt x="2565" y="0"/>
                      <a:pt x="1815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" name="Google Shape;3539;p49">
                <a:extLst>
                  <a:ext uri="{FF2B5EF4-FFF2-40B4-BE49-F238E27FC236}">
                    <a16:creationId xmlns:a16="http://schemas.microsoft.com/office/drawing/2014/main" id="{197280E7-7860-4A16-8E9F-8740471087E9}"/>
                  </a:ext>
                </a:extLst>
              </p:cNvPr>
              <p:cNvGrpSpPr/>
              <p:nvPr/>
            </p:nvGrpSpPr>
            <p:grpSpPr>
              <a:xfrm>
                <a:off x="3750870" y="3418650"/>
                <a:ext cx="37776" cy="32380"/>
                <a:chOff x="3750870" y="3418650"/>
                <a:chExt cx="37776" cy="32380"/>
              </a:xfrm>
            </p:grpSpPr>
            <p:sp>
              <p:nvSpPr>
                <p:cNvPr id="137" name="Google Shape;3540;p49">
                  <a:extLst>
                    <a:ext uri="{FF2B5EF4-FFF2-40B4-BE49-F238E27FC236}">
                      <a16:creationId xmlns:a16="http://schemas.microsoft.com/office/drawing/2014/main" id="{0C15D132-92F4-4E3C-9591-E307891DC935}"/>
                    </a:ext>
                  </a:extLst>
                </p:cNvPr>
                <p:cNvSpPr/>
                <p:nvPr/>
              </p:nvSpPr>
              <p:spPr>
                <a:xfrm>
                  <a:off x="3750870" y="3418650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8"/>
                        <a:pt x="1295" y="608"/>
                      </a:cubicBezTo>
                      <a:cubicBezTo>
                        <a:pt x="0" y="1903"/>
                        <a:pt x="920" y="4116"/>
                        <a:pt x="2746" y="4116"/>
                      </a:cubicBezTo>
                      <a:cubicBezTo>
                        <a:pt x="3883" y="4104"/>
                        <a:pt x="4803" y="3185"/>
                        <a:pt x="4803" y="2060"/>
                      </a:cubicBezTo>
                      <a:cubicBezTo>
                        <a:pt x="4803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Google Shape;3541;p49">
                  <a:extLst>
                    <a:ext uri="{FF2B5EF4-FFF2-40B4-BE49-F238E27FC236}">
                      <a16:creationId xmlns:a16="http://schemas.microsoft.com/office/drawing/2014/main" id="{8F60BDEB-BCB3-4D64-8080-7ACE4A3EF90F}"/>
                    </a:ext>
                  </a:extLst>
                </p:cNvPr>
                <p:cNvSpPr/>
                <p:nvPr/>
              </p:nvSpPr>
              <p:spPr>
                <a:xfrm>
                  <a:off x="3765994" y="342828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35"/>
                      </a:cubicBezTo>
                      <a:cubicBezTo>
                        <a:pt x="1" y="1294"/>
                        <a:pt x="363" y="1657"/>
                        <a:pt x="823" y="1657"/>
                      </a:cubicBezTo>
                      <a:cubicBezTo>
                        <a:pt x="1283" y="1657"/>
                        <a:pt x="1658" y="1294"/>
                        <a:pt x="1658" y="835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" name="Google Shape;3542;p49">
                <a:extLst>
                  <a:ext uri="{FF2B5EF4-FFF2-40B4-BE49-F238E27FC236}">
                    <a16:creationId xmlns:a16="http://schemas.microsoft.com/office/drawing/2014/main" id="{0C2A065E-0A48-42BA-BD93-BB8D527061F9}"/>
                  </a:ext>
                </a:extLst>
              </p:cNvPr>
              <p:cNvGrpSpPr/>
              <p:nvPr/>
            </p:nvGrpSpPr>
            <p:grpSpPr>
              <a:xfrm>
                <a:off x="3632509" y="3274438"/>
                <a:ext cx="37783" cy="32357"/>
                <a:chOff x="3632509" y="3274438"/>
                <a:chExt cx="37783" cy="32357"/>
              </a:xfrm>
            </p:grpSpPr>
            <p:sp>
              <p:nvSpPr>
                <p:cNvPr id="135" name="Google Shape;3543;p49">
                  <a:extLst>
                    <a:ext uri="{FF2B5EF4-FFF2-40B4-BE49-F238E27FC236}">
                      <a16:creationId xmlns:a16="http://schemas.microsoft.com/office/drawing/2014/main" id="{C621A9B7-92C0-4DB7-AEE8-74AA50ABCC15}"/>
                    </a:ext>
                  </a:extLst>
                </p:cNvPr>
                <p:cNvSpPr/>
                <p:nvPr/>
              </p:nvSpPr>
              <p:spPr>
                <a:xfrm>
                  <a:off x="3632509" y="327443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" name="Google Shape;3544;p49">
                  <a:extLst>
                    <a:ext uri="{FF2B5EF4-FFF2-40B4-BE49-F238E27FC236}">
                      <a16:creationId xmlns:a16="http://schemas.microsoft.com/office/drawing/2014/main" id="{854D88CF-1032-4EA6-BB70-2F6D7C798777}"/>
                    </a:ext>
                  </a:extLst>
                </p:cNvPr>
                <p:cNvSpPr/>
                <p:nvPr/>
              </p:nvSpPr>
              <p:spPr>
                <a:xfrm>
                  <a:off x="3647547" y="328404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" name="Google Shape;3545;p49">
                <a:extLst>
                  <a:ext uri="{FF2B5EF4-FFF2-40B4-BE49-F238E27FC236}">
                    <a16:creationId xmlns:a16="http://schemas.microsoft.com/office/drawing/2014/main" id="{7D604E31-0236-47DD-BAFC-6D9B7978F339}"/>
                  </a:ext>
                </a:extLst>
              </p:cNvPr>
              <p:cNvGrpSpPr/>
              <p:nvPr/>
            </p:nvGrpSpPr>
            <p:grpSpPr>
              <a:xfrm>
                <a:off x="3906424" y="3297561"/>
                <a:ext cx="37776" cy="32451"/>
                <a:chOff x="3906424" y="3297561"/>
                <a:chExt cx="37776" cy="32451"/>
              </a:xfrm>
            </p:grpSpPr>
            <p:sp>
              <p:nvSpPr>
                <p:cNvPr id="133" name="Google Shape;3546;p49">
                  <a:extLst>
                    <a:ext uri="{FF2B5EF4-FFF2-40B4-BE49-F238E27FC236}">
                      <a16:creationId xmlns:a16="http://schemas.microsoft.com/office/drawing/2014/main" id="{0196AC14-169E-4091-B2CC-53760A4785D0}"/>
                    </a:ext>
                  </a:extLst>
                </p:cNvPr>
                <p:cNvSpPr/>
                <p:nvPr/>
              </p:nvSpPr>
              <p:spPr>
                <a:xfrm>
                  <a:off x="3906424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0" y="1899"/>
                        <a:pt x="920" y="4125"/>
                        <a:pt x="2746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" name="Google Shape;3547;p49">
                  <a:extLst>
                    <a:ext uri="{FF2B5EF4-FFF2-40B4-BE49-F238E27FC236}">
                      <a16:creationId xmlns:a16="http://schemas.microsoft.com/office/drawing/2014/main" id="{6D855304-EE9E-4A20-96D1-7AB8636F156C}"/>
                    </a:ext>
                  </a:extLst>
                </p:cNvPr>
                <p:cNvSpPr/>
                <p:nvPr/>
              </p:nvSpPr>
              <p:spPr>
                <a:xfrm>
                  <a:off x="3921548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0"/>
                      </a:moveTo>
                      <a:cubicBezTo>
                        <a:pt x="364" y="0"/>
                        <a:pt x="1" y="363"/>
                        <a:pt x="1" y="823"/>
                      </a:cubicBezTo>
                      <a:cubicBezTo>
                        <a:pt x="1" y="1282"/>
                        <a:pt x="364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63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0" name="Google Shape;3548;p49">
                <a:extLst>
                  <a:ext uri="{FF2B5EF4-FFF2-40B4-BE49-F238E27FC236}">
                    <a16:creationId xmlns:a16="http://schemas.microsoft.com/office/drawing/2014/main" id="{1CF5A52E-7DC2-4E33-A3AD-6CA696BFED62}"/>
                  </a:ext>
                </a:extLst>
              </p:cNvPr>
              <p:cNvGrpSpPr/>
              <p:nvPr/>
            </p:nvGrpSpPr>
            <p:grpSpPr>
              <a:xfrm>
                <a:off x="3866084" y="3412107"/>
                <a:ext cx="37776" cy="32357"/>
                <a:chOff x="3866084" y="3412107"/>
                <a:chExt cx="37776" cy="32357"/>
              </a:xfrm>
            </p:grpSpPr>
            <p:sp>
              <p:nvSpPr>
                <p:cNvPr id="131" name="Google Shape;3549;p49">
                  <a:extLst>
                    <a:ext uri="{FF2B5EF4-FFF2-40B4-BE49-F238E27FC236}">
                      <a16:creationId xmlns:a16="http://schemas.microsoft.com/office/drawing/2014/main" id="{0C9F7742-1ADE-40CC-8D3F-F605CA90C848}"/>
                    </a:ext>
                  </a:extLst>
                </p:cNvPr>
                <p:cNvSpPr/>
                <p:nvPr/>
              </p:nvSpPr>
              <p:spPr>
                <a:xfrm>
                  <a:off x="3866084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" name="Google Shape;3550;p49">
                  <a:extLst>
                    <a:ext uri="{FF2B5EF4-FFF2-40B4-BE49-F238E27FC236}">
                      <a16:creationId xmlns:a16="http://schemas.microsoft.com/office/drawing/2014/main" id="{CA063C45-37EE-4286-9CC5-FDEB3E84361C}"/>
                    </a:ext>
                  </a:extLst>
                </p:cNvPr>
                <p:cNvSpPr/>
                <p:nvPr/>
              </p:nvSpPr>
              <p:spPr>
                <a:xfrm>
                  <a:off x="3881208" y="342181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64" y="1"/>
                        <a:pt x="1" y="363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oogle Shape;3551;p49">
                <a:extLst>
                  <a:ext uri="{FF2B5EF4-FFF2-40B4-BE49-F238E27FC236}">
                    <a16:creationId xmlns:a16="http://schemas.microsoft.com/office/drawing/2014/main" id="{8DBB516B-0B62-4490-A254-9DFEB1631AFD}"/>
                  </a:ext>
                </a:extLst>
              </p:cNvPr>
              <p:cNvGrpSpPr/>
              <p:nvPr/>
            </p:nvGrpSpPr>
            <p:grpSpPr>
              <a:xfrm>
                <a:off x="4023919" y="3766409"/>
                <a:ext cx="37783" cy="32357"/>
                <a:chOff x="4023919" y="3766409"/>
                <a:chExt cx="37783" cy="32357"/>
              </a:xfrm>
            </p:grpSpPr>
            <p:sp>
              <p:nvSpPr>
                <p:cNvPr id="129" name="Google Shape;3552;p49">
                  <a:extLst>
                    <a:ext uri="{FF2B5EF4-FFF2-40B4-BE49-F238E27FC236}">
                      <a16:creationId xmlns:a16="http://schemas.microsoft.com/office/drawing/2014/main" id="{ACF7717A-C8C6-429E-86B3-5CB551DC3F49}"/>
                    </a:ext>
                  </a:extLst>
                </p:cNvPr>
                <p:cNvSpPr/>
                <p:nvPr/>
              </p:nvSpPr>
              <p:spPr>
                <a:xfrm>
                  <a:off x="4023919" y="37664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Google Shape;3553;p49">
                  <a:extLst>
                    <a:ext uri="{FF2B5EF4-FFF2-40B4-BE49-F238E27FC236}">
                      <a16:creationId xmlns:a16="http://schemas.microsoft.com/office/drawing/2014/main" id="{8FBE2F2A-1630-4261-BD57-88AC827D6D7F}"/>
                    </a:ext>
                  </a:extLst>
                </p:cNvPr>
                <p:cNvSpPr/>
                <p:nvPr/>
              </p:nvSpPr>
              <p:spPr>
                <a:xfrm>
                  <a:off x="4039051" y="377611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" name="Google Shape;3554;p49">
                <a:extLst>
                  <a:ext uri="{FF2B5EF4-FFF2-40B4-BE49-F238E27FC236}">
                    <a16:creationId xmlns:a16="http://schemas.microsoft.com/office/drawing/2014/main" id="{EE15E506-8B8C-4CD7-BDF2-E2650391ECB0}"/>
                  </a:ext>
                </a:extLst>
              </p:cNvPr>
              <p:cNvGrpSpPr/>
              <p:nvPr/>
            </p:nvGrpSpPr>
            <p:grpSpPr>
              <a:xfrm>
                <a:off x="3973882" y="3779449"/>
                <a:ext cx="37776" cy="32357"/>
                <a:chOff x="3973882" y="3779449"/>
                <a:chExt cx="37776" cy="32357"/>
              </a:xfrm>
            </p:grpSpPr>
            <p:sp>
              <p:nvSpPr>
                <p:cNvPr id="127" name="Google Shape;3555;p49">
                  <a:extLst>
                    <a:ext uri="{FF2B5EF4-FFF2-40B4-BE49-F238E27FC236}">
                      <a16:creationId xmlns:a16="http://schemas.microsoft.com/office/drawing/2014/main" id="{F219030F-A942-433E-942B-8CCEB1DF37CF}"/>
                    </a:ext>
                  </a:extLst>
                </p:cNvPr>
                <p:cNvSpPr/>
                <p:nvPr/>
              </p:nvSpPr>
              <p:spPr>
                <a:xfrm>
                  <a:off x="3973882" y="3779449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899"/>
                        <a:pt x="919" y="4113"/>
                        <a:pt x="2746" y="4113"/>
                      </a:cubicBezTo>
                      <a:cubicBezTo>
                        <a:pt x="3883" y="4113"/>
                        <a:pt x="4802" y="3194"/>
                        <a:pt x="4802" y="2069"/>
                      </a:cubicBezTo>
                      <a:cubicBezTo>
                        <a:pt x="4802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" name="Google Shape;3556;p49">
                  <a:extLst>
                    <a:ext uri="{FF2B5EF4-FFF2-40B4-BE49-F238E27FC236}">
                      <a16:creationId xmlns:a16="http://schemas.microsoft.com/office/drawing/2014/main" id="{35184689-688B-457B-AE87-6802B2913F13}"/>
                    </a:ext>
                  </a:extLst>
                </p:cNvPr>
                <p:cNvSpPr/>
                <p:nvPr/>
              </p:nvSpPr>
              <p:spPr>
                <a:xfrm>
                  <a:off x="3989006" y="37891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23"/>
                      </a:cubicBezTo>
                      <a:cubicBezTo>
                        <a:pt x="0" y="1282"/>
                        <a:pt x="363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3" name="Google Shape;3557;p49">
                <a:extLst>
                  <a:ext uri="{FF2B5EF4-FFF2-40B4-BE49-F238E27FC236}">
                    <a16:creationId xmlns:a16="http://schemas.microsoft.com/office/drawing/2014/main" id="{606E6337-0A0F-4AFD-B0A0-158DC74CD54C}"/>
                  </a:ext>
                </a:extLst>
              </p:cNvPr>
              <p:cNvGrpSpPr/>
              <p:nvPr/>
            </p:nvGrpSpPr>
            <p:grpSpPr>
              <a:xfrm>
                <a:off x="4073398" y="3838028"/>
                <a:ext cx="37776" cy="32380"/>
                <a:chOff x="4073398" y="3838028"/>
                <a:chExt cx="37776" cy="32380"/>
              </a:xfrm>
            </p:grpSpPr>
            <p:sp>
              <p:nvSpPr>
                <p:cNvPr id="125" name="Google Shape;3558;p49">
                  <a:extLst>
                    <a:ext uri="{FF2B5EF4-FFF2-40B4-BE49-F238E27FC236}">
                      <a16:creationId xmlns:a16="http://schemas.microsoft.com/office/drawing/2014/main" id="{0E93138E-069B-47BD-9159-D6172A28F9D1}"/>
                    </a:ext>
                  </a:extLst>
                </p:cNvPr>
                <p:cNvSpPr/>
                <p:nvPr/>
              </p:nvSpPr>
              <p:spPr>
                <a:xfrm>
                  <a:off x="4073398" y="3838028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5" y="609"/>
                      </a:cubicBezTo>
                      <a:cubicBezTo>
                        <a:pt x="0" y="1891"/>
                        <a:pt x="920" y="4105"/>
                        <a:pt x="2746" y="4117"/>
                      </a:cubicBezTo>
                      <a:cubicBezTo>
                        <a:pt x="3883" y="4105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" name="Google Shape;3559;p49">
                  <a:extLst>
                    <a:ext uri="{FF2B5EF4-FFF2-40B4-BE49-F238E27FC236}">
                      <a16:creationId xmlns:a16="http://schemas.microsoft.com/office/drawing/2014/main" id="{54DF6384-A9A2-4A18-A7F1-251CFD59868B}"/>
                    </a:ext>
                  </a:extLst>
                </p:cNvPr>
                <p:cNvSpPr/>
                <p:nvPr/>
              </p:nvSpPr>
              <p:spPr>
                <a:xfrm>
                  <a:off x="4088428" y="38476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4" name="Google Shape;3560;p49">
                <a:extLst>
                  <a:ext uri="{FF2B5EF4-FFF2-40B4-BE49-F238E27FC236}">
                    <a16:creationId xmlns:a16="http://schemas.microsoft.com/office/drawing/2014/main" id="{0A13DCF2-7BEE-40EC-99A0-64A9D5368402}"/>
                  </a:ext>
                </a:extLst>
              </p:cNvPr>
              <p:cNvGrpSpPr/>
              <p:nvPr/>
            </p:nvGrpSpPr>
            <p:grpSpPr>
              <a:xfrm>
                <a:off x="4342672" y="4144496"/>
                <a:ext cx="37752" cy="32364"/>
                <a:chOff x="4342672" y="4144496"/>
                <a:chExt cx="37752" cy="32364"/>
              </a:xfrm>
            </p:grpSpPr>
            <p:sp>
              <p:nvSpPr>
                <p:cNvPr id="123" name="Google Shape;3561;p49">
                  <a:extLst>
                    <a:ext uri="{FF2B5EF4-FFF2-40B4-BE49-F238E27FC236}">
                      <a16:creationId xmlns:a16="http://schemas.microsoft.com/office/drawing/2014/main" id="{0FC781E6-62D2-4787-B1DC-BEFAFD9B4C7E}"/>
                    </a:ext>
                  </a:extLst>
                </p:cNvPr>
                <p:cNvSpPr/>
                <p:nvPr/>
              </p:nvSpPr>
              <p:spPr>
                <a:xfrm>
                  <a:off x="4342672" y="4144496"/>
                  <a:ext cx="37752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0" h="4115" extrusionOk="0">
                      <a:moveTo>
                        <a:pt x="2729" y="1"/>
                      </a:moveTo>
                      <a:cubicBezTo>
                        <a:pt x="2224" y="1"/>
                        <a:pt x="1710" y="188"/>
                        <a:pt x="1291" y="606"/>
                      </a:cubicBezTo>
                      <a:cubicBezTo>
                        <a:pt x="1" y="1897"/>
                        <a:pt x="912" y="4114"/>
                        <a:pt x="2740" y="4114"/>
                      </a:cubicBezTo>
                      <a:cubicBezTo>
                        <a:pt x="2745" y="4114"/>
                        <a:pt x="2750" y="4114"/>
                        <a:pt x="2755" y="4114"/>
                      </a:cubicBezTo>
                      <a:cubicBezTo>
                        <a:pt x="3880" y="4114"/>
                        <a:pt x="4800" y="3195"/>
                        <a:pt x="4800" y="2058"/>
                      </a:cubicBezTo>
                      <a:cubicBezTo>
                        <a:pt x="4800" y="822"/>
                        <a:pt x="3785" y="1"/>
                        <a:pt x="27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Google Shape;3562;p49">
                  <a:extLst>
                    <a:ext uri="{FF2B5EF4-FFF2-40B4-BE49-F238E27FC236}">
                      <a16:creationId xmlns:a16="http://schemas.microsoft.com/office/drawing/2014/main" id="{E50BBADE-47BE-42C2-9077-84FC0905DF28}"/>
                    </a:ext>
                  </a:extLst>
                </p:cNvPr>
                <p:cNvSpPr/>
                <p:nvPr/>
              </p:nvSpPr>
              <p:spPr>
                <a:xfrm>
                  <a:off x="4355586" y="4154209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01" y="0"/>
                      </a:moveTo>
                      <a:cubicBezTo>
                        <a:pt x="363" y="0"/>
                        <a:pt x="0" y="895"/>
                        <a:pt x="520" y="1416"/>
                      </a:cubicBezTo>
                      <a:cubicBezTo>
                        <a:pt x="688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5" name="Google Shape;3563;p49">
                <a:extLst>
                  <a:ext uri="{FF2B5EF4-FFF2-40B4-BE49-F238E27FC236}">
                    <a16:creationId xmlns:a16="http://schemas.microsoft.com/office/drawing/2014/main" id="{54DFD48D-F090-4880-B06E-8D6F1F21E7C7}"/>
                  </a:ext>
                </a:extLst>
              </p:cNvPr>
              <p:cNvGrpSpPr/>
              <p:nvPr/>
            </p:nvGrpSpPr>
            <p:grpSpPr>
              <a:xfrm>
                <a:off x="4406386" y="4056872"/>
                <a:ext cx="37783" cy="32364"/>
                <a:chOff x="4406386" y="4056872"/>
                <a:chExt cx="37783" cy="32364"/>
              </a:xfrm>
            </p:grpSpPr>
            <p:sp>
              <p:nvSpPr>
                <p:cNvPr id="121" name="Google Shape;3564;p49">
                  <a:extLst>
                    <a:ext uri="{FF2B5EF4-FFF2-40B4-BE49-F238E27FC236}">
                      <a16:creationId xmlns:a16="http://schemas.microsoft.com/office/drawing/2014/main" id="{0DF5DC2F-0C8A-45CC-9234-2545AD83E052}"/>
                    </a:ext>
                  </a:extLst>
                </p:cNvPr>
                <p:cNvSpPr/>
                <p:nvPr/>
              </p:nvSpPr>
              <p:spPr>
                <a:xfrm>
                  <a:off x="4406386" y="4056872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3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" name="Google Shape;3565;p49">
                  <a:extLst>
                    <a:ext uri="{FF2B5EF4-FFF2-40B4-BE49-F238E27FC236}">
                      <a16:creationId xmlns:a16="http://schemas.microsoft.com/office/drawing/2014/main" id="{66720F3D-F607-4B81-8A7D-DDD5646E93BF}"/>
                    </a:ext>
                  </a:extLst>
                </p:cNvPr>
                <p:cNvSpPr/>
                <p:nvPr/>
              </p:nvSpPr>
              <p:spPr>
                <a:xfrm>
                  <a:off x="4419332" y="4066577"/>
                  <a:ext cx="15227" cy="13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5" extrusionOk="0">
                      <a:moveTo>
                        <a:pt x="1123" y="1"/>
                      </a:moveTo>
                      <a:cubicBezTo>
                        <a:pt x="1115" y="1"/>
                        <a:pt x="1108" y="1"/>
                        <a:pt x="1101" y="1"/>
                      </a:cubicBezTo>
                      <a:cubicBezTo>
                        <a:pt x="363" y="1"/>
                        <a:pt x="0" y="884"/>
                        <a:pt x="520" y="1404"/>
                      </a:cubicBezTo>
                      <a:cubicBezTo>
                        <a:pt x="689" y="1577"/>
                        <a:pt x="898" y="1655"/>
                        <a:pt x="1103" y="1655"/>
                      </a:cubicBezTo>
                      <a:cubicBezTo>
                        <a:pt x="1528" y="1655"/>
                        <a:pt x="1936" y="1322"/>
                        <a:pt x="1936" y="824"/>
                      </a:cubicBezTo>
                      <a:cubicBezTo>
                        <a:pt x="1936" y="371"/>
                        <a:pt x="1572" y="1"/>
                        <a:pt x="11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6" name="Google Shape;3566;p49">
                <a:extLst>
                  <a:ext uri="{FF2B5EF4-FFF2-40B4-BE49-F238E27FC236}">
                    <a16:creationId xmlns:a16="http://schemas.microsoft.com/office/drawing/2014/main" id="{17291804-7343-447B-A3B6-2BF076E07FA7}"/>
                  </a:ext>
                </a:extLst>
              </p:cNvPr>
              <p:cNvGrpSpPr/>
              <p:nvPr/>
            </p:nvGrpSpPr>
            <p:grpSpPr>
              <a:xfrm>
                <a:off x="4284416" y="4245254"/>
                <a:ext cx="37783" cy="32357"/>
                <a:chOff x="4284416" y="4245254"/>
                <a:chExt cx="37783" cy="32357"/>
              </a:xfrm>
            </p:grpSpPr>
            <p:sp>
              <p:nvSpPr>
                <p:cNvPr id="119" name="Google Shape;3567;p49">
                  <a:extLst>
                    <a:ext uri="{FF2B5EF4-FFF2-40B4-BE49-F238E27FC236}">
                      <a16:creationId xmlns:a16="http://schemas.microsoft.com/office/drawing/2014/main" id="{B95E9704-5311-4882-976A-027B803F6BED}"/>
                    </a:ext>
                  </a:extLst>
                </p:cNvPr>
                <p:cNvSpPr/>
                <p:nvPr/>
              </p:nvSpPr>
              <p:spPr>
                <a:xfrm>
                  <a:off x="4284416" y="4245254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Google Shape;3568;p49">
                  <a:extLst>
                    <a:ext uri="{FF2B5EF4-FFF2-40B4-BE49-F238E27FC236}">
                      <a16:creationId xmlns:a16="http://schemas.microsoft.com/office/drawing/2014/main" id="{23AAEC5A-C4D0-4359-9F4A-CFC351A1581D}"/>
                    </a:ext>
                  </a:extLst>
                </p:cNvPr>
                <p:cNvSpPr/>
                <p:nvPr/>
              </p:nvSpPr>
              <p:spPr>
                <a:xfrm>
                  <a:off x="4299548" y="425495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7" name="Google Shape;3569;p49">
                <a:extLst>
                  <a:ext uri="{FF2B5EF4-FFF2-40B4-BE49-F238E27FC236}">
                    <a16:creationId xmlns:a16="http://schemas.microsoft.com/office/drawing/2014/main" id="{0FD9695E-DFA8-42D9-BB81-A5F8B98D913B}"/>
                  </a:ext>
                </a:extLst>
              </p:cNvPr>
              <p:cNvGrpSpPr/>
              <p:nvPr/>
            </p:nvGrpSpPr>
            <p:grpSpPr>
              <a:xfrm>
                <a:off x="4219057" y="4331258"/>
                <a:ext cx="37776" cy="32364"/>
                <a:chOff x="4219057" y="4331258"/>
                <a:chExt cx="37776" cy="32364"/>
              </a:xfrm>
            </p:grpSpPr>
            <p:sp>
              <p:nvSpPr>
                <p:cNvPr id="117" name="Google Shape;3570;p49">
                  <a:extLst>
                    <a:ext uri="{FF2B5EF4-FFF2-40B4-BE49-F238E27FC236}">
                      <a16:creationId xmlns:a16="http://schemas.microsoft.com/office/drawing/2014/main" id="{52B7C9AC-A0C1-4A72-A510-E0E93151AA6E}"/>
                    </a:ext>
                  </a:extLst>
                </p:cNvPr>
                <p:cNvSpPr/>
                <p:nvPr/>
              </p:nvSpPr>
              <p:spPr>
                <a:xfrm>
                  <a:off x="4219057" y="4331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" name="Google Shape;3571;p49">
                  <a:extLst>
                    <a:ext uri="{FF2B5EF4-FFF2-40B4-BE49-F238E27FC236}">
                      <a16:creationId xmlns:a16="http://schemas.microsoft.com/office/drawing/2014/main" id="{5F6FB5F0-11ED-496E-85DE-6A2D85CF0922}"/>
                    </a:ext>
                  </a:extLst>
                </p:cNvPr>
                <p:cNvSpPr/>
                <p:nvPr/>
              </p:nvSpPr>
              <p:spPr>
                <a:xfrm>
                  <a:off x="4231995" y="4340971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13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" name="Google Shape;3572;p49">
                <a:extLst>
                  <a:ext uri="{FF2B5EF4-FFF2-40B4-BE49-F238E27FC236}">
                    <a16:creationId xmlns:a16="http://schemas.microsoft.com/office/drawing/2014/main" id="{BED0A6E6-6367-45BD-83BB-6D21ECD5C3DF}"/>
                  </a:ext>
                </a:extLst>
              </p:cNvPr>
              <p:cNvGrpSpPr/>
              <p:nvPr/>
            </p:nvGrpSpPr>
            <p:grpSpPr>
              <a:xfrm>
                <a:off x="4204122" y="4141688"/>
                <a:ext cx="33497" cy="28699"/>
                <a:chOff x="4204122" y="4141688"/>
                <a:chExt cx="33497" cy="28699"/>
              </a:xfrm>
            </p:grpSpPr>
            <p:sp>
              <p:nvSpPr>
                <p:cNvPr id="115" name="Google Shape;3573;p49">
                  <a:extLst>
                    <a:ext uri="{FF2B5EF4-FFF2-40B4-BE49-F238E27FC236}">
                      <a16:creationId xmlns:a16="http://schemas.microsoft.com/office/drawing/2014/main" id="{0B4F0160-B1A0-4791-9FF7-BC6F3D9293F5}"/>
                    </a:ext>
                  </a:extLst>
                </p:cNvPr>
                <p:cNvSpPr/>
                <p:nvPr/>
              </p:nvSpPr>
              <p:spPr>
                <a:xfrm>
                  <a:off x="4204122" y="4141688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8"/>
                        <a:pt x="1149" y="540"/>
                      </a:cubicBezTo>
                      <a:cubicBezTo>
                        <a:pt x="0" y="1677"/>
                        <a:pt x="811" y="3649"/>
                        <a:pt x="2432" y="3649"/>
                      </a:cubicBezTo>
                      <a:cubicBezTo>
                        <a:pt x="3448" y="3649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" name="Google Shape;3574;p49">
                  <a:extLst>
                    <a:ext uri="{FF2B5EF4-FFF2-40B4-BE49-F238E27FC236}">
                      <a16:creationId xmlns:a16="http://schemas.microsoft.com/office/drawing/2014/main" id="{EEDB7A93-2732-4F6D-91A5-A737E5786B38}"/>
                    </a:ext>
                  </a:extLst>
                </p:cNvPr>
                <p:cNvSpPr/>
                <p:nvPr/>
              </p:nvSpPr>
              <p:spPr>
                <a:xfrm>
                  <a:off x="4216965" y="4151259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6" y="0"/>
                        <a:pt x="0" y="641"/>
                        <a:pt x="375" y="1016"/>
                      </a:cubicBezTo>
                      <a:cubicBezTo>
                        <a:pt x="498" y="1139"/>
                        <a:pt x="650" y="1195"/>
                        <a:pt x="799" y="1195"/>
                      </a:cubicBezTo>
                      <a:cubicBezTo>
                        <a:pt x="1103" y="1195"/>
                        <a:pt x="1395" y="963"/>
                        <a:pt x="1404" y="605"/>
                      </a:cubicBezTo>
                      <a:cubicBezTo>
                        <a:pt x="1404" y="278"/>
                        <a:pt x="1137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9" name="Google Shape;3575;p49">
                <a:extLst>
                  <a:ext uri="{FF2B5EF4-FFF2-40B4-BE49-F238E27FC236}">
                    <a16:creationId xmlns:a16="http://schemas.microsoft.com/office/drawing/2014/main" id="{3DFE4A5A-76EE-41A4-BB25-66453EBBBBA9}"/>
                  </a:ext>
                </a:extLst>
              </p:cNvPr>
              <p:cNvGrpSpPr/>
              <p:nvPr/>
            </p:nvGrpSpPr>
            <p:grpSpPr>
              <a:xfrm>
                <a:off x="4301546" y="4003869"/>
                <a:ext cx="38916" cy="33324"/>
                <a:chOff x="4301546" y="4003869"/>
                <a:chExt cx="38916" cy="33324"/>
              </a:xfrm>
            </p:grpSpPr>
            <p:sp>
              <p:nvSpPr>
                <p:cNvPr id="113" name="Google Shape;3576;p49">
                  <a:extLst>
                    <a:ext uri="{FF2B5EF4-FFF2-40B4-BE49-F238E27FC236}">
                      <a16:creationId xmlns:a16="http://schemas.microsoft.com/office/drawing/2014/main" id="{23222E86-494B-4896-B581-969AED435C7E}"/>
                    </a:ext>
                  </a:extLst>
                </p:cNvPr>
                <p:cNvSpPr/>
                <p:nvPr/>
              </p:nvSpPr>
              <p:spPr>
                <a:xfrm>
                  <a:off x="4301546" y="4003869"/>
                  <a:ext cx="38916" cy="3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8" h="4237" extrusionOk="0">
                      <a:moveTo>
                        <a:pt x="2818" y="1"/>
                      </a:moveTo>
                      <a:cubicBezTo>
                        <a:pt x="2295" y="1"/>
                        <a:pt x="1763" y="196"/>
                        <a:pt x="1331" y="631"/>
                      </a:cubicBezTo>
                      <a:cubicBezTo>
                        <a:pt x="0" y="1962"/>
                        <a:pt x="944" y="4236"/>
                        <a:pt x="2831" y="4236"/>
                      </a:cubicBezTo>
                      <a:cubicBezTo>
                        <a:pt x="3992" y="4236"/>
                        <a:pt x="4948" y="3293"/>
                        <a:pt x="4948" y="2119"/>
                      </a:cubicBezTo>
                      <a:cubicBezTo>
                        <a:pt x="4948" y="845"/>
                        <a:pt x="3905" y="1"/>
                        <a:pt x="281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" name="Google Shape;3577;p49">
                  <a:extLst>
                    <a:ext uri="{FF2B5EF4-FFF2-40B4-BE49-F238E27FC236}">
                      <a16:creationId xmlns:a16="http://schemas.microsoft.com/office/drawing/2014/main" id="{3EE3FB49-86D1-49A6-B8F9-31B67C550C20}"/>
                    </a:ext>
                  </a:extLst>
                </p:cNvPr>
                <p:cNvSpPr/>
                <p:nvPr/>
              </p:nvSpPr>
              <p:spPr>
                <a:xfrm>
                  <a:off x="4314389" y="4013590"/>
                  <a:ext cx="16469" cy="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780" extrusionOk="0">
                      <a:moveTo>
                        <a:pt x="1220" y="0"/>
                      </a:moveTo>
                      <a:cubicBezTo>
                        <a:pt x="1213" y="0"/>
                        <a:pt x="1205" y="0"/>
                        <a:pt x="1198" y="0"/>
                      </a:cubicBezTo>
                      <a:cubicBezTo>
                        <a:pt x="400" y="0"/>
                        <a:pt x="0" y="956"/>
                        <a:pt x="569" y="1512"/>
                      </a:cubicBezTo>
                      <a:cubicBezTo>
                        <a:pt x="750" y="1697"/>
                        <a:pt x="974" y="1780"/>
                        <a:pt x="1194" y="1780"/>
                      </a:cubicBezTo>
                      <a:cubicBezTo>
                        <a:pt x="1652" y="1780"/>
                        <a:pt x="2093" y="1422"/>
                        <a:pt x="2093" y="883"/>
                      </a:cubicBezTo>
                      <a:cubicBezTo>
                        <a:pt x="2093" y="395"/>
                        <a:pt x="1706" y="0"/>
                        <a:pt x="1220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0" name="Google Shape;3578;p49">
                <a:extLst>
                  <a:ext uri="{FF2B5EF4-FFF2-40B4-BE49-F238E27FC236}">
                    <a16:creationId xmlns:a16="http://schemas.microsoft.com/office/drawing/2014/main" id="{A2DB8AAB-BD33-45E7-9DF7-C2B2ED73BAC9}"/>
                  </a:ext>
                </a:extLst>
              </p:cNvPr>
              <p:cNvGrpSpPr/>
              <p:nvPr/>
            </p:nvGrpSpPr>
            <p:grpSpPr>
              <a:xfrm>
                <a:off x="4210681" y="3924669"/>
                <a:ext cx="36549" cy="31366"/>
                <a:chOff x="4210681" y="3924669"/>
                <a:chExt cx="36549" cy="31366"/>
              </a:xfrm>
            </p:grpSpPr>
            <p:sp>
              <p:nvSpPr>
                <p:cNvPr id="111" name="Google Shape;3579;p49">
                  <a:extLst>
                    <a:ext uri="{FF2B5EF4-FFF2-40B4-BE49-F238E27FC236}">
                      <a16:creationId xmlns:a16="http://schemas.microsoft.com/office/drawing/2014/main" id="{8A9DFC19-57E9-41AF-85C1-5DAB84F033FA}"/>
                    </a:ext>
                  </a:extLst>
                </p:cNvPr>
                <p:cNvSpPr/>
                <p:nvPr/>
              </p:nvSpPr>
              <p:spPr>
                <a:xfrm>
                  <a:off x="4210681" y="3924669"/>
                  <a:ext cx="36549" cy="31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7" h="3988" extrusionOk="0">
                      <a:moveTo>
                        <a:pt x="2642" y="0"/>
                      </a:moveTo>
                      <a:cubicBezTo>
                        <a:pt x="2152" y="0"/>
                        <a:pt x="1654" y="182"/>
                        <a:pt x="1247" y="589"/>
                      </a:cubicBezTo>
                      <a:cubicBezTo>
                        <a:pt x="1" y="1847"/>
                        <a:pt x="884" y="3988"/>
                        <a:pt x="2662" y="3988"/>
                      </a:cubicBezTo>
                      <a:cubicBezTo>
                        <a:pt x="3751" y="3976"/>
                        <a:pt x="4646" y="3093"/>
                        <a:pt x="4646" y="1992"/>
                      </a:cubicBezTo>
                      <a:cubicBezTo>
                        <a:pt x="4646" y="797"/>
                        <a:pt x="3665" y="0"/>
                        <a:pt x="264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Google Shape;3580;p49">
                  <a:extLst>
                    <a:ext uri="{FF2B5EF4-FFF2-40B4-BE49-F238E27FC236}">
                      <a16:creationId xmlns:a16="http://schemas.microsoft.com/office/drawing/2014/main" id="{FFD6966F-0AF6-49F0-AB7E-AC7AA4FC7246}"/>
                    </a:ext>
                  </a:extLst>
                </p:cNvPr>
                <p:cNvSpPr/>
                <p:nvPr/>
              </p:nvSpPr>
              <p:spPr>
                <a:xfrm>
                  <a:off x="4225625" y="3934335"/>
                  <a:ext cx="11994" cy="1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" h="1525" extrusionOk="0">
                      <a:moveTo>
                        <a:pt x="762" y="1"/>
                      </a:moveTo>
                      <a:cubicBezTo>
                        <a:pt x="339" y="1"/>
                        <a:pt x="0" y="339"/>
                        <a:pt x="0" y="763"/>
                      </a:cubicBezTo>
                      <a:cubicBezTo>
                        <a:pt x="0" y="1186"/>
                        <a:pt x="339" y="1525"/>
                        <a:pt x="762" y="1525"/>
                      </a:cubicBezTo>
                      <a:cubicBezTo>
                        <a:pt x="1173" y="1525"/>
                        <a:pt x="1524" y="1186"/>
                        <a:pt x="1524" y="763"/>
                      </a:cubicBezTo>
                      <a:cubicBezTo>
                        <a:pt x="1524" y="339"/>
                        <a:pt x="1173" y="1"/>
                        <a:pt x="76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1" name="Google Shape;3581;p49">
                <a:extLst>
                  <a:ext uri="{FF2B5EF4-FFF2-40B4-BE49-F238E27FC236}">
                    <a16:creationId xmlns:a16="http://schemas.microsoft.com/office/drawing/2014/main" id="{D89FAFAF-F451-4A37-81EC-35CC4330C1CB}"/>
                  </a:ext>
                </a:extLst>
              </p:cNvPr>
              <p:cNvGrpSpPr/>
              <p:nvPr/>
            </p:nvGrpSpPr>
            <p:grpSpPr>
              <a:xfrm>
                <a:off x="3987771" y="3628874"/>
                <a:ext cx="31499" cy="26993"/>
                <a:chOff x="3987771" y="3628874"/>
                <a:chExt cx="31499" cy="26993"/>
              </a:xfrm>
            </p:grpSpPr>
            <p:sp>
              <p:nvSpPr>
                <p:cNvPr id="109" name="Google Shape;3582;p49">
                  <a:extLst>
                    <a:ext uri="{FF2B5EF4-FFF2-40B4-BE49-F238E27FC236}">
                      <a16:creationId xmlns:a16="http://schemas.microsoft.com/office/drawing/2014/main" id="{CA0AAC5D-D907-4A90-938F-86A96F592C4C}"/>
                    </a:ext>
                  </a:extLst>
                </p:cNvPr>
                <p:cNvSpPr/>
                <p:nvPr/>
              </p:nvSpPr>
              <p:spPr>
                <a:xfrm>
                  <a:off x="3987771" y="3628874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" name="Google Shape;3583;p49">
                  <a:extLst>
                    <a:ext uri="{FF2B5EF4-FFF2-40B4-BE49-F238E27FC236}">
                      <a16:creationId xmlns:a16="http://schemas.microsoft.com/office/drawing/2014/main" id="{55E77F3F-5176-460E-814D-B78B28B4FD82}"/>
                    </a:ext>
                  </a:extLst>
                </p:cNvPr>
                <p:cNvSpPr/>
                <p:nvPr/>
              </p:nvSpPr>
              <p:spPr>
                <a:xfrm>
                  <a:off x="4000709" y="3638540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" name="Google Shape;3584;p49">
                <a:extLst>
                  <a:ext uri="{FF2B5EF4-FFF2-40B4-BE49-F238E27FC236}">
                    <a16:creationId xmlns:a16="http://schemas.microsoft.com/office/drawing/2014/main" id="{A0FC09F6-8A84-43B5-9DC5-BBA596FFB977}"/>
                  </a:ext>
                </a:extLst>
              </p:cNvPr>
              <p:cNvGrpSpPr/>
              <p:nvPr/>
            </p:nvGrpSpPr>
            <p:grpSpPr>
              <a:xfrm>
                <a:off x="4087382" y="3775674"/>
                <a:ext cx="31405" cy="26898"/>
                <a:chOff x="4087382" y="3775674"/>
                <a:chExt cx="31405" cy="26898"/>
              </a:xfrm>
            </p:grpSpPr>
            <p:sp>
              <p:nvSpPr>
                <p:cNvPr id="107" name="Google Shape;3585;p49">
                  <a:extLst>
                    <a:ext uri="{FF2B5EF4-FFF2-40B4-BE49-F238E27FC236}">
                      <a16:creationId xmlns:a16="http://schemas.microsoft.com/office/drawing/2014/main" id="{1D4DD717-6639-4335-9E5E-0D35886DBE49}"/>
                    </a:ext>
                  </a:extLst>
                </p:cNvPr>
                <p:cNvSpPr/>
                <p:nvPr/>
              </p:nvSpPr>
              <p:spPr>
                <a:xfrm>
                  <a:off x="4087382" y="37756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20"/>
                        <a:pt x="2275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Google Shape;3586;p49">
                  <a:extLst>
                    <a:ext uri="{FF2B5EF4-FFF2-40B4-BE49-F238E27FC236}">
                      <a16:creationId xmlns:a16="http://schemas.microsoft.com/office/drawing/2014/main" id="{28BB28EC-B15B-413E-B941-071028A5D325}"/>
                    </a:ext>
                  </a:extLst>
                </p:cNvPr>
                <p:cNvSpPr/>
                <p:nvPr/>
              </p:nvSpPr>
              <p:spPr>
                <a:xfrm>
                  <a:off x="4101460" y="378534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" name="Google Shape;3587;p49">
                <a:extLst>
                  <a:ext uri="{FF2B5EF4-FFF2-40B4-BE49-F238E27FC236}">
                    <a16:creationId xmlns:a16="http://schemas.microsoft.com/office/drawing/2014/main" id="{8BCDC11C-AF96-4AE6-BBEA-A49D8CD3C2F3}"/>
                  </a:ext>
                </a:extLst>
              </p:cNvPr>
              <p:cNvGrpSpPr/>
              <p:nvPr/>
            </p:nvGrpSpPr>
            <p:grpSpPr>
              <a:xfrm>
                <a:off x="4118873" y="3856637"/>
                <a:ext cx="31405" cy="26906"/>
                <a:chOff x="4118873" y="3856637"/>
                <a:chExt cx="31405" cy="26906"/>
              </a:xfrm>
            </p:grpSpPr>
            <p:sp>
              <p:nvSpPr>
                <p:cNvPr id="105" name="Google Shape;3588;p49">
                  <a:extLst>
                    <a:ext uri="{FF2B5EF4-FFF2-40B4-BE49-F238E27FC236}">
                      <a16:creationId xmlns:a16="http://schemas.microsoft.com/office/drawing/2014/main" id="{2C2E82AA-C028-43AC-9602-17B312F32FB6}"/>
                    </a:ext>
                  </a:extLst>
                </p:cNvPr>
                <p:cNvSpPr/>
                <p:nvPr/>
              </p:nvSpPr>
              <p:spPr>
                <a:xfrm>
                  <a:off x="4118873" y="3856637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" name="Google Shape;3589;p49">
                  <a:extLst>
                    <a:ext uri="{FF2B5EF4-FFF2-40B4-BE49-F238E27FC236}">
                      <a16:creationId xmlns:a16="http://schemas.microsoft.com/office/drawing/2014/main" id="{EA9E2A3A-4770-412F-A68C-1FC9CC0D16F1}"/>
                    </a:ext>
                  </a:extLst>
                </p:cNvPr>
                <p:cNvSpPr/>
                <p:nvPr/>
              </p:nvSpPr>
              <p:spPr>
                <a:xfrm>
                  <a:off x="4133046" y="3866310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" name="Google Shape;3590;p49">
                <a:extLst>
                  <a:ext uri="{FF2B5EF4-FFF2-40B4-BE49-F238E27FC236}">
                    <a16:creationId xmlns:a16="http://schemas.microsoft.com/office/drawing/2014/main" id="{9B63E48F-741F-4E2C-B772-DDEBC4BDF7F0}"/>
                  </a:ext>
                </a:extLst>
              </p:cNvPr>
              <p:cNvGrpSpPr/>
              <p:nvPr/>
            </p:nvGrpSpPr>
            <p:grpSpPr>
              <a:xfrm>
                <a:off x="4168541" y="3639523"/>
                <a:ext cx="31499" cy="26906"/>
                <a:chOff x="4168541" y="3639523"/>
                <a:chExt cx="31499" cy="26906"/>
              </a:xfrm>
            </p:grpSpPr>
            <p:sp>
              <p:nvSpPr>
                <p:cNvPr id="103" name="Google Shape;3591;p49">
                  <a:extLst>
                    <a:ext uri="{FF2B5EF4-FFF2-40B4-BE49-F238E27FC236}">
                      <a16:creationId xmlns:a16="http://schemas.microsoft.com/office/drawing/2014/main" id="{C2E37677-1DB0-4921-B234-1DF7AF5F5184}"/>
                    </a:ext>
                  </a:extLst>
                </p:cNvPr>
                <p:cNvSpPr/>
                <p:nvPr/>
              </p:nvSpPr>
              <p:spPr>
                <a:xfrm>
                  <a:off x="4168541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2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5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" name="Google Shape;3592;p49">
                  <a:extLst>
                    <a:ext uri="{FF2B5EF4-FFF2-40B4-BE49-F238E27FC236}">
                      <a16:creationId xmlns:a16="http://schemas.microsoft.com/office/drawing/2014/main" id="{BF6AF4F0-A243-47C3-A985-3E50BB99356F}"/>
                    </a:ext>
                  </a:extLst>
                </p:cNvPr>
                <p:cNvSpPr/>
                <p:nvPr/>
              </p:nvSpPr>
              <p:spPr>
                <a:xfrm>
                  <a:off x="4182713" y="3649197"/>
                  <a:ext cx="7716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1" h="969" extrusionOk="0">
                      <a:moveTo>
                        <a:pt x="496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96" y="968"/>
                      </a:cubicBezTo>
                      <a:cubicBezTo>
                        <a:pt x="763" y="968"/>
                        <a:pt x="980" y="751"/>
                        <a:pt x="980" y="485"/>
                      </a:cubicBezTo>
                      <a:cubicBezTo>
                        <a:pt x="980" y="218"/>
                        <a:pt x="763" y="1"/>
                        <a:pt x="49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" name="Google Shape;3593;p49">
                <a:extLst>
                  <a:ext uri="{FF2B5EF4-FFF2-40B4-BE49-F238E27FC236}">
                    <a16:creationId xmlns:a16="http://schemas.microsoft.com/office/drawing/2014/main" id="{73F1ABF0-765A-4B1F-A7B4-45F31862B4FF}"/>
                  </a:ext>
                </a:extLst>
              </p:cNvPr>
              <p:cNvGrpSpPr/>
              <p:nvPr/>
            </p:nvGrpSpPr>
            <p:grpSpPr>
              <a:xfrm>
                <a:off x="3965789" y="3393545"/>
                <a:ext cx="31405" cy="26945"/>
                <a:chOff x="3965789" y="3393545"/>
                <a:chExt cx="31405" cy="26945"/>
              </a:xfrm>
            </p:grpSpPr>
            <p:sp>
              <p:nvSpPr>
                <p:cNvPr id="101" name="Google Shape;3594;p49">
                  <a:extLst>
                    <a:ext uri="{FF2B5EF4-FFF2-40B4-BE49-F238E27FC236}">
                      <a16:creationId xmlns:a16="http://schemas.microsoft.com/office/drawing/2014/main" id="{65881138-8ED0-4458-A742-0A3EC6A6D0AE}"/>
                    </a:ext>
                  </a:extLst>
                </p:cNvPr>
                <p:cNvSpPr/>
                <p:nvPr/>
              </p:nvSpPr>
              <p:spPr>
                <a:xfrm>
                  <a:off x="3965789" y="3393545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0"/>
                      </a:moveTo>
                      <a:cubicBezTo>
                        <a:pt x="1854" y="0"/>
                        <a:pt x="1426" y="158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" name="Google Shape;3595;p49">
                  <a:extLst>
                    <a:ext uri="{FF2B5EF4-FFF2-40B4-BE49-F238E27FC236}">
                      <a16:creationId xmlns:a16="http://schemas.microsoft.com/office/drawing/2014/main" id="{DC06B734-D566-4FB4-AE0F-DF53C8E2FC45}"/>
                    </a:ext>
                  </a:extLst>
                </p:cNvPr>
                <p:cNvSpPr/>
                <p:nvPr/>
              </p:nvSpPr>
              <p:spPr>
                <a:xfrm>
                  <a:off x="3978632" y="3403259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9" y="1"/>
                        <a:pt x="1" y="509"/>
                        <a:pt x="315" y="823"/>
                      </a:cubicBezTo>
                      <a:cubicBezTo>
                        <a:pt x="413" y="921"/>
                        <a:pt x="533" y="964"/>
                        <a:pt x="651" y="964"/>
                      </a:cubicBezTo>
                      <a:cubicBezTo>
                        <a:pt x="899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6" name="Google Shape;3596;p49">
                <a:extLst>
                  <a:ext uri="{FF2B5EF4-FFF2-40B4-BE49-F238E27FC236}">
                    <a16:creationId xmlns:a16="http://schemas.microsoft.com/office/drawing/2014/main" id="{A85E182D-6022-4C88-9018-39960A12BF9C}"/>
                  </a:ext>
                </a:extLst>
              </p:cNvPr>
              <p:cNvGrpSpPr/>
              <p:nvPr/>
            </p:nvGrpSpPr>
            <p:grpSpPr>
              <a:xfrm>
                <a:off x="3925166" y="3491008"/>
                <a:ext cx="31405" cy="27001"/>
                <a:chOff x="3925166" y="3491008"/>
                <a:chExt cx="31405" cy="27001"/>
              </a:xfrm>
            </p:grpSpPr>
            <p:sp>
              <p:nvSpPr>
                <p:cNvPr id="99" name="Google Shape;3597;p49">
                  <a:extLst>
                    <a:ext uri="{FF2B5EF4-FFF2-40B4-BE49-F238E27FC236}">
                      <a16:creationId xmlns:a16="http://schemas.microsoft.com/office/drawing/2014/main" id="{A3CFC35B-84D9-489C-9F06-F5657C6532B5}"/>
                    </a:ext>
                  </a:extLst>
                </p:cNvPr>
                <p:cNvSpPr/>
                <p:nvPr/>
              </p:nvSpPr>
              <p:spPr>
                <a:xfrm>
                  <a:off x="3925166" y="349100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5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0" name="Google Shape;3598;p49">
                  <a:extLst>
                    <a:ext uri="{FF2B5EF4-FFF2-40B4-BE49-F238E27FC236}">
                      <a16:creationId xmlns:a16="http://schemas.microsoft.com/office/drawing/2014/main" id="{261A383A-C275-42CA-84A9-A30BB8A9F08D}"/>
                    </a:ext>
                  </a:extLst>
                </p:cNvPr>
                <p:cNvSpPr/>
                <p:nvPr/>
              </p:nvSpPr>
              <p:spPr>
                <a:xfrm>
                  <a:off x="3939339" y="350068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5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5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7" name="Google Shape;3599;p49">
                <a:extLst>
                  <a:ext uri="{FF2B5EF4-FFF2-40B4-BE49-F238E27FC236}">
                    <a16:creationId xmlns:a16="http://schemas.microsoft.com/office/drawing/2014/main" id="{B7435836-78B6-4E3F-AAE4-71B26204EEA4}"/>
                  </a:ext>
                </a:extLst>
              </p:cNvPr>
              <p:cNvGrpSpPr/>
              <p:nvPr/>
            </p:nvGrpSpPr>
            <p:grpSpPr>
              <a:xfrm>
                <a:off x="3682845" y="3340976"/>
                <a:ext cx="31397" cy="26898"/>
                <a:chOff x="3682845" y="3340976"/>
                <a:chExt cx="31397" cy="26898"/>
              </a:xfrm>
            </p:grpSpPr>
            <p:sp>
              <p:nvSpPr>
                <p:cNvPr id="97" name="Google Shape;3600;p49">
                  <a:extLst>
                    <a:ext uri="{FF2B5EF4-FFF2-40B4-BE49-F238E27FC236}">
                      <a16:creationId xmlns:a16="http://schemas.microsoft.com/office/drawing/2014/main" id="{A36187CE-D754-4AFE-BF7E-0001B20423F3}"/>
                    </a:ext>
                  </a:extLst>
                </p:cNvPr>
                <p:cNvSpPr/>
                <p:nvPr/>
              </p:nvSpPr>
              <p:spPr>
                <a:xfrm>
                  <a:off x="3682845" y="3340976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" name="Google Shape;3601;p49">
                  <a:extLst>
                    <a:ext uri="{FF2B5EF4-FFF2-40B4-BE49-F238E27FC236}">
                      <a16:creationId xmlns:a16="http://schemas.microsoft.com/office/drawing/2014/main" id="{0BF790BE-0A5C-4E7E-9AF8-FAEEB72840B9}"/>
                    </a:ext>
                  </a:extLst>
                </p:cNvPr>
                <p:cNvSpPr/>
                <p:nvPr/>
              </p:nvSpPr>
              <p:spPr>
                <a:xfrm>
                  <a:off x="3695783" y="3350650"/>
                  <a:ext cx="8856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2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23"/>
                      </a:cubicBezTo>
                      <a:cubicBezTo>
                        <a:pt x="401" y="926"/>
                        <a:pt x="524" y="972"/>
                        <a:pt x="643" y="972"/>
                      </a:cubicBezTo>
                      <a:cubicBezTo>
                        <a:pt x="890" y="972"/>
                        <a:pt x="1125" y="777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8" name="Google Shape;3602;p49">
                <a:extLst>
                  <a:ext uri="{FF2B5EF4-FFF2-40B4-BE49-F238E27FC236}">
                    <a16:creationId xmlns:a16="http://schemas.microsoft.com/office/drawing/2014/main" id="{6CBCE92B-9DFB-4DD0-927C-7DEE5A288F8F}"/>
                  </a:ext>
                </a:extLst>
              </p:cNvPr>
              <p:cNvGrpSpPr/>
              <p:nvPr/>
            </p:nvGrpSpPr>
            <p:grpSpPr>
              <a:xfrm>
                <a:off x="3795393" y="3353725"/>
                <a:ext cx="31499" cy="26993"/>
                <a:chOff x="3795393" y="3353725"/>
                <a:chExt cx="31499" cy="26993"/>
              </a:xfrm>
            </p:grpSpPr>
            <p:sp>
              <p:nvSpPr>
                <p:cNvPr id="95" name="Google Shape;3603;p49">
                  <a:extLst>
                    <a:ext uri="{FF2B5EF4-FFF2-40B4-BE49-F238E27FC236}">
                      <a16:creationId xmlns:a16="http://schemas.microsoft.com/office/drawing/2014/main" id="{6096EF43-81EA-4D7D-9119-8000FFAD5B8A}"/>
                    </a:ext>
                  </a:extLst>
                </p:cNvPr>
                <p:cNvSpPr/>
                <p:nvPr/>
              </p:nvSpPr>
              <p:spPr>
                <a:xfrm>
                  <a:off x="3795393" y="335372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32"/>
                        <a:pt x="2299" y="3432"/>
                      </a:cubicBezTo>
                      <a:cubicBezTo>
                        <a:pt x="3242" y="3432"/>
                        <a:pt x="4005" y="2658"/>
                        <a:pt x="4005" y="1714"/>
                      </a:cubicBezTo>
                      <a:cubicBezTo>
                        <a:pt x="4005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" name="Google Shape;3604;p49">
                  <a:extLst>
                    <a:ext uri="{FF2B5EF4-FFF2-40B4-BE49-F238E27FC236}">
                      <a16:creationId xmlns:a16="http://schemas.microsoft.com/office/drawing/2014/main" id="{5CF1705E-92C4-44AA-9F41-CAEB30023CBA}"/>
                    </a:ext>
                  </a:extLst>
                </p:cNvPr>
                <p:cNvSpPr/>
                <p:nvPr/>
              </p:nvSpPr>
              <p:spPr>
                <a:xfrm>
                  <a:off x="3809668" y="3363399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06" y="0"/>
                        <a:pt x="0" y="218"/>
                        <a:pt x="0" y="484"/>
                      </a:cubicBezTo>
                      <a:cubicBezTo>
                        <a:pt x="0" y="750"/>
                        <a:pt x="206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" name="Google Shape;3605;p49">
                <a:extLst>
                  <a:ext uri="{FF2B5EF4-FFF2-40B4-BE49-F238E27FC236}">
                    <a16:creationId xmlns:a16="http://schemas.microsoft.com/office/drawing/2014/main" id="{A1D509F8-7F5C-476D-A0D4-75B86D5C3936}"/>
                  </a:ext>
                </a:extLst>
              </p:cNvPr>
              <p:cNvGrpSpPr/>
              <p:nvPr/>
            </p:nvGrpSpPr>
            <p:grpSpPr>
              <a:xfrm>
                <a:off x="4176909" y="4363221"/>
                <a:ext cx="38924" cy="33316"/>
                <a:chOff x="4176909" y="4363221"/>
                <a:chExt cx="38924" cy="33316"/>
              </a:xfrm>
            </p:grpSpPr>
            <p:sp>
              <p:nvSpPr>
                <p:cNvPr id="93" name="Google Shape;3606;p49">
                  <a:extLst>
                    <a:ext uri="{FF2B5EF4-FFF2-40B4-BE49-F238E27FC236}">
                      <a16:creationId xmlns:a16="http://schemas.microsoft.com/office/drawing/2014/main" id="{3CB61EE3-3D3B-4E32-BDDD-BC0EF12FB550}"/>
                    </a:ext>
                  </a:extLst>
                </p:cNvPr>
                <p:cNvSpPr/>
                <p:nvPr/>
              </p:nvSpPr>
              <p:spPr>
                <a:xfrm>
                  <a:off x="4176909" y="4363221"/>
                  <a:ext cx="38924" cy="33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9" h="4236" extrusionOk="0">
                      <a:moveTo>
                        <a:pt x="2823" y="0"/>
                      </a:moveTo>
                      <a:cubicBezTo>
                        <a:pt x="2301" y="0"/>
                        <a:pt x="1767" y="195"/>
                        <a:pt x="1331" y="631"/>
                      </a:cubicBezTo>
                      <a:cubicBezTo>
                        <a:pt x="1" y="1961"/>
                        <a:pt x="944" y="4236"/>
                        <a:pt x="2831" y="4236"/>
                      </a:cubicBezTo>
                      <a:cubicBezTo>
                        <a:pt x="4005" y="4236"/>
                        <a:pt x="4948" y="3292"/>
                        <a:pt x="4948" y="2119"/>
                      </a:cubicBezTo>
                      <a:cubicBezTo>
                        <a:pt x="4948" y="844"/>
                        <a:pt x="3911" y="0"/>
                        <a:pt x="282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" name="Google Shape;3607;p49">
                  <a:extLst>
                    <a:ext uri="{FF2B5EF4-FFF2-40B4-BE49-F238E27FC236}">
                      <a16:creationId xmlns:a16="http://schemas.microsoft.com/office/drawing/2014/main" id="{B75DAF7A-7173-42D9-BC38-7BA622DF7675}"/>
                    </a:ext>
                  </a:extLst>
                </p:cNvPr>
                <p:cNvSpPr/>
                <p:nvPr/>
              </p:nvSpPr>
              <p:spPr>
                <a:xfrm>
                  <a:off x="4192230" y="4372934"/>
                  <a:ext cx="13897" cy="1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" h="1779" extrusionOk="0">
                      <a:moveTo>
                        <a:pt x="883" y="1"/>
                      </a:moveTo>
                      <a:cubicBezTo>
                        <a:pt x="399" y="1"/>
                        <a:pt x="0" y="400"/>
                        <a:pt x="0" y="896"/>
                      </a:cubicBezTo>
                      <a:cubicBezTo>
                        <a:pt x="0" y="1380"/>
                        <a:pt x="399" y="1779"/>
                        <a:pt x="883" y="1779"/>
                      </a:cubicBezTo>
                      <a:cubicBezTo>
                        <a:pt x="1379" y="1779"/>
                        <a:pt x="1766" y="1380"/>
                        <a:pt x="1766" y="896"/>
                      </a:cubicBezTo>
                      <a:cubicBezTo>
                        <a:pt x="1766" y="400"/>
                        <a:pt x="1379" y="1"/>
                        <a:pt x="88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" name="Google Shape;3608;p49">
                <a:extLst>
                  <a:ext uri="{FF2B5EF4-FFF2-40B4-BE49-F238E27FC236}">
                    <a16:creationId xmlns:a16="http://schemas.microsoft.com/office/drawing/2014/main" id="{1101D903-46FB-40D4-BCA6-F3B038471790}"/>
                  </a:ext>
                </a:extLst>
              </p:cNvPr>
              <p:cNvGrpSpPr/>
              <p:nvPr/>
            </p:nvGrpSpPr>
            <p:grpSpPr>
              <a:xfrm>
                <a:off x="4226191" y="4007660"/>
                <a:ext cx="33560" cy="28770"/>
                <a:chOff x="4226191" y="4007660"/>
                <a:chExt cx="33560" cy="28770"/>
              </a:xfrm>
            </p:grpSpPr>
            <p:sp>
              <p:nvSpPr>
                <p:cNvPr id="91" name="Google Shape;3609;p49">
                  <a:extLst>
                    <a:ext uri="{FF2B5EF4-FFF2-40B4-BE49-F238E27FC236}">
                      <a16:creationId xmlns:a16="http://schemas.microsoft.com/office/drawing/2014/main" id="{66250D4C-2FC8-4CB3-AE4D-E060394D0B88}"/>
                    </a:ext>
                  </a:extLst>
                </p:cNvPr>
                <p:cNvSpPr/>
                <p:nvPr/>
              </p:nvSpPr>
              <p:spPr>
                <a:xfrm>
                  <a:off x="4226191" y="4007660"/>
                  <a:ext cx="33560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3658" extrusionOk="0">
                      <a:moveTo>
                        <a:pt x="2427" y="1"/>
                      </a:moveTo>
                      <a:cubicBezTo>
                        <a:pt x="1980" y="1"/>
                        <a:pt x="1524" y="167"/>
                        <a:pt x="1150" y="537"/>
                      </a:cubicBezTo>
                      <a:cubicBezTo>
                        <a:pt x="1" y="1686"/>
                        <a:pt x="811" y="3645"/>
                        <a:pt x="2444" y="3658"/>
                      </a:cubicBezTo>
                      <a:cubicBezTo>
                        <a:pt x="3436" y="3645"/>
                        <a:pt x="4259" y="2835"/>
                        <a:pt x="4259" y="1843"/>
                      </a:cubicBezTo>
                      <a:cubicBezTo>
                        <a:pt x="4267" y="736"/>
                        <a:pt x="3369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" name="Google Shape;3610;p49">
                  <a:extLst>
                    <a:ext uri="{FF2B5EF4-FFF2-40B4-BE49-F238E27FC236}">
                      <a16:creationId xmlns:a16="http://schemas.microsoft.com/office/drawing/2014/main" id="{22C4B555-1AB5-4845-9E2D-F76DC01387BB}"/>
                    </a:ext>
                  </a:extLst>
                </p:cNvPr>
                <p:cNvSpPr/>
                <p:nvPr/>
              </p:nvSpPr>
              <p:spPr>
                <a:xfrm>
                  <a:off x="4239129" y="4017397"/>
                  <a:ext cx="10948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" h="1193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8"/>
                        <a:pt x="647" y="1192"/>
                        <a:pt x="794" y="1192"/>
                      </a:cubicBezTo>
                      <a:cubicBezTo>
                        <a:pt x="1099" y="1192"/>
                        <a:pt x="1392" y="957"/>
                        <a:pt x="1392" y="605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" name="Google Shape;3611;p49">
                <a:extLst>
                  <a:ext uri="{FF2B5EF4-FFF2-40B4-BE49-F238E27FC236}">
                    <a16:creationId xmlns:a16="http://schemas.microsoft.com/office/drawing/2014/main" id="{85B718AB-FD57-4066-B778-EFC3A0B478B4}"/>
                  </a:ext>
                </a:extLst>
              </p:cNvPr>
              <p:cNvGrpSpPr/>
              <p:nvPr/>
            </p:nvGrpSpPr>
            <p:grpSpPr>
              <a:xfrm>
                <a:off x="3597785" y="3377045"/>
                <a:ext cx="33591" cy="28699"/>
                <a:chOff x="3597785" y="3377045"/>
                <a:chExt cx="33591" cy="28699"/>
              </a:xfrm>
            </p:grpSpPr>
            <p:sp>
              <p:nvSpPr>
                <p:cNvPr id="89" name="Google Shape;3612;p49">
                  <a:extLst>
                    <a:ext uri="{FF2B5EF4-FFF2-40B4-BE49-F238E27FC236}">
                      <a16:creationId xmlns:a16="http://schemas.microsoft.com/office/drawing/2014/main" id="{CA29E707-A3E6-454D-9DD4-EAF8BCE6C25D}"/>
                    </a:ext>
                  </a:extLst>
                </p:cNvPr>
                <p:cNvSpPr/>
                <p:nvPr/>
              </p:nvSpPr>
              <p:spPr>
                <a:xfrm>
                  <a:off x="3597785" y="3377045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28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0" y="1676"/>
                        <a:pt x="811" y="3648"/>
                        <a:pt x="2444" y="3648"/>
                      </a:cubicBezTo>
                      <a:cubicBezTo>
                        <a:pt x="3448" y="3648"/>
                        <a:pt x="4259" y="2826"/>
                        <a:pt x="4271" y="1822"/>
                      </a:cubicBezTo>
                      <a:cubicBezTo>
                        <a:pt x="4262" y="726"/>
                        <a:pt x="3364" y="0"/>
                        <a:pt x="242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" name="Google Shape;3613;p49">
                  <a:extLst>
                    <a:ext uri="{FF2B5EF4-FFF2-40B4-BE49-F238E27FC236}">
                      <a16:creationId xmlns:a16="http://schemas.microsoft.com/office/drawing/2014/main" id="{3EF047F3-6D27-432A-8BDC-FAAA7C93655E}"/>
                    </a:ext>
                  </a:extLst>
                </p:cNvPr>
                <p:cNvSpPr/>
                <p:nvPr/>
              </p:nvSpPr>
              <p:spPr>
                <a:xfrm>
                  <a:off x="3612343" y="3386703"/>
                  <a:ext cx="9328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20" y="1186"/>
                        <a:pt x="1186" y="920"/>
                        <a:pt x="1186" y="594"/>
                      </a:cubicBezTo>
                      <a:cubicBezTo>
                        <a:pt x="1186" y="267"/>
                        <a:pt x="920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" name="Google Shape;3614;p49">
                <a:extLst>
                  <a:ext uri="{FF2B5EF4-FFF2-40B4-BE49-F238E27FC236}">
                    <a16:creationId xmlns:a16="http://schemas.microsoft.com/office/drawing/2014/main" id="{6E2380F1-E692-46FA-95A0-46C21C6160D4}"/>
                  </a:ext>
                </a:extLst>
              </p:cNvPr>
              <p:cNvGrpSpPr/>
              <p:nvPr/>
            </p:nvGrpSpPr>
            <p:grpSpPr>
              <a:xfrm>
                <a:off x="3887870" y="3669796"/>
                <a:ext cx="33591" cy="28692"/>
                <a:chOff x="3887870" y="3669796"/>
                <a:chExt cx="33591" cy="28692"/>
              </a:xfrm>
            </p:grpSpPr>
            <p:sp>
              <p:nvSpPr>
                <p:cNvPr id="87" name="Google Shape;3615;p49">
                  <a:extLst>
                    <a:ext uri="{FF2B5EF4-FFF2-40B4-BE49-F238E27FC236}">
                      <a16:creationId xmlns:a16="http://schemas.microsoft.com/office/drawing/2014/main" id="{10A9E453-D4E2-4200-BD12-51D9A9D39CE5}"/>
                    </a:ext>
                  </a:extLst>
                </p:cNvPr>
                <p:cNvSpPr/>
                <p:nvPr/>
              </p:nvSpPr>
              <p:spPr>
                <a:xfrm>
                  <a:off x="3887870" y="3669796"/>
                  <a:ext cx="33591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8" extrusionOk="0">
                      <a:moveTo>
                        <a:pt x="2431" y="0"/>
                      </a:moveTo>
                      <a:cubicBezTo>
                        <a:pt x="1981" y="0"/>
                        <a:pt x="1522" y="167"/>
                        <a:pt x="1150" y="539"/>
                      </a:cubicBezTo>
                      <a:cubicBezTo>
                        <a:pt x="1" y="1676"/>
                        <a:pt x="823" y="3648"/>
                        <a:pt x="2444" y="3648"/>
                      </a:cubicBezTo>
                      <a:cubicBezTo>
                        <a:pt x="3448" y="3648"/>
                        <a:pt x="4271" y="2825"/>
                        <a:pt x="4271" y="1821"/>
                      </a:cubicBezTo>
                      <a:cubicBezTo>
                        <a:pt x="4271" y="725"/>
                        <a:pt x="3370" y="0"/>
                        <a:pt x="24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Google Shape;3616;p49">
                  <a:extLst>
                    <a:ext uri="{FF2B5EF4-FFF2-40B4-BE49-F238E27FC236}">
                      <a16:creationId xmlns:a16="http://schemas.microsoft.com/office/drawing/2014/main" id="{B07E72B1-2299-4411-AF1C-34DE20550EAE}"/>
                    </a:ext>
                  </a:extLst>
                </p:cNvPr>
                <p:cNvSpPr/>
                <p:nvPr/>
              </p:nvSpPr>
              <p:spPr>
                <a:xfrm>
                  <a:off x="3902428" y="3679454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3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" name="Google Shape;3617;p49">
                <a:extLst>
                  <a:ext uri="{FF2B5EF4-FFF2-40B4-BE49-F238E27FC236}">
                    <a16:creationId xmlns:a16="http://schemas.microsoft.com/office/drawing/2014/main" id="{11350739-1092-4B49-9F01-986AF3383E58}"/>
                  </a:ext>
                </a:extLst>
              </p:cNvPr>
              <p:cNvGrpSpPr/>
              <p:nvPr/>
            </p:nvGrpSpPr>
            <p:grpSpPr>
              <a:xfrm>
                <a:off x="3818320" y="3481625"/>
                <a:ext cx="33497" cy="28770"/>
                <a:chOff x="3818320" y="3481625"/>
                <a:chExt cx="33497" cy="28770"/>
              </a:xfrm>
            </p:grpSpPr>
            <p:sp>
              <p:nvSpPr>
                <p:cNvPr id="85" name="Google Shape;3618;p49">
                  <a:extLst>
                    <a:ext uri="{FF2B5EF4-FFF2-40B4-BE49-F238E27FC236}">
                      <a16:creationId xmlns:a16="http://schemas.microsoft.com/office/drawing/2014/main" id="{B1E36DC3-EABB-4D92-B526-31852B7188D6}"/>
                    </a:ext>
                  </a:extLst>
                </p:cNvPr>
                <p:cNvSpPr/>
                <p:nvPr/>
              </p:nvSpPr>
              <p:spPr>
                <a:xfrm>
                  <a:off x="3818320" y="3481625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1"/>
                      </a:moveTo>
                      <a:cubicBezTo>
                        <a:pt x="1975" y="1"/>
                        <a:pt x="1520" y="166"/>
                        <a:pt x="1150" y="537"/>
                      </a:cubicBezTo>
                      <a:cubicBezTo>
                        <a:pt x="1" y="1686"/>
                        <a:pt x="811" y="3658"/>
                        <a:pt x="2432" y="3658"/>
                      </a:cubicBezTo>
                      <a:cubicBezTo>
                        <a:pt x="3448" y="3658"/>
                        <a:pt x="4259" y="2835"/>
                        <a:pt x="4259" y="1831"/>
                      </a:cubicBezTo>
                      <a:cubicBezTo>
                        <a:pt x="4259" y="732"/>
                        <a:pt x="3359" y="1"/>
                        <a:pt x="242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" name="Google Shape;3619;p49">
                  <a:extLst>
                    <a:ext uri="{FF2B5EF4-FFF2-40B4-BE49-F238E27FC236}">
                      <a16:creationId xmlns:a16="http://schemas.microsoft.com/office/drawing/2014/main" id="{6012C193-1EF1-4914-B033-8873F2218309}"/>
                    </a:ext>
                  </a:extLst>
                </p:cNvPr>
                <p:cNvSpPr/>
                <p:nvPr/>
              </p:nvSpPr>
              <p:spPr>
                <a:xfrm>
                  <a:off x="3831258" y="3491362"/>
                  <a:ext cx="10956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2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6" y="1192"/>
                        <a:pt x="792" y="1192"/>
                      </a:cubicBezTo>
                      <a:cubicBezTo>
                        <a:pt x="1098" y="1192"/>
                        <a:pt x="1392" y="953"/>
                        <a:pt x="1392" y="593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" name="Google Shape;3620;p49">
                <a:extLst>
                  <a:ext uri="{FF2B5EF4-FFF2-40B4-BE49-F238E27FC236}">
                    <a16:creationId xmlns:a16="http://schemas.microsoft.com/office/drawing/2014/main" id="{FE4F270B-4FCD-4200-85B7-B75A92A6AAC6}"/>
                  </a:ext>
                </a:extLst>
              </p:cNvPr>
              <p:cNvGrpSpPr/>
              <p:nvPr/>
            </p:nvGrpSpPr>
            <p:grpSpPr>
              <a:xfrm>
                <a:off x="4278139" y="4120948"/>
                <a:ext cx="37492" cy="32129"/>
                <a:chOff x="4278139" y="4120948"/>
                <a:chExt cx="37492" cy="32129"/>
              </a:xfrm>
            </p:grpSpPr>
            <p:sp>
              <p:nvSpPr>
                <p:cNvPr id="83" name="Google Shape;3621;p49">
                  <a:extLst>
                    <a:ext uri="{FF2B5EF4-FFF2-40B4-BE49-F238E27FC236}">
                      <a16:creationId xmlns:a16="http://schemas.microsoft.com/office/drawing/2014/main" id="{FCE85DEE-6004-44E8-8A80-011470D0B23C}"/>
                    </a:ext>
                  </a:extLst>
                </p:cNvPr>
                <p:cNvSpPr/>
                <p:nvPr/>
              </p:nvSpPr>
              <p:spPr>
                <a:xfrm>
                  <a:off x="4278139" y="4120948"/>
                  <a:ext cx="37492" cy="3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7" h="4085" extrusionOk="0">
                      <a:moveTo>
                        <a:pt x="2708" y="0"/>
                      </a:moveTo>
                      <a:cubicBezTo>
                        <a:pt x="2207" y="0"/>
                        <a:pt x="1697" y="186"/>
                        <a:pt x="1283" y="600"/>
                      </a:cubicBezTo>
                      <a:cubicBezTo>
                        <a:pt x="1" y="1895"/>
                        <a:pt x="908" y="4084"/>
                        <a:pt x="2722" y="4084"/>
                      </a:cubicBezTo>
                      <a:cubicBezTo>
                        <a:pt x="3847" y="4084"/>
                        <a:pt x="4755" y="3177"/>
                        <a:pt x="4767" y="2052"/>
                      </a:cubicBezTo>
                      <a:cubicBezTo>
                        <a:pt x="4767" y="815"/>
                        <a:pt x="3758" y="0"/>
                        <a:pt x="270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" name="Google Shape;3622;p49">
                  <a:extLst>
                    <a:ext uri="{FF2B5EF4-FFF2-40B4-BE49-F238E27FC236}">
                      <a16:creationId xmlns:a16="http://schemas.microsoft.com/office/drawing/2014/main" id="{FB27CC61-7DAD-472C-88B2-961D382809D1}"/>
                    </a:ext>
                  </a:extLst>
                </p:cNvPr>
                <p:cNvSpPr/>
                <p:nvPr/>
              </p:nvSpPr>
              <p:spPr>
                <a:xfrm>
                  <a:off x="4290983" y="4130614"/>
                  <a:ext cx="14943" cy="12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0" h="1629" extrusionOk="0">
                      <a:moveTo>
                        <a:pt x="1089" y="0"/>
                      </a:moveTo>
                      <a:cubicBezTo>
                        <a:pt x="363" y="0"/>
                        <a:pt x="1" y="883"/>
                        <a:pt x="509" y="1391"/>
                      </a:cubicBezTo>
                      <a:cubicBezTo>
                        <a:pt x="673" y="1555"/>
                        <a:pt x="876" y="1629"/>
                        <a:pt x="1076" y="1629"/>
                      </a:cubicBezTo>
                      <a:cubicBezTo>
                        <a:pt x="1495" y="1629"/>
                        <a:pt x="1900" y="1306"/>
                        <a:pt x="1900" y="823"/>
                      </a:cubicBezTo>
                      <a:cubicBezTo>
                        <a:pt x="1900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" name="Google Shape;3623;p49">
                <a:extLst>
                  <a:ext uri="{FF2B5EF4-FFF2-40B4-BE49-F238E27FC236}">
                    <a16:creationId xmlns:a16="http://schemas.microsoft.com/office/drawing/2014/main" id="{75369725-8BBC-4E33-8F46-84236A5DAEA6}"/>
                  </a:ext>
                </a:extLst>
              </p:cNvPr>
              <p:cNvGrpSpPr/>
              <p:nvPr/>
            </p:nvGrpSpPr>
            <p:grpSpPr>
              <a:xfrm>
                <a:off x="4419898" y="3977388"/>
                <a:ext cx="33497" cy="28692"/>
                <a:chOff x="4419898" y="3977388"/>
                <a:chExt cx="33497" cy="28692"/>
              </a:xfrm>
            </p:grpSpPr>
            <p:sp>
              <p:nvSpPr>
                <p:cNvPr id="81" name="Google Shape;3624;p49">
                  <a:extLst>
                    <a:ext uri="{FF2B5EF4-FFF2-40B4-BE49-F238E27FC236}">
                      <a16:creationId xmlns:a16="http://schemas.microsoft.com/office/drawing/2014/main" id="{8C6B5E5C-4917-4D91-BD55-AB22D8637B5D}"/>
                    </a:ext>
                  </a:extLst>
                </p:cNvPr>
                <p:cNvSpPr/>
                <p:nvPr/>
              </p:nvSpPr>
              <p:spPr>
                <a:xfrm>
                  <a:off x="4419898" y="3977388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1" y="1688"/>
                        <a:pt x="811" y="3648"/>
                        <a:pt x="2432" y="3648"/>
                      </a:cubicBezTo>
                      <a:cubicBezTo>
                        <a:pt x="3448" y="3648"/>
                        <a:pt x="4259" y="2837"/>
                        <a:pt x="4259" y="1833"/>
                      </a:cubicBezTo>
                      <a:cubicBezTo>
                        <a:pt x="4259" y="729"/>
                        <a:pt x="3362" y="0"/>
                        <a:pt x="242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" name="Google Shape;3625;p49">
                  <a:extLst>
                    <a:ext uri="{FF2B5EF4-FFF2-40B4-BE49-F238E27FC236}">
                      <a16:creationId xmlns:a16="http://schemas.microsoft.com/office/drawing/2014/main" id="{CEA7E768-6583-4320-8DA4-17DF6427DB9E}"/>
                    </a:ext>
                  </a:extLst>
                </p:cNvPr>
                <p:cNvSpPr/>
                <p:nvPr/>
              </p:nvSpPr>
              <p:spPr>
                <a:xfrm>
                  <a:off x="4432742" y="3987046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9" y="1139"/>
                        <a:pt x="650" y="1195"/>
                        <a:pt x="799" y="1195"/>
                      </a:cubicBezTo>
                      <a:cubicBezTo>
                        <a:pt x="1104" y="1195"/>
                        <a:pt x="1396" y="963"/>
                        <a:pt x="1404" y="605"/>
                      </a:cubicBezTo>
                      <a:cubicBezTo>
                        <a:pt x="1404" y="266"/>
                        <a:pt x="1138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" name="Google Shape;3626;p49">
                <a:extLst>
                  <a:ext uri="{FF2B5EF4-FFF2-40B4-BE49-F238E27FC236}">
                    <a16:creationId xmlns:a16="http://schemas.microsoft.com/office/drawing/2014/main" id="{E0125DA5-07F3-4A44-8DB0-ABA67BFE6EFE}"/>
                  </a:ext>
                </a:extLst>
              </p:cNvPr>
              <p:cNvGrpSpPr/>
              <p:nvPr/>
            </p:nvGrpSpPr>
            <p:grpSpPr>
              <a:xfrm>
                <a:off x="4158930" y="4034684"/>
                <a:ext cx="33497" cy="28762"/>
                <a:chOff x="4158930" y="4034684"/>
                <a:chExt cx="33497" cy="28762"/>
              </a:xfrm>
            </p:grpSpPr>
            <p:sp>
              <p:nvSpPr>
                <p:cNvPr id="79" name="Google Shape;3627;p49">
                  <a:extLst>
                    <a:ext uri="{FF2B5EF4-FFF2-40B4-BE49-F238E27FC236}">
                      <a16:creationId xmlns:a16="http://schemas.microsoft.com/office/drawing/2014/main" id="{C1A77F91-39A3-474F-B634-EC3218C69453}"/>
                    </a:ext>
                  </a:extLst>
                </p:cNvPr>
                <p:cNvSpPr/>
                <p:nvPr/>
              </p:nvSpPr>
              <p:spPr>
                <a:xfrm>
                  <a:off x="4158930" y="4034684"/>
                  <a:ext cx="33497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7" extrusionOk="0">
                      <a:moveTo>
                        <a:pt x="2421" y="0"/>
                      </a:moveTo>
                      <a:cubicBezTo>
                        <a:pt x="1974" y="0"/>
                        <a:pt x="1520" y="166"/>
                        <a:pt x="1149" y="536"/>
                      </a:cubicBezTo>
                      <a:cubicBezTo>
                        <a:pt x="0" y="1685"/>
                        <a:pt x="811" y="3645"/>
                        <a:pt x="2432" y="3657"/>
                      </a:cubicBezTo>
                      <a:cubicBezTo>
                        <a:pt x="3436" y="3645"/>
                        <a:pt x="4258" y="2834"/>
                        <a:pt x="4258" y="1830"/>
                      </a:cubicBezTo>
                      <a:cubicBezTo>
                        <a:pt x="4258" y="732"/>
                        <a:pt x="3358" y="0"/>
                        <a:pt x="242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" name="Google Shape;3628;p49">
                  <a:extLst>
                    <a:ext uri="{FF2B5EF4-FFF2-40B4-BE49-F238E27FC236}">
                      <a16:creationId xmlns:a16="http://schemas.microsoft.com/office/drawing/2014/main" id="{133AE457-CE6A-4D55-90FF-8EEE3EFFA0B2}"/>
                    </a:ext>
                  </a:extLst>
                </p:cNvPr>
                <p:cNvSpPr/>
                <p:nvPr/>
              </p:nvSpPr>
              <p:spPr>
                <a:xfrm>
                  <a:off x="4173385" y="4044319"/>
                  <a:ext cx="9336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99" extrusionOk="0">
                      <a:moveTo>
                        <a:pt x="594" y="1"/>
                      </a:moveTo>
                      <a:cubicBezTo>
                        <a:pt x="267" y="1"/>
                        <a:pt x="1" y="279"/>
                        <a:pt x="1" y="605"/>
                      </a:cubicBezTo>
                      <a:cubicBezTo>
                        <a:pt x="1" y="932"/>
                        <a:pt x="267" y="1198"/>
                        <a:pt x="594" y="1198"/>
                      </a:cubicBezTo>
                      <a:cubicBezTo>
                        <a:pt x="920" y="1198"/>
                        <a:pt x="1186" y="932"/>
                        <a:pt x="1186" y="605"/>
                      </a:cubicBezTo>
                      <a:cubicBezTo>
                        <a:pt x="1186" y="279"/>
                        <a:pt x="92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" name="Google Shape;3629;p49">
                <a:extLst>
                  <a:ext uri="{FF2B5EF4-FFF2-40B4-BE49-F238E27FC236}">
                    <a16:creationId xmlns:a16="http://schemas.microsoft.com/office/drawing/2014/main" id="{5834118C-5763-473F-A551-1638D457C71F}"/>
                  </a:ext>
                </a:extLst>
              </p:cNvPr>
              <p:cNvGrpSpPr/>
              <p:nvPr/>
            </p:nvGrpSpPr>
            <p:grpSpPr>
              <a:xfrm>
                <a:off x="4134949" y="3957049"/>
                <a:ext cx="33497" cy="28770"/>
                <a:chOff x="4134949" y="3957049"/>
                <a:chExt cx="33497" cy="28770"/>
              </a:xfrm>
            </p:grpSpPr>
            <p:sp>
              <p:nvSpPr>
                <p:cNvPr id="77" name="Google Shape;3630;p49">
                  <a:extLst>
                    <a:ext uri="{FF2B5EF4-FFF2-40B4-BE49-F238E27FC236}">
                      <a16:creationId xmlns:a16="http://schemas.microsoft.com/office/drawing/2014/main" id="{F59FBBA1-B543-4923-8A3E-358D751E67F3}"/>
                    </a:ext>
                  </a:extLst>
                </p:cNvPr>
                <p:cNvSpPr/>
                <p:nvPr/>
              </p:nvSpPr>
              <p:spPr>
                <a:xfrm>
                  <a:off x="4134949" y="3957049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0"/>
                      </a:moveTo>
                      <a:cubicBezTo>
                        <a:pt x="1975" y="0"/>
                        <a:pt x="1520" y="166"/>
                        <a:pt x="1150" y="536"/>
                      </a:cubicBezTo>
                      <a:cubicBezTo>
                        <a:pt x="1" y="1685"/>
                        <a:pt x="811" y="3657"/>
                        <a:pt x="2432" y="3657"/>
                      </a:cubicBezTo>
                      <a:cubicBezTo>
                        <a:pt x="3436" y="3657"/>
                        <a:pt x="4259" y="2834"/>
                        <a:pt x="4259" y="1830"/>
                      </a:cubicBezTo>
                      <a:cubicBezTo>
                        <a:pt x="4259" y="732"/>
                        <a:pt x="3359" y="0"/>
                        <a:pt x="242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" name="Google Shape;3631;p49">
                  <a:extLst>
                    <a:ext uri="{FF2B5EF4-FFF2-40B4-BE49-F238E27FC236}">
                      <a16:creationId xmlns:a16="http://schemas.microsoft.com/office/drawing/2014/main" id="{2FC92485-5DFB-4CF5-9E60-6B2F1AC14908}"/>
                    </a:ext>
                  </a:extLst>
                </p:cNvPr>
                <p:cNvSpPr/>
                <p:nvPr/>
              </p:nvSpPr>
              <p:spPr>
                <a:xfrm>
                  <a:off x="4147793" y="3966778"/>
                  <a:ext cx="10956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3" extrusionOk="0">
                      <a:moveTo>
                        <a:pt x="799" y="1"/>
                      </a:moveTo>
                      <a:cubicBezTo>
                        <a:pt x="267" y="1"/>
                        <a:pt x="1" y="642"/>
                        <a:pt x="376" y="1017"/>
                      </a:cubicBezTo>
                      <a:cubicBezTo>
                        <a:pt x="497" y="1138"/>
                        <a:pt x="646" y="1192"/>
                        <a:pt x="792" y="1192"/>
                      </a:cubicBezTo>
                      <a:cubicBezTo>
                        <a:pt x="1098" y="1192"/>
                        <a:pt x="1392" y="954"/>
                        <a:pt x="1392" y="593"/>
                      </a:cubicBezTo>
                      <a:cubicBezTo>
                        <a:pt x="1392" y="267"/>
                        <a:pt x="1126" y="1"/>
                        <a:pt x="799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" name="Google Shape;3632;p49">
                <a:extLst>
                  <a:ext uri="{FF2B5EF4-FFF2-40B4-BE49-F238E27FC236}">
                    <a16:creationId xmlns:a16="http://schemas.microsoft.com/office/drawing/2014/main" id="{E2E2FA9F-1A8D-4862-A235-E15E9646A1F0}"/>
                  </a:ext>
                </a:extLst>
              </p:cNvPr>
              <p:cNvGrpSpPr/>
              <p:nvPr/>
            </p:nvGrpSpPr>
            <p:grpSpPr>
              <a:xfrm>
                <a:off x="4193653" y="4184403"/>
                <a:ext cx="43580" cy="37264"/>
                <a:chOff x="4193653" y="4184403"/>
                <a:chExt cx="43580" cy="37264"/>
              </a:xfrm>
            </p:grpSpPr>
            <p:sp>
              <p:nvSpPr>
                <p:cNvPr id="75" name="Google Shape;3633;p49">
                  <a:extLst>
                    <a:ext uri="{FF2B5EF4-FFF2-40B4-BE49-F238E27FC236}">
                      <a16:creationId xmlns:a16="http://schemas.microsoft.com/office/drawing/2014/main" id="{99B8A4DD-F9C9-44C5-A639-D1B47D03B34E}"/>
                    </a:ext>
                  </a:extLst>
                </p:cNvPr>
                <p:cNvSpPr/>
                <p:nvPr/>
              </p:nvSpPr>
              <p:spPr>
                <a:xfrm>
                  <a:off x="4193653" y="4184403"/>
                  <a:ext cx="43580" cy="37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38" extrusionOk="0">
                      <a:moveTo>
                        <a:pt x="3156" y="1"/>
                      </a:moveTo>
                      <a:cubicBezTo>
                        <a:pt x="2575" y="1"/>
                        <a:pt x="1982" y="216"/>
                        <a:pt x="1501" y="698"/>
                      </a:cubicBezTo>
                      <a:cubicBezTo>
                        <a:pt x="1" y="2185"/>
                        <a:pt x="1065" y="4738"/>
                        <a:pt x="3170" y="4738"/>
                      </a:cubicBezTo>
                      <a:cubicBezTo>
                        <a:pt x="4476" y="4738"/>
                        <a:pt x="5529" y="3673"/>
                        <a:pt x="5541" y="2367"/>
                      </a:cubicBezTo>
                      <a:cubicBezTo>
                        <a:pt x="5541" y="943"/>
                        <a:pt x="4373" y="1"/>
                        <a:pt x="315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Google Shape;3634;p49">
                  <a:extLst>
                    <a:ext uri="{FF2B5EF4-FFF2-40B4-BE49-F238E27FC236}">
                      <a16:creationId xmlns:a16="http://schemas.microsoft.com/office/drawing/2014/main" id="{76E1EA93-CBD9-4F11-8483-66CC9266FE5E}"/>
                    </a:ext>
                  </a:extLst>
                </p:cNvPr>
                <p:cNvSpPr/>
                <p:nvPr/>
              </p:nvSpPr>
              <p:spPr>
                <a:xfrm>
                  <a:off x="4206591" y="4194069"/>
                  <a:ext cx="20944" cy="17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2282" extrusionOk="0">
                      <a:moveTo>
                        <a:pt x="1525" y="1"/>
                      </a:moveTo>
                      <a:cubicBezTo>
                        <a:pt x="509" y="1"/>
                        <a:pt x="1" y="1223"/>
                        <a:pt x="714" y="1948"/>
                      </a:cubicBezTo>
                      <a:cubicBezTo>
                        <a:pt x="948" y="2179"/>
                        <a:pt x="1234" y="2282"/>
                        <a:pt x="1514" y="2282"/>
                      </a:cubicBezTo>
                      <a:cubicBezTo>
                        <a:pt x="2101" y="2282"/>
                        <a:pt x="2662" y="1826"/>
                        <a:pt x="2662" y="1138"/>
                      </a:cubicBezTo>
                      <a:cubicBezTo>
                        <a:pt x="2662" y="509"/>
                        <a:pt x="2154" y="1"/>
                        <a:pt x="152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9" name="Google Shape;3635;p49">
                <a:extLst>
                  <a:ext uri="{FF2B5EF4-FFF2-40B4-BE49-F238E27FC236}">
                    <a16:creationId xmlns:a16="http://schemas.microsoft.com/office/drawing/2014/main" id="{4DF21CBA-7C88-48B6-98B0-D7583986303A}"/>
                  </a:ext>
                </a:extLst>
              </p:cNvPr>
              <p:cNvGrpSpPr/>
              <p:nvPr/>
            </p:nvGrpSpPr>
            <p:grpSpPr>
              <a:xfrm>
                <a:off x="4343600" y="3943844"/>
                <a:ext cx="43580" cy="37312"/>
                <a:chOff x="4343600" y="3943844"/>
                <a:chExt cx="43580" cy="37312"/>
              </a:xfrm>
            </p:grpSpPr>
            <p:sp>
              <p:nvSpPr>
                <p:cNvPr id="73" name="Google Shape;3636;p49">
                  <a:extLst>
                    <a:ext uri="{FF2B5EF4-FFF2-40B4-BE49-F238E27FC236}">
                      <a16:creationId xmlns:a16="http://schemas.microsoft.com/office/drawing/2014/main" id="{3E5085AA-E51B-40AC-A0BE-AECA94AF071E}"/>
                    </a:ext>
                  </a:extLst>
                </p:cNvPr>
                <p:cNvSpPr/>
                <p:nvPr/>
              </p:nvSpPr>
              <p:spPr>
                <a:xfrm>
                  <a:off x="4343600" y="3943844"/>
                  <a:ext cx="43580" cy="37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44" extrusionOk="0">
                      <a:moveTo>
                        <a:pt x="3156" y="1"/>
                      </a:moveTo>
                      <a:cubicBezTo>
                        <a:pt x="2574" y="1"/>
                        <a:pt x="1982" y="218"/>
                        <a:pt x="1500" y="703"/>
                      </a:cubicBezTo>
                      <a:cubicBezTo>
                        <a:pt x="0" y="2191"/>
                        <a:pt x="1065" y="4743"/>
                        <a:pt x="3169" y="4743"/>
                      </a:cubicBezTo>
                      <a:cubicBezTo>
                        <a:pt x="4476" y="4731"/>
                        <a:pt x="5528" y="3679"/>
                        <a:pt x="5540" y="2372"/>
                      </a:cubicBezTo>
                      <a:cubicBezTo>
                        <a:pt x="5540" y="949"/>
                        <a:pt x="4373" y="1"/>
                        <a:pt x="315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" name="Google Shape;3637;p49">
                  <a:extLst>
                    <a:ext uri="{FF2B5EF4-FFF2-40B4-BE49-F238E27FC236}">
                      <a16:creationId xmlns:a16="http://schemas.microsoft.com/office/drawing/2014/main" id="{496D7A6F-D34E-432F-ACC3-C157EC4DE652}"/>
                    </a:ext>
                  </a:extLst>
                </p:cNvPr>
                <p:cNvSpPr/>
                <p:nvPr/>
              </p:nvSpPr>
              <p:spPr>
                <a:xfrm>
                  <a:off x="4359581" y="3953557"/>
                  <a:ext cx="17893" cy="1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5" h="2275" extrusionOk="0">
                      <a:moveTo>
                        <a:pt x="1137" y="0"/>
                      </a:moveTo>
                      <a:cubicBezTo>
                        <a:pt x="508" y="0"/>
                        <a:pt x="0" y="508"/>
                        <a:pt x="0" y="1137"/>
                      </a:cubicBezTo>
                      <a:cubicBezTo>
                        <a:pt x="0" y="1766"/>
                        <a:pt x="508" y="2274"/>
                        <a:pt x="1137" y="2274"/>
                      </a:cubicBezTo>
                      <a:cubicBezTo>
                        <a:pt x="1766" y="2274"/>
                        <a:pt x="2275" y="1766"/>
                        <a:pt x="2275" y="1137"/>
                      </a:cubicBezTo>
                      <a:cubicBezTo>
                        <a:pt x="2275" y="508"/>
                        <a:pt x="1766" y="0"/>
                        <a:pt x="113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" name="Google Shape;3638;p49">
                <a:extLst>
                  <a:ext uri="{FF2B5EF4-FFF2-40B4-BE49-F238E27FC236}">
                    <a16:creationId xmlns:a16="http://schemas.microsoft.com/office/drawing/2014/main" id="{49BE9911-35F9-462E-8610-097A0B8B1512}"/>
                  </a:ext>
                </a:extLst>
              </p:cNvPr>
              <p:cNvGrpSpPr/>
              <p:nvPr/>
            </p:nvGrpSpPr>
            <p:grpSpPr>
              <a:xfrm>
                <a:off x="4172339" y="3381693"/>
                <a:ext cx="31499" cy="27001"/>
                <a:chOff x="4172339" y="3381693"/>
                <a:chExt cx="31499" cy="27001"/>
              </a:xfrm>
            </p:grpSpPr>
            <p:sp>
              <p:nvSpPr>
                <p:cNvPr id="71" name="Google Shape;3639;p49">
                  <a:extLst>
                    <a:ext uri="{FF2B5EF4-FFF2-40B4-BE49-F238E27FC236}">
                      <a16:creationId xmlns:a16="http://schemas.microsoft.com/office/drawing/2014/main" id="{F8B36489-CD59-4113-AD72-9A8CC8E5EF11}"/>
                    </a:ext>
                  </a:extLst>
                </p:cNvPr>
                <p:cNvSpPr/>
                <p:nvPr/>
              </p:nvSpPr>
              <p:spPr>
                <a:xfrm>
                  <a:off x="4172339" y="33816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20"/>
                        <a:pt x="2299" y="3432"/>
                      </a:cubicBezTo>
                      <a:cubicBezTo>
                        <a:pt x="3243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" name="Google Shape;3640;p49">
                  <a:extLst>
                    <a:ext uri="{FF2B5EF4-FFF2-40B4-BE49-F238E27FC236}">
                      <a16:creationId xmlns:a16="http://schemas.microsoft.com/office/drawing/2014/main" id="{C5063BB4-2544-48DD-815D-F5E70156439F}"/>
                    </a:ext>
                  </a:extLst>
                </p:cNvPr>
                <p:cNvSpPr/>
                <p:nvPr/>
              </p:nvSpPr>
              <p:spPr>
                <a:xfrm>
                  <a:off x="4185285" y="3391367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2" y="823"/>
                      </a:cubicBezTo>
                      <a:cubicBezTo>
                        <a:pt x="401" y="922"/>
                        <a:pt x="523" y="967"/>
                        <a:pt x="643" y="967"/>
                      </a:cubicBezTo>
                      <a:cubicBezTo>
                        <a:pt x="889" y="967"/>
                        <a:pt x="1125" y="778"/>
                        <a:pt x="1125" y="484"/>
                      </a:cubicBezTo>
                      <a:cubicBezTo>
                        <a:pt x="1125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2365AF4-625D-4A6F-BA44-34751EEA5649}"/>
              </a:ext>
            </a:extLst>
          </p:cNvPr>
          <p:cNvSpPr txBox="1"/>
          <p:nvPr/>
        </p:nvSpPr>
        <p:spPr>
          <a:xfrm>
            <a:off x="1626049" y="1998082"/>
            <a:ext cx="7483472" cy="4656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Ma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(BFS)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(DFS)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Prim’s Minimum Spanning Tree (MST)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309103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20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CBD56B-4A9E-4EA8-BB44-E1966FC39C6E}"/>
              </a:ext>
            </a:extLst>
          </p:cNvPr>
          <p:cNvSpPr txBox="1"/>
          <p:nvPr/>
        </p:nvSpPr>
        <p:spPr>
          <a:xfrm>
            <a:off x="3566160" y="482674"/>
            <a:ext cx="7004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0A9F74-517E-4101-9EA9-9128AE863230}"/>
              </a:ext>
            </a:extLst>
          </p:cNvPr>
          <p:cNvSpPr txBox="1"/>
          <p:nvPr/>
        </p:nvSpPr>
        <p:spPr>
          <a:xfrm>
            <a:off x="829056" y="2084832"/>
            <a:ext cx="10034016" cy="296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O(|V| + |E|).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O(V) )</a:t>
            </a:r>
          </a:p>
        </p:txBody>
      </p:sp>
    </p:spTree>
    <p:extLst>
      <p:ext uri="{BB962C8B-B14F-4D97-AF65-F5344CB8AC3E}">
        <p14:creationId xmlns:p14="http://schemas.microsoft.com/office/powerpoint/2010/main" val="3887563707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21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B34134-26D9-468A-B867-4C9FB31563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00" t="25855" r="54850" b="4244"/>
          <a:stretch/>
        </p:blipFill>
        <p:spPr>
          <a:xfrm>
            <a:off x="51355" y="-44862"/>
            <a:ext cx="6312869" cy="69028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18F477-5F09-4A54-A09C-37A88A481F38}"/>
              </a:ext>
            </a:extLst>
          </p:cNvPr>
          <p:cNvSpPr txBox="1"/>
          <p:nvPr/>
        </p:nvSpPr>
        <p:spPr>
          <a:xfrm>
            <a:off x="5096175" y="2996533"/>
            <a:ext cx="68050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This code is contributed by </a:t>
            </a:r>
            <a:r>
              <a:rPr lang="en-US" sz="24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Kanav</a:t>
            </a:r>
            <a:r>
              <a:rPr lang="en-US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Malhotra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143608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1914717" y="1395842"/>
            <a:ext cx="9716451" cy="105450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 sz="5400" b="1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3</a:t>
            </a:r>
            <a:r>
              <a:rPr lang="en-GB" sz="5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5400" b="1" dirty="0" err="1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Duyệt</a:t>
            </a:r>
            <a:r>
              <a:rPr lang="en-GB" sz="5400" b="1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en-GB" sz="5400" b="1" dirty="0" err="1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đồ</a:t>
            </a:r>
            <a:r>
              <a:rPr lang="en-GB" sz="5400" b="1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en-GB" sz="5400" b="1" dirty="0" err="1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thị</a:t>
            </a:r>
            <a:r>
              <a:rPr lang="en-GB" sz="5400" b="1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endParaRPr lang="en-GB" sz="5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22</a:t>
            </a:fld>
            <a:endParaRPr lang="en-GB"/>
          </a:p>
        </p:txBody>
      </p:sp>
      <p:pic>
        <p:nvPicPr>
          <p:cNvPr id="7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09A1C917-6054-4543-AA95-6E1B926CB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425" y="3063483"/>
            <a:ext cx="4955099" cy="357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37681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23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50BC7C-27CA-4A0A-94D7-2151C23C6728}"/>
              </a:ext>
            </a:extLst>
          </p:cNvPr>
          <p:cNvSpPr txBox="1"/>
          <p:nvPr/>
        </p:nvSpPr>
        <p:spPr>
          <a:xfrm>
            <a:off x="3864864" y="731520"/>
            <a:ext cx="4657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5C7A4-1D45-4198-A135-423A81FD06D6}"/>
              </a:ext>
            </a:extLst>
          </p:cNvPr>
          <p:cNvSpPr txBox="1"/>
          <p:nvPr/>
        </p:nvSpPr>
        <p:spPr>
          <a:xfrm>
            <a:off x="1280160" y="2505456"/>
            <a:ext cx="8156448" cy="1316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800" dirty="0" err="1">
                <a:sym typeface="Wingdings" panose="05000000000000000000" pitchFamily="2" charset="2"/>
              </a:rPr>
              <a:t>Duyệt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theo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chiều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rộng</a:t>
            </a:r>
            <a:r>
              <a:rPr lang="en-US" sz="2800" dirty="0">
                <a:sym typeface="Wingdings" panose="05000000000000000000" pitchFamily="2" charset="2"/>
              </a:rPr>
              <a:t>  ( BFS)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800" dirty="0" err="1">
                <a:sym typeface="Wingdings" panose="05000000000000000000" pitchFamily="2" charset="2"/>
              </a:rPr>
              <a:t>Duyệt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theo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chiều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sâu</a:t>
            </a:r>
            <a:r>
              <a:rPr lang="en-US" sz="2800" dirty="0">
                <a:sym typeface="Wingdings" panose="05000000000000000000" pitchFamily="2" charset="2"/>
              </a:rPr>
              <a:t> ( DFS)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6791180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24</a:t>
            </a:fld>
            <a:endParaRPr lang="en-GB"/>
          </a:p>
        </p:txBody>
      </p:sp>
      <p:pic>
        <p:nvPicPr>
          <p:cNvPr id="1026" name="Picture 2" descr="stoimen's web log">
            <a:extLst>
              <a:ext uri="{FF2B5EF4-FFF2-40B4-BE49-F238E27FC236}">
                <a16:creationId xmlns:a16="http://schemas.microsoft.com/office/drawing/2014/main" id="{2DB5A7D2-BB49-4C58-85EC-821D3F6F21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42" r="58473"/>
          <a:stretch/>
        </p:blipFill>
        <p:spPr bwMode="auto">
          <a:xfrm>
            <a:off x="3496056" y="992003"/>
            <a:ext cx="3200400" cy="433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toimen's web log">
            <a:extLst>
              <a:ext uri="{FF2B5EF4-FFF2-40B4-BE49-F238E27FC236}">
                <a16:creationId xmlns:a16="http://schemas.microsoft.com/office/drawing/2014/main" id="{89250708-F7B1-4520-A2CC-707903A53B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5500"/>
          <a:stretch/>
        </p:blipFill>
        <p:spPr bwMode="auto">
          <a:xfrm>
            <a:off x="6696456" y="0"/>
            <a:ext cx="3724656" cy="537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ài tập dấu chấm hỏi - Luyện tập về dấu chấm hỏi lớp 2 - VnDoc.com - Hệ  Thống PP BĐS Nghỉ Dưỡng Cao Cấp Địa ốc 5 Sao">
            <a:extLst>
              <a:ext uri="{FF2B5EF4-FFF2-40B4-BE49-F238E27FC236}">
                <a16:creationId xmlns:a16="http://schemas.microsoft.com/office/drawing/2014/main" id="{D69A28BB-6881-4D4C-800F-61498245A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59131"/>
            <a:ext cx="37338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048582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25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50BC7C-27CA-4A0A-94D7-2151C23C6728}"/>
              </a:ext>
            </a:extLst>
          </p:cNvPr>
          <p:cNvSpPr txBox="1"/>
          <p:nvPr/>
        </p:nvSpPr>
        <p:spPr>
          <a:xfrm>
            <a:off x="3803904" y="865632"/>
            <a:ext cx="610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BFS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5C7A4-1D45-4198-A135-423A81FD06D6}"/>
              </a:ext>
            </a:extLst>
          </p:cNvPr>
          <p:cNvSpPr txBox="1"/>
          <p:nvPr/>
        </p:nvSpPr>
        <p:spPr>
          <a:xfrm>
            <a:off x="1280160" y="2286000"/>
            <a:ext cx="8759952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 </a:t>
            </a:r>
            <a:r>
              <a:rPr lang="vi-VN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liền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chưa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 </a:t>
            </a:r>
            <a:r>
              <a:rPr lang="vi-VN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liền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tiên trong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 </a:t>
            </a:r>
            <a:r>
              <a:rPr lang="vi-VN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Qui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 cho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3407182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26</a:t>
            </a:fld>
            <a:endParaRPr lang="en-GB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D7DDAE62-2E35-4C33-8938-110584BC99E9}"/>
              </a:ext>
            </a:extLst>
          </p:cNvPr>
          <p:cNvSpPr/>
          <p:nvPr/>
        </p:nvSpPr>
        <p:spPr>
          <a:xfrm>
            <a:off x="22006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9D837FC-C4F8-4407-AF5A-BDE081444750}"/>
              </a:ext>
            </a:extLst>
          </p:cNvPr>
          <p:cNvSpPr/>
          <p:nvPr/>
        </p:nvSpPr>
        <p:spPr>
          <a:xfrm>
            <a:off x="2200656" y="1652016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CBF0E00-FD60-4629-96DF-B23709A4A9CC}"/>
              </a:ext>
            </a:extLst>
          </p:cNvPr>
          <p:cNvSpPr/>
          <p:nvPr/>
        </p:nvSpPr>
        <p:spPr>
          <a:xfrm>
            <a:off x="38008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4909CA9-C146-4AF6-84BF-58BC015B1C91}"/>
              </a:ext>
            </a:extLst>
          </p:cNvPr>
          <p:cNvSpPr/>
          <p:nvPr/>
        </p:nvSpPr>
        <p:spPr>
          <a:xfrm>
            <a:off x="2200656" y="5151120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52D3D84-0F3D-484B-8F33-9ED84DC1229E}"/>
              </a:ext>
            </a:extLst>
          </p:cNvPr>
          <p:cNvSpPr/>
          <p:nvPr/>
        </p:nvSpPr>
        <p:spPr>
          <a:xfrm>
            <a:off x="6004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62A33-1727-4CEC-BC01-DBCB5AF72BBC}"/>
              </a:ext>
            </a:extLst>
          </p:cNvPr>
          <p:cNvSpPr txBox="1"/>
          <p:nvPr/>
        </p:nvSpPr>
        <p:spPr>
          <a:xfrm>
            <a:off x="2709672" y="5955792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B640BE-CED6-4D35-93C7-446154D8E0AA}"/>
              </a:ext>
            </a:extLst>
          </p:cNvPr>
          <p:cNvSpPr txBox="1"/>
          <p:nvPr/>
        </p:nvSpPr>
        <p:spPr>
          <a:xfrm>
            <a:off x="2709672" y="4145756"/>
            <a:ext cx="603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984066-DD71-40FF-900E-DE7330B7E6C3}"/>
              </a:ext>
            </a:extLst>
          </p:cNvPr>
          <p:cNvSpPr txBox="1"/>
          <p:nvPr/>
        </p:nvSpPr>
        <p:spPr>
          <a:xfrm>
            <a:off x="4447032" y="4056364"/>
            <a:ext cx="603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4277F0-2084-4419-A313-5B87F6C2BCD0}"/>
              </a:ext>
            </a:extLst>
          </p:cNvPr>
          <p:cNvSpPr txBox="1"/>
          <p:nvPr/>
        </p:nvSpPr>
        <p:spPr>
          <a:xfrm>
            <a:off x="768096" y="4241030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B1E7AE-E24B-4F9B-BEA4-449260026818}"/>
              </a:ext>
            </a:extLst>
          </p:cNvPr>
          <p:cNvSpPr txBox="1"/>
          <p:nvPr/>
        </p:nvSpPr>
        <p:spPr>
          <a:xfrm>
            <a:off x="2980944" y="2305026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7F04F80B-456B-488C-80FD-0E51782BA595}"/>
              </a:ext>
            </a:extLst>
          </p:cNvPr>
          <p:cNvSpPr/>
          <p:nvPr/>
        </p:nvSpPr>
        <p:spPr>
          <a:xfrm>
            <a:off x="2208944" y="1653968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4DFB4F-D296-44DA-AC76-20ABA4EF60D2}"/>
              </a:ext>
            </a:extLst>
          </p:cNvPr>
          <p:cNvCxnSpPr>
            <a:cxnSpLocks/>
          </p:cNvCxnSpPr>
          <p:nvPr/>
        </p:nvCxnSpPr>
        <p:spPr>
          <a:xfrm>
            <a:off x="5961888" y="3438144"/>
            <a:ext cx="4297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2EA765-4E53-47F7-806B-E4FF0A379FEC}"/>
              </a:ext>
            </a:extLst>
          </p:cNvPr>
          <p:cNvCxnSpPr>
            <a:cxnSpLocks/>
          </p:cNvCxnSpPr>
          <p:nvPr/>
        </p:nvCxnSpPr>
        <p:spPr>
          <a:xfrm>
            <a:off x="5961888" y="4425696"/>
            <a:ext cx="4297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B33094-D9CA-485B-93FF-583691F51A8C}"/>
              </a:ext>
            </a:extLst>
          </p:cNvPr>
          <p:cNvSpPr/>
          <p:nvPr/>
        </p:nvSpPr>
        <p:spPr>
          <a:xfrm>
            <a:off x="7151464" y="3525750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7685EDA-6B4E-4F40-BDEE-B3F5B6D0AC6E}"/>
              </a:ext>
            </a:extLst>
          </p:cNvPr>
          <p:cNvSpPr/>
          <p:nvPr/>
        </p:nvSpPr>
        <p:spPr>
          <a:xfrm>
            <a:off x="626844" y="3392424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2230C67-80F1-4002-AA21-B18EC6C0FF70}"/>
              </a:ext>
            </a:extLst>
          </p:cNvPr>
          <p:cNvSpPr/>
          <p:nvPr/>
        </p:nvSpPr>
        <p:spPr>
          <a:xfrm>
            <a:off x="8110728" y="3525750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AEA5C62-26D2-428A-B0BA-1995AD38270E}"/>
              </a:ext>
            </a:extLst>
          </p:cNvPr>
          <p:cNvSpPr/>
          <p:nvPr/>
        </p:nvSpPr>
        <p:spPr>
          <a:xfrm>
            <a:off x="9069992" y="3525750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988A255-FAC2-42C6-8F61-54CDC6F00C63}"/>
              </a:ext>
            </a:extLst>
          </p:cNvPr>
          <p:cNvSpPr/>
          <p:nvPr/>
        </p:nvSpPr>
        <p:spPr>
          <a:xfrm>
            <a:off x="3817140" y="3397663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14A286D-7763-4ACC-8060-41758C3FF878}"/>
              </a:ext>
            </a:extLst>
          </p:cNvPr>
          <p:cNvSpPr/>
          <p:nvPr/>
        </p:nvSpPr>
        <p:spPr>
          <a:xfrm>
            <a:off x="2212848" y="3403448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7E433-1DAB-4EB1-99A1-A96AEB5C3B73}"/>
              </a:ext>
            </a:extLst>
          </p:cNvPr>
          <p:cNvSpPr txBox="1"/>
          <p:nvPr/>
        </p:nvSpPr>
        <p:spPr>
          <a:xfrm>
            <a:off x="5961888" y="4627900"/>
            <a:ext cx="1827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Queue</a:t>
            </a:r>
          </a:p>
        </p:txBody>
      </p:sp>
      <p:grpSp>
        <p:nvGrpSpPr>
          <p:cNvPr id="2062" name="Group 2061">
            <a:extLst>
              <a:ext uri="{FF2B5EF4-FFF2-40B4-BE49-F238E27FC236}">
                <a16:creationId xmlns:a16="http://schemas.microsoft.com/office/drawing/2014/main" id="{22DDD88C-5742-4F59-AB7F-7DF152575418}"/>
              </a:ext>
            </a:extLst>
          </p:cNvPr>
          <p:cNvGrpSpPr/>
          <p:nvPr/>
        </p:nvGrpSpPr>
        <p:grpSpPr>
          <a:xfrm>
            <a:off x="1318506" y="2072641"/>
            <a:ext cx="2619404" cy="3486534"/>
            <a:chOff x="1318506" y="2072641"/>
            <a:chExt cx="2619404" cy="3486534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28CE6FB-F7C2-4078-A8DC-1864D976FE6A}"/>
                </a:ext>
              </a:extLst>
            </p:cNvPr>
            <p:cNvCxnSpPr>
              <a:stCxn id="17" idx="6"/>
              <a:endCxn id="26" idx="1"/>
            </p:cNvCxnSpPr>
            <p:nvPr/>
          </p:nvCxnSpPr>
          <p:spPr>
            <a:xfrm>
              <a:off x="3033616" y="2072641"/>
              <a:ext cx="904294" cy="144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9" name="Straight Connector 2048">
              <a:extLst>
                <a:ext uri="{FF2B5EF4-FFF2-40B4-BE49-F238E27FC236}">
                  <a16:creationId xmlns:a16="http://schemas.microsoft.com/office/drawing/2014/main" id="{959296D5-37DB-4F01-A398-95922193EBE7}"/>
                </a:ext>
              </a:extLst>
            </p:cNvPr>
            <p:cNvCxnSpPr>
              <a:stCxn id="17" idx="4"/>
              <a:endCxn id="27" idx="0"/>
            </p:cNvCxnSpPr>
            <p:nvPr/>
          </p:nvCxnSpPr>
          <p:spPr>
            <a:xfrm>
              <a:off x="2621280" y="2491313"/>
              <a:ext cx="3904" cy="912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3" name="Straight Connector 2052">
              <a:extLst>
                <a:ext uri="{FF2B5EF4-FFF2-40B4-BE49-F238E27FC236}">
                  <a16:creationId xmlns:a16="http://schemas.microsoft.com/office/drawing/2014/main" id="{21520A6C-A343-47C5-920B-DD581973AF13}"/>
                </a:ext>
              </a:extLst>
            </p:cNvPr>
            <p:cNvCxnSpPr>
              <a:stCxn id="17" idx="2"/>
              <a:endCxn id="11" idx="7"/>
            </p:cNvCxnSpPr>
            <p:nvPr/>
          </p:nvCxnSpPr>
          <p:spPr>
            <a:xfrm flipH="1">
              <a:off x="1318506" y="2072641"/>
              <a:ext cx="890438" cy="1437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" name="Straight Connector 2056">
              <a:extLst>
                <a:ext uri="{FF2B5EF4-FFF2-40B4-BE49-F238E27FC236}">
                  <a16:creationId xmlns:a16="http://schemas.microsoft.com/office/drawing/2014/main" id="{8C28DEC8-C24C-4D45-A283-6965B88C5F86}"/>
                </a:ext>
              </a:extLst>
            </p:cNvPr>
            <p:cNvCxnSpPr>
              <a:cxnSpLocks/>
              <a:stCxn id="22" idx="5"/>
            </p:cNvCxnSpPr>
            <p:nvPr/>
          </p:nvCxnSpPr>
          <p:spPr>
            <a:xfrm>
              <a:off x="1330746" y="4107143"/>
              <a:ext cx="877154" cy="1452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9" name="Straight Connector 2058">
              <a:extLst>
                <a:ext uri="{FF2B5EF4-FFF2-40B4-BE49-F238E27FC236}">
                  <a16:creationId xmlns:a16="http://schemas.microsoft.com/office/drawing/2014/main" id="{371B55B4-C0E3-42F2-A7B8-66602CF27F05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 flipH="1">
              <a:off x="2620236" y="4240793"/>
              <a:ext cx="4948" cy="899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1" name="Straight Connector 2060">
              <a:extLst>
                <a:ext uri="{FF2B5EF4-FFF2-40B4-BE49-F238E27FC236}">
                  <a16:creationId xmlns:a16="http://schemas.microsoft.com/office/drawing/2014/main" id="{7BA931EF-A1AA-4D48-9652-0DDA0DD03428}"/>
                </a:ext>
              </a:extLst>
            </p:cNvPr>
            <p:cNvCxnSpPr>
              <a:stCxn id="9" idx="3"/>
              <a:endCxn id="10" idx="6"/>
            </p:cNvCxnSpPr>
            <p:nvPr/>
          </p:nvCxnSpPr>
          <p:spPr>
            <a:xfrm flipH="1">
              <a:off x="3041904" y="4079255"/>
              <a:ext cx="882150" cy="1474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718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" grpId="0" animBg="1"/>
      <p:bldP spid="22" grpId="0" animBg="1"/>
      <p:bldP spid="23" grpId="0" animBg="1"/>
      <p:bldP spid="24" grpId="0" animBg="1"/>
      <p:bldP spid="26" grpId="0" animBg="1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27</a:t>
            </a:fld>
            <a:endParaRPr lang="en-GB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D7DDAE62-2E35-4C33-8938-110584BC99E9}"/>
              </a:ext>
            </a:extLst>
          </p:cNvPr>
          <p:cNvSpPr/>
          <p:nvPr/>
        </p:nvSpPr>
        <p:spPr>
          <a:xfrm>
            <a:off x="22006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9D837FC-C4F8-4407-AF5A-BDE081444750}"/>
              </a:ext>
            </a:extLst>
          </p:cNvPr>
          <p:cNvSpPr/>
          <p:nvPr/>
        </p:nvSpPr>
        <p:spPr>
          <a:xfrm>
            <a:off x="2200656" y="1652016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CBF0E00-FD60-4629-96DF-B23709A4A9CC}"/>
              </a:ext>
            </a:extLst>
          </p:cNvPr>
          <p:cNvSpPr/>
          <p:nvPr/>
        </p:nvSpPr>
        <p:spPr>
          <a:xfrm>
            <a:off x="38008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4909CA9-C146-4AF6-84BF-58BC015B1C91}"/>
              </a:ext>
            </a:extLst>
          </p:cNvPr>
          <p:cNvSpPr/>
          <p:nvPr/>
        </p:nvSpPr>
        <p:spPr>
          <a:xfrm>
            <a:off x="2200656" y="5151120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52D3D84-0F3D-484B-8F33-9ED84DC1229E}"/>
              </a:ext>
            </a:extLst>
          </p:cNvPr>
          <p:cNvSpPr/>
          <p:nvPr/>
        </p:nvSpPr>
        <p:spPr>
          <a:xfrm>
            <a:off x="6004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62A33-1727-4CEC-BC01-DBCB5AF72BBC}"/>
              </a:ext>
            </a:extLst>
          </p:cNvPr>
          <p:cNvSpPr txBox="1"/>
          <p:nvPr/>
        </p:nvSpPr>
        <p:spPr>
          <a:xfrm>
            <a:off x="2709672" y="5955792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B640BE-CED6-4D35-93C7-446154D8E0AA}"/>
              </a:ext>
            </a:extLst>
          </p:cNvPr>
          <p:cNvSpPr txBox="1"/>
          <p:nvPr/>
        </p:nvSpPr>
        <p:spPr>
          <a:xfrm>
            <a:off x="2709672" y="4145756"/>
            <a:ext cx="603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984066-DD71-40FF-900E-DE7330B7E6C3}"/>
              </a:ext>
            </a:extLst>
          </p:cNvPr>
          <p:cNvSpPr txBox="1"/>
          <p:nvPr/>
        </p:nvSpPr>
        <p:spPr>
          <a:xfrm>
            <a:off x="4447032" y="4056364"/>
            <a:ext cx="603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4277F0-2084-4419-A313-5B87F6C2BCD0}"/>
              </a:ext>
            </a:extLst>
          </p:cNvPr>
          <p:cNvSpPr txBox="1"/>
          <p:nvPr/>
        </p:nvSpPr>
        <p:spPr>
          <a:xfrm>
            <a:off x="768096" y="4241030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B1E7AE-E24B-4F9B-BEA4-449260026818}"/>
              </a:ext>
            </a:extLst>
          </p:cNvPr>
          <p:cNvSpPr txBox="1"/>
          <p:nvPr/>
        </p:nvSpPr>
        <p:spPr>
          <a:xfrm>
            <a:off x="2980944" y="2305026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7F04F80B-456B-488C-80FD-0E51782BA595}"/>
              </a:ext>
            </a:extLst>
          </p:cNvPr>
          <p:cNvSpPr/>
          <p:nvPr/>
        </p:nvSpPr>
        <p:spPr>
          <a:xfrm>
            <a:off x="2192368" y="1653968"/>
            <a:ext cx="841248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4DFB4F-D296-44DA-AC76-20ABA4EF60D2}"/>
              </a:ext>
            </a:extLst>
          </p:cNvPr>
          <p:cNvCxnSpPr>
            <a:cxnSpLocks/>
          </p:cNvCxnSpPr>
          <p:nvPr/>
        </p:nvCxnSpPr>
        <p:spPr>
          <a:xfrm>
            <a:off x="5961888" y="3438144"/>
            <a:ext cx="4297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2EA765-4E53-47F7-806B-E4FF0A379FEC}"/>
              </a:ext>
            </a:extLst>
          </p:cNvPr>
          <p:cNvCxnSpPr>
            <a:cxnSpLocks/>
          </p:cNvCxnSpPr>
          <p:nvPr/>
        </p:nvCxnSpPr>
        <p:spPr>
          <a:xfrm>
            <a:off x="5961888" y="4425696"/>
            <a:ext cx="4297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B33094-D9CA-485B-93FF-583691F51A8C}"/>
              </a:ext>
            </a:extLst>
          </p:cNvPr>
          <p:cNvSpPr/>
          <p:nvPr/>
        </p:nvSpPr>
        <p:spPr>
          <a:xfrm>
            <a:off x="7151464" y="3525750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7685EDA-6B4E-4F40-BDEE-B3F5B6D0AC6E}"/>
              </a:ext>
            </a:extLst>
          </p:cNvPr>
          <p:cNvSpPr/>
          <p:nvPr/>
        </p:nvSpPr>
        <p:spPr>
          <a:xfrm>
            <a:off x="626844" y="3392425"/>
            <a:ext cx="824672" cy="804672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2230C67-80F1-4002-AA21-B18EC6C0FF70}"/>
              </a:ext>
            </a:extLst>
          </p:cNvPr>
          <p:cNvSpPr/>
          <p:nvPr/>
        </p:nvSpPr>
        <p:spPr>
          <a:xfrm>
            <a:off x="8110728" y="3525750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AEA5C62-26D2-428A-B0BA-1995AD38270E}"/>
              </a:ext>
            </a:extLst>
          </p:cNvPr>
          <p:cNvSpPr/>
          <p:nvPr/>
        </p:nvSpPr>
        <p:spPr>
          <a:xfrm>
            <a:off x="9069992" y="3525750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988A255-FAC2-42C6-8F61-54CDC6F00C63}"/>
              </a:ext>
            </a:extLst>
          </p:cNvPr>
          <p:cNvSpPr/>
          <p:nvPr/>
        </p:nvSpPr>
        <p:spPr>
          <a:xfrm>
            <a:off x="3817140" y="3397664"/>
            <a:ext cx="824672" cy="810458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14A286D-7763-4ACC-8060-41758C3FF878}"/>
              </a:ext>
            </a:extLst>
          </p:cNvPr>
          <p:cNvSpPr/>
          <p:nvPr/>
        </p:nvSpPr>
        <p:spPr>
          <a:xfrm>
            <a:off x="2212848" y="3403449"/>
            <a:ext cx="824672" cy="804672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34E4CF53-4D2D-47AD-84FA-D696E25999B9}"/>
              </a:ext>
            </a:extLst>
          </p:cNvPr>
          <p:cNvSpPr/>
          <p:nvPr/>
        </p:nvSpPr>
        <p:spPr>
          <a:xfrm>
            <a:off x="2207900" y="5151120"/>
            <a:ext cx="824672" cy="826727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7E433-1DAB-4EB1-99A1-A96AEB5C3B73}"/>
              </a:ext>
            </a:extLst>
          </p:cNvPr>
          <p:cNvSpPr txBox="1"/>
          <p:nvPr/>
        </p:nvSpPr>
        <p:spPr>
          <a:xfrm>
            <a:off x="5961888" y="4627900"/>
            <a:ext cx="1827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Queue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86C2988-2820-4081-B7E9-A8D9EF8F2288}"/>
              </a:ext>
            </a:extLst>
          </p:cNvPr>
          <p:cNvGrpSpPr/>
          <p:nvPr/>
        </p:nvGrpSpPr>
        <p:grpSpPr>
          <a:xfrm>
            <a:off x="1318506" y="2072641"/>
            <a:ext cx="2619404" cy="3486534"/>
            <a:chOff x="1318506" y="2072641"/>
            <a:chExt cx="2619404" cy="348653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ACDE9FC-0FDC-4287-9325-6DCA5A5BA06F}"/>
                </a:ext>
              </a:extLst>
            </p:cNvPr>
            <p:cNvCxnSpPr/>
            <p:nvPr/>
          </p:nvCxnSpPr>
          <p:spPr>
            <a:xfrm>
              <a:off x="3033616" y="2072641"/>
              <a:ext cx="904294" cy="144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49F9EF5-9F0E-4300-93FC-42BCD4B11E5A}"/>
                </a:ext>
              </a:extLst>
            </p:cNvPr>
            <p:cNvCxnSpPr/>
            <p:nvPr/>
          </p:nvCxnSpPr>
          <p:spPr>
            <a:xfrm>
              <a:off x="2621280" y="2491313"/>
              <a:ext cx="3904" cy="912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061729D-48A9-4E19-A013-E1D16B0BF37F}"/>
                </a:ext>
              </a:extLst>
            </p:cNvPr>
            <p:cNvCxnSpPr/>
            <p:nvPr/>
          </p:nvCxnSpPr>
          <p:spPr>
            <a:xfrm flipH="1">
              <a:off x="1318506" y="2072641"/>
              <a:ext cx="890438" cy="1437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A3B0BF0-546D-493C-90F1-28716D389CD4}"/>
                </a:ext>
              </a:extLst>
            </p:cNvPr>
            <p:cNvCxnSpPr/>
            <p:nvPr/>
          </p:nvCxnSpPr>
          <p:spPr>
            <a:xfrm>
              <a:off x="1330746" y="4107143"/>
              <a:ext cx="877154" cy="1452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31046E5-442E-495E-83F3-D44A1B79D76A}"/>
                </a:ext>
              </a:extLst>
            </p:cNvPr>
            <p:cNvCxnSpPr/>
            <p:nvPr/>
          </p:nvCxnSpPr>
          <p:spPr>
            <a:xfrm flipH="1">
              <a:off x="2620236" y="4240793"/>
              <a:ext cx="4948" cy="899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C189EB0-103C-4D59-93BB-4405CB211E74}"/>
                </a:ext>
              </a:extLst>
            </p:cNvPr>
            <p:cNvCxnSpPr/>
            <p:nvPr/>
          </p:nvCxnSpPr>
          <p:spPr>
            <a:xfrm flipH="1">
              <a:off x="3041904" y="4079255"/>
              <a:ext cx="882150" cy="1474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7F5ABE6-661C-4D49-8CC6-3BBB9BF4219D}"/>
              </a:ext>
            </a:extLst>
          </p:cNvPr>
          <p:cNvSpPr/>
          <p:nvPr/>
        </p:nvSpPr>
        <p:spPr>
          <a:xfrm>
            <a:off x="6192200" y="3510265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1849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28</a:t>
            </a:fld>
            <a:endParaRPr lang="en-GB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D7DDAE62-2E35-4C33-8938-110584BC99E9}"/>
              </a:ext>
            </a:extLst>
          </p:cNvPr>
          <p:cNvSpPr/>
          <p:nvPr/>
        </p:nvSpPr>
        <p:spPr>
          <a:xfrm>
            <a:off x="22006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9D837FC-C4F8-4407-AF5A-BDE081444750}"/>
              </a:ext>
            </a:extLst>
          </p:cNvPr>
          <p:cNvSpPr/>
          <p:nvPr/>
        </p:nvSpPr>
        <p:spPr>
          <a:xfrm>
            <a:off x="2200656" y="1652016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CBF0E00-FD60-4629-96DF-B23709A4A9CC}"/>
              </a:ext>
            </a:extLst>
          </p:cNvPr>
          <p:cNvSpPr/>
          <p:nvPr/>
        </p:nvSpPr>
        <p:spPr>
          <a:xfrm>
            <a:off x="38008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4909CA9-C146-4AF6-84BF-58BC015B1C91}"/>
              </a:ext>
            </a:extLst>
          </p:cNvPr>
          <p:cNvSpPr/>
          <p:nvPr/>
        </p:nvSpPr>
        <p:spPr>
          <a:xfrm>
            <a:off x="2200656" y="5151120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52D3D84-0F3D-484B-8F33-9ED84DC1229E}"/>
              </a:ext>
            </a:extLst>
          </p:cNvPr>
          <p:cNvSpPr/>
          <p:nvPr/>
        </p:nvSpPr>
        <p:spPr>
          <a:xfrm>
            <a:off x="6004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62A33-1727-4CEC-BC01-DBCB5AF72BBC}"/>
              </a:ext>
            </a:extLst>
          </p:cNvPr>
          <p:cNvSpPr txBox="1"/>
          <p:nvPr/>
        </p:nvSpPr>
        <p:spPr>
          <a:xfrm>
            <a:off x="2709672" y="5955792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B640BE-CED6-4D35-93C7-446154D8E0AA}"/>
              </a:ext>
            </a:extLst>
          </p:cNvPr>
          <p:cNvSpPr txBox="1"/>
          <p:nvPr/>
        </p:nvSpPr>
        <p:spPr>
          <a:xfrm>
            <a:off x="2709672" y="4145756"/>
            <a:ext cx="603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984066-DD71-40FF-900E-DE7330B7E6C3}"/>
              </a:ext>
            </a:extLst>
          </p:cNvPr>
          <p:cNvSpPr txBox="1"/>
          <p:nvPr/>
        </p:nvSpPr>
        <p:spPr>
          <a:xfrm>
            <a:off x="4447032" y="4056364"/>
            <a:ext cx="603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4277F0-2084-4419-A313-5B87F6C2BCD0}"/>
              </a:ext>
            </a:extLst>
          </p:cNvPr>
          <p:cNvSpPr txBox="1"/>
          <p:nvPr/>
        </p:nvSpPr>
        <p:spPr>
          <a:xfrm>
            <a:off x="768096" y="4241030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B1E7AE-E24B-4F9B-BEA4-449260026818}"/>
              </a:ext>
            </a:extLst>
          </p:cNvPr>
          <p:cNvSpPr txBox="1"/>
          <p:nvPr/>
        </p:nvSpPr>
        <p:spPr>
          <a:xfrm>
            <a:off x="2980944" y="2305026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7F04F80B-456B-488C-80FD-0E51782BA595}"/>
              </a:ext>
            </a:extLst>
          </p:cNvPr>
          <p:cNvSpPr/>
          <p:nvPr/>
        </p:nvSpPr>
        <p:spPr>
          <a:xfrm>
            <a:off x="2192368" y="1653968"/>
            <a:ext cx="841248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4DFB4F-D296-44DA-AC76-20ABA4EF60D2}"/>
              </a:ext>
            </a:extLst>
          </p:cNvPr>
          <p:cNvCxnSpPr>
            <a:cxnSpLocks/>
          </p:cNvCxnSpPr>
          <p:nvPr/>
        </p:nvCxnSpPr>
        <p:spPr>
          <a:xfrm>
            <a:off x="5961888" y="3438144"/>
            <a:ext cx="4297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2EA765-4E53-47F7-806B-E4FF0A379FEC}"/>
              </a:ext>
            </a:extLst>
          </p:cNvPr>
          <p:cNvCxnSpPr>
            <a:cxnSpLocks/>
          </p:cNvCxnSpPr>
          <p:nvPr/>
        </p:nvCxnSpPr>
        <p:spPr>
          <a:xfrm>
            <a:off x="5961888" y="4425696"/>
            <a:ext cx="4297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B33094-D9CA-485B-93FF-583691F51A8C}"/>
              </a:ext>
            </a:extLst>
          </p:cNvPr>
          <p:cNvSpPr/>
          <p:nvPr/>
        </p:nvSpPr>
        <p:spPr>
          <a:xfrm>
            <a:off x="7151464" y="3525750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7685EDA-6B4E-4F40-BDEE-B3F5B6D0AC6E}"/>
              </a:ext>
            </a:extLst>
          </p:cNvPr>
          <p:cNvSpPr/>
          <p:nvPr/>
        </p:nvSpPr>
        <p:spPr>
          <a:xfrm>
            <a:off x="626844" y="3392425"/>
            <a:ext cx="824672" cy="804672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2230C67-80F1-4002-AA21-B18EC6C0FF70}"/>
              </a:ext>
            </a:extLst>
          </p:cNvPr>
          <p:cNvSpPr/>
          <p:nvPr/>
        </p:nvSpPr>
        <p:spPr>
          <a:xfrm>
            <a:off x="8110728" y="3525750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D651DEC-CABD-489C-95A5-8C6370E16917}"/>
              </a:ext>
            </a:extLst>
          </p:cNvPr>
          <p:cNvSpPr/>
          <p:nvPr/>
        </p:nvSpPr>
        <p:spPr>
          <a:xfrm>
            <a:off x="6168296" y="3533419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988A255-FAC2-42C6-8F61-54CDC6F00C63}"/>
              </a:ext>
            </a:extLst>
          </p:cNvPr>
          <p:cNvSpPr/>
          <p:nvPr/>
        </p:nvSpPr>
        <p:spPr>
          <a:xfrm>
            <a:off x="3817140" y="3397664"/>
            <a:ext cx="824672" cy="810458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14A286D-7763-4ACC-8060-41758C3FF878}"/>
              </a:ext>
            </a:extLst>
          </p:cNvPr>
          <p:cNvSpPr/>
          <p:nvPr/>
        </p:nvSpPr>
        <p:spPr>
          <a:xfrm>
            <a:off x="2212848" y="3403449"/>
            <a:ext cx="824672" cy="804672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34E4CF53-4D2D-47AD-84FA-D696E25999B9}"/>
              </a:ext>
            </a:extLst>
          </p:cNvPr>
          <p:cNvSpPr/>
          <p:nvPr/>
        </p:nvSpPr>
        <p:spPr>
          <a:xfrm>
            <a:off x="2207900" y="5151120"/>
            <a:ext cx="824672" cy="826727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7E433-1DAB-4EB1-99A1-A96AEB5C3B73}"/>
              </a:ext>
            </a:extLst>
          </p:cNvPr>
          <p:cNvSpPr txBox="1"/>
          <p:nvPr/>
        </p:nvSpPr>
        <p:spPr>
          <a:xfrm>
            <a:off x="5961888" y="4627900"/>
            <a:ext cx="1827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Queue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C4F3E-246E-462D-9A41-8800B4712187}"/>
              </a:ext>
            </a:extLst>
          </p:cNvPr>
          <p:cNvSpPr txBox="1"/>
          <p:nvPr/>
        </p:nvSpPr>
        <p:spPr>
          <a:xfrm>
            <a:off x="5385435" y="1514594"/>
            <a:ext cx="5450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ym typeface="Wingdings" panose="05000000000000000000" pitchFamily="2" charset="2"/>
              </a:rPr>
              <a:t> S – A – B – C - D</a:t>
            </a:r>
            <a:endParaRPr lang="en-US" sz="4000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86C2988-2820-4081-B7E9-A8D9EF8F2288}"/>
              </a:ext>
            </a:extLst>
          </p:cNvPr>
          <p:cNvGrpSpPr/>
          <p:nvPr/>
        </p:nvGrpSpPr>
        <p:grpSpPr>
          <a:xfrm>
            <a:off x="1318506" y="2072641"/>
            <a:ext cx="2619404" cy="3486534"/>
            <a:chOff x="1318506" y="2072641"/>
            <a:chExt cx="2619404" cy="348653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ACDE9FC-0FDC-4287-9325-6DCA5A5BA06F}"/>
                </a:ext>
              </a:extLst>
            </p:cNvPr>
            <p:cNvCxnSpPr/>
            <p:nvPr/>
          </p:nvCxnSpPr>
          <p:spPr>
            <a:xfrm>
              <a:off x="3033616" y="2072641"/>
              <a:ext cx="904294" cy="144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49F9EF5-9F0E-4300-93FC-42BCD4B11E5A}"/>
                </a:ext>
              </a:extLst>
            </p:cNvPr>
            <p:cNvCxnSpPr/>
            <p:nvPr/>
          </p:nvCxnSpPr>
          <p:spPr>
            <a:xfrm>
              <a:off x="2621280" y="2491313"/>
              <a:ext cx="3904" cy="912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061729D-48A9-4E19-A013-E1D16B0BF37F}"/>
                </a:ext>
              </a:extLst>
            </p:cNvPr>
            <p:cNvCxnSpPr/>
            <p:nvPr/>
          </p:nvCxnSpPr>
          <p:spPr>
            <a:xfrm flipH="1">
              <a:off x="1318506" y="2072641"/>
              <a:ext cx="890438" cy="1437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A3B0BF0-546D-493C-90F1-28716D389CD4}"/>
                </a:ext>
              </a:extLst>
            </p:cNvPr>
            <p:cNvCxnSpPr/>
            <p:nvPr/>
          </p:nvCxnSpPr>
          <p:spPr>
            <a:xfrm>
              <a:off x="1330746" y="4107143"/>
              <a:ext cx="877154" cy="1452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31046E5-442E-495E-83F3-D44A1B79D76A}"/>
                </a:ext>
              </a:extLst>
            </p:cNvPr>
            <p:cNvCxnSpPr/>
            <p:nvPr/>
          </p:nvCxnSpPr>
          <p:spPr>
            <a:xfrm flipH="1">
              <a:off x="2620236" y="4240793"/>
              <a:ext cx="4948" cy="899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C189EB0-103C-4D59-93BB-4405CB211E74}"/>
                </a:ext>
              </a:extLst>
            </p:cNvPr>
            <p:cNvCxnSpPr/>
            <p:nvPr/>
          </p:nvCxnSpPr>
          <p:spPr>
            <a:xfrm flipH="1">
              <a:off x="3041904" y="4079255"/>
              <a:ext cx="882150" cy="1474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7E6735C-CE56-47AE-A33B-A371F5C1F32C}"/>
              </a:ext>
            </a:extLst>
          </p:cNvPr>
          <p:cNvSpPr txBox="1"/>
          <p:nvPr/>
        </p:nvSpPr>
        <p:spPr>
          <a:xfrm>
            <a:off x="4150233" y="5623904"/>
            <a:ext cx="5450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ym typeface="Wingdings" panose="05000000000000000000" pitchFamily="2" charset="2"/>
              </a:rPr>
              <a:t> O(V+E)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8040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5" grpId="0" animBg="1"/>
      <p:bldP spid="4" grpId="0"/>
      <p:bldP spid="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29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A4CE20-96CD-43F0-867F-303FBA733C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50" t="26122" r="69550" b="2110"/>
          <a:stretch/>
        </p:blipFill>
        <p:spPr>
          <a:xfrm>
            <a:off x="0" y="1"/>
            <a:ext cx="5340096" cy="6858000"/>
          </a:xfrm>
          <a:prstGeom prst="rect">
            <a:avLst/>
          </a:prstGeom>
        </p:spPr>
      </p:pic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9CE3B96D-B040-49D8-923C-AEB514DC05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024" y="2130552"/>
            <a:ext cx="2596896" cy="259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69183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722714" y="1595534"/>
            <a:ext cx="10746572" cy="205992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 sz="5400" dirty="0">
                <a:solidFill>
                  <a:srgbClr val="3796BF"/>
                </a:solidFill>
              </a:rPr>
              <a:t>1.</a:t>
            </a:r>
            <a:r>
              <a:rPr lang="vi-VN" sz="5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Giới thiệu và </a:t>
            </a:r>
            <a:r>
              <a:rPr lang="en-US" sz="5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5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àm quen với đồ thị</a:t>
            </a:r>
            <a:br>
              <a:rPr lang="en-GB" sz="54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</a:br>
            <a:endParaRPr sz="5400" dirty="0">
              <a:solidFill>
                <a:srgbClr val="3796BF"/>
              </a:solidFill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3</a:t>
            </a:fld>
            <a:endParaRPr lang="en-GB"/>
          </a:p>
        </p:txBody>
      </p:sp>
      <p:pic>
        <p:nvPicPr>
          <p:cNvPr id="10" name="Picture 9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F1AE7ADF-8070-478C-BC49-75CCE96DA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425" y="3063483"/>
            <a:ext cx="4955099" cy="357306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30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436445-9248-49B1-A611-210D4BF4B4DC}"/>
              </a:ext>
            </a:extLst>
          </p:cNvPr>
          <p:cNvSpPr txBox="1"/>
          <p:nvPr/>
        </p:nvSpPr>
        <p:spPr>
          <a:xfrm>
            <a:off x="2749296" y="707681"/>
            <a:ext cx="4645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BFS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A7974A-1825-432D-885F-599D1876171E}"/>
              </a:ext>
            </a:extLst>
          </p:cNvPr>
          <p:cNvSpPr txBox="1"/>
          <p:nvPr/>
        </p:nvSpPr>
        <p:spPr>
          <a:xfrm>
            <a:off x="1103376" y="2129124"/>
            <a:ext cx="7510272" cy="2599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Path Finding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 detection in undirected graph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GPS Navigation systems</a:t>
            </a:r>
          </a:p>
          <a:p>
            <a:pPr>
              <a:lnSpc>
                <a:spcPct val="150000"/>
              </a:lnSpc>
            </a:pPr>
            <a:r>
              <a:rPr lang="en-US" sz="28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Networking Websites</a:t>
            </a:r>
            <a:endParaRPr lang="en-US" sz="2800" b="1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272462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31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0DB8FB-B99D-4F4E-A838-C1B6E0D280E3}"/>
              </a:ext>
            </a:extLst>
          </p:cNvPr>
          <p:cNvSpPr txBox="1"/>
          <p:nvPr/>
        </p:nvSpPr>
        <p:spPr>
          <a:xfrm>
            <a:off x="3803904" y="865632"/>
            <a:ext cx="607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A6260-8444-472F-8C2A-986DFEED5539}"/>
              </a:ext>
            </a:extLst>
          </p:cNvPr>
          <p:cNvSpPr txBox="1"/>
          <p:nvPr/>
        </p:nvSpPr>
        <p:spPr>
          <a:xfrm>
            <a:off x="909828" y="2099763"/>
            <a:ext cx="10026396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 </a:t>
            </a:r>
            <a:r>
              <a:rPr lang="vi-VN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liền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chưa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ngăn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 </a:t>
            </a:r>
            <a:r>
              <a:rPr lang="vi-VN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liền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trong ngăn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(thao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(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trong ngăn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liền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 </a:t>
            </a:r>
            <a:r>
              <a:rPr lang="vi-VN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qui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qui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 cho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khi ngăn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0267252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28CE6FB-F7C2-4078-A8DC-1864D976FE6A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3033616" y="2072641"/>
            <a:ext cx="904294" cy="1447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Straight Connector 2048">
            <a:extLst>
              <a:ext uri="{FF2B5EF4-FFF2-40B4-BE49-F238E27FC236}">
                <a16:creationId xmlns:a16="http://schemas.microsoft.com/office/drawing/2014/main" id="{959296D5-37DB-4F01-A398-95922193EBE7}"/>
              </a:ext>
            </a:extLst>
          </p:cNvPr>
          <p:cNvCxnSpPr>
            <a:stCxn id="17" idx="4"/>
            <a:endCxn id="27" idx="0"/>
          </p:cNvCxnSpPr>
          <p:nvPr/>
        </p:nvCxnSpPr>
        <p:spPr>
          <a:xfrm>
            <a:off x="2621280" y="2491313"/>
            <a:ext cx="3557" cy="2667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Connector 2052">
            <a:extLst>
              <a:ext uri="{FF2B5EF4-FFF2-40B4-BE49-F238E27FC236}">
                <a16:creationId xmlns:a16="http://schemas.microsoft.com/office/drawing/2014/main" id="{21520A6C-A343-47C5-920B-DD581973AF13}"/>
              </a:ext>
            </a:extLst>
          </p:cNvPr>
          <p:cNvCxnSpPr>
            <a:stCxn id="17" idx="2"/>
            <a:endCxn id="11" idx="7"/>
          </p:cNvCxnSpPr>
          <p:nvPr/>
        </p:nvCxnSpPr>
        <p:spPr>
          <a:xfrm flipH="1">
            <a:off x="1318506" y="2072641"/>
            <a:ext cx="890438" cy="1437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8C28DEC8-C24C-4D45-A283-6965B88C5F86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1330746" y="4107143"/>
            <a:ext cx="877154" cy="145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371B55B4-C0E3-42F2-A7B8-66602CF27F05}"/>
              </a:ext>
            </a:extLst>
          </p:cNvPr>
          <p:cNvCxnSpPr>
            <a:cxnSpLocks/>
            <a:stCxn id="27" idx="4"/>
          </p:cNvCxnSpPr>
          <p:nvPr/>
        </p:nvCxnSpPr>
        <p:spPr>
          <a:xfrm flipH="1">
            <a:off x="2619889" y="5996188"/>
            <a:ext cx="4948" cy="899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7BA931EF-A1AA-4D48-9652-0DDA0DD03428}"/>
              </a:ext>
            </a:extLst>
          </p:cNvPr>
          <p:cNvCxnSpPr>
            <a:stCxn id="9" idx="3"/>
            <a:endCxn id="10" idx="6"/>
          </p:cNvCxnSpPr>
          <p:nvPr/>
        </p:nvCxnSpPr>
        <p:spPr>
          <a:xfrm flipH="1">
            <a:off x="3041904" y="4079255"/>
            <a:ext cx="882150" cy="1474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32</a:t>
            </a:fld>
            <a:endParaRPr lang="en-GB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D7DDAE62-2E35-4C33-8938-110584BC99E9}"/>
              </a:ext>
            </a:extLst>
          </p:cNvPr>
          <p:cNvSpPr/>
          <p:nvPr/>
        </p:nvSpPr>
        <p:spPr>
          <a:xfrm>
            <a:off x="22006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9D837FC-C4F8-4407-AF5A-BDE081444750}"/>
              </a:ext>
            </a:extLst>
          </p:cNvPr>
          <p:cNvSpPr/>
          <p:nvPr/>
        </p:nvSpPr>
        <p:spPr>
          <a:xfrm>
            <a:off x="2200656" y="1652016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CBF0E00-FD60-4629-96DF-B23709A4A9CC}"/>
              </a:ext>
            </a:extLst>
          </p:cNvPr>
          <p:cNvSpPr/>
          <p:nvPr/>
        </p:nvSpPr>
        <p:spPr>
          <a:xfrm>
            <a:off x="38008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4909CA9-C146-4AF6-84BF-58BC015B1C91}"/>
              </a:ext>
            </a:extLst>
          </p:cNvPr>
          <p:cNvSpPr/>
          <p:nvPr/>
        </p:nvSpPr>
        <p:spPr>
          <a:xfrm>
            <a:off x="2200656" y="5151120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52D3D84-0F3D-484B-8F33-9ED84DC1229E}"/>
              </a:ext>
            </a:extLst>
          </p:cNvPr>
          <p:cNvSpPr/>
          <p:nvPr/>
        </p:nvSpPr>
        <p:spPr>
          <a:xfrm>
            <a:off x="6004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62A33-1727-4CEC-BC01-DBCB5AF72BBC}"/>
              </a:ext>
            </a:extLst>
          </p:cNvPr>
          <p:cNvSpPr txBox="1"/>
          <p:nvPr/>
        </p:nvSpPr>
        <p:spPr>
          <a:xfrm>
            <a:off x="2709672" y="5955792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B640BE-CED6-4D35-93C7-446154D8E0AA}"/>
              </a:ext>
            </a:extLst>
          </p:cNvPr>
          <p:cNvSpPr txBox="1"/>
          <p:nvPr/>
        </p:nvSpPr>
        <p:spPr>
          <a:xfrm>
            <a:off x="2709672" y="4145756"/>
            <a:ext cx="603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984066-DD71-40FF-900E-DE7330B7E6C3}"/>
              </a:ext>
            </a:extLst>
          </p:cNvPr>
          <p:cNvSpPr txBox="1"/>
          <p:nvPr/>
        </p:nvSpPr>
        <p:spPr>
          <a:xfrm>
            <a:off x="4447032" y="4056364"/>
            <a:ext cx="603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4277F0-2084-4419-A313-5B87F6C2BCD0}"/>
              </a:ext>
            </a:extLst>
          </p:cNvPr>
          <p:cNvSpPr txBox="1"/>
          <p:nvPr/>
        </p:nvSpPr>
        <p:spPr>
          <a:xfrm>
            <a:off x="768096" y="4241030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B1E7AE-E24B-4F9B-BEA4-449260026818}"/>
              </a:ext>
            </a:extLst>
          </p:cNvPr>
          <p:cNvSpPr txBox="1"/>
          <p:nvPr/>
        </p:nvSpPr>
        <p:spPr>
          <a:xfrm>
            <a:off x="2980944" y="2305026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7F04F80B-456B-488C-80FD-0E51782BA595}"/>
              </a:ext>
            </a:extLst>
          </p:cNvPr>
          <p:cNvSpPr/>
          <p:nvPr/>
        </p:nvSpPr>
        <p:spPr>
          <a:xfrm>
            <a:off x="2208944" y="1653968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4DFB4F-D296-44DA-AC76-20ABA4EF60D2}"/>
              </a:ext>
            </a:extLst>
          </p:cNvPr>
          <p:cNvCxnSpPr>
            <a:cxnSpLocks/>
          </p:cNvCxnSpPr>
          <p:nvPr/>
        </p:nvCxnSpPr>
        <p:spPr>
          <a:xfrm>
            <a:off x="6366792" y="1389888"/>
            <a:ext cx="0" cy="4581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2EA765-4E53-47F7-806B-E4FF0A379FEC}"/>
              </a:ext>
            </a:extLst>
          </p:cNvPr>
          <p:cNvCxnSpPr>
            <a:cxnSpLocks/>
          </p:cNvCxnSpPr>
          <p:nvPr/>
        </p:nvCxnSpPr>
        <p:spPr>
          <a:xfrm flipV="1">
            <a:off x="7661148" y="1389888"/>
            <a:ext cx="0" cy="4542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B33094-D9CA-485B-93FF-583691F51A8C}"/>
              </a:ext>
            </a:extLst>
          </p:cNvPr>
          <p:cNvSpPr/>
          <p:nvPr/>
        </p:nvSpPr>
        <p:spPr>
          <a:xfrm>
            <a:off x="6650681" y="3302471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7685EDA-6B4E-4F40-BDEE-B3F5B6D0AC6E}"/>
              </a:ext>
            </a:extLst>
          </p:cNvPr>
          <p:cNvSpPr/>
          <p:nvPr/>
        </p:nvSpPr>
        <p:spPr>
          <a:xfrm>
            <a:off x="626844" y="3392424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2230C67-80F1-4002-AA21-B18EC6C0FF70}"/>
              </a:ext>
            </a:extLst>
          </p:cNvPr>
          <p:cNvSpPr/>
          <p:nvPr/>
        </p:nvSpPr>
        <p:spPr>
          <a:xfrm>
            <a:off x="6662870" y="4279082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AEA5C62-26D2-428A-B0BA-1995AD38270E}"/>
              </a:ext>
            </a:extLst>
          </p:cNvPr>
          <p:cNvSpPr/>
          <p:nvPr/>
        </p:nvSpPr>
        <p:spPr>
          <a:xfrm>
            <a:off x="6652931" y="5166467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14A286D-7763-4ACC-8060-41758C3FF878}"/>
              </a:ext>
            </a:extLst>
          </p:cNvPr>
          <p:cNvSpPr/>
          <p:nvPr/>
        </p:nvSpPr>
        <p:spPr>
          <a:xfrm>
            <a:off x="2212501" y="5158843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7E433-1DAB-4EB1-99A1-A96AEB5C3B73}"/>
              </a:ext>
            </a:extLst>
          </p:cNvPr>
          <p:cNvSpPr txBox="1"/>
          <p:nvPr/>
        </p:nvSpPr>
        <p:spPr>
          <a:xfrm>
            <a:off x="4721352" y="5291846"/>
            <a:ext cx="1827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Stack</a:t>
            </a:r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DADA9D89-7156-474A-A8E9-B65CC7E41A67}"/>
              </a:ext>
            </a:extLst>
          </p:cNvPr>
          <p:cNvSpPr/>
          <p:nvPr/>
        </p:nvSpPr>
        <p:spPr>
          <a:xfrm>
            <a:off x="2212556" y="3404972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7BDDF85-DB47-40E9-B04A-4370CDE9A423}"/>
              </a:ext>
            </a:extLst>
          </p:cNvPr>
          <p:cNvSpPr/>
          <p:nvPr/>
        </p:nvSpPr>
        <p:spPr>
          <a:xfrm>
            <a:off x="6676726" y="2411830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4D3CA-827F-427A-88D0-9F648F9892D0}"/>
              </a:ext>
            </a:extLst>
          </p:cNvPr>
          <p:cNvSpPr txBox="1"/>
          <p:nvPr/>
        </p:nvSpPr>
        <p:spPr>
          <a:xfrm>
            <a:off x="4187952" y="524801"/>
            <a:ext cx="115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 S </a:t>
            </a:r>
            <a:endParaRPr lang="en-US" sz="3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0F7517-28BF-46D2-A997-631E508E02CE}"/>
              </a:ext>
            </a:extLst>
          </p:cNvPr>
          <p:cNvSpPr txBox="1"/>
          <p:nvPr/>
        </p:nvSpPr>
        <p:spPr>
          <a:xfrm>
            <a:off x="5324897" y="524800"/>
            <a:ext cx="6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A </a:t>
            </a:r>
            <a:endParaRPr lang="en-US" sz="3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332994-B577-4B92-8B26-9F6BFB5A904E}"/>
              </a:ext>
            </a:extLst>
          </p:cNvPr>
          <p:cNvSpPr txBox="1"/>
          <p:nvPr/>
        </p:nvSpPr>
        <p:spPr>
          <a:xfrm>
            <a:off x="5993292" y="512764"/>
            <a:ext cx="6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D </a:t>
            </a:r>
            <a:endParaRPr lang="en-US" sz="3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9C856F-250E-484C-B196-442343D4296C}"/>
              </a:ext>
            </a:extLst>
          </p:cNvPr>
          <p:cNvSpPr txBox="1"/>
          <p:nvPr/>
        </p:nvSpPr>
        <p:spPr>
          <a:xfrm>
            <a:off x="6661687" y="513464"/>
            <a:ext cx="6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B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8110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" grpId="0" animBg="1"/>
      <p:bldP spid="22" grpId="0" animBg="1"/>
      <p:bldP spid="23" grpId="0" animBg="1"/>
      <p:bldP spid="24" grpId="0" animBg="1"/>
      <p:bldP spid="27" grpId="0" animBg="1"/>
      <p:bldP spid="54" grpId="0" animBg="1"/>
      <p:bldP spid="55" grpId="0" animBg="1"/>
      <p:bldP spid="3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28CE6FB-F7C2-4078-A8DC-1864D976FE6A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3033616" y="2072641"/>
            <a:ext cx="904294" cy="1447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Straight Connector 2048">
            <a:extLst>
              <a:ext uri="{FF2B5EF4-FFF2-40B4-BE49-F238E27FC236}">
                <a16:creationId xmlns:a16="http://schemas.microsoft.com/office/drawing/2014/main" id="{959296D5-37DB-4F01-A398-95922193EBE7}"/>
              </a:ext>
            </a:extLst>
          </p:cNvPr>
          <p:cNvCxnSpPr>
            <a:stCxn id="17" idx="4"/>
            <a:endCxn id="27" idx="0"/>
          </p:cNvCxnSpPr>
          <p:nvPr/>
        </p:nvCxnSpPr>
        <p:spPr>
          <a:xfrm flipH="1">
            <a:off x="2606549" y="2491313"/>
            <a:ext cx="14731" cy="264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Connector 2052">
            <a:extLst>
              <a:ext uri="{FF2B5EF4-FFF2-40B4-BE49-F238E27FC236}">
                <a16:creationId xmlns:a16="http://schemas.microsoft.com/office/drawing/2014/main" id="{21520A6C-A343-47C5-920B-DD581973AF13}"/>
              </a:ext>
            </a:extLst>
          </p:cNvPr>
          <p:cNvCxnSpPr>
            <a:stCxn id="17" idx="2"/>
            <a:endCxn id="11" idx="7"/>
          </p:cNvCxnSpPr>
          <p:nvPr/>
        </p:nvCxnSpPr>
        <p:spPr>
          <a:xfrm flipH="1">
            <a:off x="1318506" y="2072641"/>
            <a:ext cx="890438" cy="1437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8C28DEC8-C24C-4D45-A283-6965B88C5F86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1330746" y="4107143"/>
            <a:ext cx="877154" cy="145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371B55B4-C0E3-42F2-A7B8-66602CF27F05}"/>
              </a:ext>
            </a:extLst>
          </p:cNvPr>
          <p:cNvCxnSpPr>
            <a:cxnSpLocks/>
            <a:stCxn id="27" idx="4"/>
          </p:cNvCxnSpPr>
          <p:nvPr/>
        </p:nvCxnSpPr>
        <p:spPr>
          <a:xfrm flipH="1">
            <a:off x="2601601" y="5977900"/>
            <a:ext cx="4948" cy="899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7BA931EF-A1AA-4D48-9652-0DDA0DD03428}"/>
              </a:ext>
            </a:extLst>
          </p:cNvPr>
          <p:cNvCxnSpPr>
            <a:stCxn id="9" idx="3"/>
            <a:endCxn id="10" idx="6"/>
          </p:cNvCxnSpPr>
          <p:nvPr/>
        </p:nvCxnSpPr>
        <p:spPr>
          <a:xfrm flipH="1">
            <a:off x="3041904" y="4079255"/>
            <a:ext cx="882150" cy="1474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33</a:t>
            </a:fld>
            <a:endParaRPr lang="en-GB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D7DDAE62-2E35-4C33-8938-110584BC99E9}"/>
              </a:ext>
            </a:extLst>
          </p:cNvPr>
          <p:cNvSpPr/>
          <p:nvPr/>
        </p:nvSpPr>
        <p:spPr>
          <a:xfrm>
            <a:off x="22006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9D837FC-C4F8-4407-AF5A-BDE081444750}"/>
              </a:ext>
            </a:extLst>
          </p:cNvPr>
          <p:cNvSpPr/>
          <p:nvPr/>
        </p:nvSpPr>
        <p:spPr>
          <a:xfrm>
            <a:off x="2200656" y="1652016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CBF0E00-FD60-4629-96DF-B23709A4A9CC}"/>
              </a:ext>
            </a:extLst>
          </p:cNvPr>
          <p:cNvSpPr/>
          <p:nvPr/>
        </p:nvSpPr>
        <p:spPr>
          <a:xfrm>
            <a:off x="38008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4909CA9-C146-4AF6-84BF-58BC015B1C91}"/>
              </a:ext>
            </a:extLst>
          </p:cNvPr>
          <p:cNvSpPr/>
          <p:nvPr/>
        </p:nvSpPr>
        <p:spPr>
          <a:xfrm>
            <a:off x="2200656" y="5151120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52D3D84-0F3D-484B-8F33-9ED84DC1229E}"/>
              </a:ext>
            </a:extLst>
          </p:cNvPr>
          <p:cNvSpPr/>
          <p:nvPr/>
        </p:nvSpPr>
        <p:spPr>
          <a:xfrm>
            <a:off x="6004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62A33-1727-4CEC-BC01-DBCB5AF72BBC}"/>
              </a:ext>
            </a:extLst>
          </p:cNvPr>
          <p:cNvSpPr txBox="1"/>
          <p:nvPr/>
        </p:nvSpPr>
        <p:spPr>
          <a:xfrm>
            <a:off x="2709672" y="5955792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B640BE-CED6-4D35-93C7-446154D8E0AA}"/>
              </a:ext>
            </a:extLst>
          </p:cNvPr>
          <p:cNvSpPr txBox="1"/>
          <p:nvPr/>
        </p:nvSpPr>
        <p:spPr>
          <a:xfrm>
            <a:off x="2709672" y="4145756"/>
            <a:ext cx="603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984066-DD71-40FF-900E-DE7330B7E6C3}"/>
              </a:ext>
            </a:extLst>
          </p:cNvPr>
          <p:cNvSpPr txBox="1"/>
          <p:nvPr/>
        </p:nvSpPr>
        <p:spPr>
          <a:xfrm>
            <a:off x="4447032" y="4056364"/>
            <a:ext cx="603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4277F0-2084-4419-A313-5B87F6C2BCD0}"/>
              </a:ext>
            </a:extLst>
          </p:cNvPr>
          <p:cNvSpPr txBox="1"/>
          <p:nvPr/>
        </p:nvSpPr>
        <p:spPr>
          <a:xfrm>
            <a:off x="768096" y="4241030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B1E7AE-E24B-4F9B-BEA4-449260026818}"/>
              </a:ext>
            </a:extLst>
          </p:cNvPr>
          <p:cNvSpPr txBox="1"/>
          <p:nvPr/>
        </p:nvSpPr>
        <p:spPr>
          <a:xfrm>
            <a:off x="2980944" y="2305026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7F04F80B-456B-488C-80FD-0E51782BA595}"/>
              </a:ext>
            </a:extLst>
          </p:cNvPr>
          <p:cNvSpPr/>
          <p:nvPr/>
        </p:nvSpPr>
        <p:spPr>
          <a:xfrm>
            <a:off x="2208944" y="1653968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4DFB4F-D296-44DA-AC76-20ABA4EF60D2}"/>
              </a:ext>
            </a:extLst>
          </p:cNvPr>
          <p:cNvCxnSpPr>
            <a:cxnSpLocks/>
          </p:cNvCxnSpPr>
          <p:nvPr/>
        </p:nvCxnSpPr>
        <p:spPr>
          <a:xfrm>
            <a:off x="6366792" y="1389888"/>
            <a:ext cx="0" cy="4581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2EA765-4E53-47F7-806B-E4FF0A379FEC}"/>
              </a:ext>
            </a:extLst>
          </p:cNvPr>
          <p:cNvCxnSpPr>
            <a:cxnSpLocks/>
          </p:cNvCxnSpPr>
          <p:nvPr/>
        </p:nvCxnSpPr>
        <p:spPr>
          <a:xfrm flipV="1">
            <a:off x="7716012" y="1389888"/>
            <a:ext cx="0" cy="4542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B33094-D9CA-485B-93FF-583691F51A8C}"/>
              </a:ext>
            </a:extLst>
          </p:cNvPr>
          <p:cNvSpPr/>
          <p:nvPr/>
        </p:nvSpPr>
        <p:spPr>
          <a:xfrm>
            <a:off x="6650681" y="3302471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7685EDA-6B4E-4F40-BDEE-B3F5B6D0AC6E}"/>
              </a:ext>
            </a:extLst>
          </p:cNvPr>
          <p:cNvSpPr/>
          <p:nvPr/>
        </p:nvSpPr>
        <p:spPr>
          <a:xfrm>
            <a:off x="626844" y="3392424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2230C67-80F1-4002-AA21-B18EC6C0FF70}"/>
              </a:ext>
            </a:extLst>
          </p:cNvPr>
          <p:cNvSpPr/>
          <p:nvPr/>
        </p:nvSpPr>
        <p:spPr>
          <a:xfrm>
            <a:off x="6662870" y="4279082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AEA5C62-26D2-428A-B0BA-1995AD38270E}"/>
              </a:ext>
            </a:extLst>
          </p:cNvPr>
          <p:cNvSpPr/>
          <p:nvPr/>
        </p:nvSpPr>
        <p:spPr>
          <a:xfrm>
            <a:off x="6652931" y="5166467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14A286D-7763-4ACC-8060-41758C3FF878}"/>
              </a:ext>
            </a:extLst>
          </p:cNvPr>
          <p:cNvSpPr/>
          <p:nvPr/>
        </p:nvSpPr>
        <p:spPr>
          <a:xfrm>
            <a:off x="2194213" y="5140555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7E433-1DAB-4EB1-99A1-A96AEB5C3B73}"/>
              </a:ext>
            </a:extLst>
          </p:cNvPr>
          <p:cNvSpPr txBox="1"/>
          <p:nvPr/>
        </p:nvSpPr>
        <p:spPr>
          <a:xfrm>
            <a:off x="4721352" y="5291846"/>
            <a:ext cx="1827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Stack</a:t>
            </a:r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DADA9D89-7156-474A-A8E9-B65CC7E41A67}"/>
              </a:ext>
            </a:extLst>
          </p:cNvPr>
          <p:cNvSpPr/>
          <p:nvPr/>
        </p:nvSpPr>
        <p:spPr>
          <a:xfrm>
            <a:off x="2212556" y="3404972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7BDDF85-DB47-40E9-B04A-4370CDE9A423}"/>
              </a:ext>
            </a:extLst>
          </p:cNvPr>
          <p:cNvSpPr/>
          <p:nvPr/>
        </p:nvSpPr>
        <p:spPr>
          <a:xfrm>
            <a:off x="6676726" y="2411830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8B80902-CAA3-401B-ACA1-1B00247DFBF8}"/>
              </a:ext>
            </a:extLst>
          </p:cNvPr>
          <p:cNvSpPr/>
          <p:nvPr/>
        </p:nvSpPr>
        <p:spPr>
          <a:xfrm>
            <a:off x="6662870" y="2408258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8CA5237B-DC56-4E24-9F5E-6A573EC547FE}"/>
              </a:ext>
            </a:extLst>
          </p:cNvPr>
          <p:cNvSpPr/>
          <p:nvPr/>
        </p:nvSpPr>
        <p:spPr>
          <a:xfrm>
            <a:off x="3826949" y="3392424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B023DC-4D9E-4C2D-AE92-FF82C6B83D08}"/>
              </a:ext>
            </a:extLst>
          </p:cNvPr>
          <p:cNvSpPr txBox="1"/>
          <p:nvPr/>
        </p:nvSpPr>
        <p:spPr>
          <a:xfrm>
            <a:off x="4187952" y="524801"/>
            <a:ext cx="115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 S </a:t>
            </a:r>
            <a:endParaRPr lang="en-US" sz="3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EBC5A5-8ECA-4A70-B459-67FF0E5EDBBA}"/>
              </a:ext>
            </a:extLst>
          </p:cNvPr>
          <p:cNvSpPr txBox="1"/>
          <p:nvPr/>
        </p:nvSpPr>
        <p:spPr>
          <a:xfrm>
            <a:off x="5324897" y="524800"/>
            <a:ext cx="6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A </a:t>
            </a:r>
            <a:endParaRPr lang="en-US" sz="3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85888D-F599-4C54-8632-FF6741C570F6}"/>
              </a:ext>
            </a:extLst>
          </p:cNvPr>
          <p:cNvSpPr txBox="1"/>
          <p:nvPr/>
        </p:nvSpPr>
        <p:spPr>
          <a:xfrm>
            <a:off x="5993292" y="512764"/>
            <a:ext cx="6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D </a:t>
            </a:r>
            <a:endParaRPr 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DCD6BE-F4E0-4D61-8E74-69E18B876A00}"/>
              </a:ext>
            </a:extLst>
          </p:cNvPr>
          <p:cNvSpPr txBox="1"/>
          <p:nvPr/>
        </p:nvSpPr>
        <p:spPr>
          <a:xfrm>
            <a:off x="6661687" y="513464"/>
            <a:ext cx="6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B</a:t>
            </a:r>
            <a:endParaRPr lang="en-US" sz="3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DE2A41-8242-44C5-9A0D-726DAF9ED09A}"/>
              </a:ext>
            </a:extLst>
          </p:cNvPr>
          <p:cNvSpPr txBox="1"/>
          <p:nvPr/>
        </p:nvSpPr>
        <p:spPr>
          <a:xfrm>
            <a:off x="7330082" y="524799"/>
            <a:ext cx="6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C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1352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8" grpId="0" animBg="1"/>
      <p:bldP spid="32" grpId="0" animBg="1"/>
      <p:bldP spid="4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28CE6FB-F7C2-4078-A8DC-1864D976FE6A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3033616" y="2072641"/>
            <a:ext cx="904294" cy="1447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Straight Connector 2048">
            <a:extLst>
              <a:ext uri="{FF2B5EF4-FFF2-40B4-BE49-F238E27FC236}">
                <a16:creationId xmlns:a16="http://schemas.microsoft.com/office/drawing/2014/main" id="{959296D5-37DB-4F01-A398-95922193EBE7}"/>
              </a:ext>
            </a:extLst>
          </p:cNvPr>
          <p:cNvCxnSpPr>
            <a:stCxn id="17" idx="4"/>
            <a:endCxn id="27" idx="0"/>
          </p:cNvCxnSpPr>
          <p:nvPr/>
        </p:nvCxnSpPr>
        <p:spPr>
          <a:xfrm>
            <a:off x="2621280" y="2491313"/>
            <a:ext cx="3557" cy="2667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Connector 2052">
            <a:extLst>
              <a:ext uri="{FF2B5EF4-FFF2-40B4-BE49-F238E27FC236}">
                <a16:creationId xmlns:a16="http://schemas.microsoft.com/office/drawing/2014/main" id="{21520A6C-A343-47C5-920B-DD581973AF13}"/>
              </a:ext>
            </a:extLst>
          </p:cNvPr>
          <p:cNvCxnSpPr>
            <a:stCxn id="17" idx="2"/>
            <a:endCxn id="11" idx="7"/>
          </p:cNvCxnSpPr>
          <p:nvPr/>
        </p:nvCxnSpPr>
        <p:spPr>
          <a:xfrm flipH="1">
            <a:off x="1318506" y="2072641"/>
            <a:ext cx="890438" cy="1437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8C28DEC8-C24C-4D45-A283-6965B88C5F86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1330746" y="4107143"/>
            <a:ext cx="877154" cy="145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371B55B4-C0E3-42F2-A7B8-66602CF27F05}"/>
              </a:ext>
            </a:extLst>
          </p:cNvPr>
          <p:cNvCxnSpPr>
            <a:cxnSpLocks/>
            <a:stCxn id="27" idx="4"/>
          </p:cNvCxnSpPr>
          <p:nvPr/>
        </p:nvCxnSpPr>
        <p:spPr>
          <a:xfrm flipH="1">
            <a:off x="2619889" y="5996188"/>
            <a:ext cx="4948" cy="899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7BA931EF-A1AA-4D48-9652-0DDA0DD03428}"/>
              </a:ext>
            </a:extLst>
          </p:cNvPr>
          <p:cNvCxnSpPr>
            <a:stCxn id="9" idx="3"/>
            <a:endCxn id="10" idx="6"/>
          </p:cNvCxnSpPr>
          <p:nvPr/>
        </p:nvCxnSpPr>
        <p:spPr>
          <a:xfrm flipH="1">
            <a:off x="3041904" y="4079255"/>
            <a:ext cx="882150" cy="1474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34</a:t>
            </a:fld>
            <a:endParaRPr lang="en-GB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D7DDAE62-2E35-4C33-8938-110584BC99E9}"/>
              </a:ext>
            </a:extLst>
          </p:cNvPr>
          <p:cNvSpPr/>
          <p:nvPr/>
        </p:nvSpPr>
        <p:spPr>
          <a:xfrm>
            <a:off x="22006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9D837FC-C4F8-4407-AF5A-BDE081444750}"/>
              </a:ext>
            </a:extLst>
          </p:cNvPr>
          <p:cNvSpPr/>
          <p:nvPr/>
        </p:nvSpPr>
        <p:spPr>
          <a:xfrm>
            <a:off x="2200656" y="1652016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CBF0E00-FD60-4629-96DF-B23709A4A9CC}"/>
              </a:ext>
            </a:extLst>
          </p:cNvPr>
          <p:cNvSpPr/>
          <p:nvPr/>
        </p:nvSpPr>
        <p:spPr>
          <a:xfrm>
            <a:off x="38008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4909CA9-C146-4AF6-84BF-58BC015B1C91}"/>
              </a:ext>
            </a:extLst>
          </p:cNvPr>
          <p:cNvSpPr/>
          <p:nvPr/>
        </p:nvSpPr>
        <p:spPr>
          <a:xfrm>
            <a:off x="2200656" y="5151120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52D3D84-0F3D-484B-8F33-9ED84DC1229E}"/>
              </a:ext>
            </a:extLst>
          </p:cNvPr>
          <p:cNvSpPr/>
          <p:nvPr/>
        </p:nvSpPr>
        <p:spPr>
          <a:xfrm>
            <a:off x="6004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62A33-1727-4CEC-BC01-DBCB5AF72BBC}"/>
              </a:ext>
            </a:extLst>
          </p:cNvPr>
          <p:cNvSpPr txBox="1"/>
          <p:nvPr/>
        </p:nvSpPr>
        <p:spPr>
          <a:xfrm>
            <a:off x="2709672" y="5955792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B640BE-CED6-4D35-93C7-446154D8E0AA}"/>
              </a:ext>
            </a:extLst>
          </p:cNvPr>
          <p:cNvSpPr txBox="1"/>
          <p:nvPr/>
        </p:nvSpPr>
        <p:spPr>
          <a:xfrm>
            <a:off x="2709672" y="4145756"/>
            <a:ext cx="603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984066-DD71-40FF-900E-DE7330B7E6C3}"/>
              </a:ext>
            </a:extLst>
          </p:cNvPr>
          <p:cNvSpPr txBox="1"/>
          <p:nvPr/>
        </p:nvSpPr>
        <p:spPr>
          <a:xfrm>
            <a:off x="4447032" y="4056364"/>
            <a:ext cx="603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4277F0-2084-4419-A313-5B87F6C2BCD0}"/>
              </a:ext>
            </a:extLst>
          </p:cNvPr>
          <p:cNvSpPr txBox="1"/>
          <p:nvPr/>
        </p:nvSpPr>
        <p:spPr>
          <a:xfrm>
            <a:off x="768096" y="4241030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B1E7AE-E24B-4F9B-BEA4-449260026818}"/>
              </a:ext>
            </a:extLst>
          </p:cNvPr>
          <p:cNvSpPr txBox="1"/>
          <p:nvPr/>
        </p:nvSpPr>
        <p:spPr>
          <a:xfrm>
            <a:off x="2980944" y="2305026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7F04F80B-456B-488C-80FD-0E51782BA595}"/>
              </a:ext>
            </a:extLst>
          </p:cNvPr>
          <p:cNvSpPr/>
          <p:nvPr/>
        </p:nvSpPr>
        <p:spPr>
          <a:xfrm>
            <a:off x="2208944" y="1653968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4DFB4F-D296-44DA-AC76-20ABA4EF60D2}"/>
              </a:ext>
            </a:extLst>
          </p:cNvPr>
          <p:cNvCxnSpPr>
            <a:cxnSpLocks/>
          </p:cNvCxnSpPr>
          <p:nvPr/>
        </p:nvCxnSpPr>
        <p:spPr>
          <a:xfrm>
            <a:off x="6366792" y="1389888"/>
            <a:ext cx="0" cy="4581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2EA765-4E53-47F7-806B-E4FF0A379FEC}"/>
              </a:ext>
            </a:extLst>
          </p:cNvPr>
          <p:cNvCxnSpPr>
            <a:cxnSpLocks/>
          </p:cNvCxnSpPr>
          <p:nvPr/>
        </p:nvCxnSpPr>
        <p:spPr>
          <a:xfrm flipV="1">
            <a:off x="7716012" y="1389888"/>
            <a:ext cx="0" cy="4542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B33094-D9CA-485B-93FF-583691F51A8C}"/>
              </a:ext>
            </a:extLst>
          </p:cNvPr>
          <p:cNvSpPr/>
          <p:nvPr/>
        </p:nvSpPr>
        <p:spPr>
          <a:xfrm>
            <a:off x="6650681" y="3302471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7685EDA-6B4E-4F40-BDEE-B3F5B6D0AC6E}"/>
              </a:ext>
            </a:extLst>
          </p:cNvPr>
          <p:cNvSpPr/>
          <p:nvPr/>
        </p:nvSpPr>
        <p:spPr>
          <a:xfrm>
            <a:off x="626844" y="3392424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2230C67-80F1-4002-AA21-B18EC6C0FF70}"/>
              </a:ext>
            </a:extLst>
          </p:cNvPr>
          <p:cNvSpPr/>
          <p:nvPr/>
        </p:nvSpPr>
        <p:spPr>
          <a:xfrm>
            <a:off x="6662870" y="4279082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AEA5C62-26D2-428A-B0BA-1995AD38270E}"/>
              </a:ext>
            </a:extLst>
          </p:cNvPr>
          <p:cNvSpPr/>
          <p:nvPr/>
        </p:nvSpPr>
        <p:spPr>
          <a:xfrm>
            <a:off x="6652931" y="5166467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14A286D-7763-4ACC-8060-41758C3FF878}"/>
              </a:ext>
            </a:extLst>
          </p:cNvPr>
          <p:cNvSpPr/>
          <p:nvPr/>
        </p:nvSpPr>
        <p:spPr>
          <a:xfrm>
            <a:off x="2212501" y="5158843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7E433-1DAB-4EB1-99A1-A96AEB5C3B73}"/>
              </a:ext>
            </a:extLst>
          </p:cNvPr>
          <p:cNvSpPr txBox="1"/>
          <p:nvPr/>
        </p:nvSpPr>
        <p:spPr>
          <a:xfrm>
            <a:off x="4721352" y="5291846"/>
            <a:ext cx="1827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Stack</a:t>
            </a:r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DADA9D89-7156-474A-A8E9-B65CC7E41A67}"/>
              </a:ext>
            </a:extLst>
          </p:cNvPr>
          <p:cNvSpPr/>
          <p:nvPr/>
        </p:nvSpPr>
        <p:spPr>
          <a:xfrm>
            <a:off x="2212556" y="3404972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7BDDF85-DB47-40E9-B04A-4370CDE9A423}"/>
              </a:ext>
            </a:extLst>
          </p:cNvPr>
          <p:cNvSpPr/>
          <p:nvPr/>
        </p:nvSpPr>
        <p:spPr>
          <a:xfrm>
            <a:off x="6658438" y="2411830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8CA5237B-DC56-4E24-9F5E-6A573EC547FE}"/>
              </a:ext>
            </a:extLst>
          </p:cNvPr>
          <p:cNvSpPr/>
          <p:nvPr/>
        </p:nvSpPr>
        <p:spPr>
          <a:xfrm>
            <a:off x="3826949" y="3392424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6F8632-6D86-414D-AE68-04C1F5B92D69}"/>
              </a:ext>
            </a:extLst>
          </p:cNvPr>
          <p:cNvSpPr txBox="1"/>
          <p:nvPr/>
        </p:nvSpPr>
        <p:spPr>
          <a:xfrm>
            <a:off x="4187952" y="524801"/>
            <a:ext cx="115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 S </a:t>
            </a:r>
            <a:endParaRPr lang="en-US" sz="3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1345E8-7254-4AE7-A5A2-0C391FFC80AC}"/>
              </a:ext>
            </a:extLst>
          </p:cNvPr>
          <p:cNvSpPr txBox="1"/>
          <p:nvPr/>
        </p:nvSpPr>
        <p:spPr>
          <a:xfrm>
            <a:off x="5324897" y="524800"/>
            <a:ext cx="6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A </a:t>
            </a:r>
            <a:endParaRPr lang="en-US" sz="3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BAEF90-AA7B-4317-9D8C-F7CB10B62817}"/>
              </a:ext>
            </a:extLst>
          </p:cNvPr>
          <p:cNvSpPr txBox="1"/>
          <p:nvPr/>
        </p:nvSpPr>
        <p:spPr>
          <a:xfrm>
            <a:off x="5993292" y="512764"/>
            <a:ext cx="6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D </a:t>
            </a:r>
            <a:endParaRPr lang="en-US" sz="3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9BD35C-4720-4FA9-8345-015715B83A47}"/>
              </a:ext>
            </a:extLst>
          </p:cNvPr>
          <p:cNvSpPr txBox="1"/>
          <p:nvPr/>
        </p:nvSpPr>
        <p:spPr>
          <a:xfrm>
            <a:off x="6661687" y="513464"/>
            <a:ext cx="6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B</a:t>
            </a:r>
            <a:endParaRPr lang="en-US" sz="3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78E7C0-BABE-4779-8997-93ACB399A4A1}"/>
              </a:ext>
            </a:extLst>
          </p:cNvPr>
          <p:cNvSpPr txBox="1"/>
          <p:nvPr/>
        </p:nvSpPr>
        <p:spPr>
          <a:xfrm>
            <a:off x="7330082" y="524799"/>
            <a:ext cx="6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C</a:t>
            </a:r>
            <a:endParaRPr 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F4328A-A383-4F34-983C-3250BB0C8FFE}"/>
              </a:ext>
            </a:extLst>
          </p:cNvPr>
          <p:cNvSpPr txBox="1"/>
          <p:nvPr/>
        </p:nvSpPr>
        <p:spPr>
          <a:xfrm>
            <a:off x="8676698" y="3366766"/>
            <a:ext cx="2029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O(V+E)</a:t>
            </a:r>
          </a:p>
        </p:txBody>
      </p:sp>
    </p:spTree>
    <p:extLst>
      <p:ext uri="{BB962C8B-B14F-4D97-AF65-F5344CB8AC3E}">
        <p14:creationId xmlns:p14="http://schemas.microsoft.com/office/powerpoint/2010/main" val="286059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55" grpId="0" animBg="1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35</a:t>
            </a:fld>
            <a:endParaRPr lang="en-GB"/>
          </a:p>
        </p:txBody>
      </p:sp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37DDF347-DA92-4ECC-95C5-387F1DFCB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12" y="1344168"/>
            <a:ext cx="2596896" cy="25968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96C1F5-C9A5-4F25-BA4D-6B62EEC84E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00" t="18652" r="67150" b="3711"/>
          <a:stretch/>
        </p:blipFill>
        <p:spPr>
          <a:xfrm>
            <a:off x="51355" y="0"/>
            <a:ext cx="4740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9344"/>
      </p:ext>
    </p:extLst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36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248C3-F1C9-4594-AFDF-B15ED54FAFAC}"/>
              </a:ext>
            </a:extLst>
          </p:cNvPr>
          <p:cNvSpPr txBox="1"/>
          <p:nvPr/>
        </p:nvSpPr>
        <p:spPr>
          <a:xfrm>
            <a:off x="2743200" y="676656"/>
            <a:ext cx="4645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1E58E2-125D-4F24-AAC9-9D6B8E436A72}"/>
              </a:ext>
            </a:extLst>
          </p:cNvPr>
          <p:cNvSpPr txBox="1"/>
          <p:nvPr/>
        </p:nvSpPr>
        <p:spPr>
          <a:xfrm>
            <a:off x="774192" y="2397948"/>
            <a:ext cx="113664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73239"/>
                </a:solidFill>
                <a:latin typeface="urw-din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3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Path Finding</a:t>
            </a:r>
          </a:p>
          <a:p>
            <a:r>
              <a:rPr lang="en-US" sz="3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3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Detecting cycle in a graph </a:t>
            </a:r>
          </a:p>
          <a:p>
            <a:r>
              <a:rPr lang="en-US" sz="3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3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test if a graph is bipartite</a:t>
            </a:r>
            <a:endParaRPr lang="en-US" sz="3200" b="1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3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Finding Strongly Connected Components of a graph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052382"/>
      </p:ext>
    </p:extLst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1914717" y="1395842"/>
            <a:ext cx="9716451" cy="105450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 sz="5400" b="1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4</a:t>
            </a:r>
            <a:r>
              <a:rPr lang="en-GB" sz="5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5400" b="1" dirty="0" err="1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Bài</a:t>
            </a:r>
            <a:r>
              <a:rPr lang="en-GB" sz="5400" b="1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en-GB" sz="5400" b="1" dirty="0" err="1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toán</a:t>
            </a:r>
            <a:r>
              <a:rPr lang="en-GB" sz="5400" b="1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en-GB" sz="5400" b="1" dirty="0" err="1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minh</a:t>
            </a:r>
            <a:r>
              <a:rPr lang="en-GB" sz="5400" b="1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en-GB" sz="5400" b="1" dirty="0" err="1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họa</a:t>
            </a:r>
            <a:r>
              <a:rPr lang="en-GB" sz="5400" b="1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 </a:t>
            </a:r>
            <a:endParaRPr lang="en-GB" sz="5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37</a:t>
            </a:fld>
            <a:endParaRPr lang="en-GB"/>
          </a:p>
        </p:txBody>
      </p:sp>
      <p:pic>
        <p:nvPicPr>
          <p:cNvPr id="7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09A1C917-6054-4543-AA95-6E1B926CB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425" y="3063483"/>
            <a:ext cx="4955099" cy="357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1773"/>
      </p:ext>
    </p:extLst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38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E2B281-DF42-4556-A715-63DFB3914AF8}"/>
              </a:ext>
            </a:extLst>
          </p:cNvPr>
          <p:cNvSpPr txBox="1"/>
          <p:nvPr/>
        </p:nvSpPr>
        <p:spPr>
          <a:xfrm>
            <a:off x="3182111" y="342835"/>
            <a:ext cx="822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Find the number of islands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8A5FF5-2498-47FB-B33C-8CA809D3A2A0}"/>
              </a:ext>
            </a:extLst>
          </p:cNvPr>
          <p:cNvSpPr txBox="1"/>
          <p:nvPr/>
        </p:nvSpPr>
        <p:spPr>
          <a:xfrm>
            <a:off x="2467854" y="992569"/>
            <a:ext cx="9603283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gộp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6" name="Table 8">
            <a:extLst>
              <a:ext uri="{FF2B5EF4-FFF2-40B4-BE49-F238E27FC236}">
                <a16:creationId xmlns:a16="http://schemas.microsoft.com/office/drawing/2014/main" id="{0BD582FB-3B90-4DCF-AD40-FCC3AC3BA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591793"/>
              </p:ext>
            </p:extLst>
          </p:nvPr>
        </p:nvGraphicFramePr>
        <p:xfrm>
          <a:off x="715264" y="1981538"/>
          <a:ext cx="3710430" cy="3431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2086">
                  <a:extLst>
                    <a:ext uri="{9D8B030D-6E8A-4147-A177-3AD203B41FA5}">
                      <a16:colId xmlns:a16="http://schemas.microsoft.com/office/drawing/2014/main" val="2494002793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2065407830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1723942203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3535549075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701680501"/>
                    </a:ext>
                  </a:extLst>
                </a:gridCol>
              </a:tblGrid>
              <a:tr h="6863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940194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596584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062222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364792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30082"/>
                  </a:ext>
                </a:extLst>
              </a:tr>
            </a:tbl>
          </a:graphicData>
        </a:graphic>
      </p:graphicFrame>
      <p:pic>
        <p:nvPicPr>
          <p:cNvPr id="57" name="Picture 2" descr="Desert Island Icon – Free Download, PNG and Vector">
            <a:extLst>
              <a:ext uri="{FF2B5EF4-FFF2-40B4-BE49-F238E27FC236}">
                <a16:creationId xmlns:a16="http://schemas.microsoft.com/office/drawing/2014/main" id="{AF18E948-5075-4322-8142-C669BB3EC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98" y="2003880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esert Island Icon – Free Download, PNG and Vector">
            <a:extLst>
              <a:ext uri="{FF2B5EF4-FFF2-40B4-BE49-F238E27FC236}">
                <a16:creationId xmlns:a16="http://schemas.microsoft.com/office/drawing/2014/main" id="{4F95CBC2-399E-4C29-9405-8D1D06503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522" y="2693371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esert Island Icon – Free Download, PNG and Vector">
            <a:extLst>
              <a:ext uri="{FF2B5EF4-FFF2-40B4-BE49-F238E27FC236}">
                <a16:creationId xmlns:a16="http://schemas.microsoft.com/office/drawing/2014/main" id="{B793F5E7-08D9-45B6-ACD8-47CD45701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74" y="3370750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Desert Island Icon – Free Download, PNG and Vector">
            <a:extLst>
              <a:ext uri="{FF2B5EF4-FFF2-40B4-BE49-F238E27FC236}">
                <a16:creationId xmlns:a16="http://schemas.microsoft.com/office/drawing/2014/main" id="{8CBE179F-DD2B-4B5B-93D3-A032EBAC1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914" y="1982264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Desert Island Icon – Free Download, PNG and Vector">
            <a:extLst>
              <a:ext uri="{FF2B5EF4-FFF2-40B4-BE49-F238E27FC236}">
                <a16:creationId xmlns:a16="http://schemas.microsoft.com/office/drawing/2014/main" id="{AEC422ED-2038-4DD6-992D-B3EC9CADA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825" y="4797652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Desert Island Icon – Free Download, PNG and Vector">
            <a:extLst>
              <a:ext uri="{FF2B5EF4-FFF2-40B4-BE49-F238E27FC236}">
                <a16:creationId xmlns:a16="http://schemas.microsoft.com/office/drawing/2014/main" id="{580ABF87-594A-4BF6-8793-EDE4C5395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187" y="3381741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Desert Island Icon – Free Download, PNG and Vector">
            <a:extLst>
              <a:ext uri="{FF2B5EF4-FFF2-40B4-BE49-F238E27FC236}">
                <a16:creationId xmlns:a16="http://schemas.microsoft.com/office/drawing/2014/main" id="{9B9BC9BB-193E-4815-8E78-B1410FA19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202" y="2671738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Desert Island Icon – Free Download, PNG and Vector">
            <a:extLst>
              <a:ext uri="{FF2B5EF4-FFF2-40B4-BE49-F238E27FC236}">
                <a16:creationId xmlns:a16="http://schemas.microsoft.com/office/drawing/2014/main" id="{2E8C070F-A6DB-4D59-800F-AFFFA5F5F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817" y="4754373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Desert Island Icon – Free Download, PNG and Vector">
            <a:extLst>
              <a:ext uri="{FF2B5EF4-FFF2-40B4-BE49-F238E27FC236}">
                <a16:creationId xmlns:a16="http://schemas.microsoft.com/office/drawing/2014/main" id="{E895BB38-CC64-438F-B7F4-704B66221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20" y="4746124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Desert Island Icon – Free Download, PNG and Vector">
            <a:extLst>
              <a:ext uri="{FF2B5EF4-FFF2-40B4-BE49-F238E27FC236}">
                <a16:creationId xmlns:a16="http://schemas.microsoft.com/office/drawing/2014/main" id="{DE23E974-8384-4847-A6C2-0ABCA0F98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6" y="3363831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8" descr="Flood free icon">
            <a:extLst>
              <a:ext uri="{FF2B5EF4-FFF2-40B4-BE49-F238E27FC236}">
                <a16:creationId xmlns:a16="http://schemas.microsoft.com/office/drawing/2014/main" id="{4E3AF0C4-2383-4353-9A15-1CB767286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656" y="2087780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8" descr="Flood free icon">
            <a:extLst>
              <a:ext uri="{FF2B5EF4-FFF2-40B4-BE49-F238E27FC236}">
                <a16:creationId xmlns:a16="http://schemas.microsoft.com/office/drawing/2014/main" id="{1F870A9E-C68C-4DFD-97FD-F41560432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656" y="2816352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8" descr="Flood free icon">
            <a:extLst>
              <a:ext uri="{FF2B5EF4-FFF2-40B4-BE49-F238E27FC236}">
                <a16:creationId xmlns:a16="http://schemas.microsoft.com/office/drawing/2014/main" id="{3109DC2E-5E19-42C0-85D1-75882CFC3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468" y="3472570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8" descr="Flood free icon">
            <a:extLst>
              <a:ext uri="{FF2B5EF4-FFF2-40B4-BE49-F238E27FC236}">
                <a16:creationId xmlns:a16="http://schemas.microsoft.com/office/drawing/2014/main" id="{37179CBF-351A-48BA-AB48-745A37B09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730" y="2767202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8" descr="Flood free icon">
            <a:extLst>
              <a:ext uri="{FF2B5EF4-FFF2-40B4-BE49-F238E27FC236}">
                <a16:creationId xmlns:a16="http://schemas.microsoft.com/office/drawing/2014/main" id="{A0621580-DE50-4990-860F-1C434A486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648" y="2087780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8" descr="Flood free icon">
            <a:extLst>
              <a:ext uri="{FF2B5EF4-FFF2-40B4-BE49-F238E27FC236}">
                <a16:creationId xmlns:a16="http://schemas.microsoft.com/office/drawing/2014/main" id="{EFEE1279-623A-474F-8C31-D8BC9E6CD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08" y="2087780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8" descr="Flood free icon">
            <a:extLst>
              <a:ext uri="{FF2B5EF4-FFF2-40B4-BE49-F238E27FC236}">
                <a16:creationId xmlns:a16="http://schemas.microsoft.com/office/drawing/2014/main" id="{75650766-F3C7-42D2-936E-B9D810D2C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656" y="4153261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8" descr="Flood free icon">
            <a:extLst>
              <a:ext uri="{FF2B5EF4-FFF2-40B4-BE49-F238E27FC236}">
                <a16:creationId xmlns:a16="http://schemas.microsoft.com/office/drawing/2014/main" id="{3474AAB6-62C1-4549-8245-A47B10A0A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648" y="4121960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8" descr="Flood free icon">
            <a:extLst>
              <a:ext uri="{FF2B5EF4-FFF2-40B4-BE49-F238E27FC236}">
                <a16:creationId xmlns:a16="http://schemas.microsoft.com/office/drawing/2014/main" id="{46211840-7E53-4EF8-AC62-66FC348FD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353" y="4153261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8" descr="Flood free icon">
            <a:extLst>
              <a:ext uri="{FF2B5EF4-FFF2-40B4-BE49-F238E27FC236}">
                <a16:creationId xmlns:a16="http://schemas.microsoft.com/office/drawing/2014/main" id="{4A42491A-4146-420A-9719-DEB0BDA41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02" y="2788865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8" descr="Flood free icon">
            <a:extLst>
              <a:ext uri="{FF2B5EF4-FFF2-40B4-BE49-F238E27FC236}">
                <a16:creationId xmlns:a16="http://schemas.microsoft.com/office/drawing/2014/main" id="{D825F248-588B-4F4F-A898-43FA54826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28" y="4143557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8" descr="Flood free icon">
            <a:extLst>
              <a:ext uri="{FF2B5EF4-FFF2-40B4-BE49-F238E27FC236}">
                <a16:creationId xmlns:a16="http://schemas.microsoft.com/office/drawing/2014/main" id="{811E0327-C76B-4EEA-AC42-FA3AA898C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77" y="3426850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18" descr="Flood free icon">
            <a:extLst>
              <a:ext uri="{FF2B5EF4-FFF2-40B4-BE49-F238E27FC236}">
                <a16:creationId xmlns:a16="http://schemas.microsoft.com/office/drawing/2014/main" id="{C9535B8A-C2C2-48E8-BEB9-279D39839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076" y="4139688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8" descr="Flood free icon">
            <a:extLst>
              <a:ext uri="{FF2B5EF4-FFF2-40B4-BE49-F238E27FC236}">
                <a16:creationId xmlns:a16="http://schemas.microsoft.com/office/drawing/2014/main" id="{33161D60-057C-4763-AF74-C833A7076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076" y="4828204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18" descr="Flood free icon">
            <a:extLst>
              <a:ext uri="{FF2B5EF4-FFF2-40B4-BE49-F238E27FC236}">
                <a16:creationId xmlns:a16="http://schemas.microsoft.com/office/drawing/2014/main" id="{AA336A99-97FE-48ED-A2B7-8A98C6085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4835035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Frame 81">
            <a:extLst>
              <a:ext uri="{FF2B5EF4-FFF2-40B4-BE49-F238E27FC236}">
                <a16:creationId xmlns:a16="http://schemas.microsoft.com/office/drawing/2014/main" id="{2095B7E7-122F-4D74-8D4B-3F91EEAD93EC}"/>
              </a:ext>
            </a:extLst>
          </p:cNvPr>
          <p:cNvSpPr/>
          <p:nvPr/>
        </p:nvSpPr>
        <p:spPr>
          <a:xfrm>
            <a:off x="3011474" y="3409873"/>
            <a:ext cx="597308" cy="512343"/>
          </a:xfrm>
          <a:prstGeom prst="fram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4" name="Table 8">
            <a:extLst>
              <a:ext uri="{FF2B5EF4-FFF2-40B4-BE49-F238E27FC236}">
                <a16:creationId xmlns:a16="http://schemas.microsoft.com/office/drawing/2014/main" id="{E5D15F86-7291-4E71-8340-975FA74AA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623673"/>
              </p:ext>
            </p:extLst>
          </p:nvPr>
        </p:nvGraphicFramePr>
        <p:xfrm>
          <a:off x="5220208" y="2005922"/>
          <a:ext cx="3710430" cy="3431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2086">
                  <a:extLst>
                    <a:ext uri="{9D8B030D-6E8A-4147-A177-3AD203B41FA5}">
                      <a16:colId xmlns:a16="http://schemas.microsoft.com/office/drawing/2014/main" val="2494002793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2065407830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1723942203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3535549075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701680501"/>
                    </a:ext>
                  </a:extLst>
                </a:gridCol>
              </a:tblGrid>
              <a:tr h="686342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940194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596584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062222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364792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30082"/>
                  </a:ext>
                </a:extLst>
              </a:tr>
            </a:tbl>
          </a:graphicData>
        </a:graphic>
      </p:graphicFrame>
      <p:pic>
        <p:nvPicPr>
          <p:cNvPr id="85" name="Picture 2" descr="Desert Island Icon – Free Download, PNG and Vector">
            <a:extLst>
              <a:ext uri="{FF2B5EF4-FFF2-40B4-BE49-F238E27FC236}">
                <a16:creationId xmlns:a16="http://schemas.microsoft.com/office/drawing/2014/main" id="{C2F19C7C-C45A-4298-8691-9B1A7519A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863" y="2038333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Desert Island Icon – Free Download, PNG and Vector">
            <a:extLst>
              <a:ext uri="{FF2B5EF4-FFF2-40B4-BE49-F238E27FC236}">
                <a16:creationId xmlns:a16="http://schemas.microsoft.com/office/drawing/2014/main" id="{A48DD49A-9B6B-449A-A141-C816A0AEB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36" y="2700001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Desert Island Icon – Free Download, PNG and Vector">
            <a:extLst>
              <a:ext uri="{FF2B5EF4-FFF2-40B4-BE49-F238E27FC236}">
                <a16:creationId xmlns:a16="http://schemas.microsoft.com/office/drawing/2014/main" id="{6BE3D9F4-7176-4392-9431-C5182DB74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418" y="3361356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Desert Island Icon – Free Download, PNG and Vector">
            <a:extLst>
              <a:ext uri="{FF2B5EF4-FFF2-40B4-BE49-F238E27FC236}">
                <a16:creationId xmlns:a16="http://schemas.microsoft.com/office/drawing/2014/main" id="{AA2CA03B-4535-487F-9966-BEBB9A8AB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82" y="2005922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Desert Island Icon – Free Download, PNG and Vector">
            <a:extLst>
              <a:ext uri="{FF2B5EF4-FFF2-40B4-BE49-F238E27FC236}">
                <a16:creationId xmlns:a16="http://schemas.microsoft.com/office/drawing/2014/main" id="{B76F055F-C87E-4FB7-93BE-6BB12E455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252" y="4763803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Desert Island Icon – Free Download, PNG and Vector">
            <a:extLst>
              <a:ext uri="{FF2B5EF4-FFF2-40B4-BE49-F238E27FC236}">
                <a16:creationId xmlns:a16="http://schemas.microsoft.com/office/drawing/2014/main" id="{865552BA-0D5F-43EA-B7C3-C21A1C3D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966" y="3394080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Desert Island Icon – Free Download, PNG and Vector">
            <a:extLst>
              <a:ext uri="{FF2B5EF4-FFF2-40B4-BE49-F238E27FC236}">
                <a16:creationId xmlns:a16="http://schemas.microsoft.com/office/drawing/2014/main" id="{8568078B-ABB5-482F-A90C-DBB434681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046" y="2691387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Desert Island Icon – Free Download, PNG and Vector">
            <a:extLst>
              <a:ext uri="{FF2B5EF4-FFF2-40B4-BE49-F238E27FC236}">
                <a16:creationId xmlns:a16="http://schemas.microsoft.com/office/drawing/2014/main" id="{E47A8B68-ACEF-4486-A143-67DAAEED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608" y="4763803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Desert Island Icon – Free Download, PNG and Vector">
            <a:extLst>
              <a:ext uri="{FF2B5EF4-FFF2-40B4-BE49-F238E27FC236}">
                <a16:creationId xmlns:a16="http://schemas.microsoft.com/office/drawing/2014/main" id="{354CA890-5D04-4106-A9F0-6796F22C5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82" y="4744014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Desert Island Icon – Free Download, PNG and Vector">
            <a:extLst>
              <a:ext uri="{FF2B5EF4-FFF2-40B4-BE49-F238E27FC236}">
                <a16:creationId xmlns:a16="http://schemas.microsoft.com/office/drawing/2014/main" id="{5947D4C1-BE30-4077-B0F2-8659D9F70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82" y="3387457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8" descr="Flood free icon">
            <a:extLst>
              <a:ext uri="{FF2B5EF4-FFF2-40B4-BE49-F238E27FC236}">
                <a16:creationId xmlns:a16="http://schemas.microsoft.com/office/drawing/2014/main" id="{F216C7A0-98D1-4EF7-BCBB-1861B3029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600" y="2112164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18" descr="Flood free icon">
            <a:extLst>
              <a:ext uri="{FF2B5EF4-FFF2-40B4-BE49-F238E27FC236}">
                <a16:creationId xmlns:a16="http://schemas.microsoft.com/office/drawing/2014/main" id="{4739659A-3EA6-46AE-9F48-9650A09F8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600" y="2840736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8" descr="Flood free icon">
            <a:extLst>
              <a:ext uri="{FF2B5EF4-FFF2-40B4-BE49-F238E27FC236}">
                <a16:creationId xmlns:a16="http://schemas.microsoft.com/office/drawing/2014/main" id="{7CA66671-DDE5-49CA-B024-49227C29C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412" y="3496954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8" descr="Flood free icon">
            <a:extLst>
              <a:ext uri="{FF2B5EF4-FFF2-40B4-BE49-F238E27FC236}">
                <a16:creationId xmlns:a16="http://schemas.microsoft.com/office/drawing/2014/main" id="{26B7AC8E-45C5-461D-AB62-A4421A355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674" y="2791586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18" descr="Flood free icon">
            <a:extLst>
              <a:ext uri="{FF2B5EF4-FFF2-40B4-BE49-F238E27FC236}">
                <a16:creationId xmlns:a16="http://schemas.microsoft.com/office/drawing/2014/main" id="{CBF54654-B7F3-4B8B-9DF1-13C0CA052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592" y="2112164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18" descr="Flood free icon">
            <a:extLst>
              <a:ext uri="{FF2B5EF4-FFF2-40B4-BE49-F238E27FC236}">
                <a16:creationId xmlns:a16="http://schemas.microsoft.com/office/drawing/2014/main" id="{22F159FB-BFF1-4831-AD45-C1BEF7A3E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052" y="2112164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8" descr="Flood free icon">
            <a:extLst>
              <a:ext uri="{FF2B5EF4-FFF2-40B4-BE49-F238E27FC236}">
                <a16:creationId xmlns:a16="http://schemas.microsoft.com/office/drawing/2014/main" id="{7E36F098-3AC0-4AC5-BD1A-1A94C6909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600" y="4177645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18" descr="Flood free icon">
            <a:extLst>
              <a:ext uri="{FF2B5EF4-FFF2-40B4-BE49-F238E27FC236}">
                <a16:creationId xmlns:a16="http://schemas.microsoft.com/office/drawing/2014/main" id="{7ABE868F-3028-496F-B553-4A2B5D5A9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592" y="4146344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8" descr="Flood free icon">
            <a:extLst>
              <a:ext uri="{FF2B5EF4-FFF2-40B4-BE49-F238E27FC236}">
                <a16:creationId xmlns:a16="http://schemas.microsoft.com/office/drawing/2014/main" id="{A1228085-CA1E-43F7-A88D-F8DD653E5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297" y="4177645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8" descr="Flood free icon">
            <a:extLst>
              <a:ext uri="{FF2B5EF4-FFF2-40B4-BE49-F238E27FC236}">
                <a16:creationId xmlns:a16="http://schemas.microsoft.com/office/drawing/2014/main" id="{737818DF-D1D2-41FC-899D-EFE038B48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446" y="2813249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18" descr="Flood free icon">
            <a:extLst>
              <a:ext uri="{FF2B5EF4-FFF2-40B4-BE49-F238E27FC236}">
                <a16:creationId xmlns:a16="http://schemas.microsoft.com/office/drawing/2014/main" id="{5E3BD401-7AB6-4908-A7C9-FA4CB2AC1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972" y="4167941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8" descr="Flood free icon">
            <a:extLst>
              <a:ext uri="{FF2B5EF4-FFF2-40B4-BE49-F238E27FC236}">
                <a16:creationId xmlns:a16="http://schemas.microsoft.com/office/drawing/2014/main" id="{2407952E-75D2-4D4F-AABC-945F8339B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221" y="3451234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18" descr="Flood free icon">
            <a:extLst>
              <a:ext uri="{FF2B5EF4-FFF2-40B4-BE49-F238E27FC236}">
                <a16:creationId xmlns:a16="http://schemas.microsoft.com/office/drawing/2014/main" id="{436F1E6B-3ACF-4B55-BD42-8A1654355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020" y="4164072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8" descr="Flood free icon">
            <a:extLst>
              <a:ext uri="{FF2B5EF4-FFF2-40B4-BE49-F238E27FC236}">
                <a16:creationId xmlns:a16="http://schemas.microsoft.com/office/drawing/2014/main" id="{315C33FB-5448-46A7-AA23-33F0BB387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020" y="4852588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8" descr="Flood free icon">
            <a:extLst>
              <a:ext uri="{FF2B5EF4-FFF2-40B4-BE49-F238E27FC236}">
                <a16:creationId xmlns:a16="http://schemas.microsoft.com/office/drawing/2014/main" id="{135456DA-86CF-45DA-970B-E1A8DE287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567" y="4859419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Up 2">
            <a:extLst>
              <a:ext uri="{FF2B5EF4-FFF2-40B4-BE49-F238E27FC236}">
                <a16:creationId xmlns:a16="http://schemas.microsoft.com/office/drawing/2014/main" id="{4F4F5005-31C3-4A69-952A-877E77A929F8}"/>
              </a:ext>
            </a:extLst>
          </p:cNvPr>
          <p:cNvSpPr/>
          <p:nvPr/>
        </p:nvSpPr>
        <p:spPr>
          <a:xfrm>
            <a:off x="3239031" y="2801492"/>
            <a:ext cx="177774" cy="52813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Arrow: Up 109">
            <a:extLst>
              <a:ext uri="{FF2B5EF4-FFF2-40B4-BE49-F238E27FC236}">
                <a16:creationId xmlns:a16="http://schemas.microsoft.com/office/drawing/2014/main" id="{BC10D805-01A3-435A-8F27-609244FD13B9}"/>
              </a:ext>
            </a:extLst>
          </p:cNvPr>
          <p:cNvSpPr/>
          <p:nvPr/>
        </p:nvSpPr>
        <p:spPr>
          <a:xfrm rot="10800000">
            <a:off x="3223540" y="4018965"/>
            <a:ext cx="177774" cy="52813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Arrow: Up 110">
            <a:extLst>
              <a:ext uri="{FF2B5EF4-FFF2-40B4-BE49-F238E27FC236}">
                <a16:creationId xmlns:a16="http://schemas.microsoft.com/office/drawing/2014/main" id="{1290A140-A142-4E70-B450-EEE276C7B5F2}"/>
              </a:ext>
            </a:extLst>
          </p:cNvPr>
          <p:cNvSpPr/>
          <p:nvPr/>
        </p:nvSpPr>
        <p:spPr>
          <a:xfrm rot="5400000">
            <a:off x="3812625" y="3411991"/>
            <a:ext cx="177774" cy="52813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Arrow: Up 111">
            <a:extLst>
              <a:ext uri="{FF2B5EF4-FFF2-40B4-BE49-F238E27FC236}">
                <a16:creationId xmlns:a16="http://schemas.microsoft.com/office/drawing/2014/main" id="{33587126-3B17-49EB-AB9B-5FF1442C4267}"/>
              </a:ext>
            </a:extLst>
          </p:cNvPr>
          <p:cNvSpPr/>
          <p:nvPr/>
        </p:nvSpPr>
        <p:spPr>
          <a:xfrm rot="16200000">
            <a:off x="2643034" y="3395943"/>
            <a:ext cx="177774" cy="52813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6176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3" grpId="0" animBg="1"/>
      <p:bldP spid="110" grpId="0" animBg="1"/>
      <p:bldP spid="111" grpId="0" animBg="1"/>
      <p:bldP spid="1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39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E2B281-DF42-4556-A715-63DFB3914AF8}"/>
              </a:ext>
            </a:extLst>
          </p:cNvPr>
          <p:cNvSpPr txBox="1"/>
          <p:nvPr/>
        </p:nvSpPr>
        <p:spPr>
          <a:xfrm>
            <a:off x="3182112" y="524801"/>
            <a:ext cx="789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Find the number of islands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46439-0A06-4214-A65C-0AC7032C9935}"/>
              </a:ext>
            </a:extLst>
          </p:cNvPr>
          <p:cNvSpPr txBox="1"/>
          <p:nvPr/>
        </p:nvSpPr>
        <p:spPr>
          <a:xfrm>
            <a:off x="932688" y="1680923"/>
            <a:ext cx="86136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Đếm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kêt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hướng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DFS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12BDB-68E6-468D-B0CD-35C6F9BE0A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68" t="40829" r="69219" b="41940"/>
          <a:stretch/>
        </p:blipFill>
        <p:spPr>
          <a:xfrm>
            <a:off x="1102614" y="3131034"/>
            <a:ext cx="5764004" cy="274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41404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4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81572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1.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và </a:t>
            </a:r>
            <a:r>
              <a:rPr lang="en-US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àm quen với đồ thị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pic>
        <p:nvPicPr>
          <p:cNvPr id="2050" name="Picture 2" descr="giao-hang - Bán Micro thu âm, micro livestream, phụ kiện âm thanh chất lượng">
            <a:extLst>
              <a:ext uri="{FF2B5EF4-FFF2-40B4-BE49-F238E27FC236}">
                <a16:creationId xmlns:a16="http://schemas.microsoft.com/office/drawing/2014/main" id="{E450A92C-8C22-4E7C-A9B4-918D59FA1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65" y="3166599"/>
            <a:ext cx="319246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C4EF02B4-62C4-46F7-B3F9-781398AEE37E}"/>
              </a:ext>
            </a:extLst>
          </p:cNvPr>
          <p:cNvSpPr/>
          <p:nvPr/>
        </p:nvSpPr>
        <p:spPr>
          <a:xfrm>
            <a:off x="2075582" y="2321098"/>
            <a:ext cx="1171576" cy="84772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???</a:t>
            </a:r>
          </a:p>
        </p:txBody>
      </p:sp>
      <p:pic>
        <p:nvPicPr>
          <p:cNvPr id="25" name="Picture 24" descr="Logo&#10;&#10;Description automatically generated with medium confidence">
            <a:extLst>
              <a:ext uri="{FF2B5EF4-FFF2-40B4-BE49-F238E27FC236}">
                <a16:creationId xmlns:a16="http://schemas.microsoft.com/office/drawing/2014/main" id="{E66E7FCD-47C8-481C-A5C9-51817C40AE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6513">
            <a:off x="8641433" y="2212924"/>
            <a:ext cx="627224" cy="2425050"/>
          </a:xfrm>
          <a:prstGeom prst="rect">
            <a:avLst/>
          </a:prstGeom>
        </p:spPr>
      </p:pic>
      <p:pic>
        <p:nvPicPr>
          <p:cNvPr id="28" name="Picture 27" descr="Shape, arrow&#10;&#10;Description automatically generated">
            <a:extLst>
              <a:ext uri="{FF2B5EF4-FFF2-40B4-BE49-F238E27FC236}">
                <a16:creationId xmlns:a16="http://schemas.microsoft.com/office/drawing/2014/main" id="{C61F4C2E-18EA-402F-9939-6B84AF047A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089" y="1845700"/>
            <a:ext cx="746938" cy="3819890"/>
          </a:xfrm>
          <a:prstGeom prst="rect">
            <a:avLst/>
          </a:prstGeom>
        </p:spPr>
      </p:pic>
      <p:pic>
        <p:nvPicPr>
          <p:cNvPr id="35" name="Picture 34" descr="A picture containing logo&#10;&#10;Description automatically generated">
            <a:extLst>
              <a:ext uri="{FF2B5EF4-FFF2-40B4-BE49-F238E27FC236}">
                <a16:creationId xmlns:a16="http://schemas.microsoft.com/office/drawing/2014/main" id="{A950AAB7-9770-423C-9F04-BE19ED221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63194">
            <a:off x="7473764" y="-299672"/>
            <a:ext cx="522022" cy="4214771"/>
          </a:xfrm>
          <a:prstGeom prst="rect">
            <a:avLst/>
          </a:prstGeom>
        </p:spPr>
      </p:pic>
      <p:pic>
        <p:nvPicPr>
          <p:cNvPr id="49" name="Picture 48" descr="Logo&#10;&#10;Description automatically generated with medium confidence">
            <a:extLst>
              <a:ext uri="{FF2B5EF4-FFF2-40B4-BE49-F238E27FC236}">
                <a16:creationId xmlns:a16="http://schemas.microsoft.com/office/drawing/2014/main" id="{1B3D7661-AD76-4320-B8DD-332FB5157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33332" y="3517571"/>
            <a:ext cx="627224" cy="3274438"/>
          </a:xfrm>
          <a:prstGeom prst="rect">
            <a:avLst/>
          </a:prstGeom>
        </p:spPr>
      </p:pic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8D3A5A30-0C55-487F-82D5-B655971EE2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96486">
            <a:off x="6716199" y="1304743"/>
            <a:ext cx="419648" cy="4354255"/>
          </a:xfrm>
          <a:prstGeom prst="rect">
            <a:avLst/>
          </a:prstGeom>
        </p:spPr>
      </p:pic>
      <p:sp>
        <p:nvSpPr>
          <p:cNvPr id="56" name="Google Shape;414;p38">
            <a:extLst>
              <a:ext uri="{FF2B5EF4-FFF2-40B4-BE49-F238E27FC236}">
                <a16:creationId xmlns:a16="http://schemas.microsoft.com/office/drawing/2014/main" id="{BCB2F232-4AC2-4261-8944-BA45D848DB7C}"/>
              </a:ext>
            </a:extLst>
          </p:cNvPr>
          <p:cNvSpPr/>
          <p:nvPr/>
        </p:nvSpPr>
        <p:spPr>
          <a:xfrm>
            <a:off x="4516530" y="4574740"/>
            <a:ext cx="1072506" cy="855676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HCM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Picture 56" descr="Shape&#10;&#10;Description automatically generated">
            <a:extLst>
              <a:ext uri="{FF2B5EF4-FFF2-40B4-BE49-F238E27FC236}">
                <a16:creationId xmlns:a16="http://schemas.microsoft.com/office/drawing/2014/main" id="{17F49950-847F-4CC4-9C92-36973F9514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29790">
            <a:off x="6874020" y="1692002"/>
            <a:ext cx="419648" cy="3603753"/>
          </a:xfrm>
          <a:prstGeom prst="rect">
            <a:avLst/>
          </a:prstGeom>
        </p:spPr>
      </p:pic>
      <p:sp>
        <p:nvSpPr>
          <p:cNvPr id="58" name="Google Shape;414;p38">
            <a:extLst>
              <a:ext uri="{FF2B5EF4-FFF2-40B4-BE49-F238E27FC236}">
                <a16:creationId xmlns:a16="http://schemas.microsoft.com/office/drawing/2014/main" id="{95CFE124-2760-452D-ADF1-DEC39731EF59}"/>
              </a:ext>
            </a:extLst>
          </p:cNvPr>
          <p:cNvSpPr/>
          <p:nvPr/>
        </p:nvSpPr>
        <p:spPr>
          <a:xfrm>
            <a:off x="8118307" y="4253996"/>
            <a:ext cx="1217470" cy="855677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Google Shape;414;p38">
            <a:extLst>
              <a:ext uri="{FF2B5EF4-FFF2-40B4-BE49-F238E27FC236}">
                <a16:creationId xmlns:a16="http://schemas.microsoft.com/office/drawing/2014/main" id="{403DC8F4-CFF9-4AE9-9EE7-1680DCF9BFE1}"/>
              </a:ext>
            </a:extLst>
          </p:cNvPr>
          <p:cNvSpPr/>
          <p:nvPr/>
        </p:nvSpPr>
        <p:spPr>
          <a:xfrm>
            <a:off x="6514229" y="2997611"/>
            <a:ext cx="1072506" cy="855676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Vinh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Google Shape;414;p38">
            <a:extLst>
              <a:ext uri="{FF2B5EF4-FFF2-40B4-BE49-F238E27FC236}">
                <a16:creationId xmlns:a16="http://schemas.microsoft.com/office/drawing/2014/main" id="{5A4B8AE2-8136-47D0-AA56-3A3B9CF68309}"/>
              </a:ext>
            </a:extLst>
          </p:cNvPr>
          <p:cNvSpPr/>
          <p:nvPr/>
        </p:nvSpPr>
        <p:spPr>
          <a:xfrm>
            <a:off x="8404021" y="1417862"/>
            <a:ext cx="1072506" cy="855676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Google Shape;414;p38">
            <a:extLst>
              <a:ext uri="{FF2B5EF4-FFF2-40B4-BE49-F238E27FC236}">
                <a16:creationId xmlns:a16="http://schemas.microsoft.com/office/drawing/2014/main" id="{6684FBDD-42A7-4DC7-BC3A-B68BBDF30D40}"/>
              </a:ext>
            </a:extLst>
          </p:cNvPr>
          <p:cNvSpPr/>
          <p:nvPr/>
        </p:nvSpPr>
        <p:spPr>
          <a:xfrm>
            <a:off x="4956537" y="1748948"/>
            <a:ext cx="1188980" cy="84772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Nẵng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D0D778-3E50-42FD-B86F-5C4775B99C77}"/>
              </a:ext>
            </a:extLst>
          </p:cNvPr>
          <p:cNvSpPr txBox="1"/>
          <p:nvPr/>
        </p:nvSpPr>
        <p:spPr>
          <a:xfrm>
            <a:off x="6592167" y="5431384"/>
            <a:ext cx="99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400km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D096C3-AC5A-48B6-A510-C6F500EF628D}"/>
              </a:ext>
            </a:extLst>
          </p:cNvPr>
          <p:cNvSpPr txBox="1"/>
          <p:nvPr/>
        </p:nvSpPr>
        <p:spPr>
          <a:xfrm>
            <a:off x="9194817" y="3168533"/>
            <a:ext cx="121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1200km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C88DB13-0D33-4CDC-9EF0-903D49AF6B05}"/>
              </a:ext>
            </a:extLst>
          </p:cNvPr>
          <p:cNvSpPr txBox="1"/>
          <p:nvPr/>
        </p:nvSpPr>
        <p:spPr>
          <a:xfrm rot="2165774">
            <a:off x="7634778" y="3586748"/>
            <a:ext cx="106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1000km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76EDC9F-05BA-4A1D-B3F6-EF27C6D77C7A}"/>
              </a:ext>
            </a:extLst>
          </p:cNvPr>
          <p:cNvSpPr txBox="1"/>
          <p:nvPr/>
        </p:nvSpPr>
        <p:spPr>
          <a:xfrm rot="2159959">
            <a:off x="6071014" y="2522580"/>
            <a:ext cx="93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450km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A79023B-D130-4442-849F-B0C4E66954CE}"/>
              </a:ext>
            </a:extLst>
          </p:cNvPr>
          <p:cNvSpPr txBox="1"/>
          <p:nvPr/>
        </p:nvSpPr>
        <p:spPr>
          <a:xfrm rot="19230945">
            <a:off x="7277703" y="2389411"/>
            <a:ext cx="94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300km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A1AB13C-CA67-4869-AF0B-5D97367AFF00}"/>
              </a:ext>
            </a:extLst>
          </p:cNvPr>
          <p:cNvSpPr txBox="1"/>
          <p:nvPr/>
        </p:nvSpPr>
        <p:spPr>
          <a:xfrm rot="21082439">
            <a:off x="6701316" y="1340760"/>
            <a:ext cx="95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750km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C1B599A-ADA0-4839-94F8-C99573B9F293}"/>
              </a:ext>
            </a:extLst>
          </p:cNvPr>
          <p:cNvSpPr txBox="1"/>
          <p:nvPr/>
        </p:nvSpPr>
        <p:spPr>
          <a:xfrm>
            <a:off x="4041896" y="3297204"/>
            <a:ext cx="99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850km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16F5B3D-2DCD-470A-9F2D-FB75C84D2E0D}"/>
              </a:ext>
            </a:extLst>
          </p:cNvPr>
          <p:cNvSpPr txBox="1"/>
          <p:nvPr/>
        </p:nvSpPr>
        <p:spPr>
          <a:xfrm rot="19382006">
            <a:off x="5358058" y="3700677"/>
            <a:ext cx="121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1300km</a:t>
            </a:r>
          </a:p>
        </p:txBody>
      </p:sp>
    </p:spTree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40</a:t>
            </a:fld>
            <a:endParaRPr lang="en-GB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8AABAE86-A1A5-44F6-A29D-44196E747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290155"/>
              </p:ext>
            </p:extLst>
          </p:nvPr>
        </p:nvGraphicFramePr>
        <p:xfrm>
          <a:off x="3952240" y="1725506"/>
          <a:ext cx="3710430" cy="3431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2086">
                  <a:extLst>
                    <a:ext uri="{9D8B030D-6E8A-4147-A177-3AD203B41FA5}">
                      <a16:colId xmlns:a16="http://schemas.microsoft.com/office/drawing/2014/main" val="2494002793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2065407830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1723942203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3535549075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701680501"/>
                    </a:ext>
                  </a:extLst>
                </a:gridCol>
              </a:tblGrid>
              <a:tr h="6863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940194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596584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062222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364792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30082"/>
                  </a:ext>
                </a:extLst>
              </a:tr>
            </a:tbl>
          </a:graphicData>
        </a:graphic>
      </p:graphicFrame>
      <p:pic>
        <p:nvPicPr>
          <p:cNvPr id="9" name="Picture 2" descr="Desert Island Icon – Free Download, PNG and Vector">
            <a:extLst>
              <a:ext uri="{FF2B5EF4-FFF2-40B4-BE49-F238E27FC236}">
                <a16:creationId xmlns:a16="http://schemas.microsoft.com/office/drawing/2014/main" id="{9C8534F7-27A6-4B99-8201-7100E7DA7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074" y="1747848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esert Island Icon – Free Download, PNG and Vector">
            <a:extLst>
              <a:ext uri="{FF2B5EF4-FFF2-40B4-BE49-F238E27FC236}">
                <a16:creationId xmlns:a16="http://schemas.microsoft.com/office/drawing/2014/main" id="{A394D217-65BC-45C1-8E54-23FA182CC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98" y="2437339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esert Island Icon – Free Download, PNG and Vector">
            <a:extLst>
              <a:ext uri="{FF2B5EF4-FFF2-40B4-BE49-F238E27FC236}">
                <a16:creationId xmlns:a16="http://schemas.microsoft.com/office/drawing/2014/main" id="{E40031FD-A301-411A-BDB6-CACD88930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50" y="3114718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esert Island Icon – Free Download, PNG and Vector">
            <a:extLst>
              <a:ext uri="{FF2B5EF4-FFF2-40B4-BE49-F238E27FC236}">
                <a16:creationId xmlns:a16="http://schemas.microsoft.com/office/drawing/2014/main" id="{DF89C948-7515-4313-ABF7-8B5B93332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890" y="1726232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esert Island Icon – Free Download, PNG and Vector">
            <a:extLst>
              <a:ext uri="{FF2B5EF4-FFF2-40B4-BE49-F238E27FC236}">
                <a16:creationId xmlns:a16="http://schemas.microsoft.com/office/drawing/2014/main" id="{52832F4C-A7FA-44A2-ADEF-0451127AD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801" y="4541620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esert Island Icon – Free Download, PNG and Vector">
            <a:extLst>
              <a:ext uri="{FF2B5EF4-FFF2-40B4-BE49-F238E27FC236}">
                <a16:creationId xmlns:a16="http://schemas.microsoft.com/office/drawing/2014/main" id="{991D2836-984E-42A8-B090-E7FE49CD4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163" y="3125709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esert Island Icon – Free Download, PNG and Vector">
            <a:extLst>
              <a:ext uri="{FF2B5EF4-FFF2-40B4-BE49-F238E27FC236}">
                <a16:creationId xmlns:a16="http://schemas.microsoft.com/office/drawing/2014/main" id="{9FCCBDD8-41DC-4228-A58C-98089BC31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178" y="2415706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esert Island Icon – Free Download, PNG and Vector">
            <a:extLst>
              <a:ext uri="{FF2B5EF4-FFF2-40B4-BE49-F238E27FC236}">
                <a16:creationId xmlns:a16="http://schemas.microsoft.com/office/drawing/2014/main" id="{7F5A9529-97DA-4E03-B82F-09019CDF9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793" y="4498341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esert Island Icon – Free Download, PNG and Vector">
            <a:extLst>
              <a:ext uri="{FF2B5EF4-FFF2-40B4-BE49-F238E27FC236}">
                <a16:creationId xmlns:a16="http://schemas.microsoft.com/office/drawing/2014/main" id="{1ED20C60-C1B7-4408-85DE-383E1713D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396" y="4490092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esert Island Icon – Free Download, PNG and Vector">
            <a:extLst>
              <a:ext uri="{FF2B5EF4-FFF2-40B4-BE49-F238E27FC236}">
                <a16:creationId xmlns:a16="http://schemas.microsoft.com/office/drawing/2014/main" id="{0205A4FE-EA06-479C-B38E-64BD19323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492" y="3107799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8" descr="Flood free icon">
            <a:extLst>
              <a:ext uri="{FF2B5EF4-FFF2-40B4-BE49-F238E27FC236}">
                <a16:creationId xmlns:a16="http://schemas.microsoft.com/office/drawing/2014/main" id="{3EBAEC9C-871C-4EF9-B53B-8C633054D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632" y="1831748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8" descr="Flood free icon">
            <a:extLst>
              <a:ext uri="{FF2B5EF4-FFF2-40B4-BE49-F238E27FC236}">
                <a16:creationId xmlns:a16="http://schemas.microsoft.com/office/drawing/2014/main" id="{326EF0FD-6199-4FAB-ABB8-F2FC2B19D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632" y="2560320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Flood free icon">
            <a:extLst>
              <a:ext uri="{FF2B5EF4-FFF2-40B4-BE49-F238E27FC236}">
                <a16:creationId xmlns:a16="http://schemas.microsoft.com/office/drawing/2014/main" id="{9A6F9163-754E-499B-912D-0EF7620C5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444" y="3216538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8" descr="Flood free icon">
            <a:extLst>
              <a:ext uri="{FF2B5EF4-FFF2-40B4-BE49-F238E27FC236}">
                <a16:creationId xmlns:a16="http://schemas.microsoft.com/office/drawing/2014/main" id="{A2A4C1B8-9668-4029-951C-52ECE5000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706" y="2511170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8" descr="Flood free icon">
            <a:extLst>
              <a:ext uri="{FF2B5EF4-FFF2-40B4-BE49-F238E27FC236}">
                <a16:creationId xmlns:a16="http://schemas.microsoft.com/office/drawing/2014/main" id="{F38BA21F-D2C1-443F-8963-066E0C974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624" y="1831748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8" descr="Flood free icon">
            <a:extLst>
              <a:ext uri="{FF2B5EF4-FFF2-40B4-BE49-F238E27FC236}">
                <a16:creationId xmlns:a16="http://schemas.microsoft.com/office/drawing/2014/main" id="{2F986F2A-4283-484E-858A-75A652443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084" y="1831748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8" descr="Flood free icon">
            <a:extLst>
              <a:ext uri="{FF2B5EF4-FFF2-40B4-BE49-F238E27FC236}">
                <a16:creationId xmlns:a16="http://schemas.microsoft.com/office/drawing/2014/main" id="{2DB5D200-29BF-490B-B662-5B90DB005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632" y="3897229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8" descr="Flood free icon">
            <a:extLst>
              <a:ext uri="{FF2B5EF4-FFF2-40B4-BE49-F238E27FC236}">
                <a16:creationId xmlns:a16="http://schemas.microsoft.com/office/drawing/2014/main" id="{0A41A18E-FB0B-4737-9FF6-934F16F0E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624" y="3865928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8" descr="Flood free icon">
            <a:extLst>
              <a:ext uri="{FF2B5EF4-FFF2-40B4-BE49-F238E27FC236}">
                <a16:creationId xmlns:a16="http://schemas.microsoft.com/office/drawing/2014/main" id="{9135F350-99AD-4DB3-89A0-302C76034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329" y="3897229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8" descr="Flood free icon">
            <a:extLst>
              <a:ext uri="{FF2B5EF4-FFF2-40B4-BE49-F238E27FC236}">
                <a16:creationId xmlns:a16="http://schemas.microsoft.com/office/drawing/2014/main" id="{11D3F406-707B-4386-B1EB-549A678B2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478" y="2532833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8" descr="Flood free icon">
            <a:extLst>
              <a:ext uri="{FF2B5EF4-FFF2-40B4-BE49-F238E27FC236}">
                <a16:creationId xmlns:a16="http://schemas.microsoft.com/office/drawing/2014/main" id="{C0EF3676-9F5B-4D61-840F-9CD9C4DCD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004" y="3887525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8" descr="Flood free icon">
            <a:extLst>
              <a:ext uri="{FF2B5EF4-FFF2-40B4-BE49-F238E27FC236}">
                <a16:creationId xmlns:a16="http://schemas.microsoft.com/office/drawing/2014/main" id="{88C02D02-A79E-4F0F-A32F-E5EFE1654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253" y="3170818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8" descr="Flood free icon">
            <a:extLst>
              <a:ext uri="{FF2B5EF4-FFF2-40B4-BE49-F238E27FC236}">
                <a16:creationId xmlns:a16="http://schemas.microsoft.com/office/drawing/2014/main" id="{E41044A7-1727-4354-920C-DD591EFF0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052" y="3883656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8" descr="Flood free icon">
            <a:extLst>
              <a:ext uri="{FF2B5EF4-FFF2-40B4-BE49-F238E27FC236}">
                <a16:creationId xmlns:a16="http://schemas.microsoft.com/office/drawing/2014/main" id="{00BA86BF-E2C4-4C93-9AB8-06B957235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052" y="4572172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8" descr="Flood free icon">
            <a:extLst>
              <a:ext uri="{FF2B5EF4-FFF2-40B4-BE49-F238E27FC236}">
                <a16:creationId xmlns:a16="http://schemas.microsoft.com/office/drawing/2014/main" id="{4DA4F346-BCF4-4A8C-8EB4-91BBE66F8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599" y="4579003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Up 1">
            <a:extLst>
              <a:ext uri="{FF2B5EF4-FFF2-40B4-BE49-F238E27FC236}">
                <a16:creationId xmlns:a16="http://schemas.microsoft.com/office/drawing/2014/main" id="{A5300A72-4EAE-4775-B2C2-80BA1E5228C2}"/>
              </a:ext>
            </a:extLst>
          </p:cNvPr>
          <p:cNvSpPr/>
          <p:nvPr/>
        </p:nvSpPr>
        <p:spPr>
          <a:xfrm rot="5400000">
            <a:off x="2701369" y="842002"/>
            <a:ext cx="331766" cy="98755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ancel free icon">
            <a:extLst>
              <a:ext uri="{FF2B5EF4-FFF2-40B4-BE49-F238E27FC236}">
                <a16:creationId xmlns:a16="http://schemas.microsoft.com/office/drawing/2014/main" id="{33DA3751-5F33-4B30-AC69-7EEA17F3C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222" y="1817065"/>
            <a:ext cx="479011" cy="47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ancel free icon">
            <a:extLst>
              <a:ext uri="{FF2B5EF4-FFF2-40B4-BE49-F238E27FC236}">
                <a16:creationId xmlns:a16="http://schemas.microsoft.com/office/drawing/2014/main" id="{D4EB6E05-F6E8-4B6F-B78F-42CE34778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667" y="1819595"/>
            <a:ext cx="479011" cy="47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ancel free icon">
            <a:extLst>
              <a:ext uri="{FF2B5EF4-FFF2-40B4-BE49-F238E27FC236}">
                <a16:creationId xmlns:a16="http://schemas.microsoft.com/office/drawing/2014/main" id="{8C9FEDE2-6413-42C1-AD77-9F15B6BE5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609" y="2481805"/>
            <a:ext cx="479011" cy="47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ancel free icon">
            <a:extLst>
              <a:ext uri="{FF2B5EF4-FFF2-40B4-BE49-F238E27FC236}">
                <a16:creationId xmlns:a16="http://schemas.microsoft.com/office/drawing/2014/main" id="{358B418F-B8BB-4709-89E5-E5E47A860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259" y="3141453"/>
            <a:ext cx="479011" cy="47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ancel free icon">
            <a:extLst>
              <a:ext uri="{FF2B5EF4-FFF2-40B4-BE49-F238E27FC236}">
                <a16:creationId xmlns:a16="http://schemas.microsoft.com/office/drawing/2014/main" id="{9900EBDF-EE6D-423D-AFB5-A939F5B19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094" y="3164943"/>
            <a:ext cx="479011" cy="47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ancel free icon">
            <a:extLst>
              <a:ext uri="{FF2B5EF4-FFF2-40B4-BE49-F238E27FC236}">
                <a16:creationId xmlns:a16="http://schemas.microsoft.com/office/drawing/2014/main" id="{1554293E-A171-4D0F-866D-D4708E2A0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719" y="2511720"/>
            <a:ext cx="479011" cy="47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6C0A59-1D80-4E51-9BEA-9F5104816CE5}"/>
              </a:ext>
            </a:extLst>
          </p:cNvPr>
          <p:cNvSpPr txBox="1"/>
          <p:nvPr/>
        </p:nvSpPr>
        <p:spPr>
          <a:xfrm>
            <a:off x="848922" y="5560105"/>
            <a:ext cx="325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3600" b="1" dirty="0">
                <a:sym typeface="Wingdings" panose="05000000000000000000" pitchFamily="2" charset="2"/>
              </a:rPr>
              <a:t> O(col*row)</a:t>
            </a:r>
          </a:p>
        </p:txBody>
      </p:sp>
    </p:spTree>
    <p:extLst>
      <p:ext uri="{BB962C8B-B14F-4D97-AF65-F5344CB8AC3E}">
        <p14:creationId xmlns:p14="http://schemas.microsoft.com/office/powerpoint/2010/main" val="203797784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41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51608E-9583-4C31-A4E1-2AAE321250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50" t="38928" r="42400" b="32258"/>
          <a:stretch/>
        </p:blipFill>
        <p:spPr>
          <a:xfrm>
            <a:off x="782955" y="521208"/>
            <a:ext cx="5175504" cy="19751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CEA002-8DAA-4F35-AB88-DF1C4D5A4D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00" t="38928" r="14050" b="18651"/>
          <a:stretch/>
        </p:blipFill>
        <p:spPr>
          <a:xfrm>
            <a:off x="545131" y="3687807"/>
            <a:ext cx="8650224" cy="29077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97EC20-7688-4650-A6AF-B9F91B0608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000" t="32791" r="43000" b="24787"/>
          <a:stretch/>
        </p:blipFill>
        <p:spPr>
          <a:xfrm>
            <a:off x="6288405" y="521208"/>
            <a:ext cx="5120640" cy="29077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7A304A-EAB5-45D2-9FB5-61439303A130}"/>
              </a:ext>
            </a:extLst>
          </p:cNvPr>
          <p:cNvSpPr txBox="1"/>
          <p:nvPr/>
        </p:nvSpPr>
        <p:spPr>
          <a:xfrm>
            <a:off x="180213" y="2955911"/>
            <a:ext cx="610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effectLst/>
                <a:latin typeface="Courier New" panose="02070309020205020404" pitchFamily="49" charset="0"/>
              </a:rPr>
              <a:t># This code is contributed by </a:t>
            </a:r>
            <a:r>
              <a:rPr lang="en-US" b="1" i="1" dirty="0" err="1">
                <a:effectLst/>
                <a:latin typeface="Courier New" panose="02070309020205020404" pitchFamily="49" charset="0"/>
              </a:rPr>
              <a:t>Shivam</a:t>
            </a:r>
            <a:r>
              <a:rPr lang="en-US" b="1" i="1" dirty="0">
                <a:effectLst/>
                <a:latin typeface="Courier New" panose="02070309020205020404" pitchFamily="49" charset="0"/>
              </a:rPr>
              <a:t> </a:t>
            </a:r>
            <a:r>
              <a:rPr lang="en-US" b="1" i="1" dirty="0" err="1">
                <a:effectLst/>
                <a:latin typeface="Courier New" panose="02070309020205020404" pitchFamily="49" charset="0"/>
              </a:rPr>
              <a:t>Shrey</a:t>
            </a:r>
            <a:endParaRPr lang="en-US" b="1" i="1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471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42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077DC4-08E5-4F0A-9AFB-F29FCCFB92AF}"/>
              </a:ext>
            </a:extLst>
          </p:cNvPr>
          <p:cNvSpPr txBox="1"/>
          <p:nvPr/>
        </p:nvSpPr>
        <p:spPr>
          <a:xfrm>
            <a:off x="694944" y="1865376"/>
            <a:ext cx="111739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Ngoài</a:t>
            </a:r>
            <a:r>
              <a:rPr lang="en-US" sz="2800" b="1" dirty="0"/>
              <a:t> ra, </a:t>
            </a:r>
            <a:r>
              <a:rPr lang="en-US" sz="2800" b="1" dirty="0" err="1"/>
              <a:t>bài</a:t>
            </a:r>
            <a:r>
              <a:rPr lang="en-US" sz="2800" b="1" dirty="0"/>
              <a:t> </a:t>
            </a:r>
            <a:r>
              <a:rPr lang="en-US" sz="2800" b="1" dirty="0" err="1"/>
              <a:t>toán</a:t>
            </a:r>
            <a:r>
              <a:rPr lang="en-US" sz="2800" b="1" dirty="0"/>
              <a:t> </a:t>
            </a:r>
            <a:r>
              <a:rPr lang="en-US" sz="2800" b="1" dirty="0" err="1"/>
              <a:t>trên</a:t>
            </a:r>
            <a:r>
              <a:rPr lang="en-US" sz="2800" b="1" dirty="0"/>
              <a:t> </a:t>
            </a:r>
            <a:r>
              <a:rPr lang="en-US" sz="2800" b="1" dirty="0" err="1"/>
              <a:t>cũng</a:t>
            </a:r>
            <a:r>
              <a:rPr lang="en-US" sz="2800" b="1" dirty="0"/>
              <a:t> </a:t>
            </a:r>
            <a:r>
              <a:rPr lang="en-US" sz="2800" b="1" dirty="0" err="1"/>
              <a:t>có</a:t>
            </a:r>
            <a:r>
              <a:rPr lang="en-US" sz="2800" b="1" dirty="0"/>
              <a:t> </a:t>
            </a:r>
            <a:r>
              <a:rPr lang="en-US" sz="2800" b="1" dirty="0" err="1"/>
              <a:t>thể</a:t>
            </a:r>
            <a:r>
              <a:rPr lang="en-US" sz="2800" b="1" dirty="0"/>
              <a:t> </a:t>
            </a:r>
            <a:r>
              <a:rPr lang="en-US" sz="2800" b="1" dirty="0" err="1"/>
              <a:t>được</a:t>
            </a:r>
            <a:r>
              <a:rPr lang="en-US" sz="2800" b="1" dirty="0"/>
              <a:t> </a:t>
            </a:r>
            <a:r>
              <a:rPr lang="en-US" sz="2800" b="1" dirty="0" err="1"/>
              <a:t>cài</a:t>
            </a:r>
            <a:r>
              <a:rPr lang="en-US" sz="2800" b="1" dirty="0"/>
              <a:t> </a:t>
            </a:r>
            <a:r>
              <a:rPr lang="en-US" sz="2800" b="1" dirty="0" err="1"/>
              <a:t>đặt</a:t>
            </a:r>
            <a:r>
              <a:rPr lang="en-US" sz="2800" b="1" dirty="0"/>
              <a:t> </a:t>
            </a:r>
            <a:r>
              <a:rPr lang="en-US" sz="2800" b="1" dirty="0" err="1"/>
              <a:t>theo</a:t>
            </a:r>
            <a:r>
              <a:rPr lang="en-US" sz="2800" b="1" dirty="0"/>
              <a:t> </a:t>
            </a:r>
            <a:r>
              <a:rPr lang="en-US" sz="2800" b="1" dirty="0" err="1"/>
              <a:t>phương</a:t>
            </a:r>
            <a:r>
              <a:rPr lang="en-US" sz="2800" b="1" dirty="0"/>
              <a:t> </a:t>
            </a:r>
            <a:r>
              <a:rPr lang="en-US" sz="2800" b="1" dirty="0" err="1"/>
              <a:t>pháp</a:t>
            </a:r>
            <a:r>
              <a:rPr lang="en-US" sz="2800" b="1" dirty="0"/>
              <a:t> BFS, </a:t>
            </a:r>
            <a:r>
              <a:rPr lang="en-US" sz="2800" b="1" dirty="0" err="1"/>
              <a:t>các</a:t>
            </a:r>
            <a:r>
              <a:rPr lang="en-US" sz="2800" b="1" dirty="0"/>
              <a:t> </a:t>
            </a:r>
            <a:r>
              <a:rPr lang="en-US" sz="2800" b="1" dirty="0" err="1"/>
              <a:t>bạn</a:t>
            </a:r>
            <a:r>
              <a:rPr lang="en-US" sz="2800" b="1" dirty="0"/>
              <a:t> </a:t>
            </a:r>
            <a:r>
              <a:rPr lang="en-US" sz="2800" b="1" dirty="0" err="1"/>
              <a:t>có</a:t>
            </a:r>
            <a:r>
              <a:rPr lang="en-US" sz="2800" b="1" dirty="0"/>
              <a:t> </a:t>
            </a:r>
            <a:r>
              <a:rPr lang="en-US" sz="2800" b="1" dirty="0" err="1"/>
              <a:t>thể</a:t>
            </a:r>
            <a:r>
              <a:rPr lang="en-US" sz="2800" b="1" dirty="0"/>
              <a:t> </a:t>
            </a:r>
            <a:r>
              <a:rPr lang="en-US" sz="2800" b="1" dirty="0" err="1"/>
              <a:t>tham</a:t>
            </a:r>
            <a:r>
              <a:rPr lang="en-US" sz="2800" b="1" dirty="0"/>
              <a:t> </a:t>
            </a:r>
            <a:r>
              <a:rPr lang="en-US" sz="2800" b="1" dirty="0" err="1"/>
              <a:t>khảo</a:t>
            </a:r>
            <a:r>
              <a:rPr lang="en-US" sz="2800" b="1" dirty="0"/>
              <a:t> </a:t>
            </a:r>
            <a:r>
              <a:rPr lang="en-US" sz="2800" b="1" dirty="0" err="1"/>
              <a:t>thêm</a:t>
            </a:r>
            <a:r>
              <a:rPr lang="en-US" sz="2800" b="1" dirty="0"/>
              <a:t> </a:t>
            </a:r>
            <a:r>
              <a:rPr lang="en-US" sz="2800" b="1" dirty="0" err="1"/>
              <a:t>tại</a:t>
            </a:r>
            <a:r>
              <a:rPr lang="en-US" sz="2800" b="1" dirty="0"/>
              <a:t>:</a:t>
            </a:r>
          </a:p>
          <a:p>
            <a:endParaRPr lang="en-US" sz="2800" b="1" dirty="0"/>
          </a:p>
          <a:p>
            <a:r>
              <a:rPr lang="en-US" sz="2800" b="1" i="1" u="sng" dirty="0"/>
              <a:t>https://www.geeksforgeeks.org/islands-in-a-graph-using-bfs/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72D49BF7-7697-4174-9D3E-F9E0F6DB7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99" y="3869933"/>
            <a:ext cx="2688717" cy="2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9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43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1C201C-09B3-4C99-B0C4-412519672774}"/>
              </a:ext>
            </a:extLst>
          </p:cNvPr>
          <p:cNvSpPr txBox="1"/>
          <p:nvPr/>
        </p:nvSpPr>
        <p:spPr>
          <a:xfrm>
            <a:off x="2246757" y="664620"/>
            <a:ext cx="9162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Prim’s  </a:t>
            </a:r>
            <a:r>
              <a:rPr lang="en-US" sz="4000" b="1" dirty="0" err="1"/>
              <a:t>Mininum</a:t>
            </a:r>
            <a:r>
              <a:rPr lang="en-US" sz="4000" b="1" dirty="0"/>
              <a:t> Spanning Tree (MST)</a:t>
            </a:r>
          </a:p>
        </p:txBody>
      </p:sp>
      <p:pic>
        <p:nvPicPr>
          <p:cNvPr id="1026" name="Picture 2" descr="Minimum spanning tree - Wikipedia">
            <a:extLst>
              <a:ext uri="{FF2B5EF4-FFF2-40B4-BE49-F238E27FC236}">
                <a16:creationId xmlns:a16="http://schemas.microsoft.com/office/drawing/2014/main" id="{CF915820-9931-4090-9AB9-A5785807C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935" y="3639748"/>
            <a:ext cx="3806869" cy="307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0BEC37-7FD6-45B7-A413-4FB244798215}"/>
              </a:ext>
            </a:extLst>
          </p:cNvPr>
          <p:cNvSpPr txBox="1"/>
          <p:nvPr/>
        </p:nvSpPr>
        <p:spPr>
          <a:xfrm>
            <a:off x="536828" y="2176490"/>
            <a:ext cx="12045315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Spanning Tree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trùm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Minimum spanning tree: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Giải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thuật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áp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801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44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596E4D-3323-49BD-B59F-D1D714E7B8E6}"/>
              </a:ext>
            </a:extLst>
          </p:cNvPr>
          <p:cNvSpPr txBox="1"/>
          <p:nvPr/>
        </p:nvSpPr>
        <p:spPr>
          <a:xfrm>
            <a:off x="3035808" y="524801"/>
            <a:ext cx="6912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Prim’s Algorithm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E7A5B3-FBC2-4019-95A6-9AB7756AE2F5}"/>
              </a:ext>
            </a:extLst>
          </p:cNvPr>
          <p:cNvSpPr txBox="1"/>
          <p:nvPr/>
        </p:nvSpPr>
        <p:spPr>
          <a:xfrm>
            <a:off x="497244" y="1926336"/>
            <a:ext cx="11956883" cy="389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mstSet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mstSet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mstSet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mstSet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w(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v.key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v.key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w(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u,v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45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2778838" y="237391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3762331" y="143350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3743506" y="3222980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5347778" y="143350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5347777" y="3218974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6227067" y="237391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3255303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3255303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5824242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5824243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022613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5626884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3293394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3990221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4421257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4901142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4918595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5078218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5583774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6060240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6019935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4320544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4301719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3266706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6034983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6032849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4747907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3220121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4684053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4150495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5244635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/>
        </p:nvGraphicFramePr>
        <p:xfrm>
          <a:off x="481543" y="5004442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  <p:pic>
        <p:nvPicPr>
          <p:cNvPr id="62" name="Graphic 61" descr="Infinity outline">
            <a:extLst>
              <a:ext uri="{FF2B5EF4-FFF2-40B4-BE49-F238E27FC236}">
                <a16:creationId xmlns:a16="http://schemas.microsoft.com/office/drawing/2014/main" id="{03EBE37A-14AF-41E8-A37D-5C775CCC6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5038" y="5311180"/>
            <a:ext cx="488272" cy="488272"/>
          </a:xfrm>
          <a:prstGeom prst="rect">
            <a:avLst/>
          </a:prstGeom>
        </p:spPr>
      </p:pic>
      <p:pic>
        <p:nvPicPr>
          <p:cNvPr id="65" name="Graphic 64" descr="Infinity outline">
            <a:extLst>
              <a:ext uri="{FF2B5EF4-FFF2-40B4-BE49-F238E27FC236}">
                <a16:creationId xmlns:a16="http://schemas.microsoft.com/office/drawing/2014/main" id="{627C1E24-4D32-40B4-8830-73AC787FF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3247" y="5320718"/>
            <a:ext cx="488272" cy="488272"/>
          </a:xfrm>
          <a:prstGeom prst="rect">
            <a:avLst/>
          </a:prstGeom>
        </p:spPr>
      </p:pic>
      <p:pic>
        <p:nvPicPr>
          <p:cNvPr id="66" name="Graphic 65" descr="Infinity outline">
            <a:extLst>
              <a:ext uri="{FF2B5EF4-FFF2-40B4-BE49-F238E27FC236}">
                <a16:creationId xmlns:a16="http://schemas.microsoft.com/office/drawing/2014/main" id="{520D0CBC-9705-4675-9CB6-9B0AA938A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7474" y="5311180"/>
            <a:ext cx="488272" cy="488272"/>
          </a:xfrm>
          <a:prstGeom prst="rect">
            <a:avLst/>
          </a:prstGeom>
        </p:spPr>
      </p:pic>
      <p:pic>
        <p:nvPicPr>
          <p:cNvPr id="67" name="Graphic 66" descr="Infinity outline">
            <a:extLst>
              <a:ext uri="{FF2B5EF4-FFF2-40B4-BE49-F238E27FC236}">
                <a16:creationId xmlns:a16="http://schemas.microsoft.com/office/drawing/2014/main" id="{BF8237BB-879D-45CA-885D-78A86A92F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7950" y="5321808"/>
            <a:ext cx="488272" cy="483740"/>
          </a:xfrm>
          <a:prstGeom prst="rect">
            <a:avLst/>
          </a:prstGeom>
        </p:spPr>
      </p:pic>
      <p:pic>
        <p:nvPicPr>
          <p:cNvPr id="68" name="Graphic 67" descr="Infinity outline">
            <a:extLst>
              <a:ext uri="{FF2B5EF4-FFF2-40B4-BE49-F238E27FC236}">
                <a16:creationId xmlns:a16="http://schemas.microsoft.com/office/drawing/2014/main" id="{0077E32B-9F9B-466E-892D-8AAD487C4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0811" y="5318067"/>
            <a:ext cx="488272" cy="48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6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46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2778838" y="2373915"/>
            <a:ext cx="558213" cy="4882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3762331" y="1433505"/>
            <a:ext cx="558213" cy="488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3743506" y="3222980"/>
            <a:ext cx="558213" cy="488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5347778" y="143350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5347777" y="3218974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6227067" y="237391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3255303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3255303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5824242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5824243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022613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5626884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3293394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3990221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4421257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4901142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4918595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5078218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5583774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6060240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6019935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4320544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4301719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3266706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6034983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6032849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4747907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3220121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4684053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4150495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5244635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858466"/>
              </p:ext>
            </p:extLst>
          </p:nvPr>
        </p:nvGraphicFramePr>
        <p:xfrm>
          <a:off x="481543" y="5004442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  <p:pic>
        <p:nvPicPr>
          <p:cNvPr id="65" name="Graphic 64" descr="Infinity outline">
            <a:extLst>
              <a:ext uri="{FF2B5EF4-FFF2-40B4-BE49-F238E27FC236}">
                <a16:creationId xmlns:a16="http://schemas.microsoft.com/office/drawing/2014/main" id="{627C1E24-4D32-40B4-8830-73AC787FF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3247" y="5320718"/>
            <a:ext cx="488272" cy="488272"/>
          </a:xfrm>
          <a:prstGeom prst="rect">
            <a:avLst/>
          </a:prstGeom>
        </p:spPr>
      </p:pic>
      <p:pic>
        <p:nvPicPr>
          <p:cNvPr id="66" name="Graphic 65" descr="Infinity outline">
            <a:extLst>
              <a:ext uri="{FF2B5EF4-FFF2-40B4-BE49-F238E27FC236}">
                <a16:creationId xmlns:a16="http://schemas.microsoft.com/office/drawing/2014/main" id="{520D0CBC-9705-4675-9CB6-9B0AA938A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7474" y="5311180"/>
            <a:ext cx="488272" cy="488272"/>
          </a:xfrm>
          <a:prstGeom prst="rect">
            <a:avLst/>
          </a:prstGeom>
        </p:spPr>
      </p:pic>
      <p:pic>
        <p:nvPicPr>
          <p:cNvPr id="67" name="Graphic 66" descr="Infinity outline">
            <a:extLst>
              <a:ext uri="{FF2B5EF4-FFF2-40B4-BE49-F238E27FC236}">
                <a16:creationId xmlns:a16="http://schemas.microsoft.com/office/drawing/2014/main" id="{BF8237BB-879D-45CA-885D-78A86A92F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7950" y="5321808"/>
            <a:ext cx="488272" cy="4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5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47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2778838" y="2373915"/>
            <a:ext cx="558213" cy="4882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3762331" y="1433505"/>
            <a:ext cx="558213" cy="488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3743506" y="3222980"/>
            <a:ext cx="558213" cy="488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5347778" y="143350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5347777" y="3218974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6227067" y="237391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3255303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3255303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5824242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5824243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022613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5626884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3293394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3990221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4421257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4901142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4918595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5078218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5583774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6060240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6019935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4320544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4301719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3266706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6034983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6032849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4747907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3220121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4684053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4150495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5244635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/>
        </p:nvGraphicFramePr>
        <p:xfrm>
          <a:off x="481543" y="5004442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  <p:pic>
        <p:nvPicPr>
          <p:cNvPr id="65" name="Graphic 64" descr="Infinity outline">
            <a:extLst>
              <a:ext uri="{FF2B5EF4-FFF2-40B4-BE49-F238E27FC236}">
                <a16:creationId xmlns:a16="http://schemas.microsoft.com/office/drawing/2014/main" id="{627C1E24-4D32-40B4-8830-73AC787FF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3247" y="5320718"/>
            <a:ext cx="488272" cy="488272"/>
          </a:xfrm>
          <a:prstGeom prst="rect">
            <a:avLst/>
          </a:prstGeom>
        </p:spPr>
      </p:pic>
      <p:pic>
        <p:nvPicPr>
          <p:cNvPr id="66" name="Graphic 65" descr="Infinity outline">
            <a:extLst>
              <a:ext uri="{FF2B5EF4-FFF2-40B4-BE49-F238E27FC236}">
                <a16:creationId xmlns:a16="http://schemas.microsoft.com/office/drawing/2014/main" id="{520D0CBC-9705-4675-9CB6-9B0AA938A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7474" y="5311180"/>
            <a:ext cx="488272" cy="488272"/>
          </a:xfrm>
          <a:prstGeom prst="rect">
            <a:avLst/>
          </a:prstGeom>
        </p:spPr>
      </p:pic>
      <p:pic>
        <p:nvPicPr>
          <p:cNvPr id="67" name="Graphic 66" descr="Infinity outline">
            <a:extLst>
              <a:ext uri="{FF2B5EF4-FFF2-40B4-BE49-F238E27FC236}">
                <a16:creationId xmlns:a16="http://schemas.microsoft.com/office/drawing/2014/main" id="{BF8237BB-879D-45CA-885D-78A86A92F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7950" y="5321808"/>
            <a:ext cx="488272" cy="4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0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48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2778838" y="237391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3762331" y="143350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3743506" y="3222980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5347778" y="143350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5347777" y="3218974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6227067" y="237391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3255303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3255303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5824242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5824243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022613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5626884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3293394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3990221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4421257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4901142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4918595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5078218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5583774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6060240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6019935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4320544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4301719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3266706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6034983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6032849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4747907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3220121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4684053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4150495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5244635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944964"/>
              </p:ext>
            </p:extLst>
          </p:nvPr>
        </p:nvGraphicFramePr>
        <p:xfrm>
          <a:off x="481543" y="5004442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  <p:pic>
        <p:nvPicPr>
          <p:cNvPr id="65" name="Graphic 64" descr="Infinity outline">
            <a:extLst>
              <a:ext uri="{FF2B5EF4-FFF2-40B4-BE49-F238E27FC236}">
                <a16:creationId xmlns:a16="http://schemas.microsoft.com/office/drawing/2014/main" id="{627C1E24-4D32-40B4-8830-73AC787FF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3247" y="5320718"/>
            <a:ext cx="488272" cy="488272"/>
          </a:xfrm>
          <a:prstGeom prst="rect">
            <a:avLst/>
          </a:prstGeom>
        </p:spPr>
      </p:pic>
      <p:pic>
        <p:nvPicPr>
          <p:cNvPr id="66" name="Graphic 65" descr="Infinity outline">
            <a:extLst>
              <a:ext uri="{FF2B5EF4-FFF2-40B4-BE49-F238E27FC236}">
                <a16:creationId xmlns:a16="http://schemas.microsoft.com/office/drawing/2014/main" id="{520D0CBC-9705-4675-9CB6-9B0AA938A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7474" y="5311180"/>
            <a:ext cx="488272" cy="488272"/>
          </a:xfrm>
          <a:prstGeom prst="rect">
            <a:avLst/>
          </a:prstGeom>
        </p:spPr>
      </p:pic>
      <p:pic>
        <p:nvPicPr>
          <p:cNvPr id="67" name="Graphic 66" descr="Infinity outline">
            <a:extLst>
              <a:ext uri="{FF2B5EF4-FFF2-40B4-BE49-F238E27FC236}">
                <a16:creationId xmlns:a16="http://schemas.microsoft.com/office/drawing/2014/main" id="{BF8237BB-879D-45CA-885D-78A86A92F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7950" y="5321808"/>
            <a:ext cx="488272" cy="4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8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49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2778838" y="237391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3762331" y="1433505"/>
            <a:ext cx="558213" cy="488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3743506" y="3222980"/>
            <a:ext cx="558213" cy="4882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5347778" y="143350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5347777" y="3218974"/>
            <a:ext cx="558213" cy="488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6227067" y="237391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3255303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3255303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5824242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5824243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022613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5626884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3293394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3990221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4421257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4901142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4918595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5078218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5583774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6060240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6019935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4320544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4301719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3266706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6034983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6032849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4747907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3220121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4684053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4150495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5244635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829770"/>
              </p:ext>
            </p:extLst>
          </p:nvPr>
        </p:nvGraphicFramePr>
        <p:xfrm>
          <a:off x="481543" y="5004442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  <p:pic>
        <p:nvPicPr>
          <p:cNvPr id="65" name="Graphic 64" descr="Infinity outline">
            <a:extLst>
              <a:ext uri="{FF2B5EF4-FFF2-40B4-BE49-F238E27FC236}">
                <a16:creationId xmlns:a16="http://schemas.microsoft.com/office/drawing/2014/main" id="{627C1E24-4D32-40B4-8830-73AC787FF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3247" y="5320718"/>
            <a:ext cx="488272" cy="488272"/>
          </a:xfrm>
          <a:prstGeom prst="rect">
            <a:avLst/>
          </a:prstGeom>
        </p:spPr>
      </p:pic>
      <p:pic>
        <p:nvPicPr>
          <p:cNvPr id="66" name="Graphic 65" descr="Infinity outline">
            <a:extLst>
              <a:ext uri="{FF2B5EF4-FFF2-40B4-BE49-F238E27FC236}">
                <a16:creationId xmlns:a16="http://schemas.microsoft.com/office/drawing/2014/main" id="{520D0CBC-9705-4675-9CB6-9B0AA938A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7474" y="5311180"/>
            <a:ext cx="488272" cy="488272"/>
          </a:xfrm>
          <a:prstGeom prst="rect">
            <a:avLst/>
          </a:prstGeom>
        </p:spPr>
      </p:pic>
      <p:pic>
        <p:nvPicPr>
          <p:cNvPr id="67" name="Graphic 66" descr="Infinity outline">
            <a:extLst>
              <a:ext uri="{FF2B5EF4-FFF2-40B4-BE49-F238E27FC236}">
                <a16:creationId xmlns:a16="http://schemas.microsoft.com/office/drawing/2014/main" id="{BF8237BB-879D-45CA-885D-78A86A92F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7950" y="5321808"/>
            <a:ext cx="488272" cy="4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6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5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7" y="262401"/>
            <a:ext cx="80710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1.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và </a:t>
            </a:r>
            <a:r>
              <a:rPr lang="en-US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àm quen với đồ thị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pic>
        <p:nvPicPr>
          <p:cNvPr id="25" name="Picture 24" descr="Logo&#10;&#10;Description automatically generated with medium confidence">
            <a:extLst>
              <a:ext uri="{FF2B5EF4-FFF2-40B4-BE49-F238E27FC236}">
                <a16:creationId xmlns:a16="http://schemas.microsoft.com/office/drawing/2014/main" id="{E66E7FCD-47C8-481C-A5C9-51817C40A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6513">
            <a:off x="8641433" y="2212924"/>
            <a:ext cx="627224" cy="2425050"/>
          </a:xfrm>
          <a:prstGeom prst="rect">
            <a:avLst/>
          </a:prstGeom>
        </p:spPr>
      </p:pic>
      <p:pic>
        <p:nvPicPr>
          <p:cNvPr id="28" name="Picture 27" descr="Shape, arrow&#10;&#10;Description automatically generated">
            <a:extLst>
              <a:ext uri="{FF2B5EF4-FFF2-40B4-BE49-F238E27FC236}">
                <a16:creationId xmlns:a16="http://schemas.microsoft.com/office/drawing/2014/main" id="{C61F4C2E-18EA-402F-9939-6B84AF047A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089" y="1845700"/>
            <a:ext cx="746938" cy="3819890"/>
          </a:xfrm>
          <a:prstGeom prst="rect">
            <a:avLst/>
          </a:prstGeom>
        </p:spPr>
      </p:pic>
      <p:pic>
        <p:nvPicPr>
          <p:cNvPr id="35" name="Picture 34" descr="A picture containing logo&#10;&#10;Description automatically generated">
            <a:extLst>
              <a:ext uri="{FF2B5EF4-FFF2-40B4-BE49-F238E27FC236}">
                <a16:creationId xmlns:a16="http://schemas.microsoft.com/office/drawing/2014/main" id="{A950AAB7-9770-423C-9F04-BE19ED2212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63194">
            <a:off x="7473764" y="-299672"/>
            <a:ext cx="522022" cy="4214771"/>
          </a:xfrm>
          <a:prstGeom prst="rect">
            <a:avLst/>
          </a:prstGeom>
        </p:spPr>
      </p:pic>
      <p:pic>
        <p:nvPicPr>
          <p:cNvPr id="49" name="Picture 48" descr="Logo&#10;&#10;Description automatically generated with medium confidence">
            <a:extLst>
              <a:ext uri="{FF2B5EF4-FFF2-40B4-BE49-F238E27FC236}">
                <a16:creationId xmlns:a16="http://schemas.microsoft.com/office/drawing/2014/main" id="{1B3D7661-AD76-4320-B8DD-332FB5157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33332" y="3517571"/>
            <a:ext cx="627224" cy="3274438"/>
          </a:xfrm>
          <a:prstGeom prst="rect">
            <a:avLst/>
          </a:prstGeom>
        </p:spPr>
      </p:pic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8D3A5A30-0C55-487F-82D5-B655971EE2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96486">
            <a:off x="6716199" y="1304743"/>
            <a:ext cx="419648" cy="4354255"/>
          </a:xfrm>
          <a:prstGeom prst="rect">
            <a:avLst/>
          </a:prstGeom>
        </p:spPr>
      </p:pic>
      <p:sp>
        <p:nvSpPr>
          <p:cNvPr id="56" name="Google Shape;414;p38">
            <a:extLst>
              <a:ext uri="{FF2B5EF4-FFF2-40B4-BE49-F238E27FC236}">
                <a16:creationId xmlns:a16="http://schemas.microsoft.com/office/drawing/2014/main" id="{BCB2F232-4AC2-4261-8944-BA45D848DB7C}"/>
              </a:ext>
            </a:extLst>
          </p:cNvPr>
          <p:cNvSpPr/>
          <p:nvPr/>
        </p:nvSpPr>
        <p:spPr>
          <a:xfrm>
            <a:off x="4516530" y="4574740"/>
            <a:ext cx="1072506" cy="855676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HCM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Picture 56" descr="Shape&#10;&#10;Description automatically generated">
            <a:extLst>
              <a:ext uri="{FF2B5EF4-FFF2-40B4-BE49-F238E27FC236}">
                <a16:creationId xmlns:a16="http://schemas.microsoft.com/office/drawing/2014/main" id="{17F49950-847F-4CC4-9C92-36973F9514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29790">
            <a:off x="6874020" y="1692002"/>
            <a:ext cx="419648" cy="3603753"/>
          </a:xfrm>
          <a:prstGeom prst="rect">
            <a:avLst/>
          </a:prstGeom>
        </p:spPr>
      </p:pic>
      <p:sp>
        <p:nvSpPr>
          <p:cNvPr id="58" name="Google Shape;414;p38">
            <a:extLst>
              <a:ext uri="{FF2B5EF4-FFF2-40B4-BE49-F238E27FC236}">
                <a16:creationId xmlns:a16="http://schemas.microsoft.com/office/drawing/2014/main" id="{95CFE124-2760-452D-ADF1-DEC39731EF59}"/>
              </a:ext>
            </a:extLst>
          </p:cNvPr>
          <p:cNvSpPr/>
          <p:nvPr/>
        </p:nvSpPr>
        <p:spPr>
          <a:xfrm>
            <a:off x="8118307" y="4253996"/>
            <a:ext cx="1217470" cy="855677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Google Shape;414;p38">
            <a:extLst>
              <a:ext uri="{FF2B5EF4-FFF2-40B4-BE49-F238E27FC236}">
                <a16:creationId xmlns:a16="http://schemas.microsoft.com/office/drawing/2014/main" id="{403DC8F4-CFF9-4AE9-9EE7-1680DCF9BFE1}"/>
              </a:ext>
            </a:extLst>
          </p:cNvPr>
          <p:cNvSpPr/>
          <p:nvPr/>
        </p:nvSpPr>
        <p:spPr>
          <a:xfrm>
            <a:off x="6514229" y="2997611"/>
            <a:ext cx="1072506" cy="855676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Vinh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Google Shape;414;p38">
            <a:extLst>
              <a:ext uri="{FF2B5EF4-FFF2-40B4-BE49-F238E27FC236}">
                <a16:creationId xmlns:a16="http://schemas.microsoft.com/office/drawing/2014/main" id="{5A4B8AE2-8136-47D0-AA56-3A3B9CF68309}"/>
              </a:ext>
            </a:extLst>
          </p:cNvPr>
          <p:cNvSpPr/>
          <p:nvPr/>
        </p:nvSpPr>
        <p:spPr>
          <a:xfrm>
            <a:off x="8404021" y="1417862"/>
            <a:ext cx="1072506" cy="855676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Google Shape;414;p38">
            <a:extLst>
              <a:ext uri="{FF2B5EF4-FFF2-40B4-BE49-F238E27FC236}">
                <a16:creationId xmlns:a16="http://schemas.microsoft.com/office/drawing/2014/main" id="{6684FBDD-42A7-4DC7-BC3A-B68BBDF30D40}"/>
              </a:ext>
            </a:extLst>
          </p:cNvPr>
          <p:cNvSpPr/>
          <p:nvPr/>
        </p:nvSpPr>
        <p:spPr>
          <a:xfrm>
            <a:off x="4956537" y="1748948"/>
            <a:ext cx="1188980" cy="84772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Nẵng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D0D778-3E50-42FD-B86F-5C4775B99C77}"/>
              </a:ext>
            </a:extLst>
          </p:cNvPr>
          <p:cNvSpPr txBox="1"/>
          <p:nvPr/>
        </p:nvSpPr>
        <p:spPr>
          <a:xfrm>
            <a:off x="6592167" y="5431384"/>
            <a:ext cx="99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400km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D096C3-AC5A-48B6-A510-C6F500EF628D}"/>
              </a:ext>
            </a:extLst>
          </p:cNvPr>
          <p:cNvSpPr txBox="1"/>
          <p:nvPr/>
        </p:nvSpPr>
        <p:spPr>
          <a:xfrm>
            <a:off x="9194817" y="3168533"/>
            <a:ext cx="121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1300km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C88DB13-0D33-4CDC-9EF0-903D49AF6B05}"/>
              </a:ext>
            </a:extLst>
          </p:cNvPr>
          <p:cNvSpPr txBox="1"/>
          <p:nvPr/>
        </p:nvSpPr>
        <p:spPr>
          <a:xfrm rot="2165774">
            <a:off x="7634778" y="3586748"/>
            <a:ext cx="106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1000km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76EDC9F-05BA-4A1D-B3F6-EF27C6D77C7A}"/>
              </a:ext>
            </a:extLst>
          </p:cNvPr>
          <p:cNvSpPr txBox="1"/>
          <p:nvPr/>
        </p:nvSpPr>
        <p:spPr>
          <a:xfrm rot="2159959">
            <a:off x="6071014" y="2522580"/>
            <a:ext cx="93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450km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A79023B-D130-4442-849F-B0C4E66954CE}"/>
              </a:ext>
            </a:extLst>
          </p:cNvPr>
          <p:cNvSpPr txBox="1"/>
          <p:nvPr/>
        </p:nvSpPr>
        <p:spPr>
          <a:xfrm rot="19230945">
            <a:off x="7277703" y="2389411"/>
            <a:ext cx="94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300km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A1AB13C-CA67-4869-AF0B-5D97367AFF00}"/>
              </a:ext>
            </a:extLst>
          </p:cNvPr>
          <p:cNvSpPr txBox="1"/>
          <p:nvPr/>
        </p:nvSpPr>
        <p:spPr>
          <a:xfrm rot="21082439">
            <a:off x="6701316" y="1340760"/>
            <a:ext cx="95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750km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C1B599A-ADA0-4839-94F8-C99573B9F293}"/>
              </a:ext>
            </a:extLst>
          </p:cNvPr>
          <p:cNvSpPr txBox="1"/>
          <p:nvPr/>
        </p:nvSpPr>
        <p:spPr>
          <a:xfrm>
            <a:off x="4041896" y="3297204"/>
            <a:ext cx="99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850km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16F5B3D-2DCD-470A-9F2D-FB75C84D2E0D}"/>
              </a:ext>
            </a:extLst>
          </p:cNvPr>
          <p:cNvSpPr txBox="1"/>
          <p:nvPr/>
        </p:nvSpPr>
        <p:spPr>
          <a:xfrm rot="19382006">
            <a:off x="5358058" y="3700677"/>
            <a:ext cx="121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1500km</a:t>
            </a:r>
          </a:p>
        </p:txBody>
      </p:sp>
      <p:pic>
        <p:nvPicPr>
          <p:cNvPr id="26" name="Picture 2" descr="giao-hang - Bán Micro thu âm, micro livestream, phụ kiện âm thanh chất lượng">
            <a:extLst>
              <a:ext uri="{FF2B5EF4-FFF2-40B4-BE49-F238E27FC236}">
                <a16:creationId xmlns:a16="http://schemas.microsoft.com/office/drawing/2014/main" id="{0CCF81EB-10D3-4325-A157-4503D729D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806" y="5151303"/>
            <a:ext cx="656172" cy="70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AD6F45-DE49-4AD1-A43B-3B9ED2BD76AF}"/>
              </a:ext>
            </a:extLst>
          </p:cNvPr>
          <p:cNvSpPr txBox="1"/>
          <p:nvPr/>
        </p:nvSpPr>
        <p:spPr>
          <a:xfrm>
            <a:off x="442650" y="1434762"/>
            <a:ext cx="406845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</a:rPr>
              <a:t>Đường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đi</a:t>
            </a:r>
            <a:r>
              <a:rPr lang="en-US" sz="2000" dirty="0">
                <a:latin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</a:rPr>
              <a:t>Tp</a:t>
            </a:r>
            <a:r>
              <a:rPr lang="en-US" sz="2000" dirty="0">
                <a:latin typeface="Times New Roman" panose="02020603050405020304" pitchFamily="18" charset="0"/>
              </a:rPr>
              <a:t> HCM =&gt; </a:t>
            </a:r>
            <a:r>
              <a:rPr lang="en-US" sz="2000" dirty="0" err="1">
                <a:latin typeface="Times New Roman" panose="02020603050405020304" pitchFamily="18" charset="0"/>
              </a:rPr>
              <a:t>Nha</a:t>
            </a:r>
            <a:r>
              <a:rPr lang="en-US" sz="2000" dirty="0">
                <a:latin typeface="Times New Roman" panose="02020603050405020304" pitchFamily="18" charset="0"/>
              </a:rPr>
              <a:t> Trang: 400km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</a:rPr>
              <a:t>Nha</a:t>
            </a:r>
            <a:r>
              <a:rPr lang="en-US" sz="2000" dirty="0">
                <a:latin typeface="Times New Roman" panose="02020603050405020304" pitchFamily="18" charset="0"/>
              </a:rPr>
              <a:t> Trang =&gt; Vinh: 1000km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</a:rPr>
              <a:t>Vinh =&gt; </a:t>
            </a:r>
            <a:r>
              <a:rPr lang="en-US" sz="2000" dirty="0" err="1">
                <a:latin typeface="Times New Roman" panose="02020603050405020304" pitchFamily="18" charset="0"/>
              </a:rPr>
              <a:t>Hà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Nội</a:t>
            </a:r>
            <a:r>
              <a:rPr lang="en-US" sz="2000" dirty="0">
                <a:latin typeface="Times New Roman" panose="02020603050405020304" pitchFamily="18" charset="0"/>
              </a:rPr>
              <a:t>: 300km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</a:rPr>
              <a:t>Hà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Nội</a:t>
            </a:r>
            <a:r>
              <a:rPr lang="en-US" sz="2000" dirty="0">
                <a:latin typeface="Times New Roman" panose="02020603050405020304" pitchFamily="18" charset="0"/>
              </a:rPr>
              <a:t> =&gt; </a:t>
            </a:r>
            <a:r>
              <a:rPr lang="en-US" sz="2000" dirty="0" err="1">
                <a:latin typeface="Times New Roman" panose="02020603050405020304" pitchFamily="18" charset="0"/>
              </a:rPr>
              <a:t>Đà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Nẵng</a:t>
            </a:r>
            <a:r>
              <a:rPr lang="en-US" sz="2000" dirty="0">
                <a:latin typeface="Times New Roman" panose="02020603050405020304" pitchFamily="18" charset="0"/>
              </a:rPr>
              <a:t>: 750km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</a:rPr>
              <a:t>Đà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Nẵng</a:t>
            </a:r>
            <a:r>
              <a:rPr lang="en-US" sz="2000" dirty="0">
                <a:latin typeface="Times New Roman" panose="02020603050405020304" pitchFamily="18" charset="0"/>
              </a:rPr>
              <a:t> =&gt; </a:t>
            </a:r>
            <a:r>
              <a:rPr lang="en-US" sz="2000" dirty="0" err="1">
                <a:latin typeface="Times New Roman" panose="02020603050405020304" pitchFamily="18" charset="0"/>
              </a:rPr>
              <a:t>Tp</a:t>
            </a:r>
            <a:r>
              <a:rPr lang="en-US" sz="2000" dirty="0">
                <a:latin typeface="Times New Roman" panose="02020603050405020304" pitchFamily="18" charset="0"/>
              </a:rPr>
              <a:t> HCM: 850km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</a:rPr>
              <a:t>Tổng</a:t>
            </a:r>
            <a:r>
              <a:rPr lang="en-US" sz="2000" dirty="0">
                <a:latin typeface="Times New Roman" panose="02020603050405020304" pitchFamily="18" charset="0"/>
              </a:rPr>
              <a:t>: 3300km</a:t>
            </a:r>
          </a:p>
          <a:p>
            <a:pPr marL="285750" indent="-285750">
              <a:buFontTx/>
              <a:buChar char="-"/>
            </a:pP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1943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6 L 0.29987 -0.04213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87" y="-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43 -0.04607 L 0.16445 -0.24167 " pathEditMode="relative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354 -0.24468 L 0.3177 -0.46204 L 0.3177 -0.46204 L 0.3177 -0.46204 " pathEditMode="relative" ptsTypes="AAAA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92 -0.45047 L 0.28502 -0.54885 L 0.2125 -0.54885 L 0.04049 -0.41551 L 0.04049 -0.41713 " pathEditMode="relative" ptsTypes="AAAAA">
                                      <p:cBhvr>
                                        <p:cTn id="3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71 -0.41991 L 0.03971 -0.41991 C 0.03346 -0.40903 0.02539 -0.40024 0.02096 -0.38681 C 0.01367 -0.36551 0.02434 -0.39607 0.01432 -0.37084 C 0.01028 -0.36019 0.01588 -0.36899 0.0095 -0.36065 C 0.00833 -0.3544 0.00677 -0.34676 0.00625 -0.34028 L 0.00546 -0.3301 C 0.00572 -0.32107 0.00559 -0.31181 0.00625 -0.30255 C 0.00664 -0.2963 0.00963 -0.29213 0.01106 -0.28681 C 0.01184 -0.28403 0.01211 -0.28079 0.01276 -0.27801 C 0.0138 -0.27338 0.01458 -0.27176 0.01601 -0.26783 C 0.01627 -0.26389 0.0164 -0.26019 0.01679 -0.25625 C 0.01705 -0.2544 0.01757 -0.25255 0.01757 -0.25047 C 0.01809 -0.24329 0.01822 -0.23588 0.01849 -0.22871 C 0.01796 -0.21852 0.01744 -0.20834 0.01679 -0.19838 C 0.01666 -0.19584 0.0164 -0.19329 0.01601 -0.19098 C 0.01237 -0.17153 0.01653 -0.2044 0.01276 -0.17524 C 0.01054 -0.15834 0.01315 -0.17408 0.01106 -0.15926 C 0.01067 -0.15579 0.00989 -0.15255 0.0095 -0.14908 C 0.00872 -0.14283 0.00846 -0.13658 0.00781 -0.1301 C 0.00716 -0.12246 0.00612 -0.11482 0.00546 -0.10695 C 0.00507 -0.10417 0.00494 -0.10116 0.00455 -0.09838 C 0.00143 -0.07547 0.00429 -0.10371 0.00221 -0.08102 C -0.00079 -0.01227 0.00026 -0.04236 -0.00105 0.00902 L -0.00026 0.00301 " pathEditMode="relative" ptsTypes="AAAAAAAAAAAAAAAAAAAAAAAAA"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50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2778838" y="237391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3762331" y="1433505"/>
            <a:ext cx="558213" cy="488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3743506" y="3222980"/>
            <a:ext cx="558213" cy="4882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5347778" y="143350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5347777" y="3218974"/>
            <a:ext cx="558213" cy="488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6227067" y="237391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3255303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3255303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5824242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5824243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022613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5626884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3293394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3990221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4421257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4901142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4918595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5078218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5583774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6060240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6019935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4320544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4301719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3266706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6034983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6032849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4747907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3220121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4684053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4150495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5244635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31918"/>
              </p:ext>
            </p:extLst>
          </p:nvPr>
        </p:nvGraphicFramePr>
        <p:xfrm>
          <a:off x="481543" y="5004442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  <p:pic>
        <p:nvPicPr>
          <p:cNvPr id="65" name="Graphic 64" descr="Infinity outline">
            <a:extLst>
              <a:ext uri="{FF2B5EF4-FFF2-40B4-BE49-F238E27FC236}">
                <a16:creationId xmlns:a16="http://schemas.microsoft.com/office/drawing/2014/main" id="{627C1E24-4D32-40B4-8830-73AC787FF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3247" y="5320718"/>
            <a:ext cx="488272" cy="488272"/>
          </a:xfrm>
          <a:prstGeom prst="rect">
            <a:avLst/>
          </a:prstGeom>
        </p:spPr>
      </p:pic>
      <p:pic>
        <p:nvPicPr>
          <p:cNvPr id="67" name="Graphic 66" descr="Infinity outline">
            <a:extLst>
              <a:ext uri="{FF2B5EF4-FFF2-40B4-BE49-F238E27FC236}">
                <a16:creationId xmlns:a16="http://schemas.microsoft.com/office/drawing/2014/main" id="{BF8237BB-879D-45CA-885D-78A86A92F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7950" y="5321808"/>
            <a:ext cx="488272" cy="4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8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51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2778838" y="237391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3762331" y="143350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3743506" y="3222980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5347778" y="143350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5347777" y="3218974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6227067" y="237391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3255303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3255303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5824242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5824243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022613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5626884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3293394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3990221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4421257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4901142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4918595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5078218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5583774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6060240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6019935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4320544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4301719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3266706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6034983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6032849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4747907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3220121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4684053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4150495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5244635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396222"/>
              </p:ext>
            </p:extLst>
          </p:nvPr>
        </p:nvGraphicFramePr>
        <p:xfrm>
          <a:off x="481543" y="5004442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  <p:pic>
        <p:nvPicPr>
          <p:cNvPr id="65" name="Graphic 64" descr="Infinity outline">
            <a:extLst>
              <a:ext uri="{FF2B5EF4-FFF2-40B4-BE49-F238E27FC236}">
                <a16:creationId xmlns:a16="http://schemas.microsoft.com/office/drawing/2014/main" id="{627C1E24-4D32-40B4-8830-73AC787FF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3247" y="5320718"/>
            <a:ext cx="488272" cy="488272"/>
          </a:xfrm>
          <a:prstGeom prst="rect">
            <a:avLst/>
          </a:prstGeom>
        </p:spPr>
      </p:pic>
      <p:pic>
        <p:nvPicPr>
          <p:cNvPr id="67" name="Graphic 66" descr="Infinity outline">
            <a:extLst>
              <a:ext uri="{FF2B5EF4-FFF2-40B4-BE49-F238E27FC236}">
                <a16:creationId xmlns:a16="http://schemas.microsoft.com/office/drawing/2014/main" id="{BF8237BB-879D-45CA-885D-78A86A92F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7950" y="5321808"/>
            <a:ext cx="488272" cy="4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3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52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2778838" y="237391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3762331" y="1433505"/>
            <a:ext cx="558213" cy="4882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3743506" y="3222980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5347778" y="1433505"/>
            <a:ext cx="558213" cy="488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5347777" y="3218974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6227067" y="237391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3255303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3255303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5824242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5824243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022613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5626884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3293394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3990221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4421257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4901142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4918595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5078218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5583774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6060240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6019935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4320544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4301719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3266706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6034983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6032849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4747907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3220121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4684053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4150495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5244635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90391"/>
              </p:ext>
            </p:extLst>
          </p:nvPr>
        </p:nvGraphicFramePr>
        <p:xfrm>
          <a:off x="481543" y="5004442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  <p:pic>
        <p:nvPicPr>
          <p:cNvPr id="65" name="Graphic 64" descr="Infinity outline">
            <a:extLst>
              <a:ext uri="{FF2B5EF4-FFF2-40B4-BE49-F238E27FC236}">
                <a16:creationId xmlns:a16="http://schemas.microsoft.com/office/drawing/2014/main" id="{627C1E24-4D32-40B4-8830-73AC787FF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3247" y="5320718"/>
            <a:ext cx="488272" cy="488272"/>
          </a:xfrm>
          <a:prstGeom prst="rect">
            <a:avLst/>
          </a:prstGeom>
        </p:spPr>
      </p:pic>
      <p:pic>
        <p:nvPicPr>
          <p:cNvPr id="37" name="Graphic 36" descr="Infinity outline">
            <a:extLst>
              <a:ext uri="{FF2B5EF4-FFF2-40B4-BE49-F238E27FC236}">
                <a16:creationId xmlns:a16="http://schemas.microsoft.com/office/drawing/2014/main" id="{647BE12F-770A-4C48-918B-C9FABD075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4239" y="5308526"/>
            <a:ext cx="488272" cy="48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4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53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2778838" y="237391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3762331" y="1433505"/>
            <a:ext cx="558213" cy="4882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3743506" y="3222980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5347778" y="1433505"/>
            <a:ext cx="558213" cy="488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5347777" y="3218974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6227067" y="237391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3255303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3255303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5824242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5824243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022613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5626884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3293394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3990221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4421257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4901142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4918595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5078218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5583774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6060240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6019935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4320544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4301719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3266706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6034983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6032849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4747907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3220121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4684053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4150495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5244635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143853"/>
              </p:ext>
            </p:extLst>
          </p:nvPr>
        </p:nvGraphicFramePr>
        <p:xfrm>
          <a:off x="481543" y="5004442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  <p:pic>
        <p:nvPicPr>
          <p:cNvPr id="65" name="Graphic 64" descr="Infinity outline">
            <a:extLst>
              <a:ext uri="{FF2B5EF4-FFF2-40B4-BE49-F238E27FC236}">
                <a16:creationId xmlns:a16="http://schemas.microsoft.com/office/drawing/2014/main" id="{627C1E24-4D32-40B4-8830-73AC787FF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3247" y="5320718"/>
            <a:ext cx="488272" cy="48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2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54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2778838" y="237391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3762331" y="143350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3743506" y="3222980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5347778" y="143350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5347777" y="3218974"/>
            <a:ext cx="558213" cy="4882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6227067" y="237391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3255303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3255303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5824242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5824243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022613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5626884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3293394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3990221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4421257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4901142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4918595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5078218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5583774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6060240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6019935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4320544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4301719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3266706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6034983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6032849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4747907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3220121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4684053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4150495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5244635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694252"/>
              </p:ext>
            </p:extLst>
          </p:nvPr>
        </p:nvGraphicFramePr>
        <p:xfrm>
          <a:off x="481543" y="5004442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  <p:pic>
        <p:nvPicPr>
          <p:cNvPr id="65" name="Graphic 64" descr="Infinity outline">
            <a:extLst>
              <a:ext uri="{FF2B5EF4-FFF2-40B4-BE49-F238E27FC236}">
                <a16:creationId xmlns:a16="http://schemas.microsoft.com/office/drawing/2014/main" id="{627C1E24-4D32-40B4-8830-73AC787FF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3247" y="5320718"/>
            <a:ext cx="488272" cy="48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0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55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2778838" y="237391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3762331" y="143350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3743506" y="3222980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5347778" y="1433505"/>
            <a:ext cx="558213" cy="488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5347777" y="3218974"/>
            <a:ext cx="558213" cy="4882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6227067" y="2373915"/>
            <a:ext cx="558213" cy="488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3255303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3255303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5824242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5824243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022613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5626884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3293394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3990221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4421257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4901142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4918595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5078218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5583774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6060240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6019935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4320544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4301719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3266706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6034983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6032849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4747907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3220121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4684053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4150495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5244635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/>
        </p:nvGraphicFramePr>
        <p:xfrm>
          <a:off x="481543" y="5004442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  <p:pic>
        <p:nvPicPr>
          <p:cNvPr id="65" name="Graphic 64" descr="Infinity outline">
            <a:extLst>
              <a:ext uri="{FF2B5EF4-FFF2-40B4-BE49-F238E27FC236}">
                <a16:creationId xmlns:a16="http://schemas.microsoft.com/office/drawing/2014/main" id="{627C1E24-4D32-40B4-8830-73AC787FF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3247" y="5320718"/>
            <a:ext cx="488272" cy="48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7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56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2778838" y="237391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3762331" y="143350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3743506" y="3222980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5347778" y="1433505"/>
            <a:ext cx="558213" cy="488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5347777" y="3218974"/>
            <a:ext cx="558213" cy="4882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6227067" y="2373915"/>
            <a:ext cx="558213" cy="488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3255303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3255303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5824242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5824243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022613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5626884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3293394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3990221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4421257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4901142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4918595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5078218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5583774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6060240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6019935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4320544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4301719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3266706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6034983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6032849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4747907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3220121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4684053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4150495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5244635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151435"/>
              </p:ext>
            </p:extLst>
          </p:nvPr>
        </p:nvGraphicFramePr>
        <p:xfrm>
          <a:off x="481543" y="5004442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15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57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2778838" y="237391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3762331" y="143350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3743506" y="3222980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5347778" y="143350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5347777" y="3218974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6227067" y="237391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3255303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3255303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5824242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5824243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022613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5626884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3293394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3990221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4421257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4901142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4918595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5078218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5583774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6060240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6019935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4320544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4301719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3266706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6034983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6032849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4747907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3220121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4684053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4150495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5244635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737991"/>
              </p:ext>
            </p:extLst>
          </p:nvPr>
        </p:nvGraphicFramePr>
        <p:xfrm>
          <a:off x="481543" y="5004442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83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58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2778838" y="237391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3762331" y="143350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3743506" y="3222980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5347778" y="1433505"/>
            <a:ext cx="558213" cy="4882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5347777" y="3218974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6227067" y="237391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3255303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3255303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5824242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5824243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022613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5626884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3293394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3990221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4421257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4901142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4918595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5078218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5583774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6060240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6019935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4320544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4301719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3266706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6034983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6032849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4747907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3220121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4684053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4150495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5244635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551259"/>
              </p:ext>
            </p:extLst>
          </p:nvPr>
        </p:nvGraphicFramePr>
        <p:xfrm>
          <a:off x="481543" y="5004442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85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59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2778838" y="237391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3762331" y="143350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3743506" y="3222980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5347778" y="143350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5347777" y="3218974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6227067" y="2373915"/>
            <a:ext cx="558213" cy="4882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3255303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3255303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5824242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5824243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022613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5626884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3293394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3990221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4421257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4901142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4918595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5078218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5583774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6060240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6019935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4320544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4301719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3266706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6034983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6032849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4747907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3220121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4684053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4150495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5244635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987622"/>
              </p:ext>
            </p:extLst>
          </p:nvPr>
        </p:nvGraphicFramePr>
        <p:xfrm>
          <a:off x="481543" y="5004442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49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6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794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1.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và </a:t>
            </a:r>
            <a:r>
              <a:rPr lang="en-US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àm quen với đồ thị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sp>
        <p:nvSpPr>
          <p:cNvPr id="29" name="Google Shape;360;p34">
            <a:extLst>
              <a:ext uri="{FF2B5EF4-FFF2-40B4-BE49-F238E27FC236}">
                <a16:creationId xmlns:a16="http://schemas.microsoft.com/office/drawing/2014/main" id="{2A9FC539-93F9-4BC2-8CAA-105693276651}"/>
              </a:ext>
            </a:extLst>
          </p:cNvPr>
          <p:cNvSpPr/>
          <p:nvPr/>
        </p:nvSpPr>
        <p:spPr>
          <a:xfrm>
            <a:off x="1052356" y="1845999"/>
            <a:ext cx="6738332" cy="488398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3AC10DB2-F995-4262-8C48-466C7D9E0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838" y="2979301"/>
            <a:ext cx="3483466" cy="279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5041B3-0819-4453-9686-C23AAE52FF2E}"/>
              </a:ext>
            </a:extLst>
          </p:cNvPr>
          <p:cNvSpPr txBox="1"/>
          <p:nvPr/>
        </p:nvSpPr>
        <p:spPr>
          <a:xfrm>
            <a:off x="3474720" y="2468880"/>
            <a:ext cx="3255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THỊ?</a:t>
            </a:r>
          </a:p>
        </p:txBody>
      </p:sp>
    </p:spTree>
    <p:extLst>
      <p:ext uri="{BB962C8B-B14F-4D97-AF65-F5344CB8AC3E}">
        <p14:creationId xmlns:p14="http://schemas.microsoft.com/office/powerpoint/2010/main" val="2584324293"/>
      </p:ext>
    </p:extLst>
  </p:cSld>
  <p:clrMapOvr>
    <a:masterClrMapping/>
  </p:clrMapOvr>
  <p:transition>
    <p:fade thruBlk="1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60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931750" y="237391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1915243" y="143350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1896418" y="3222980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3500690" y="143350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3500689" y="3218974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4379979" y="237391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1408215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1408215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3977154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3977155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2175525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3779796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1446306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2143133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2574169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3054054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3071507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3231130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3736686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4213152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4172847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2473456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2454631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1419618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4187895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4185761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2900819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1373033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2836965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2303407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3397547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407235"/>
              </p:ext>
            </p:extLst>
          </p:nvPr>
        </p:nvGraphicFramePr>
        <p:xfrm>
          <a:off x="481543" y="4254634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  <p:pic>
        <p:nvPicPr>
          <p:cNvPr id="3" name="Graphic 2" descr="Arrow Right with solid fill">
            <a:extLst>
              <a:ext uri="{FF2B5EF4-FFF2-40B4-BE49-F238E27FC236}">
                <a16:creationId xmlns:a16="http://schemas.microsoft.com/office/drawing/2014/main" id="{F63AA6CA-9559-4A23-80E4-2D92C8303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2449" y="2147846"/>
            <a:ext cx="914400" cy="914400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CB5E8D02-3DF9-4A0C-83C9-2F3321F73529}"/>
              </a:ext>
            </a:extLst>
          </p:cNvPr>
          <p:cNvSpPr/>
          <p:nvPr/>
        </p:nvSpPr>
        <p:spPr>
          <a:xfrm>
            <a:off x="6570550" y="2325147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A77E377-D17D-444B-A1CD-38DACD1FAE31}"/>
              </a:ext>
            </a:extLst>
          </p:cNvPr>
          <p:cNvSpPr/>
          <p:nvPr/>
        </p:nvSpPr>
        <p:spPr>
          <a:xfrm>
            <a:off x="7554043" y="1384737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F73F348-9670-4BAB-B0E3-AD3D217F9C07}"/>
              </a:ext>
            </a:extLst>
          </p:cNvPr>
          <p:cNvSpPr/>
          <p:nvPr/>
        </p:nvSpPr>
        <p:spPr>
          <a:xfrm>
            <a:off x="7535218" y="3174212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1DA46E0-05A1-475E-9B6F-E58538918B25}"/>
              </a:ext>
            </a:extLst>
          </p:cNvPr>
          <p:cNvSpPr/>
          <p:nvPr/>
        </p:nvSpPr>
        <p:spPr>
          <a:xfrm>
            <a:off x="9139490" y="1384737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FF206BB-B63D-4993-B390-B65EC3AC345F}"/>
              </a:ext>
            </a:extLst>
          </p:cNvPr>
          <p:cNvSpPr/>
          <p:nvPr/>
        </p:nvSpPr>
        <p:spPr>
          <a:xfrm>
            <a:off x="9139489" y="3170206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EBE2CB8-974E-41B4-8CE9-2D4C843EE38D}"/>
              </a:ext>
            </a:extLst>
          </p:cNvPr>
          <p:cNvSpPr/>
          <p:nvPr/>
        </p:nvSpPr>
        <p:spPr>
          <a:xfrm>
            <a:off x="10018779" y="2325147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EE422BE-2314-4436-925E-7185FCA4BFBC}"/>
              </a:ext>
            </a:extLst>
          </p:cNvPr>
          <p:cNvCxnSpPr>
            <a:cxnSpLocks/>
            <a:stCxn id="37" idx="5"/>
            <a:endCxn id="43" idx="1"/>
          </p:cNvCxnSpPr>
          <p:nvPr/>
        </p:nvCxnSpPr>
        <p:spPr>
          <a:xfrm>
            <a:off x="7047015" y="2741913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842CB08-DFC6-471A-A57A-A41566D1CFBF}"/>
              </a:ext>
            </a:extLst>
          </p:cNvPr>
          <p:cNvCxnSpPr>
            <a:stCxn id="49" idx="7"/>
            <a:endCxn id="50" idx="3"/>
          </p:cNvCxnSpPr>
          <p:nvPr/>
        </p:nvCxnSpPr>
        <p:spPr>
          <a:xfrm flipV="1">
            <a:off x="9615954" y="2741913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8B330B6-1CFE-437B-9E8B-40494EE45A20}"/>
              </a:ext>
            </a:extLst>
          </p:cNvPr>
          <p:cNvCxnSpPr>
            <a:stCxn id="38" idx="4"/>
            <a:endCxn id="43" idx="0"/>
          </p:cNvCxnSpPr>
          <p:nvPr/>
        </p:nvCxnSpPr>
        <p:spPr>
          <a:xfrm flipH="1">
            <a:off x="7814325" y="1873009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99F393A-41C8-4821-A49C-71D3DE532EF7}"/>
              </a:ext>
            </a:extLst>
          </p:cNvPr>
          <p:cNvCxnSpPr>
            <a:stCxn id="45" idx="4"/>
            <a:endCxn id="49" idx="0"/>
          </p:cNvCxnSpPr>
          <p:nvPr/>
        </p:nvCxnSpPr>
        <p:spPr>
          <a:xfrm flipH="1">
            <a:off x="9418596" y="1873009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1817188-A140-4F1C-AEC2-80DAA9EF9AAF}"/>
              </a:ext>
            </a:extLst>
          </p:cNvPr>
          <p:cNvSpPr txBox="1"/>
          <p:nvPr/>
        </p:nvSpPr>
        <p:spPr>
          <a:xfrm>
            <a:off x="7085106" y="2872380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0989754-F633-4F29-AB21-C89A681702C1}"/>
              </a:ext>
            </a:extLst>
          </p:cNvPr>
          <p:cNvSpPr txBox="1"/>
          <p:nvPr/>
        </p:nvSpPr>
        <p:spPr>
          <a:xfrm>
            <a:off x="7781933" y="2336941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966412B-F2C7-46C4-AF71-4588C7E49A54}"/>
              </a:ext>
            </a:extLst>
          </p:cNvPr>
          <p:cNvSpPr txBox="1"/>
          <p:nvPr/>
        </p:nvSpPr>
        <p:spPr>
          <a:xfrm>
            <a:off x="8212969" y="2706273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CC8715-C373-41C5-ABB1-357FBF1051C4}"/>
              </a:ext>
            </a:extLst>
          </p:cNvPr>
          <p:cNvSpPr txBox="1"/>
          <p:nvPr/>
        </p:nvSpPr>
        <p:spPr>
          <a:xfrm>
            <a:off x="8692854" y="1923913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9903CA-882D-4F63-B910-A28CA7576B2D}"/>
              </a:ext>
            </a:extLst>
          </p:cNvPr>
          <p:cNvSpPr txBox="1"/>
          <p:nvPr/>
        </p:nvSpPr>
        <p:spPr>
          <a:xfrm>
            <a:off x="8710307" y="2809774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B3380B5-93BD-4183-A2A3-524D9CE1018E}"/>
              </a:ext>
            </a:extLst>
          </p:cNvPr>
          <p:cNvSpPr txBox="1"/>
          <p:nvPr/>
        </p:nvSpPr>
        <p:spPr>
          <a:xfrm>
            <a:off x="8869930" y="23369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3A963F5-3FD2-4DF8-9307-30CE154B6927}"/>
              </a:ext>
            </a:extLst>
          </p:cNvPr>
          <p:cNvSpPr txBox="1"/>
          <p:nvPr/>
        </p:nvSpPr>
        <p:spPr>
          <a:xfrm>
            <a:off x="9811647" y="2882953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057E731-4B82-44AC-8380-42A9A0BE99F8}"/>
              </a:ext>
            </a:extLst>
          </p:cNvPr>
          <p:cNvCxnSpPr>
            <a:stCxn id="43" idx="6"/>
            <a:endCxn id="49" idx="2"/>
          </p:cNvCxnSpPr>
          <p:nvPr/>
        </p:nvCxnSpPr>
        <p:spPr>
          <a:xfrm flipV="1">
            <a:off x="8093431" y="3414342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5295C2E-DE20-415F-97C8-4EA80C79E9E6}"/>
              </a:ext>
            </a:extLst>
          </p:cNvPr>
          <p:cNvSpPr txBox="1"/>
          <p:nvPr/>
        </p:nvSpPr>
        <p:spPr>
          <a:xfrm>
            <a:off x="9826695" y="2940512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BC980E-A767-4946-8282-3DACA8D19E98}"/>
              </a:ext>
            </a:extLst>
          </p:cNvPr>
          <p:cNvSpPr txBox="1"/>
          <p:nvPr/>
        </p:nvSpPr>
        <p:spPr>
          <a:xfrm>
            <a:off x="7011833" y="2957003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10D4E6F-B51F-4A6F-9A01-9A6B7370AACA}"/>
              </a:ext>
            </a:extLst>
          </p:cNvPr>
          <p:cNvSpPr txBox="1"/>
          <p:nvPr/>
        </p:nvSpPr>
        <p:spPr>
          <a:xfrm>
            <a:off x="8475765" y="3525707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38CAF5-31CE-4D30-94E5-D0801F428D53}"/>
              </a:ext>
            </a:extLst>
          </p:cNvPr>
          <p:cNvSpPr txBox="1"/>
          <p:nvPr/>
        </p:nvSpPr>
        <p:spPr>
          <a:xfrm>
            <a:off x="7942207" y="2297668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416A333-8521-43A1-87F2-0BC8216D7103}"/>
              </a:ext>
            </a:extLst>
          </p:cNvPr>
          <p:cNvSpPr txBox="1"/>
          <p:nvPr/>
        </p:nvSpPr>
        <p:spPr>
          <a:xfrm>
            <a:off x="9036347" y="2317387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D30B3A5-FBA5-489B-9299-61673333008E}"/>
              </a:ext>
            </a:extLst>
          </p:cNvPr>
          <p:cNvSpPr txBox="1"/>
          <p:nvPr/>
        </p:nvSpPr>
        <p:spPr>
          <a:xfrm>
            <a:off x="130126" y="5038234"/>
            <a:ext cx="8906221" cy="96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Độ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phức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tạp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: 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urw-din"/>
              </a:rPr>
              <a:t>O(V^2).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Nếu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input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đầu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vào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được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biểu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diễn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dạng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danh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sách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kề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thì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độ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phức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tạp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có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thể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được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giảm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xuống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urw-din"/>
              </a:rPr>
              <a:t>O(E log V) </a:t>
            </a:r>
            <a:r>
              <a:rPr lang="en-US" sz="2000" b="1" i="0" dirty="0" err="1">
                <a:solidFill>
                  <a:srgbClr val="273239"/>
                </a:solidFill>
                <a:effectLst/>
                <a:latin typeface="urw-din"/>
              </a:rPr>
              <a:t>với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sz="2000" b="1" i="0" dirty="0" err="1">
                <a:solidFill>
                  <a:srgbClr val="273239"/>
                </a:solidFill>
                <a:effectLst/>
                <a:latin typeface="urw-din"/>
              </a:rPr>
              <a:t>sự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sz="2000" b="1" i="0" dirty="0" err="1">
                <a:solidFill>
                  <a:srgbClr val="273239"/>
                </a:solidFill>
                <a:effectLst/>
                <a:latin typeface="urw-din"/>
              </a:rPr>
              <a:t>trợ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sz="2000" b="1" i="0" dirty="0" err="1">
                <a:solidFill>
                  <a:srgbClr val="273239"/>
                </a:solidFill>
                <a:effectLst/>
                <a:latin typeface="urw-din"/>
              </a:rPr>
              <a:t>giúp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sz="2000" b="1" i="0" dirty="0" err="1">
                <a:solidFill>
                  <a:srgbClr val="273239"/>
                </a:solidFill>
                <a:effectLst/>
                <a:latin typeface="urw-din"/>
              </a:rPr>
              <a:t>của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urw-din"/>
              </a:rPr>
              <a:t> binary heap.</a:t>
            </a:r>
            <a:endParaRPr 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82AA19D-661B-43A6-BCC1-7D1159C85B11}"/>
              </a:ext>
            </a:extLst>
          </p:cNvPr>
          <p:cNvSpPr txBox="1"/>
          <p:nvPr/>
        </p:nvSpPr>
        <p:spPr>
          <a:xfrm>
            <a:off x="130126" y="6030339"/>
            <a:ext cx="11280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u="sng" dirty="0"/>
              <a:t>https://www.geeksforgeeks.org/prims-mst-for-adjacency-list-representation-greedy-algo-6/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B9726-A792-494D-9840-2D31BF95E0DB}"/>
              </a:ext>
            </a:extLst>
          </p:cNvPr>
          <p:cNvSpPr txBox="1"/>
          <p:nvPr/>
        </p:nvSpPr>
        <p:spPr>
          <a:xfrm>
            <a:off x="4418159" y="524801"/>
            <a:ext cx="615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kruskal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MST</a:t>
            </a:r>
          </a:p>
        </p:txBody>
      </p:sp>
    </p:spTree>
    <p:extLst>
      <p:ext uri="{BB962C8B-B14F-4D97-AF65-F5344CB8AC3E}">
        <p14:creationId xmlns:p14="http://schemas.microsoft.com/office/powerpoint/2010/main" val="251476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3" grpId="0" animBg="1"/>
      <p:bldP spid="45" grpId="0" animBg="1"/>
      <p:bldP spid="49" grpId="0" animBg="1"/>
      <p:bldP spid="50" grpId="0" animBg="1"/>
      <p:bldP spid="66" grpId="0"/>
      <p:bldP spid="67" grpId="0"/>
      <p:bldP spid="68" grpId="0"/>
      <p:bldP spid="69" grpId="0"/>
      <p:bldP spid="70" grpId="0"/>
      <p:bldP spid="71" grpId="0"/>
      <p:bldP spid="74" grpId="0"/>
      <p:bldP spid="78" grpId="0"/>
      <p:bldP spid="81" grpId="0"/>
      <p:bldP spid="82" grpId="0"/>
      <p:bldP spid="83" grpId="0"/>
      <p:bldP spid="84" grpId="0"/>
      <p:bldP spid="63" grpId="0"/>
      <p:bldP spid="72" grpId="0"/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61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59748-A9F2-46C1-8568-ADECBC02C411}"/>
              </a:ext>
            </a:extLst>
          </p:cNvPr>
          <p:cNvSpPr txBox="1"/>
          <p:nvPr/>
        </p:nvSpPr>
        <p:spPr>
          <a:xfrm>
            <a:off x="0" y="5708749"/>
            <a:ext cx="87599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Source: </a:t>
            </a:r>
          </a:p>
          <a:p>
            <a:r>
              <a:rPr lang="en-US" dirty="0"/>
              <a:t>https://www.geeksforgeeks.org/fundamentals-of-algorithms/#GraphAlgorithms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E1AB3D-0364-4AEB-971E-2F42B3920FBB}"/>
              </a:ext>
            </a:extLst>
          </p:cNvPr>
          <p:cNvSpPr txBox="1"/>
          <p:nvPr/>
        </p:nvSpPr>
        <p:spPr>
          <a:xfrm>
            <a:off x="591312" y="2321004"/>
            <a:ext cx="55046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Thank you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795D62-3F58-41C3-A816-970E9858CCEF}"/>
              </a:ext>
            </a:extLst>
          </p:cNvPr>
          <p:cNvSpPr txBox="1"/>
          <p:nvPr/>
        </p:nvSpPr>
        <p:spPr>
          <a:xfrm>
            <a:off x="591312" y="3409390"/>
            <a:ext cx="8759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For more “in4” =)))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31367344-051A-4DA4-B49A-EE59A56D6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" y="3878682"/>
            <a:ext cx="1552491" cy="1552491"/>
          </a:xfrm>
          <a:prstGeom prst="rect">
            <a:avLst/>
          </a:prstGeom>
        </p:spPr>
      </p:pic>
      <p:pic>
        <p:nvPicPr>
          <p:cNvPr id="2050" name="Picture 2" descr="Panda bear free icon">
            <a:extLst>
              <a:ext uri="{FF2B5EF4-FFF2-40B4-BE49-F238E27FC236}">
                <a16:creationId xmlns:a16="http://schemas.microsoft.com/office/drawing/2014/main" id="{E263E2FB-93DE-4C73-A5F0-E605C5996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168" y="1545336"/>
            <a:ext cx="1883664" cy="188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763103"/>
      </p:ext>
    </p:extLst>
  </p:cSld>
  <p:clrMapOvr>
    <a:masterClrMapping/>
  </p:clrMapOvr>
  <p:transition>
    <p:fade thruBlk="1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62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B49C59-E664-4586-98D5-C95186407BAC}"/>
              </a:ext>
            </a:extLst>
          </p:cNvPr>
          <p:cNvSpPr txBox="1"/>
          <p:nvPr/>
        </p:nvSpPr>
        <p:spPr>
          <a:xfrm>
            <a:off x="3439026" y="340135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</a:t>
            </a:r>
            <a:r>
              <a:rPr lang="en-US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EBBD7D-53E2-40D5-A7F3-D96E8477176C}"/>
              </a:ext>
            </a:extLst>
          </p:cNvPr>
          <p:cNvSpPr txBox="1"/>
          <p:nvPr/>
        </p:nvSpPr>
        <p:spPr>
          <a:xfrm>
            <a:off x="342900" y="1612900"/>
            <a:ext cx="11696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Lưu trữ danh sách kề thì tốt xấu ở chỗ nào? Vì sao tốt/ xấu?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vi-V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BFS và DFS được xây dựng dựa trên phương pháp thiết kế giải thuật nào trong các phương pháp đã học?</a:t>
            </a:r>
            <a:endParaRPr lang="vi-VN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tic tac toe</a:t>
            </a:r>
          </a:p>
        </p:txBody>
      </p:sp>
    </p:spTree>
    <p:extLst>
      <p:ext uri="{BB962C8B-B14F-4D97-AF65-F5344CB8AC3E}">
        <p14:creationId xmlns:p14="http://schemas.microsoft.com/office/powerpoint/2010/main" val="256335570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7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794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1.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và </a:t>
            </a:r>
            <a:r>
              <a:rPr lang="en-US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àm quen với đồ thị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grpSp>
        <p:nvGrpSpPr>
          <p:cNvPr id="8" name="Google Shape;6072;p55">
            <a:extLst>
              <a:ext uri="{FF2B5EF4-FFF2-40B4-BE49-F238E27FC236}">
                <a16:creationId xmlns:a16="http://schemas.microsoft.com/office/drawing/2014/main" id="{CDD684AB-37F1-4192-B23F-02A51CD4E33A}"/>
              </a:ext>
            </a:extLst>
          </p:cNvPr>
          <p:cNvGrpSpPr/>
          <p:nvPr/>
        </p:nvGrpSpPr>
        <p:grpSpPr>
          <a:xfrm>
            <a:off x="1330431" y="1380932"/>
            <a:ext cx="6693896" cy="4627982"/>
            <a:chOff x="1757683" y="2438771"/>
            <a:chExt cx="330680" cy="356441"/>
          </a:xfrm>
        </p:grpSpPr>
        <p:sp>
          <p:nvSpPr>
            <p:cNvPr id="10" name="Google Shape;6074;p55">
              <a:extLst>
                <a:ext uri="{FF2B5EF4-FFF2-40B4-BE49-F238E27FC236}">
                  <a16:creationId xmlns:a16="http://schemas.microsoft.com/office/drawing/2014/main" id="{8A294CC6-C5C1-417E-9F89-0CE2C96910C2}"/>
                </a:ext>
              </a:extLst>
            </p:cNvPr>
            <p:cNvSpPr/>
            <p:nvPr/>
          </p:nvSpPr>
          <p:spPr>
            <a:xfrm>
              <a:off x="2047208" y="2469716"/>
              <a:ext cx="35997" cy="320234"/>
            </a:xfrm>
            <a:custGeom>
              <a:avLst/>
              <a:gdLst/>
              <a:ahLst/>
              <a:cxnLst/>
              <a:rect l="l" t="t" r="r" b="b"/>
              <a:pathLst>
                <a:path w="1375" h="12232" extrusionOk="0">
                  <a:moveTo>
                    <a:pt x="0" y="0"/>
                  </a:moveTo>
                  <a:lnTo>
                    <a:pt x="0" y="12231"/>
                  </a:lnTo>
                  <a:lnTo>
                    <a:pt x="836" y="12231"/>
                  </a:lnTo>
                  <a:cubicBezTo>
                    <a:pt x="1134" y="12231"/>
                    <a:pt x="1374" y="11991"/>
                    <a:pt x="1374" y="11698"/>
                  </a:cubicBezTo>
                  <a:lnTo>
                    <a:pt x="1374" y="538"/>
                  </a:lnTo>
                  <a:cubicBezTo>
                    <a:pt x="1374" y="240"/>
                    <a:pt x="1134" y="0"/>
                    <a:pt x="836" y="0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Google Shape;6075;p55">
              <a:extLst>
                <a:ext uri="{FF2B5EF4-FFF2-40B4-BE49-F238E27FC236}">
                  <a16:creationId xmlns:a16="http://schemas.microsoft.com/office/drawing/2014/main" id="{28216690-14B3-4537-B5D8-BAAD04114373}"/>
                </a:ext>
              </a:extLst>
            </p:cNvPr>
            <p:cNvSpPr/>
            <p:nvPr/>
          </p:nvSpPr>
          <p:spPr>
            <a:xfrm>
              <a:off x="1762972" y="2469716"/>
              <a:ext cx="320234" cy="57753"/>
            </a:xfrm>
            <a:custGeom>
              <a:avLst/>
              <a:gdLst/>
              <a:ahLst/>
              <a:cxnLst/>
              <a:rect l="l" t="t" r="r" b="b"/>
              <a:pathLst>
                <a:path w="12232" h="2206" extrusionOk="0">
                  <a:moveTo>
                    <a:pt x="538" y="0"/>
                  </a:moveTo>
                  <a:cubicBezTo>
                    <a:pt x="240" y="0"/>
                    <a:pt x="0" y="240"/>
                    <a:pt x="0" y="538"/>
                  </a:cubicBezTo>
                  <a:lnTo>
                    <a:pt x="0" y="2205"/>
                  </a:lnTo>
                  <a:lnTo>
                    <a:pt x="12231" y="2205"/>
                  </a:lnTo>
                  <a:lnTo>
                    <a:pt x="12231" y="538"/>
                  </a:lnTo>
                  <a:cubicBezTo>
                    <a:pt x="12231" y="240"/>
                    <a:pt x="11991" y="0"/>
                    <a:pt x="11693" y="0"/>
                  </a:cubicBezTo>
                  <a:close/>
                </a:path>
              </a:pathLst>
            </a:custGeom>
            <a:solidFill>
              <a:srgbClr val="8B9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Google Shape;6076;p55">
              <a:extLst>
                <a:ext uri="{FF2B5EF4-FFF2-40B4-BE49-F238E27FC236}">
                  <a16:creationId xmlns:a16="http://schemas.microsoft.com/office/drawing/2014/main" id="{093760E5-7E5C-4368-A96A-4CF698FAACB6}"/>
                </a:ext>
              </a:extLst>
            </p:cNvPr>
            <p:cNvSpPr/>
            <p:nvPr/>
          </p:nvSpPr>
          <p:spPr>
            <a:xfrm>
              <a:off x="2047208" y="2469716"/>
              <a:ext cx="35997" cy="57753"/>
            </a:xfrm>
            <a:custGeom>
              <a:avLst/>
              <a:gdLst/>
              <a:ahLst/>
              <a:cxnLst/>
              <a:rect l="l" t="t" r="r" b="b"/>
              <a:pathLst>
                <a:path w="1375" h="2206" extrusionOk="0">
                  <a:moveTo>
                    <a:pt x="0" y="0"/>
                  </a:moveTo>
                  <a:lnTo>
                    <a:pt x="0" y="2205"/>
                  </a:lnTo>
                  <a:lnTo>
                    <a:pt x="1374" y="2205"/>
                  </a:lnTo>
                  <a:lnTo>
                    <a:pt x="1374" y="538"/>
                  </a:lnTo>
                  <a:cubicBezTo>
                    <a:pt x="1374" y="240"/>
                    <a:pt x="1134" y="0"/>
                    <a:pt x="836" y="0"/>
                  </a:cubicBezTo>
                  <a:close/>
                </a:path>
              </a:pathLst>
            </a:custGeom>
            <a:solidFill>
              <a:srgbClr val="7E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Google Shape;6077;p55">
              <a:extLst>
                <a:ext uri="{FF2B5EF4-FFF2-40B4-BE49-F238E27FC236}">
                  <a16:creationId xmlns:a16="http://schemas.microsoft.com/office/drawing/2014/main" id="{87E4E7D5-6FA6-4671-AF88-0ECA6C2C6728}"/>
                </a:ext>
              </a:extLst>
            </p:cNvPr>
            <p:cNvSpPr/>
            <p:nvPr/>
          </p:nvSpPr>
          <p:spPr>
            <a:xfrm>
              <a:off x="1796168" y="2444059"/>
              <a:ext cx="29583" cy="51575"/>
            </a:xfrm>
            <a:custGeom>
              <a:avLst/>
              <a:gdLst/>
              <a:ahLst/>
              <a:cxnLst/>
              <a:rect l="l" t="t" r="r" b="b"/>
              <a:pathLst>
                <a:path w="1130" h="1970" extrusionOk="0">
                  <a:moveTo>
                    <a:pt x="567" y="0"/>
                  </a:moveTo>
                  <a:cubicBezTo>
                    <a:pt x="255" y="0"/>
                    <a:pt x="0" y="255"/>
                    <a:pt x="0" y="567"/>
                  </a:cubicBezTo>
                  <a:lnTo>
                    <a:pt x="0" y="1408"/>
                  </a:lnTo>
                  <a:cubicBezTo>
                    <a:pt x="0" y="1720"/>
                    <a:pt x="255" y="1970"/>
                    <a:pt x="567" y="1970"/>
                  </a:cubicBezTo>
                  <a:cubicBezTo>
                    <a:pt x="875" y="1970"/>
                    <a:pt x="1129" y="1720"/>
                    <a:pt x="1129" y="1408"/>
                  </a:cubicBezTo>
                  <a:lnTo>
                    <a:pt x="1129" y="567"/>
                  </a:lnTo>
                  <a:cubicBezTo>
                    <a:pt x="1129" y="255"/>
                    <a:pt x="875" y="0"/>
                    <a:pt x="567" y="0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Google Shape;6078;p55">
              <a:extLst>
                <a:ext uri="{FF2B5EF4-FFF2-40B4-BE49-F238E27FC236}">
                  <a16:creationId xmlns:a16="http://schemas.microsoft.com/office/drawing/2014/main" id="{CEF25F5E-1D68-448C-B950-8DDB3964B7E5}"/>
                </a:ext>
              </a:extLst>
            </p:cNvPr>
            <p:cNvSpPr/>
            <p:nvPr/>
          </p:nvSpPr>
          <p:spPr>
            <a:xfrm>
              <a:off x="1870859" y="2444059"/>
              <a:ext cx="29583" cy="51575"/>
            </a:xfrm>
            <a:custGeom>
              <a:avLst/>
              <a:gdLst/>
              <a:ahLst/>
              <a:cxnLst/>
              <a:rect l="l" t="t" r="r" b="b"/>
              <a:pathLst>
                <a:path w="1130" h="1970" extrusionOk="0">
                  <a:moveTo>
                    <a:pt x="568" y="0"/>
                  </a:moveTo>
                  <a:cubicBezTo>
                    <a:pt x="256" y="0"/>
                    <a:pt x="1" y="255"/>
                    <a:pt x="1" y="567"/>
                  </a:cubicBezTo>
                  <a:lnTo>
                    <a:pt x="1" y="1408"/>
                  </a:lnTo>
                  <a:cubicBezTo>
                    <a:pt x="1" y="1720"/>
                    <a:pt x="256" y="1970"/>
                    <a:pt x="568" y="1970"/>
                  </a:cubicBezTo>
                  <a:cubicBezTo>
                    <a:pt x="880" y="1970"/>
                    <a:pt x="1130" y="1715"/>
                    <a:pt x="1130" y="1403"/>
                  </a:cubicBezTo>
                  <a:lnTo>
                    <a:pt x="1130" y="562"/>
                  </a:lnTo>
                  <a:cubicBezTo>
                    <a:pt x="1130" y="255"/>
                    <a:pt x="875" y="0"/>
                    <a:pt x="568" y="0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Google Shape;6079;p55">
              <a:extLst>
                <a:ext uri="{FF2B5EF4-FFF2-40B4-BE49-F238E27FC236}">
                  <a16:creationId xmlns:a16="http://schemas.microsoft.com/office/drawing/2014/main" id="{D5F77834-F0DB-402D-93A9-87BDAEEDC6D5}"/>
                </a:ext>
              </a:extLst>
            </p:cNvPr>
            <p:cNvSpPr/>
            <p:nvPr/>
          </p:nvSpPr>
          <p:spPr>
            <a:xfrm>
              <a:off x="1945708" y="2444059"/>
              <a:ext cx="29453" cy="51575"/>
            </a:xfrm>
            <a:custGeom>
              <a:avLst/>
              <a:gdLst/>
              <a:ahLst/>
              <a:cxnLst/>
              <a:rect l="l" t="t" r="r" b="b"/>
              <a:pathLst>
                <a:path w="1125" h="1970" extrusionOk="0">
                  <a:moveTo>
                    <a:pt x="562" y="0"/>
                  </a:moveTo>
                  <a:cubicBezTo>
                    <a:pt x="250" y="0"/>
                    <a:pt x="0" y="255"/>
                    <a:pt x="0" y="567"/>
                  </a:cubicBezTo>
                  <a:lnTo>
                    <a:pt x="0" y="1408"/>
                  </a:lnTo>
                  <a:cubicBezTo>
                    <a:pt x="0" y="1720"/>
                    <a:pt x="250" y="1970"/>
                    <a:pt x="562" y="1970"/>
                  </a:cubicBezTo>
                  <a:cubicBezTo>
                    <a:pt x="875" y="1970"/>
                    <a:pt x="1124" y="1720"/>
                    <a:pt x="1124" y="1408"/>
                  </a:cubicBezTo>
                  <a:lnTo>
                    <a:pt x="1124" y="567"/>
                  </a:lnTo>
                  <a:cubicBezTo>
                    <a:pt x="1124" y="255"/>
                    <a:pt x="875" y="0"/>
                    <a:pt x="562" y="0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Google Shape;6080;p55">
              <a:extLst>
                <a:ext uri="{FF2B5EF4-FFF2-40B4-BE49-F238E27FC236}">
                  <a16:creationId xmlns:a16="http://schemas.microsoft.com/office/drawing/2014/main" id="{22521F70-573B-4D05-9FC8-7565B212FD2E}"/>
                </a:ext>
              </a:extLst>
            </p:cNvPr>
            <p:cNvSpPr/>
            <p:nvPr/>
          </p:nvSpPr>
          <p:spPr>
            <a:xfrm>
              <a:off x="2020399" y="2444059"/>
              <a:ext cx="29479" cy="51575"/>
            </a:xfrm>
            <a:custGeom>
              <a:avLst/>
              <a:gdLst/>
              <a:ahLst/>
              <a:cxnLst/>
              <a:rect l="l" t="t" r="r" b="b"/>
              <a:pathLst>
                <a:path w="1126" h="1970" extrusionOk="0">
                  <a:moveTo>
                    <a:pt x="563" y="0"/>
                  </a:moveTo>
                  <a:cubicBezTo>
                    <a:pt x="251" y="0"/>
                    <a:pt x="1" y="255"/>
                    <a:pt x="1" y="567"/>
                  </a:cubicBezTo>
                  <a:lnTo>
                    <a:pt x="1" y="1408"/>
                  </a:lnTo>
                  <a:cubicBezTo>
                    <a:pt x="1" y="1720"/>
                    <a:pt x="251" y="1970"/>
                    <a:pt x="563" y="1970"/>
                  </a:cubicBezTo>
                  <a:cubicBezTo>
                    <a:pt x="875" y="1970"/>
                    <a:pt x="1125" y="1720"/>
                    <a:pt x="1125" y="1408"/>
                  </a:cubicBezTo>
                  <a:lnTo>
                    <a:pt x="1125" y="567"/>
                  </a:lnTo>
                  <a:cubicBezTo>
                    <a:pt x="1125" y="255"/>
                    <a:pt x="875" y="0"/>
                    <a:pt x="563" y="0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Google Shape;6081;p55">
              <a:extLst>
                <a:ext uri="{FF2B5EF4-FFF2-40B4-BE49-F238E27FC236}">
                  <a16:creationId xmlns:a16="http://schemas.microsoft.com/office/drawing/2014/main" id="{13EC54EC-D5D6-411B-9245-83E7DF3AA0C1}"/>
                </a:ext>
              </a:extLst>
            </p:cNvPr>
            <p:cNvSpPr/>
            <p:nvPr/>
          </p:nvSpPr>
          <p:spPr>
            <a:xfrm>
              <a:off x="1757683" y="2438771"/>
              <a:ext cx="330680" cy="300128"/>
            </a:xfrm>
            <a:custGeom>
              <a:avLst/>
              <a:gdLst/>
              <a:ahLst/>
              <a:cxnLst/>
              <a:rect l="l" t="t" r="r" b="b"/>
              <a:pathLst>
                <a:path w="12631" h="11464" extrusionOk="0">
                  <a:moveTo>
                    <a:pt x="2037" y="399"/>
                  </a:moveTo>
                  <a:cubicBezTo>
                    <a:pt x="2239" y="399"/>
                    <a:pt x="2397" y="562"/>
                    <a:pt x="2402" y="764"/>
                  </a:cubicBezTo>
                  <a:lnTo>
                    <a:pt x="2402" y="1605"/>
                  </a:lnTo>
                  <a:cubicBezTo>
                    <a:pt x="2397" y="1807"/>
                    <a:pt x="2239" y="1970"/>
                    <a:pt x="2037" y="1970"/>
                  </a:cubicBezTo>
                  <a:cubicBezTo>
                    <a:pt x="1835" y="1970"/>
                    <a:pt x="1672" y="1807"/>
                    <a:pt x="1672" y="1605"/>
                  </a:cubicBezTo>
                  <a:lnTo>
                    <a:pt x="1672" y="764"/>
                  </a:lnTo>
                  <a:cubicBezTo>
                    <a:pt x="1672" y="562"/>
                    <a:pt x="1835" y="404"/>
                    <a:pt x="2037" y="399"/>
                  </a:cubicBezTo>
                  <a:close/>
                  <a:moveTo>
                    <a:pt x="4891" y="399"/>
                  </a:moveTo>
                  <a:cubicBezTo>
                    <a:pt x="5093" y="399"/>
                    <a:pt x="5256" y="562"/>
                    <a:pt x="5256" y="764"/>
                  </a:cubicBezTo>
                  <a:lnTo>
                    <a:pt x="5256" y="1605"/>
                  </a:lnTo>
                  <a:cubicBezTo>
                    <a:pt x="5256" y="1807"/>
                    <a:pt x="5093" y="1970"/>
                    <a:pt x="4891" y="1970"/>
                  </a:cubicBezTo>
                  <a:cubicBezTo>
                    <a:pt x="4689" y="1970"/>
                    <a:pt x="4526" y="1807"/>
                    <a:pt x="4526" y="1605"/>
                  </a:cubicBezTo>
                  <a:lnTo>
                    <a:pt x="4526" y="764"/>
                  </a:lnTo>
                  <a:cubicBezTo>
                    <a:pt x="4526" y="562"/>
                    <a:pt x="4689" y="399"/>
                    <a:pt x="4891" y="399"/>
                  </a:cubicBezTo>
                  <a:close/>
                  <a:moveTo>
                    <a:pt x="7744" y="399"/>
                  </a:moveTo>
                  <a:cubicBezTo>
                    <a:pt x="7946" y="399"/>
                    <a:pt x="8110" y="562"/>
                    <a:pt x="8110" y="764"/>
                  </a:cubicBezTo>
                  <a:lnTo>
                    <a:pt x="8110" y="1605"/>
                  </a:lnTo>
                  <a:cubicBezTo>
                    <a:pt x="8110" y="1807"/>
                    <a:pt x="7946" y="1970"/>
                    <a:pt x="7744" y="1970"/>
                  </a:cubicBezTo>
                  <a:cubicBezTo>
                    <a:pt x="7543" y="1970"/>
                    <a:pt x="7379" y="1807"/>
                    <a:pt x="7379" y="1605"/>
                  </a:cubicBezTo>
                  <a:lnTo>
                    <a:pt x="7379" y="764"/>
                  </a:lnTo>
                  <a:cubicBezTo>
                    <a:pt x="7379" y="562"/>
                    <a:pt x="7543" y="399"/>
                    <a:pt x="7744" y="399"/>
                  </a:cubicBezTo>
                  <a:close/>
                  <a:moveTo>
                    <a:pt x="10598" y="399"/>
                  </a:moveTo>
                  <a:cubicBezTo>
                    <a:pt x="10800" y="399"/>
                    <a:pt x="10963" y="562"/>
                    <a:pt x="10963" y="764"/>
                  </a:cubicBezTo>
                  <a:lnTo>
                    <a:pt x="10963" y="1605"/>
                  </a:lnTo>
                  <a:cubicBezTo>
                    <a:pt x="10963" y="1807"/>
                    <a:pt x="10800" y="1970"/>
                    <a:pt x="10598" y="1970"/>
                  </a:cubicBezTo>
                  <a:cubicBezTo>
                    <a:pt x="10396" y="1970"/>
                    <a:pt x="10233" y="1807"/>
                    <a:pt x="10233" y="1605"/>
                  </a:cubicBezTo>
                  <a:lnTo>
                    <a:pt x="10233" y="764"/>
                  </a:lnTo>
                  <a:cubicBezTo>
                    <a:pt x="10233" y="562"/>
                    <a:pt x="10396" y="399"/>
                    <a:pt x="10598" y="399"/>
                  </a:cubicBezTo>
                  <a:close/>
                  <a:moveTo>
                    <a:pt x="11900" y="1384"/>
                  </a:moveTo>
                  <a:cubicBezTo>
                    <a:pt x="12082" y="1384"/>
                    <a:pt x="12236" y="1533"/>
                    <a:pt x="12236" y="1720"/>
                  </a:cubicBezTo>
                  <a:lnTo>
                    <a:pt x="12236" y="3185"/>
                  </a:lnTo>
                  <a:lnTo>
                    <a:pt x="399" y="3185"/>
                  </a:lnTo>
                  <a:lnTo>
                    <a:pt x="399" y="1720"/>
                  </a:lnTo>
                  <a:cubicBezTo>
                    <a:pt x="399" y="1533"/>
                    <a:pt x="553" y="1384"/>
                    <a:pt x="740" y="1384"/>
                  </a:cubicBezTo>
                  <a:lnTo>
                    <a:pt x="1273" y="1384"/>
                  </a:lnTo>
                  <a:lnTo>
                    <a:pt x="1273" y="1610"/>
                  </a:lnTo>
                  <a:cubicBezTo>
                    <a:pt x="1273" y="2032"/>
                    <a:pt x="1614" y="2373"/>
                    <a:pt x="2037" y="2373"/>
                  </a:cubicBezTo>
                  <a:cubicBezTo>
                    <a:pt x="2455" y="2373"/>
                    <a:pt x="2796" y="2032"/>
                    <a:pt x="2796" y="1610"/>
                  </a:cubicBezTo>
                  <a:lnTo>
                    <a:pt x="2796" y="1384"/>
                  </a:lnTo>
                  <a:lnTo>
                    <a:pt x="4127" y="1384"/>
                  </a:lnTo>
                  <a:lnTo>
                    <a:pt x="4127" y="1610"/>
                  </a:lnTo>
                  <a:cubicBezTo>
                    <a:pt x="4127" y="2032"/>
                    <a:pt x="4468" y="2373"/>
                    <a:pt x="4891" y="2373"/>
                  </a:cubicBezTo>
                  <a:cubicBezTo>
                    <a:pt x="5309" y="2373"/>
                    <a:pt x="5655" y="2032"/>
                    <a:pt x="5655" y="1610"/>
                  </a:cubicBezTo>
                  <a:lnTo>
                    <a:pt x="5655" y="1384"/>
                  </a:lnTo>
                  <a:lnTo>
                    <a:pt x="6981" y="1384"/>
                  </a:lnTo>
                  <a:lnTo>
                    <a:pt x="6981" y="1610"/>
                  </a:lnTo>
                  <a:cubicBezTo>
                    <a:pt x="6981" y="2032"/>
                    <a:pt x="7322" y="2373"/>
                    <a:pt x="7744" y="2373"/>
                  </a:cubicBezTo>
                  <a:cubicBezTo>
                    <a:pt x="8167" y="2373"/>
                    <a:pt x="8508" y="2032"/>
                    <a:pt x="8508" y="1610"/>
                  </a:cubicBezTo>
                  <a:lnTo>
                    <a:pt x="8508" y="1384"/>
                  </a:lnTo>
                  <a:lnTo>
                    <a:pt x="9839" y="1384"/>
                  </a:lnTo>
                  <a:lnTo>
                    <a:pt x="9839" y="1610"/>
                  </a:lnTo>
                  <a:cubicBezTo>
                    <a:pt x="9839" y="2032"/>
                    <a:pt x="10180" y="2373"/>
                    <a:pt x="10598" y="2373"/>
                  </a:cubicBezTo>
                  <a:cubicBezTo>
                    <a:pt x="11021" y="2373"/>
                    <a:pt x="11362" y="2032"/>
                    <a:pt x="11362" y="1610"/>
                  </a:cubicBezTo>
                  <a:lnTo>
                    <a:pt x="11362" y="1384"/>
                  </a:lnTo>
                  <a:close/>
                  <a:moveTo>
                    <a:pt x="2037" y="0"/>
                  </a:moveTo>
                  <a:cubicBezTo>
                    <a:pt x="1614" y="0"/>
                    <a:pt x="1273" y="341"/>
                    <a:pt x="1273" y="764"/>
                  </a:cubicBezTo>
                  <a:lnTo>
                    <a:pt x="1273" y="985"/>
                  </a:lnTo>
                  <a:lnTo>
                    <a:pt x="740" y="985"/>
                  </a:lnTo>
                  <a:cubicBezTo>
                    <a:pt x="332" y="985"/>
                    <a:pt x="0" y="1312"/>
                    <a:pt x="0" y="1720"/>
                  </a:cubicBezTo>
                  <a:lnTo>
                    <a:pt x="0" y="4521"/>
                  </a:lnTo>
                  <a:cubicBezTo>
                    <a:pt x="0" y="4655"/>
                    <a:pt x="100" y="4723"/>
                    <a:pt x="200" y="4723"/>
                  </a:cubicBezTo>
                  <a:cubicBezTo>
                    <a:pt x="299" y="4723"/>
                    <a:pt x="399" y="4655"/>
                    <a:pt x="399" y="4521"/>
                  </a:cubicBezTo>
                  <a:lnTo>
                    <a:pt x="399" y="3584"/>
                  </a:lnTo>
                  <a:lnTo>
                    <a:pt x="12231" y="3584"/>
                  </a:lnTo>
                  <a:lnTo>
                    <a:pt x="12231" y="11266"/>
                  </a:lnTo>
                  <a:cubicBezTo>
                    <a:pt x="12231" y="11398"/>
                    <a:pt x="12331" y="11464"/>
                    <a:pt x="12431" y="11464"/>
                  </a:cubicBezTo>
                  <a:cubicBezTo>
                    <a:pt x="12530" y="11464"/>
                    <a:pt x="12630" y="11398"/>
                    <a:pt x="12630" y="11266"/>
                  </a:cubicBezTo>
                  <a:lnTo>
                    <a:pt x="12630" y="1715"/>
                  </a:lnTo>
                  <a:cubicBezTo>
                    <a:pt x="12630" y="1312"/>
                    <a:pt x="12303" y="985"/>
                    <a:pt x="11895" y="985"/>
                  </a:cubicBezTo>
                  <a:lnTo>
                    <a:pt x="11362" y="985"/>
                  </a:lnTo>
                  <a:lnTo>
                    <a:pt x="11362" y="764"/>
                  </a:lnTo>
                  <a:cubicBezTo>
                    <a:pt x="11362" y="341"/>
                    <a:pt x="11021" y="0"/>
                    <a:pt x="10598" y="0"/>
                  </a:cubicBezTo>
                  <a:cubicBezTo>
                    <a:pt x="10175" y="0"/>
                    <a:pt x="9834" y="341"/>
                    <a:pt x="9834" y="764"/>
                  </a:cubicBezTo>
                  <a:lnTo>
                    <a:pt x="9834" y="985"/>
                  </a:lnTo>
                  <a:lnTo>
                    <a:pt x="8508" y="985"/>
                  </a:lnTo>
                  <a:lnTo>
                    <a:pt x="8508" y="764"/>
                  </a:lnTo>
                  <a:cubicBezTo>
                    <a:pt x="8508" y="341"/>
                    <a:pt x="8167" y="0"/>
                    <a:pt x="7744" y="0"/>
                  </a:cubicBezTo>
                  <a:cubicBezTo>
                    <a:pt x="7322" y="0"/>
                    <a:pt x="6981" y="341"/>
                    <a:pt x="6981" y="764"/>
                  </a:cubicBezTo>
                  <a:lnTo>
                    <a:pt x="6981" y="985"/>
                  </a:lnTo>
                  <a:lnTo>
                    <a:pt x="5655" y="985"/>
                  </a:lnTo>
                  <a:lnTo>
                    <a:pt x="5655" y="764"/>
                  </a:lnTo>
                  <a:cubicBezTo>
                    <a:pt x="5655" y="341"/>
                    <a:pt x="5309" y="0"/>
                    <a:pt x="4891" y="0"/>
                  </a:cubicBezTo>
                  <a:cubicBezTo>
                    <a:pt x="4468" y="0"/>
                    <a:pt x="4127" y="341"/>
                    <a:pt x="4127" y="764"/>
                  </a:cubicBezTo>
                  <a:lnTo>
                    <a:pt x="4127" y="985"/>
                  </a:lnTo>
                  <a:lnTo>
                    <a:pt x="2796" y="985"/>
                  </a:lnTo>
                  <a:lnTo>
                    <a:pt x="2796" y="764"/>
                  </a:lnTo>
                  <a:cubicBezTo>
                    <a:pt x="2796" y="341"/>
                    <a:pt x="2455" y="0"/>
                    <a:pt x="203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Google Shape;6082;p55">
              <a:extLst>
                <a:ext uri="{FF2B5EF4-FFF2-40B4-BE49-F238E27FC236}">
                  <a16:creationId xmlns:a16="http://schemas.microsoft.com/office/drawing/2014/main" id="{B720EF46-4DC2-4209-A82A-C869EEA019AA}"/>
                </a:ext>
              </a:extLst>
            </p:cNvPr>
            <p:cNvSpPr/>
            <p:nvPr/>
          </p:nvSpPr>
          <p:spPr>
            <a:xfrm>
              <a:off x="1757683" y="2576452"/>
              <a:ext cx="330680" cy="218760"/>
            </a:xfrm>
            <a:custGeom>
              <a:avLst/>
              <a:gdLst/>
              <a:ahLst/>
              <a:cxnLst/>
              <a:rect l="l" t="t" r="r" b="b"/>
              <a:pathLst>
                <a:path w="12631" h="8356" extrusionOk="0">
                  <a:moveTo>
                    <a:pt x="200" y="0"/>
                  </a:moveTo>
                  <a:cubicBezTo>
                    <a:pt x="100" y="0"/>
                    <a:pt x="0" y="66"/>
                    <a:pt x="0" y="199"/>
                  </a:cubicBezTo>
                  <a:lnTo>
                    <a:pt x="0" y="7621"/>
                  </a:lnTo>
                  <a:cubicBezTo>
                    <a:pt x="0" y="8024"/>
                    <a:pt x="332" y="8356"/>
                    <a:pt x="740" y="8356"/>
                  </a:cubicBezTo>
                  <a:lnTo>
                    <a:pt x="11895" y="8356"/>
                  </a:lnTo>
                  <a:cubicBezTo>
                    <a:pt x="12303" y="8356"/>
                    <a:pt x="12630" y="8024"/>
                    <a:pt x="12630" y="7621"/>
                  </a:cubicBezTo>
                  <a:lnTo>
                    <a:pt x="12630" y="6953"/>
                  </a:lnTo>
                  <a:cubicBezTo>
                    <a:pt x="12630" y="6843"/>
                    <a:pt x="12544" y="6756"/>
                    <a:pt x="12433" y="6756"/>
                  </a:cubicBezTo>
                  <a:cubicBezTo>
                    <a:pt x="12323" y="6756"/>
                    <a:pt x="12231" y="6843"/>
                    <a:pt x="12231" y="6953"/>
                  </a:cubicBezTo>
                  <a:lnTo>
                    <a:pt x="12231" y="7621"/>
                  </a:lnTo>
                  <a:cubicBezTo>
                    <a:pt x="12231" y="7803"/>
                    <a:pt x="12082" y="7957"/>
                    <a:pt x="11895" y="7957"/>
                  </a:cubicBezTo>
                  <a:lnTo>
                    <a:pt x="740" y="7957"/>
                  </a:lnTo>
                  <a:cubicBezTo>
                    <a:pt x="553" y="7957"/>
                    <a:pt x="399" y="7803"/>
                    <a:pt x="399" y="7621"/>
                  </a:cubicBezTo>
                  <a:lnTo>
                    <a:pt x="399" y="199"/>
                  </a:lnTo>
                  <a:cubicBezTo>
                    <a:pt x="399" y="66"/>
                    <a:pt x="299" y="0"/>
                    <a:pt x="20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C88D2BB-BE8C-42F0-9849-C5165F8B23E8}"/>
              </a:ext>
            </a:extLst>
          </p:cNvPr>
          <p:cNvSpPr txBox="1"/>
          <p:nvPr/>
        </p:nvSpPr>
        <p:spPr>
          <a:xfrm>
            <a:off x="1567725" y="2971747"/>
            <a:ext cx="6219308" cy="2818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500"/>
              </a:spcAft>
            </a:pP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Đồ thị là 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cấu trúc dữ liệu được ký hiệu G(V, E), trong đó:</a:t>
            </a:r>
            <a:endParaRPr lang="vi-V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spcBef>
                <a:spcPts val="500"/>
              </a:spcBef>
              <a:spcAft>
                <a:spcPts val="150"/>
              </a:spcAft>
              <a:buFontTx/>
              <a:buChar char="-"/>
            </a:pP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ertex ):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một tập hợp hữu hạn các đỉnh còn được gọi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lnSpc>
                <a:spcPct val="150000"/>
              </a:lnSpc>
              <a:spcBef>
                <a:spcPts val="500"/>
              </a:spcBef>
              <a:spcAft>
                <a:spcPts val="150"/>
              </a:spcAft>
              <a:buFontTx/>
              <a:buChar char="-"/>
            </a:pP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 Edge )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là một tập hữu hạn các cặp có thứ tự có dạng (u, v) được gọi là cạnh.</a:t>
            </a:r>
            <a:endParaRPr lang="vi-V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440689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8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794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1.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và </a:t>
            </a:r>
            <a:r>
              <a:rPr lang="en-US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àm quen với đồ thị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F7BC4E-78A1-440F-A5C7-BD659F6F9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33" y="2032604"/>
            <a:ext cx="6626923" cy="381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992545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9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794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1.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và </a:t>
            </a:r>
            <a:r>
              <a:rPr lang="en-US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àm quen với đồ thị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grpSp>
        <p:nvGrpSpPr>
          <p:cNvPr id="20" name="Google Shape;547;p38">
            <a:extLst>
              <a:ext uri="{FF2B5EF4-FFF2-40B4-BE49-F238E27FC236}">
                <a16:creationId xmlns:a16="http://schemas.microsoft.com/office/drawing/2014/main" id="{56F038A5-9059-4E84-87DF-C6A62046ABF8}"/>
              </a:ext>
            </a:extLst>
          </p:cNvPr>
          <p:cNvGrpSpPr/>
          <p:nvPr/>
        </p:nvGrpSpPr>
        <p:grpSpPr>
          <a:xfrm>
            <a:off x="247169" y="2370059"/>
            <a:ext cx="369301" cy="466805"/>
            <a:chOff x="3955900" y="2984500"/>
            <a:chExt cx="414000" cy="422525"/>
          </a:xfrm>
        </p:grpSpPr>
        <p:sp>
          <p:nvSpPr>
            <p:cNvPr id="21" name="Google Shape;548;p38">
              <a:extLst>
                <a:ext uri="{FF2B5EF4-FFF2-40B4-BE49-F238E27FC236}">
                  <a16:creationId xmlns:a16="http://schemas.microsoft.com/office/drawing/2014/main" id="{9CB7F3C0-253B-4101-8583-5E631D0AA9B7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Google Shape;549;p38">
              <a:extLst>
                <a:ext uri="{FF2B5EF4-FFF2-40B4-BE49-F238E27FC236}">
                  <a16:creationId xmlns:a16="http://schemas.microsoft.com/office/drawing/2014/main" id="{5E70B546-3423-4DFE-959C-9D9417EFEFC4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Google Shape;550;p38">
              <a:extLst>
                <a:ext uri="{FF2B5EF4-FFF2-40B4-BE49-F238E27FC236}">
                  <a16:creationId xmlns:a16="http://schemas.microsoft.com/office/drawing/2014/main" id="{74C4817D-8721-4201-B0F3-FC09D224C13A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0898B77-A030-4941-AD1A-4C59D1659849}"/>
              </a:ext>
            </a:extLst>
          </p:cNvPr>
          <p:cNvSpPr txBox="1"/>
          <p:nvPr/>
        </p:nvSpPr>
        <p:spPr>
          <a:xfrm>
            <a:off x="674483" y="2252090"/>
            <a:ext cx="385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b="1" dirty="0">
                <a:latin typeface="Times New Roman" panose="02020603050405020304" pitchFamily="18" charset="0"/>
              </a:rPr>
              <a:t>.  </a:t>
            </a:r>
          </a:p>
        </p:txBody>
      </p:sp>
      <p:grpSp>
        <p:nvGrpSpPr>
          <p:cNvPr id="26" name="Google Shape;547;p38">
            <a:extLst>
              <a:ext uri="{FF2B5EF4-FFF2-40B4-BE49-F238E27FC236}">
                <a16:creationId xmlns:a16="http://schemas.microsoft.com/office/drawing/2014/main" id="{7F12738A-29C3-4530-A7B3-538AD881583A}"/>
              </a:ext>
            </a:extLst>
          </p:cNvPr>
          <p:cNvGrpSpPr/>
          <p:nvPr/>
        </p:nvGrpSpPr>
        <p:grpSpPr>
          <a:xfrm>
            <a:off x="272385" y="4117099"/>
            <a:ext cx="484292" cy="457351"/>
            <a:chOff x="3955900" y="2984500"/>
            <a:chExt cx="414000" cy="422525"/>
          </a:xfrm>
        </p:grpSpPr>
        <p:sp>
          <p:nvSpPr>
            <p:cNvPr id="27" name="Google Shape;548;p38">
              <a:extLst>
                <a:ext uri="{FF2B5EF4-FFF2-40B4-BE49-F238E27FC236}">
                  <a16:creationId xmlns:a16="http://schemas.microsoft.com/office/drawing/2014/main" id="{B75E883A-63F9-44DA-9DFE-2F71A7BE7EE8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Google Shape;549;p38">
              <a:extLst>
                <a:ext uri="{FF2B5EF4-FFF2-40B4-BE49-F238E27FC236}">
                  <a16:creationId xmlns:a16="http://schemas.microsoft.com/office/drawing/2014/main" id="{FF8DACAE-4707-4B62-BF37-3426BF516D87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Google Shape;550;p38">
              <a:extLst>
                <a:ext uri="{FF2B5EF4-FFF2-40B4-BE49-F238E27FC236}">
                  <a16:creationId xmlns:a16="http://schemas.microsoft.com/office/drawing/2014/main" id="{6337F57D-692C-4133-AC7D-6BCDB8B5B6DB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AFA0070-3D11-4A99-8AE4-636FC4D551CD}"/>
              </a:ext>
            </a:extLst>
          </p:cNvPr>
          <p:cNvSpPr txBox="1"/>
          <p:nvPr/>
        </p:nvSpPr>
        <p:spPr>
          <a:xfrm>
            <a:off x="733614" y="4156743"/>
            <a:ext cx="32714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b="1" dirty="0">
                <a:latin typeface="Times New Roman" panose="02020603050405020304" pitchFamily="18" charset="0"/>
              </a:rPr>
              <a:t>.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D2C6F5-2158-4E5E-AEA2-4087DFB0A93B}"/>
              </a:ext>
            </a:extLst>
          </p:cNvPr>
          <p:cNvSpPr txBox="1"/>
          <p:nvPr/>
        </p:nvSpPr>
        <p:spPr>
          <a:xfrm>
            <a:off x="3788546" y="2252090"/>
            <a:ext cx="7293982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hướng</a:t>
            </a:r>
            <a:r>
              <a:rPr lang="en-US" sz="2400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mối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</a:rPr>
              <a:t>chiều</a:t>
            </a:r>
            <a:r>
              <a:rPr lang="en-US" sz="2400" dirty="0">
                <a:latin typeface="Times New Roman" panose="02020603050405020304" pitchFamily="18" charset="0"/>
              </a:rPr>
              <a:t>: (</a:t>
            </a:r>
            <a:r>
              <a:rPr lang="en-US" sz="2400" dirty="0" err="1">
                <a:latin typeface="Times New Roman" panose="02020603050405020304" pitchFamily="18" charset="0"/>
              </a:rPr>
              <a:t>u,v</a:t>
            </a:r>
            <a:r>
              <a:rPr lang="en-US" sz="2400" dirty="0">
                <a:latin typeface="Times New Roman" panose="02020603050405020304" pitchFamily="18" charset="0"/>
              </a:rPr>
              <a:t>) ≡ (v, u).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D32844-42BE-4AC5-A2EC-AE2134DCD754}"/>
              </a:ext>
            </a:extLst>
          </p:cNvPr>
          <p:cNvSpPr txBox="1"/>
          <p:nvPr/>
        </p:nvSpPr>
        <p:spPr>
          <a:xfrm>
            <a:off x="3788546" y="4101110"/>
            <a:ext cx="7074526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hướng</a:t>
            </a:r>
            <a:r>
              <a:rPr lang="en-US" sz="2400" dirty="0">
                <a:latin typeface="Times New Roman" panose="02020603050405020304" pitchFamily="18" charset="0"/>
              </a:rPr>
              <a:t> -&gt; </a:t>
            </a:r>
            <a:r>
              <a:rPr lang="en-US" sz="2400" dirty="0" err="1">
                <a:latin typeface="Times New Roman" panose="02020603050405020304" pitchFamily="18" charset="0"/>
              </a:rPr>
              <a:t>cung</a:t>
            </a:r>
            <a:r>
              <a:rPr lang="en-US" sz="2400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mối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</a:rPr>
              <a:t>chiều</a:t>
            </a:r>
            <a:r>
              <a:rPr lang="en-US" sz="2400" dirty="0">
                <a:latin typeface="Times New Roman" panose="02020603050405020304" pitchFamily="18" charset="0"/>
              </a:rPr>
              <a:t>: (u, v) ≠ (v, u).</a:t>
            </a:r>
          </a:p>
        </p:txBody>
      </p:sp>
    </p:spTree>
    <p:extLst>
      <p:ext uri="{BB962C8B-B14F-4D97-AF65-F5344CB8AC3E}">
        <p14:creationId xmlns:p14="http://schemas.microsoft.com/office/powerpoint/2010/main" val="5714611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5" grpId="0"/>
      <p:bldP spid="31" grpId="0"/>
      <p:bldP spid="33" grpId="0"/>
    </p:bldLst>
  </p:timing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969DC6"/>
      </a:accent1>
      <a:accent2>
        <a:srgbClr val="7FA0BA"/>
      </a:accent2>
      <a:accent3>
        <a:srgbClr val="83ABAC"/>
      </a:accent3>
      <a:accent4>
        <a:srgbClr val="76AD98"/>
      </a:accent4>
      <a:accent5>
        <a:srgbClr val="84AE8C"/>
      </a:accent5>
      <a:accent6>
        <a:srgbClr val="85B078"/>
      </a:accent6>
      <a:hlink>
        <a:srgbClr val="8B835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3177</TotalTime>
  <Words>3201</Words>
  <Application>Microsoft Office PowerPoint</Application>
  <PresentationFormat>Widescreen</PresentationFormat>
  <Paragraphs>948</Paragraphs>
  <Slides>62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Arial</vt:lpstr>
      <vt:lpstr>Avenir Next LT Pro</vt:lpstr>
      <vt:lpstr>Calibri</vt:lpstr>
      <vt:lpstr>Courier New</vt:lpstr>
      <vt:lpstr>Symbol</vt:lpstr>
      <vt:lpstr>Times New Roman</vt:lpstr>
      <vt:lpstr>urw-din</vt:lpstr>
      <vt:lpstr>Wingdings</vt:lpstr>
      <vt:lpstr>AccentBoxVTI</vt:lpstr>
      <vt:lpstr>Thiết kế thuật toán theo mô hình đồ thị</vt:lpstr>
      <vt:lpstr>Mục lục:</vt:lpstr>
      <vt:lpstr>1. Giới thiệu và làm quen với đồ thị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Biều diễn đồ thị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Duyệt đồ thị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Bài toán minh họa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lnaq131@gmail.com</dc:creator>
  <cp:lastModifiedBy>lnaq131@gmail.com</cp:lastModifiedBy>
  <cp:revision>103</cp:revision>
  <dcterms:created xsi:type="dcterms:W3CDTF">2021-05-28T00:27:22Z</dcterms:created>
  <dcterms:modified xsi:type="dcterms:W3CDTF">2021-06-27T15:49:47Z</dcterms:modified>
</cp:coreProperties>
</file>