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4"/>
  </p:notesMasterIdLst>
  <p:sldIdLst>
    <p:sldId id="256" r:id="rId2"/>
    <p:sldId id="271" r:id="rId3"/>
    <p:sldId id="259" r:id="rId4"/>
    <p:sldId id="273" r:id="rId5"/>
    <p:sldId id="284" r:id="rId6"/>
    <p:sldId id="285" r:id="rId7"/>
    <p:sldId id="286" r:id="rId8"/>
    <p:sldId id="313" r:id="rId9"/>
    <p:sldId id="290" r:id="rId10"/>
    <p:sldId id="289" r:id="rId11"/>
    <p:sldId id="291" r:id="rId12"/>
    <p:sldId id="297" r:id="rId13"/>
    <p:sldId id="304" r:id="rId14"/>
    <p:sldId id="305" r:id="rId15"/>
    <p:sldId id="306" r:id="rId16"/>
    <p:sldId id="314" r:id="rId17"/>
    <p:sldId id="315" r:id="rId18"/>
    <p:sldId id="316" r:id="rId19"/>
    <p:sldId id="311" r:id="rId20"/>
    <p:sldId id="317" r:id="rId21"/>
    <p:sldId id="279" r:id="rId22"/>
    <p:sldId id="318" r:id="rId23"/>
    <p:sldId id="280" r:id="rId24"/>
    <p:sldId id="281" r:id="rId25"/>
    <p:sldId id="319" r:id="rId26"/>
    <p:sldId id="325" r:id="rId27"/>
    <p:sldId id="324" r:id="rId28"/>
    <p:sldId id="356" r:id="rId29"/>
    <p:sldId id="322" r:id="rId30"/>
    <p:sldId id="354" r:id="rId31"/>
    <p:sldId id="283" r:id="rId32"/>
    <p:sldId id="323" r:id="rId33"/>
    <p:sldId id="326" r:id="rId34"/>
    <p:sldId id="328" r:id="rId35"/>
    <p:sldId id="321" r:id="rId36"/>
    <p:sldId id="355" r:id="rId37"/>
    <p:sldId id="329" r:id="rId38"/>
    <p:sldId id="330" r:id="rId39"/>
    <p:sldId id="331" r:id="rId40"/>
    <p:sldId id="320" r:id="rId41"/>
    <p:sldId id="332" r:id="rId42"/>
    <p:sldId id="334" r:id="rId43"/>
    <p:sldId id="352" r:id="rId44"/>
    <p:sldId id="335" r:id="rId45"/>
    <p:sldId id="353" r:id="rId46"/>
    <p:sldId id="336" r:id="rId47"/>
    <p:sldId id="338" r:id="rId48"/>
    <p:sldId id="337" r:id="rId49"/>
    <p:sldId id="339" r:id="rId50"/>
    <p:sldId id="340" r:id="rId51"/>
    <p:sldId id="341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33" r:id="rId62"/>
    <p:sldId id="35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0ED63-3034-45B6-A3A8-FB104210758C}" v="3" dt="2021-06-29T00:31:35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63" autoAdjust="0"/>
  </p:normalViewPr>
  <p:slideViewPr>
    <p:cSldViewPr snapToGrid="0">
      <p:cViewPr varScale="1">
        <p:scale>
          <a:sx n="60" d="100"/>
          <a:sy n="60" d="100"/>
        </p:scale>
        <p:origin x="15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naq131@gmail.com" userId="75d77d5dd3e671d8" providerId="LiveId" clId="{BFA0ED63-3034-45B6-A3A8-FB104210758C}"/>
    <pc:docChg chg="custSel addSld delSld modSld">
      <pc:chgData name="lnaq131@gmail.com" userId="75d77d5dd3e671d8" providerId="LiveId" clId="{BFA0ED63-3034-45B6-A3A8-FB104210758C}" dt="2021-06-29T00:32:27.940" v="267" actId="1076"/>
      <pc:docMkLst>
        <pc:docMk/>
      </pc:docMkLst>
      <pc:sldChg chg="add del">
        <pc:chgData name="lnaq131@gmail.com" userId="75d77d5dd3e671d8" providerId="LiveId" clId="{BFA0ED63-3034-45B6-A3A8-FB104210758C}" dt="2021-06-09T13:56:01.775" v="1"/>
        <pc:sldMkLst>
          <pc:docMk/>
          <pc:sldMk cId="80743375" sldId="297"/>
        </pc:sldMkLst>
      </pc:sldChg>
      <pc:sldChg chg="modSp">
        <pc:chgData name="lnaq131@gmail.com" userId="75d77d5dd3e671d8" providerId="LiveId" clId="{BFA0ED63-3034-45B6-A3A8-FB104210758C}" dt="2021-06-29T00:31:35.551" v="266" actId="2711"/>
        <pc:sldMkLst>
          <pc:docMk/>
          <pc:sldMk cId="2514761532" sldId="351"/>
        </pc:sldMkLst>
        <pc:spChg chg="mod">
          <ac:chgData name="lnaq131@gmail.com" userId="75d77d5dd3e671d8" providerId="LiveId" clId="{BFA0ED63-3034-45B6-A3A8-FB104210758C}" dt="2021-06-29T00:31:35.551" v="266" actId="2711"/>
          <ac:spMkLst>
            <pc:docMk/>
            <pc:sldMk cId="2514761532" sldId="351"/>
            <ac:spMk id="63" creationId="{0D30B3A5-FBA5-489B-9299-61673333008E}"/>
          </ac:spMkLst>
        </pc:spChg>
      </pc:sldChg>
      <pc:sldChg chg="modSp add mod">
        <pc:chgData name="lnaq131@gmail.com" userId="75d77d5dd3e671d8" providerId="LiveId" clId="{BFA0ED63-3034-45B6-A3A8-FB104210758C}" dt="2021-06-29T00:32:27.940" v="267" actId="1076"/>
        <pc:sldMkLst>
          <pc:docMk/>
          <pc:sldMk cId="256335570" sldId="357"/>
        </pc:sldMkLst>
        <pc:spChg chg="mod">
          <ac:chgData name="lnaq131@gmail.com" userId="75d77d5dd3e671d8" providerId="LiveId" clId="{BFA0ED63-3034-45B6-A3A8-FB104210758C}" dt="2021-06-29T00:32:27.940" v="267" actId="1076"/>
          <ac:spMkLst>
            <pc:docMk/>
            <pc:sldMk cId="256335570" sldId="357"/>
            <ac:spMk id="2" creationId="{ACB49C59-E664-4586-98D5-C95186407BAC}"/>
          </ac:spMkLst>
        </pc:spChg>
        <pc:spChg chg="mod">
          <ac:chgData name="lnaq131@gmail.com" userId="75d77d5dd3e671d8" providerId="LiveId" clId="{BFA0ED63-3034-45B6-A3A8-FB104210758C}" dt="2021-06-29T00:31:22.526" v="265" actId="2711"/>
          <ac:spMkLst>
            <pc:docMk/>
            <pc:sldMk cId="256335570" sldId="357"/>
            <ac:spMk id="3" creationId="{75EBBD7D-53E2-40D5-A7F3-D96E847717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154D650-676D-49DA-A1E3-11A4CB69EBC5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B39BC8D-0C37-46EF-AA99-DF3E082DD1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43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46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83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96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Adjacency Matrix, Adjacency List. </a:t>
            </a: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Incidience</a:t>
            </a:r>
            <a:r>
              <a:rPr lang="en-US" dirty="0"/>
              <a:t> Matrix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Incidience</a:t>
            </a:r>
            <a:r>
              <a:rPr lang="en-US" dirty="0"/>
              <a:t> List.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94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2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(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121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chiếm</a:t>
            </a:r>
            <a:r>
              <a:rPr lang="en-US" dirty="0"/>
              <a:t> V^2 </a:t>
            </a:r>
            <a:r>
              <a:rPr lang="en-US" dirty="0" err="1"/>
              <a:t>với</a:t>
            </a:r>
            <a:r>
              <a:rPr lang="en-US" dirty="0"/>
              <a:t> V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5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5^2)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check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0,1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Bỏ</a:t>
            </a:r>
            <a:r>
              <a:rPr lang="en-US" dirty="0"/>
              <a:t>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O(1) time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thành</a:t>
            </a:r>
            <a:r>
              <a:rPr lang="en-US" dirty="0"/>
              <a:t>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001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438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23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33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0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1 4 ko </a:t>
            </a:r>
            <a:r>
              <a:rPr lang="en-US" dirty="0" err="1"/>
              <a:t>lưu</a:t>
            </a:r>
            <a:r>
              <a:rPr lang="en-US" dirty="0"/>
              <a:t> 2 3) (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-1 )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Trong</a:t>
            </a:r>
            <a:r>
              <a:rPr lang="en-US" dirty="0"/>
              <a:t> worst case (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O (V ^ 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update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194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63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62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878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ở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cycles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lặp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node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1 node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ngta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them 1 </a:t>
            </a:r>
            <a:r>
              <a:rPr lang="en-US" dirty="0" err="1">
                <a:sym typeface="Wingdings" panose="05000000000000000000" pitchFamily="2" charset="2"/>
              </a:rPr>
              <a:t>mảng</a:t>
            </a:r>
            <a:r>
              <a:rPr lang="en-US" dirty="0">
                <a:sym typeface="Wingdings" panose="05000000000000000000" pitchFamily="2" charset="2"/>
              </a:rPr>
              <a:t> bool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33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219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70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68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914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4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91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36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387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523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531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787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101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56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70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3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836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090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248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vài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cây bao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trùm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cụ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hơn,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đều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nhau,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cây bao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trùm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đều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riêng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biệt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cây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bao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trùm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51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8719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333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595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04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5848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2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5243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7107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0224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9676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6300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2269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3417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59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236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600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như: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lưới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,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,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trường</a:t>
            </a:r>
            <a:r>
              <a:rPr lang="vi-VN" dirty="0"/>
              <a:t> trong 1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,…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: </a:t>
            </a:r>
            <a:r>
              <a:rPr lang="vi-VN" dirty="0" err="1"/>
              <a:t>linkedIn</a:t>
            </a:r>
            <a:r>
              <a:rPr lang="vi-VN" dirty="0"/>
              <a:t>, </a:t>
            </a:r>
            <a:r>
              <a:rPr lang="vi-VN" dirty="0" err="1"/>
              <a:t>Facebook</a:t>
            </a:r>
            <a:r>
              <a:rPr lang="vi-VN" dirty="0"/>
              <a:t>,… Trong </a:t>
            </a:r>
            <a:r>
              <a:rPr lang="vi-VN" dirty="0" err="1"/>
              <a:t>Facebook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1 </a:t>
            </a:r>
            <a:r>
              <a:rPr lang="vi-VN" dirty="0" err="1"/>
              <a:t>đỉnh</a:t>
            </a:r>
            <a:r>
              <a:rPr lang="vi-VN" dirty="0"/>
              <a:t> (</a:t>
            </a:r>
            <a:r>
              <a:rPr lang="vi-VN" dirty="0" err="1"/>
              <a:t>node</a:t>
            </a:r>
            <a:r>
              <a:rPr lang="vi-VN" dirty="0"/>
              <a:t>).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thông tin như </a:t>
            </a:r>
            <a:r>
              <a:rPr lang="vi-VN" dirty="0" err="1"/>
              <a:t>id</a:t>
            </a:r>
            <a:r>
              <a:rPr lang="vi-VN" dirty="0"/>
              <a:t>, </a:t>
            </a:r>
            <a:r>
              <a:rPr lang="vi-VN" dirty="0" err="1"/>
              <a:t>name</a:t>
            </a:r>
            <a:r>
              <a:rPr lang="vi-VN" dirty="0"/>
              <a:t>, </a:t>
            </a:r>
            <a:r>
              <a:rPr lang="vi-VN" dirty="0" err="1"/>
              <a:t>gender</a:t>
            </a:r>
            <a:r>
              <a:rPr lang="vi-VN" dirty="0"/>
              <a:t>,…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498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1903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626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21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US" dirty="0" err="1"/>
              <a:t>v,u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u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v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0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89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78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1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82102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172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5500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2AC24A9-CCB6-4F8D-B8DB-C2F3692CFA5A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  <p:sldLayoutId id="2147483697" r:id="rId12"/>
    <p:sldLayoutId id="2147483698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533877" y="1463767"/>
            <a:ext cx="8999621" cy="3325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03F9E-6753-447F-9008-7B84EF4159F5}"/>
              </a:ext>
            </a:extLst>
          </p:cNvPr>
          <p:cNvSpPr txBox="1"/>
          <p:nvPr/>
        </p:nvSpPr>
        <p:spPr>
          <a:xfrm>
            <a:off x="336065" y="6251510"/>
            <a:ext cx="598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Thanh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A0582-3426-4C9B-A562-64EA26009451}"/>
              </a:ext>
            </a:extLst>
          </p:cNvPr>
          <p:cNvSpPr txBox="1"/>
          <p:nvPr/>
        </p:nvSpPr>
        <p:spPr>
          <a:xfrm>
            <a:off x="336065" y="5851400"/>
            <a:ext cx="598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6 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46D3320-4E01-41A5-B1E5-725A5DE32E64}"/>
              </a:ext>
            </a:extLst>
          </p:cNvPr>
          <p:cNvSpPr/>
          <p:nvPr/>
        </p:nvSpPr>
        <p:spPr>
          <a:xfrm>
            <a:off x="2539080" y="2770062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CE419C-3FF5-4F87-9313-2244C0E8A8F1}"/>
              </a:ext>
            </a:extLst>
          </p:cNvPr>
          <p:cNvSpPr/>
          <p:nvPr/>
        </p:nvSpPr>
        <p:spPr>
          <a:xfrm>
            <a:off x="1183416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90F563F-3BF7-4742-9F31-7747307758C7}"/>
              </a:ext>
            </a:extLst>
          </p:cNvPr>
          <p:cNvSpPr/>
          <p:nvPr/>
        </p:nvSpPr>
        <p:spPr>
          <a:xfrm>
            <a:off x="2539080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69456CB-3A41-49F0-91F2-45551CF94523}"/>
              </a:ext>
            </a:extLst>
          </p:cNvPr>
          <p:cNvSpPr/>
          <p:nvPr/>
        </p:nvSpPr>
        <p:spPr>
          <a:xfrm>
            <a:off x="3894744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EB487A-C9F2-4B5C-A5F5-937BD4D7686E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598872" y="3019657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305A65-A8FA-4BAB-9E09-E9AAADA000F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782449" y="3269252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621BE-8AC8-4EBF-A462-BD40418588B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670153" y="4398479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EB7A6-CC95-460F-BE64-179CD2DD7ED1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3025817" y="3019657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0836D21-9B3F-45D5-A63F-4084566B060B}"/>
              </a:ext>
            </a:extLst>
          </p:cNvPr>
          <p:cNvSpPr/>
          <p:nvPr/>
        </p:nvSpPr>
        <p:spPr>
          <a:xfrm>
            <a:off x="6978343" y="2770062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94C8C93-8D80-40C7-B198-48D9E2706A23}"/>
              </a:ext>
            </a:extLst>
          </p:cNvPr>
          <p:cNvSpPr/>
          <p:nvPr/>
        </p:nvSpPr>
        <p:spPr>
          <a:xfrm>
            <a:off x="5622679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1A169A9-E03B-4BB2-BCD8-8049EBA6AFA7}"/>
              </a:ext>
            </a:extLst>
          </p:cNvPr>
          <p:cNvSpPr/>
          <p:nvPr/>
        </p:nvSpPr>
        <p:spPr>
          <a:xfrm>
            <a:off x="6978343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F832164-480C-42FA-9ACD-54D036AA5FCB}"/>
              </a:ext>
            </a:extLst>
          </p:cNvPr>
          <p:cNvSpPr/>
          <p:nvPr/>
        </p:nvSpPr>
        <p:spPr>
          <a:xfrm>
            <a:off x="8334007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22" name="Google Shape;7992;p56">
            <a:extLst>
              <a:ext uri="{FF2B5EF4-FFF2-40B4-BE49-F238E27FC236}">
                <a16:creationId xmlns:a16="http://schemas.microsoft.com/office/drawing/2014/main" id="{8CA40325-7530-4EBF-A474-35FB2132A885}"/>
              </a:ext>
            </a:extLst>
          </p:cNvPr>
          <p:cNvGrpSpPr/>
          <p:nvPr/>
        </p:nvGrpSpPr>
        <p:grpSpPr>
          <a:xfrm>
            <a:off x="1931002" y="875460"/>
            <a:ext cx="1813289" cy="1106659"/>
            <a:chOff x="1728542" y="2932001"/>
            <a:chExt cx="399251" cy="335687"/>
          </a:xfrm>
        </p:grpSpPr>
        <p:sp>
          <p:nvSpPr>
            <p:cNvPr id="23" name="Google Shape;7993;p56">
              <a:extLst>
                <a:ext uri="{FF2B5EF4-FFF2-40B4-BE49-F238E27FC236}">
                  <a16:creationId xmlns:a16="http://schemas.microsoft.com/office/drawing/2014/main" id="{370F9C37-7FDE-454B-AE8F-816C040B5609}"/>
                </a:ext>
              </a:extLst>
            </p:cNvPr>
            <p:cNvSpPr/>
            <p:nvPr/>
          </p:nvSpPr>
          <p:spPr>
            <a:xfrm>
              <a:off x="1941630" y="2932001"/>
              <a:ext cx="186163" cy="153313"/>
            </a:xfrm>
            <a:custGeom>
              <a:avLst/>
              <a:gdLst/>
              <a:ahLst/>
              <a:cxnLst/>
              <a:rect l="l" t="t" r="r" b="b"/>
              <a:pathLst>
                <a:path w="6646" h="6952" extrusionOk="0">
                  <a:moveTo>
                    <a:pt x="712" y="1"/>
                  </a:moveTo>
                  <a:cubicBezTo>
                    <a:pt x="318" y="1"/>
                    <a:pt x="0" y="318"/>
                    <a:pt x="0" y="713"/>
                  </a:cubicBezTo>
                  <a:lnTo>
                    <a:pt x="0" y="4514"/>
                  </a:lnTo>
                  <a:cubicBezTo>
                    <a:pt x="0" y="4904"/>
                    <a:pt x="318" y="5226"/>
                    <a:pt x="712" y="5226"/>
                  </a:cubicBezTo>
                  <a:lnTo>
                    <a:pt x="1424" y="5226"/>
                  </a:lnTo>
                  <a:lnTo>
                    <a:pt x="1030" y="6805"/>
                  </a:lnTo>
                  <a:cubicBezTo>
                    <a:pt x="1012" y="6885"/>
                    <a:pt x="1077" y="6951"/>
                    <a:pt x="1147" y="6951"/>
                  </a:cubicBezTo>
                  <a:cubicBezTo>
                    <a:pt x="1169" y="6951"/>
                    <a:pt x="1192" y="6945"/>
                    <a:pt x="1213" y="6930"/>
                  </a:cubicBezTo>
                  <a:lnTo>
                    <a:pt x="3561" y="5226"/>
                  </a:lnTo>
                  <a:lnTo>
                    <a:pt x="5933" y="5226"/>
                  </a:lnTo>
                  <a:cubicBezTo>
                    <a:pt x="6328" y="5226"/>
                    <a:pt x="6645" y="4904"/>
                    <a:pt x="6645" y="4514"/>
                  </a:cubicBezTo>
                  <a:lnTo>
                    <a:pt x="6645" y="713"/>
                  </a:lnTo>
                  <a:cubicBezTo>
                    <a:pt x="6645" y="318"/>
                    <a:pt x="6328" y="1"/>
                    <a:pt x="593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7997;p56">
              <a:extLst>
                <a:ext uri="{FF2B5EF4-FFF2-40B4-BE49-F238E27FC236}">
                  <a16:creationId xmlns:a16="http://schemas.microsoft.com/office/drawing/2014/main" id="{149F7C07-E04B-4FBA-A7F4-289C45D781AA}"/>
                </a:ext>
              </a:extLst>
            </p:cNvPr>
            <p:cNvSpPr/>
            <p:nvPr/>
          </p:nvSpPr>
          <p:spPr>
            <a:xfrm>
              <a:off x="1734364" y="3174553"/>
              <a:ext cx="211787" cy="87233"/>
            </a:xfrm>
            <a:custGeom>
              <a:avLst/>
              <a:gdLst/>
              <a:ahLst/>
              <a:cxnLst/>
              <a:rect l="l" t="t" r="r" b="b"/>
              <a:pathLst>
                <a:path w="8075" h="3326" extrusionOk="0">
                  <a:moveTo>
                    <a:pt x="2613" y="1"/>
                  </a:moveTo>
                  <a:lnTo>
                    <a:pt x="626" y="722"/>
                  </a:lnTo>
                  <a:cubicBezTo>
                    <a:pt x="250" y="857"/>
                    <a:pt x="0" y="1218"/>
                    <a:pt x="0" y="1613"/>
                  </a:cubicBezTo>
                  <a:lnTo>
                    <a:pt x="0" y="3326"/>
                  </a:lnTo>
                  <a:lnTo>
                    <a:pt x="8074" y="3326"/>
                  </a:lnTo>
                  <a:lnTo>
                    <a:pt x="8074" y="1613"/>
                  </a:lnTo>
                  <a:cubicBezTo>
                    <a:pt x="8074" y="1218"/>
                    <a:pt x="7824" y="857"/>
                    <a:pt x="7449" y="722"/>
                  </a:cubicBezTo>
                  <a:lnTo>
                    <a:pt x="5461" y="1"/>
                  </a:lnTo>
                  <a:lnTo>
                    <a:pt x="4037" y="477"/>
                  </a:lnTo>
                  <a:lnTo>
                    <a:pt x="2613" y="1"/>
                  </a:ln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7998;p56">
              <a:extLst>
                <a:ext uri="{FF2B5EF4-FFF2-40B4-BE49-F238E27FC236}">
                  <a16:creationId xmlns:a16="http://schemas.microsoft.com/office/drawing/2014/main" id="{FCFF2F60-F3BB-426B-B617-7ED44A50CDBC}"/>
                </a:ext>
              </a:extLst>
            </p:cNvPr>
            <p:cNvSpPr/>
            <p:nvPr/>
          </p:nvSpPr>
          <p:spPr>
            <a:xfrm>
              <a:off x="1908751" y="3199915"/>
              <a:ext cx="37400" cy="61871"/>
            </a:xfrm>
            <a:custGeom>
              <a:avLst/>
              <a:gdLst/>
              <a:ahLst/>
              <a:cxnLst/>
              <a:rect l="l" t="t" r="r" b="b"/>
              <a:pathLst>
                <a:path w="1426" h="2359" extrusionOk="0">
                  <a:moveTo>
                    <a:pt x="1170" y="1"/>
                  </a:moveTo>
                  <a:lnTo>
                    <a:pt x="275" y="891"/>
                  </a:lnTo>
                  <a:cubicBezTo>
                    <a:pt x="97" y="1069"/>
                    <a:pt x="1" y="1310"/>
                    <a:pt x="1" y="1565"/>
                  </a:cubicBezTo>
                  <a:lnTo>
                    <a:pt x="1" y="2359"/>
                  </a:lnTo>
                  <a:lnTo>
                    <a:pt x="1425" y="2359"/>
                  </a:lnTo>
                  <a:lnTo>
                    <a:pt x="1425" y="650"/>
                  </a:lnTo>
                  <a:cubicBezTo>
                    <a:pt x="1425" y="410"/>
                    <a:pt x="1334" y="174"/>
                    <a:pt x="1170" y="1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7999;p56">
              <a:extLst>
                <a:ext uri="{FF2B5EF4-FFF2-40B4-BE49-F238E27FC236}">
                  <a16:creationId xmlns:a16="http://schemas.microsoft.com/office/drawing/2014/main" id="{2FA720A5-6ADB-4ABE-80C9-720877B475E4}"/>
                </a:ext>
              </a:extLst>
            </p:cNvPr>
            <p:cNvSpPr/>
            <p:nvPr/>
          </p:nvSpPr>
          <p:spPr>
            <a:xfrm>
              <a:off x="1771712" y="2981466"/>
              <a:ext cx="137065" cy="99743"/>
            </a:xfrm>
            <a:custGeom>
              <a:avLst/>
              <a:gdLst/>
              <a:ahLst/>
              <a:cxnLst/>
              <a:rect l="l" t="t" r="r" b="b"/>
              <a:pathLst>
                <a:path w="5226" h="3803" extrusionOk="0">
                  <a:moveTo>
                    <a:pt x="1901" y="1"/>
                  </a:moveTo>
                  <a:cubicBezTo>
                    <a:pt x="852" y="1"/>
                    <a:pt x="0" y="852"/>
                    <a:pt x="0" y="1901"/>
                  </a:cubicBezTo>
                  <a:lnTo>
                    <a:pt x="0" y="2469"/>
                  </a:lnTo>
                  <a:cubicBezTo>
                    <a:pt x="0" y="2724"/>
                    <a:pt x="39" y="2974"/>
                    <a:pt x="121" y="3220"/>
                  </a:cubicBezTo>
                  <a:lnTo>
                    <a:pt x="198" y="3456"/>
                  </a:lnTo>
                  <a:cubicBezTo>
                    <a:pt x="227" y="3528"/>
                    <a:pt x="236" y="3605"/>
                    <a:pt x="236" y="3682"/>
                  </a:cubicBezTo>
                  <a:lnTo>
                    <a:pt x="236" y="3802"/>
                  </a:lnTo>
                  <a:lnTo>
                    <a:pt x="4985" y="3802"/>
                  </a:lnTo>
                  <a:lnTo>
                    <a:pt x="4985" y="3682"/>
                  </a:lnTo>
                  <a:cubicBezTo>
                    <a:pt x="4985" y="3605"/>
                    <a:pt x="5000" y="3528"/>
                    <a:pt x="5024" y="3456"/>
                  </a:cubicBezTo>
                  <a:lnTo>
                    <a:pt x="5101" y="3220"/>
                  </a:lnTo>
                  <a:cubicBezTo>
                    <a:pt x="5183" y="2974"/>
                    <a:pt x="5226" y="2724"/>
                    <a:pt x="5226" y="2469"/>
                  </a:cubicBezTo>
                  <a:lnTo>
                    <a:pt x="5226" y="477"/>
                  </a:lnTo>
                  <a:cubicBezTo>
                    <a:pt x="5226" y="217"/>
                    <a:pt x="5009" y="1"/>
                    <a:pt x="4750" y="1"/>
                  </a:cubicBezTo>
                  <a:close/>
                </a:path>
              </a:pathLst>
            </a:custGeom>
            <a:solidFill>
              <a:srgbClr val="8A9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8000;p56">
              <a:extLst>
                <a:ext uri="{FF2B5EF4-FFF2-40B4-BE49-F238E27FC236}">
                  <a16:creationId xmlns:a16="http://schemas.microsoft.com/office/drawing/2014/main" id="{EE27BEC5-9E77-4833-9534-53187C2F17BE}"/>
                </a:ext>
              </a:extLst>
            </p:cNvPr>
            <p:cNvSpPr/>
            <p:nvPr/>
          </p:nvSpPr>
          <p:spPr>
            <a:xfrm>
              <a:off x="1802870" y="2981466"/>
              <a:ext cx="105802" cy="99612"/>
            </a:xfrm>
            <a:custGeom>
              <a:avLst/>
              <a:gdLst/>
              <a:ahLst/>
              <a:cxnLst/>
              <a:rect l="l" t="t" r="r" b="b"/>
              <a:pathLst>
                <a:path w="4034" h="3798" extrusionOk="0">
                  <a:moveTo>
                    <a:pt x="963" y="1"/>
                  </a:moveTo>
                  <a:cubicBezTo>
                    <a:pt x="429" y="1"/>
                    <a:pt x="1" y="434"/>
                    <a:pt x="1" y="968"/>
                  </a:cubicBezTo>
                  <a:cubicBezTo>
                    <a:pt x="1" y="1497"/>
                    <a:pt x="429" y="1930"/>
                    <a:pt x="963" y="1930"/>
                  </a:cubicBezTo>
                  <a:lnTo>
                    <a:pt x="1098" y="1930"/>
                  </a:lnTo>
                  <a:lnTo>
                    <a:pt x="1160" y="3797"/>
                  </a:lnTo>
                  <a:lnTo>
                    <a:pt x="3797" y="3797"/>
                  </a:lnTo>
                  <a:lnTo>
                    <a:pt x="3797" y="3677"/>
                  </a:lnTo>
                  <a:cubicBezTo>
                    <a:pt x="3797" y="3600"/>
                    <a:pt x="3812" y="3528"/>
                    <a:pt x="3836" y="3456"/>
                  </a:cubicBezTo>
                  <a:lnTo>
                    <a:pt x="3913" y="3215"/>
                  </a:lnTo>
                  <a:cubicBezTo>
                    <a:pt x="3995" y="2974"/>
                    <a:pt x="4033" y="2719"/>
                    <a:pt x="4033" y="2464"/>
                  </a:cubicBezTo>
                  <a:lnTo>
                    <a:pt x="4033" y="477"/>
                  </a:lnTo>
                  <a:cubicBezTo>
                    <a:pt x="4033" y="217"/>
                    <a:pt x="3821" y="1"/>
                    <a:pt x="3562" y="1"/>
                  </a:cubicBez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8001;p56">
              <a:extLst>
                <a:ext uri="{FF2B5EF4-FFF2-40B4-BE49-F238E27FC236}">
                  <a16:creationId xmlns:a16="http://schemas.microsoft.com/office/drawing/2014/main" id="{0F02F2D5-5811-4952-AB47-5708EBAB2443}"/>
                </a:ext>
              </a:extLst>
            </p:cNvPr>
            <p:cNvSpPr/>
            <p:nvPr/>
          </p:nvSpPr>
          <p:spPr>
            <a:xfrm>
              <a:off x="1802870" y="3131015"/>
              <a:ext cx="74748" cy="56074"/>
            </a:xfrm>
            <a:custGeom>
              <a:avLst/>
              <a:gdLst/>
              <a:ahLst/>
              <a:cxnLst/>
              <a:rect l="l" t="t" r="r" b="b"/>
              <a:pathLst>
                <a:path w="2850" h="2138" extrusionOk="0">
                  <a:moveTo>
                    <a:pt x="1" y="1"/>
                  </a:moveTo>
                  <a:lnTo>
                    <a:pt x="1" y="2137"/>
                  </a:lnTo>
                  <a:lnTo>
                    <a:pt x="2849" y="2137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8002;p56">
              <a:extLst>
                <a:ext uri="{FF2B5EF4-FFF2-40B4-BE49-F238E27FC236}">
                  <a16:creationId xmlns:a16="http://schemas.microsoft.com/office/drawing/2014/main" id="{448414CD-7752-4A19-AFB6-08436F4D8D46}"/>
                </a:ext>
              </a:extLst>
            </p:cNvPr>
            <p:cNvSpPr/>
            <p:nvPr/>
          </p:nvSpPr>
          <p:spPr>
            <a:xfrm>
              <a:off x="1802870" y="3131015"/>
              <a:ext cx="74748" cy="37348"/>
            </a:xfrm>
            <a:custGeom>
              <a:avLst/>
              <a:gdLst/>
              <a:ahLst/>
              <a:cxnLst/>
              <a:rect l="l" t="t" r="r" b="b"/>
              <a:pathLst>
                <a:path w="2850" h="1424" extrusionOk="0">
                  <a:moveTo>
                    <a:pt x="1" y="1"/>
                  </a:moveTo>
                  <a:lnTo>
                    <a:pt x="1" y="1074"/>
                  </a:lnTo>
                  <a:cubicBezTo>
                    <a:pt x="446" y="1307"/>
                    <a:pt x="936" y="1424"/>
                    <a:pt x="1425" y="1424"/>
                  </a:cubicBezTo>
                  <a:cubicBezTo>
                    <a:pt x="1915" y="1424"/>
                    <a:pt x="2404" y="1307"/>
                    <a:pt x="2849" y="1074"/>
                  </a:cubicBezTo>
                  <a:lnTo>
                    <a:pt x="2849" y="1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8003;p56">
              <a:extLst>
                <a:ext uri="{FF2B5EF4-FFF2-40B4-BE49-F238E27FC236}">
                  <a16:creationId xmlns:a16="http://schemas.microsoft.com/office/drawing/2014/main" id="{D790AD75-9BEC-450E-AD40-1ABFD6AF14A0}"/>
                </a:ext>
              </a:extLst>
            </p:cNvPr>
            <p:cNvSpPr/>
            <p:nvPr/>
          </p:nvSpPr>
          <p:spPr>
            <a:xfrm>
              <a:off x="1790386" y="3164219"/>
              <a:ext cx="49885" cy="44456"/>
            </a:xfrm>
            <a:custGeom>
              <a:avLst/>
              <a:gdLst/>
              <a:ahLst/>
              <a:cxnLst/>
              <a:rect l="l" t="t" r="r" b="b"/>
              <a:pathLst>
                <a:path w="1902" h="1695" extrusionOk="0">
                  <a:moveTo>
                    <a:pt x="422" y="0"/>
                  </a:moveTo>
                  <a:cubicBezTo>
                    <a:pt x="333" y="0"/>
                    <a:pt x="245" y="50"/>
                    <a:pt x="203" y="135"/>
                  </a:cubicBezTo>
                  <a:lnTo>
                    <a:pt x="0" y="568"/>
                  </a:lnTo>
                  <a:lnTo>
                    <a:pt x="785" y="1602"/>
                  </a:lnTo>
                  <a:cubicBezTo>
                    <a:pt x="832" y="1663"/>
                    <a:pt x="904" y="1695"/>
                    <a:pt x="975" y="1695"/>
                  </a:cubicBezTo>
                  <a:cubicBezTo>
                    <a:pt x="1035" y="1695"/>
                    <a:pt x="1095" y="1672"/>
                    <a:pt x="1141" y="1627"/>
                  </a:cubicBezTo>
                  <a:lnTo>
                    <a:pt x="1901" y="871"/>
                  </a:lnTo>
                  <a:lnTo>
                    <a:pt x="544" y="34"/>
                  </a:lnTo>
                  <a:cubicBezTo>
                    <a:pt x="506" y="11"/>
                    <a:pt x="464" y="0"/>
                    <a:pt x="422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8004;p56">
              <a:extLst>
                <a:ext uri="{FF2B5EF4-FFF2-40B4-BE49-F238E27FC236}">
                  <a16:creationId xmlns:a16="http://schemas.microsoft.com/office/drawing/2014/main" id="{2BB773FD-CCDE-4DB1-A12C-F25C7B82A7AA}"/>
                </a:ext>
              </a:extLst>
            </p:cNvPr>
            <p:cNvSpPr/>
            <p:nvPr/>
          </p:nvSpPr>
          <p:spPr>
            <a:xfrm>
              <a:off x="1840245" y="3164219"/>
              <a:ext cx="49727" cy="44456"/>
            </a:xfrm>
            <a:custGeom>
              <a:avLst/>
              <a:gdLst/>
              <a:ahLst/>
              <a:cxnLst/>
              <a:rect l="l" t="t" r="r" b="b"/>
              <a:pathLst>
                <a:path w="1896" h="1695" extrusionOk="0">
                  <a:moveTo>
                    <a:pt x="1474" y="0"/>
                  </a:moveTo>
                  <a:cubicBezTo>
                    <a:pt x="1433" y="0"/>
                    <a:pt x="1391" y="11"/>
                    <a:pt x="1352" y="34"/>
                  </a:cubicBezTo>
                  <a:lnTo>
                    <a:pt x="0" y="871"/>
                  </a:lnTo>
                  <a:lnTo>
                    <a:pt x="756" y="1627"/>
                  </a:lnTo>
                  <a:cubicBezTo>
                    <a:pt x="802" y="1672"/>
                    <a:pt x="861" y="1695"/>
                    <a:pt x="921" y="1695"/>
                  </a:cubicBezTo>
                  <a:cubicBezTo>
                    <a:pt x="993" y="1695"/>
                    <a:pt x="1064" y="1663"/>
                    <a:pt x="1112" y="1602"/>
                  </a:cubicBezTo>
                  <a:lnTo>
                    <a:pt x="1896" y="568"/>
                  </a:lnTo>
                  <a:lnTo>
                    <a:pt x="1694" y="135"/>
                  </a:lnTo>
                  <a:cubicBezTo>
                    <a:pt x="1651" y="50"/>
                    <a:pt x="1564" y="0"/>
                    <a:pt x="1474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8005;p56">
              <a:extLst>
                <a:ext uri="{FF2B5EF4-FFF2-40B4-BE49-F238E27FC236}">
                  <a16:creationId xmlns:a16="http://schemas.microsoft.com/office/drawing/2014/main" id="{E86D2B69-DEF6-4AED-991D-538D9FFC5AC8}"/>
                </a:ext>
              </a:extLst>
            </p:cNvPr>
            <p:cNvSpPr/>
            <p:nvPr/>
          </p:nvSpPr>
          <p:spPr>
            <a:xfrm>
              <a:off x="1777902" y="3032085"/>
              <a:ext cx="124581" cy="117525"/>
            </a:xfrm>
            <a:custGeom>
              <a:avLst/>
              <a:gdLst/>
              <a:ahLst/>
              <a:cxnLst/>
              <a:rect l="l" t="t" r="r" b="b"/>
              <a:pathLst>
                <a:path w="4750" h="4481" extrusionOk="0">
                  <a:moveTo>
                    <a:pt x="2024" y="0"/>
                  </a:moveTo>
                  <a:cubicBezTo>
                    <a:pt x="1280" y="0"/>
                    <a:pt x="717" y="212"/>
                    <a:pt x="717" y="212"/>
                  </a:cubicBezTo>
                  <a:lnTo>
                    <a:pt x="717" y="1020"/>
                  </a:lnTo>
                  <a:cubicBezTo>
                    <a:pt x="712" y="1256"/>
                    <a:pt x="592" y="1477"/>
                    <a:pt x="395" y="1607"/>
                  </a:cubicBezTo>
                  <a:lnTo>
                    <a:pt x="0" y="1872"/>
                  </a:lnTo>
                  <a:lnTo>
                    <a:pt x="0" y="2108"/>
                  </a:lnTo>
                  <a:cubicBezTo>
                    <a:pt x="0" y="3421"/>
                    <a:pt x="1064" y="4480"/>
                    <a:pt x="2377" y="4480"/>
                  </a:cubicBezTo>
                  <a:cubicBezTo>
                    <a:pt x="2380" y="4480"/>
                    <a:pt x="2383" y="4480"/>
                    <a:pt x="2386" y="4480"/>
                  </a:cubicBezTo>
                  <a:cubicBezTo>
                    <a:pt x="3691" y="4480"/>
                    <a:pt x="4749" y="3418"/>
                    <a:pt x="4749" y="2113"/>
                  </a:cubicBezTo>
                  <a:lnTo>
                    <a:pt x="4749" y="1877"/>
                  </a:lnTo>
                  <a:lnTo>
                    <a:pt x="4355" y="1612"/>
                  </a:lnTo>
                  <a:cubicBezTo>
                    <a:pt x="4157" y="1477"/>
                    <a:pt x="4037" y="1256"/>
                    <a:pt x="4037" y="1020"/>
                  </a:cubicBezTo>
                  <a:lnTo>
                    <a:pt x="4037" y="688"/>
                  </a:lnTo>
                  <a:cubicBezTo>
                    <a:pt x="3389" y="148"/>
                    <a:pt x="2644" y="0"/>
                    <a:pt x="2024" y="0"/>
                  </a:cubicBezTo>
                  <a:close/>
                </a:path>
              </a:pathLst>
            </a:custGeom>
            <a:solidFill>
              <a:srgbClr val="D8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8006;p56">
              <a:extLst>
                <a:ext uri="{FF2B5EF4-FFF2-40B4-BE49-F238E27FC236}">
                  <a16:creationId xmlns:a16="http://schemas.microsoft.com/office/drawing/2014/main" id="{67DDDE20-03AA-4A83-9366-BDA5AE1DAC58}"/>
                </a:ext>
              </a:extLst>
            </p:cNvPr>
            <p:cNvSpPr/>
            <p:nvPr/>
          </p:nvSpPr>
          <p:spPr>
            <a:xfrm>
              <a:off x="1734364" y="3199915"/>
              <a:ext cx="37374" cy="61871"/>
            </a:xfrm>
            <a:custGeom>
              <a:avLst/>
              <a:gdLst/>
              <a:ahLst/>
              <a:cxnLst/>
              <a:rect l="l" t="t" r="r" b="b"/>
              <a:pathLst>
                <a:path w="1425" h="2359" extrusionOk="0">
                  <a:moveTo>
                    <a:pt x="255" y="1"/>
                  </a:moveTo>
                  <a:cubicBezTo>
                    <a:pt x="92" y="174"/>
                    <a:pt x="0" y="410"/>
                    <a:pt x="0" y="650"/>
                  </a:cubicBezTo>
                  <a:lnTo>
                    <a:pt x="0" y="2359"/>
                  </a:lnTo>
                  <a:lnTo>
                    <a:pt x="1424" y="2359"/>
                  </a:lnTo>
                  <a:lnTo>
                    <a:pt x="1424" y="1565"/>
                  </a:lnTo>
                  <a:cubicBezTo>
                    <a:pt x="1424" y="1310"/>
                    <a:pt x="1323" y="1069"/>
                    <a:pt x="1150" y="89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8007;p56">
              <a:extLst>
                <a:ext uri="{FF2B5EF4-FFF2-40B4-BE49-F238E27FC236}">
                  <a16:creationId xmlns:a16="http://schemas.microsoft.com/office/drawing/2014/main" id="{4E699DEE-F9BC-45A5-9A1C-E51D5C41933B}"/>
                </a:ext>
              </a:extLst>
            </p:cNvPr>
            <p:cNvSpPr/>
            <p:nvPr/>
          </p:nvSpPr>
          <p:spPr>
            <a:xfrm>
              <a:off x="1778007" y="3031954"/>
              <a:ext cx="105802" cy="117263"/>
            </a:xfrm>
            <a:custGeom>
              <a:avLst/>
              <a:gdLst/>
              <a:ahLst/>
              <a:cxnLst/>
              <a:rect l="l" t="t" r="r" b="b"/>
              <a:pathLst>
                <a:path w="4034" h="4471" extrusionOk="0">
                  <a:moveTo>
                    <a:pt x="2020" y="1"/>
                  </a:moveTo>
                  <a:cubicBezTo>
                    <a:pt x="1276" y="1"/>
                    <a:pt x="713" y="212"/>
                    <a:pt x="713" y="212"/>
                  </a:cubicBezTo>
                  <a:lnTo>
                    <a:pt x="713" y="1025"/>
                  </a:lnTo>
                  <a:cubicBezTo>
                    <a:pt x="713" y="1261"/>
                    <a:pt x="593" y="1482"/>
                    <a:pt x="396" y="1617"/>
                  </a:cubicBezTo>
                  <a:lnTo>
                    <a:pt x="1" y="1877"/>
                  </a:lnTo>
                  <a:lnTo>
                    <a:pt x="1" y="2118"/>
                  </a:lnTo>
                  <a:cubicBezTo>
                    <a:pt x="1" y="3316"/>
                    <a:pt x="896" y="4326"/>
                    <a:pt x="2084" y="4471"/>
                  </a:cubicBezTo>
                  <a:cubicBezTo>
                    <a:pt x="1661" y="4033"/>
                    <a:pt x="1425" y="3441"/>
                    <a:pt x="1425" y="2830"/>
                  </a:cubicBezTo>
                  <a:lnTo>
                    <a:pt x="1425" y="1256"/>
                  </a:lnTo>
                  <a:cubicBezTo>
                    <a:pt x="1425" y="1016"/>
                    <a:pt x="1603" y="814"/>
                    <a:pt x="1839" y="785"/>
                  </a:cubicBezTo>
                  <a:cubicBezTo>
                    <a:pt x="2029" y="760"/>
                    <a:pt x="2270" y="739"/>
                    <a:pt x="2538" y="739"/>
                  </a:cubicBezTo>
                  <a:cubicBezTo>
                    <a:pt x="3002" y="739"/>
                    <a:pt x="3545" y="802"/>
                    <a:pt x="4033" y="1016"/>
                  </a:cubicBezTo>
                  <a:lnTo>
                    <a:pt x="4033" y="689"/>
                  </a:lnTo>
                  <a:cubicBezTo>
                    <a:pt x="3385" y="148"/>
                    <a:pt x="2640" y="1"/>
                    <a:pt x="2020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8008;p56">
              <a:extLst>
                <a:ext uri="{FF2B5EF4-FFF2-40B4-BE49-F238E27FC236}">
                  <a16:creationId xmlns:a16="http://schemas.microsoft.com/office/drawing/2014/main" id="{6912E749-CE6D-4374-8A4D-3260011015A5}"/>
                </a:ext>
              </a:extLst>
            </p:cNvPr>
            <p:cNvSpPr/>
            <p:nvPr/>
          </p:nvSpPr>
          <p:spPr>
            <a:xfrm>
              <a:off x="1790753" y="3028544"/>
              <a:ext cx="101474" cy="33545"/>
            </a:xfrm>
            <a:custGeom>
              <a:avLst/>
              <a:gdLst/>
              <a:ahLst/>
              <a:cxnLst/>
              <a:rect l="l" t="t" r="r" b="b"/>
              <a:pathLst>
                <a:path w="3869" h="1279" extrusionOk="0">
                  <a:moveTo>
                    <a:pt x="1544" y="1"/>
                  </a:moveTo>
                  <a:cubicBezTo>
                    <a:pt x="1083" y="1"/>
                    <a:pt x="666" y="50"/>
                    <a:pt x="395" y="92"/>
                  </a:cubicBezTo>
                  <a:cubicBezTo>
                    <a:pt x="169" y="121"/>
                    <a:pt x="1" y="318"/>
                    <a:pt x="6" y="544"/>
                  </a:cubicBezTo>
                  <a:lnTo>
                    <a:pt x="6" y="1054"/>
                  </a:lnTo>
                  <a:cubicBezTo>
                    <a:pt x="6" y="1203"/>
                    <a:pt x="116" y="1278"/>
                    <a:pt x="227" y="1278"/>
                  </a:cubicBezTo>
                  <a:cubicBezTo>
                    <a:pt x="338" y="1278"/>
                    <a:pt x="448" y="1203"/>
                    <a:pt x="448" y="1054"/>
                  </a:cubicBezTo>
                  <a:lnTo>
                    <a:pt x="448" y="544"/>
                  </a:lnTo>
                  <a:cubicBezTo>
                    <a:pt x="448" y="539"/>
                    <a:pt x="453" y="530"/>
                    <a:pt x="458" y="530"/>
                  </a:cubicBezTo>
                  <a:cubicBezTo>
                    <a:pt x="815" y="476"/>
                    <a:pt x="1178" y="449"/>
                    <a:pt x="1540" y="449"/>
                  </a:cubicBezTo>
                  <a:cubicBezTo>
                    <a:pt x="1661" y="449"/>
                    <a:pt x="1781" y="452"/>
                    <a:pt x="1902" y="458"/>
                  </a:cubicBezTo>
                  <a:cubicBezTo>
                    <a:pt x="2594" y="506"/>
                    <a:pt x="3100" y="679"/>
                    <a:pt x="3393" y="977"/>
                  </a:cubicBezTo>
                  <a:cubicBezTo>
                    <a:pt x="3442" y="1025"/>
                    <a:pt x="3496" y="1045"/>
                    <a:pt x="3548" y="1045"/>
                  </a:cubicBezTo>
                  <a:cubicBezTo>
                    <a:pt x="3721" y="1045"/>
                    <a:pt x="3869" y="823"/>
                    <a:pt x="3706" y="660"/>
                  </a:cubicBezTo>
                  <a:cubicBezTo>
                    <a:pt x="3182" y="135"/>
                    <a:pt x="2304" y="1"/>
                    <a:pt x="1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8009;p56">
              <a:extLst>
                <a:ext uri="{FF2B5EF4-FFF2-40B4-BE49-F238E27FC236}">
                  <a16:creationId xmlns:a16="http://schemas.microsoft.com/office/drawing/2014/main" id="{16EB6F97-A7AD-46A8-9059-A36FE92C8EAF}"/>
                </a:ext>
              </a:extLst>
            </p:cNvPr>
            <p:cNvSpPr/>
            <p:nvPr/>
          </p:nvSpPr>
          <p:spPr>
            <a:xfrm>
              <a:off x="1728542" y="2975671"/>
              <a:ext cx="223773" cy="292017"/>
            </a:xfrm>
            <a:custGeom>
              <a:avLst/>
              <a:gdLst/>
              <a:ahLst/>
              <a:cxnLst/>
              <a:rect l="l" t="t" r="r" b="b"/>
              <a:pathLst>
                <a:path w="8532" h="11134" extrusionOk="0">
                  <a:moveTo>
                    <a:pt x="6651" y="448"/>
                  </a:moveTo>
                  <a:lnTo>
                    <a:pt x="6651" y="2599"/>
                  </a:lnTo>
                  <a:cubicBezTo>
                    <a:pt x="6651" y="2921"/>
                    <a:pt x="6578" y="3239"/>
                    <a:pt x="6434" y="3532"/>
                  </a:cubicBezTo>
                  <a:cubicBezTo>
                    <a:pt x="6420" y="3561"/>
                    <a:pt x="6415" y="3595"/>
                    <a:pt x="6415" y="3628"/>
                  </a:cubicBezTo>
                  <a:lnTo>
                    <a:pt x="6415" y="4259"/>
                  </a:lnTo>
                  <a:cubicBezTo>
                    <a:pt x="6415" y="5457"/>
                    <a:pt x="5441" y="6414"/>
                    <a:pt x="4259" y="6414"/>
                  </a:cubicBezTo>
                  <a:cubicBezTo>
                    <a:pt x="4211" y="6414"/>
                    <a:pt x="4163" y="6413"/>
                    <a:pt x="4115" y="6410"/>
                  </a:cubicBezTo>
                  <a:cubicBezTo>
                    <a:pt x="2989" y="6337"/>
                    <a:pt x="2108" y="5356"/>
                    <a:pt x="2108" y="4177"/>
                  </a:cubicBezTo>
                  <a:lnTo>
                    <a:pt x="2108" y="3628"/>
                  </a:lnTo>
                  <a:cubicBezTo>
                    <a:pt x="2108" y="3595"/>
                    <a:pt x="2099" y="3561"/>
                    <a:pt x="2084" y="3532"/>
                  </a:cubicBezTo>
                  <a:cubicBezTo>
                    <a:pt x="1945" y="3244"/>
                    <a:pt x="1868" y="2921"/>
                    <a:pt x="1868" y="2599"/>
                  </a:cubicBezTo>
                  <a:lnTo>
                    <a:pt x="1868" y="2122"/>
                  </a:lnTo>
                  <a:cubicBezTo>
                    <a:pt x="1873" y="1199"/>
                    <a:pt x="2623" y="448"/>
                    <a:pt x="3547" y="448"/>
                  </a:cubicBezTo>
                  <a:close/>
                  <a:moveTo>
                    <a:pt x="3061" y="6554"/>
                  </a:moveTo>
                  <a:cubicBezTo>
                    <a:pt x="3379" y="6727"/>
                    <a:pt x="3730" y="6828"/>
                    <a:pt x="4086" y="6852"/>
                  </a:cubicBezTo>
                  <a:cubicBezTo>
                    <a:pt x="4148" y="6857"/>
                    <a:pt x="4206" y="6857"/>
                    <a:pt x="4264" y="6857"/>
                  </a:cubicBezTo>
                  <a:cubicBezTo>
                    <a:pt x="4273" y="6857"/>
                    <a:pt x="4283" y="6857"/>
                    <a:pt x="4293" y="6857"/>
                  </a:cubicBezTo>
                  <a:cubicBezTo>
                    <a:pt x="4701" y="6857"/>
                    <a:pt x="5105" y="6756"/>
                    <a:pt x="5467" y="6564"/>
                  </a:cubicBezTo>
                  <a:lnTo>
                    <a:pt x="5467" y="6973"/>
                  </a:lnTo>
                  <a:lnTo>
                    <a:pt x="4264" y="7791"/>
                  </a:lnTo>
                  <a:lnTo>
                    <a:pt x="3061" y="6973"/>
                  </a:lnTo>
                  <a:lnTo>
                    <a:pt x="3061" y="6554"/>
                  </a:lnTo>
                  <a:close/>
                  <a:moveTo>
                    <a:pt x="2864" y="7377"/>
                  </a:moveTo>
                  <a:lnTo>
                    <a:pt x="3913" y="8094"/>
                  </a:lnTo>
                  <a:lnTo>
                    <a:pt x="3359" y="8652"/>
                  </a:lnTo>
                  <a:cubicBezTo>
                    <a:pt x="3356" y="8652"/>
                    <a:pt x="3353" y="8654"/>
                    <a:pt x="3350" y="8654"/>
                  </a:cubicBezTo>
                  <a:cubicBezTo>
                    <a:pt x="3348" y="8654"/>
                    <a:pt x="3347" y="8654"/>
                    <a:pt x="3345" y="8652"/>
                  </a:cubicBezTo>
                  <a:cubicBezTo>
                    <a:pt x="3340" y="8652"/>
                    <a:pt x="3335" y="8652"/>
                    <a:pt x="3335" y="8647"/>
                  </a:cubicBezTo>
                  <a:lnTo>
                    <a:pt x="2642" y="7613"/>
                  </a:lnTo>
                  <a:lnTo>
                    <a:pt x="2864" y="7377"/>
                  </a:lnTo>
                  <a:close/>
                  <a:moveTo>
                    <a:pt x="5655" y="7382"/>
                  </a:moveTo>
                  <a:lnTo>
                    <a:pt x="5876" y="7613"/>
                  </a:lnTo>
                  <a:lnTo>
                    <a:pt x="5188" y="8652"/>
                  </a:lnTo>
                  <a:cubicBezTo>
                    <a:pt x="5183" y="8652"/>
                    <a:pt x="5178" y="8657"/>
                    <a:pt x="5173" y="8657"/>
                  </a:cubicBezTo>
                  <a:cubicBezTo>
                    <a:pt x="5169" y="8657"/>
                    <a:pt x="5164" y="8657"/>
                    <a:pt x="5164" y="8652"/>
                  </a:cubicBezTo>
                  <a:lnTo>
                    <a:pt x="4606" y="8099"/>
                  </a:lnTo>
                  <a:lnTo>
                    <a:pt x="5655" y="7382"/>
                  </a:lnTo>
                  <a:close/>
                  <a:moveTo>
                    <a:pt x="3547" y="0"/>
                  </a:moveTo>
                  <a:cubicBezTo>
                    <a:pt x="2378" y="0"/>
                    <a:pt x="1425" y="948"/>
                    <a:pt x="1425" y="2122"/>
                  </a:cubicBezTo>
                  <a:lnTo>
                    <a:pt x="1425" y="2599"/>
                  </a:lnTo>
                  <a:cubicBezTo>
                    <a:pt x="1425" y="2969"/>
                    <a:pt x="1507" y="3340"/>
                    <a:pt x="1666" y="3681"/>
                  </a:cubicBezTo>
                  <a:lnTo>
                    <a:pt x="1666" y="4182"/>
                  </a:lnTo>
                  <a:cubicBezTo>
                    <a:pt x="1661" y="4976"/>
                    <a:pt x="2007" y="5736"/>
                    <a:pt x="2614" y="6251"/>
                  </a:cubicBezTo>
                  <a:lnTo>
                    <a:pt x="2614" y="7002"/>
                  </a:lnTo>
                  <a:lnTo>
                    <a:pt x="2200" y="7435"/>
                  </a:lnTo>
                  <a:cubicBezTo>
                    <a:pt x="2156" y="7478"/>
                    <a:pt x="2132" y="7540"/>
                    <a:pt x="2142" y="7603"/>
                  </a:cubicBezTo>
                  <a:lnTo>
                    <a:pt x="771" y="8103"/>
                  </a:lnTo>
                  <a:cubicBezTo>
                    <a:pt x="309" y="8272"/>
                    <a:pt x="1" y="8710"/>
                    <a:pt x="1" y="9200"/>
                  </a:cubicBezTo>
                  <a:lnTo>
                    <a:pt x="1" y="10913"/>
                  </a:lnTo>
                  <a:cubicBezTo>
                    <a:pt x="1" y="11060"/>
                    <a:pt x="111" y="11134"/>
                    <a:pt x="222" y="11134"/>
                  </a:cubicBezTo>
                  <a:cubicBezTo>
                    <a:pt x="333" y="11134"/>
                    <a:pt x="443" y="11060"/>
                    <a:pt x="443" y="10913"/>
                  </a:cubicBezTo>
                  <a:lnTo>
                    <a:pt x="443" y="9200"/>
                  </a:lnTo>
                  <a:cubicBezTo>
                    <a:pt x="443" y="8897"/>
                    <a:pt x="636" y="8623"/>
                    <a:pt x="925" y="8517"/>
                  </a:cubicBezTo>
                  <a:lnTo>
                    <a:pt x="2368" y="7993"/>
                  </a:lnTo>
                  <a:lnTo>
                    <a:pt x="2970" y="8897"/>
                  </a:lnTo>
                  <a:cubicBezTo>
                    <a:pt x="3047" y="9013"/>
                    <a:pt x="3172" y="9085"/>
                    <a:pt x="3306" y="9099"/>
                  </a:cubicBezTo>
                  <a:lnTo>
                    <a:pt x="3355" y="9099"/>
                  </a:lnTo>
                  <a:cubicBezTo>
                    <a:pt x="3475" y="9099"/>
                    <a:pt x="3595" y="9051"/>
                    <a:pt x="3677" y="8965"/>
                  </a:cubicBezTo>
                  <a:lnTo>
                    <a:pt x="4043" y="8599"/>
                  </a:lnTo>
                  <a:lnTo>
                    <a:pt x="4043" y="10913"/>
                  </a:lnTo>
                  <a:cubicBezTo>
                    <a:pt x="4043" y="11060"/>
                    <a:pt x="4154" y="11134"/>
                    <a:pt x="4266" y="11134"/>
                  </a:cubicBezTo>
                  <a:cubicBezTo>
                    <a:pt x="4378" y="11134"/>
                    <a:pt x="4490" y="11060"/>
                    <a:pt x="4490" y="10913"/>
                  </a:cubicBezTo>
                  <a:lnTo>
                    <a:pt x="4490" y="8599"/>
                  </a:lnTo>
                  <a:lnTo>
                    <a:pt x="4856" y="8965"/>
                  </a:lnTo>
                  <a:cubicBezTo>
                    <a:pt x="4945" y="9056"/>
                    <a:pt x="5062" y="9101"/>
                    <a:pt x="5178" y="9101"/>
                  </a:cubicBezTo>
                  <a:cubicBezTo>
                    <a:pt x="5325" y="9101"/>
                    <a:pt x="5472" y="9030"/>
                    <a:pt x="5563" y="8893"/>
                  </a:cubicBezTo>
                  <a:lnTo>
                    <a:pt x="6165" y="7993"/>
                  </a:lnTo>
                  <a:lnTo>
                    <a:pt x="7608" y="8517"/>
                  </a:lnTo>
                  <a:cubicBezTo>
                    <a:pt x="7897" y="8618"/>
                    <a:pt x="8089" y="8893"/>
                    <a:pt x="8089" y="9200"/>
                  </a:cubicBezTo>
                  <a:lnTo>
                    <a:pt x="8089" y="10909"/>
                  </a:lnTo>
                  <a:cubicBezTo>
                    <a:pt x="8089" y="11058"/>
                    <a:pt x="8200" y="11132"/>
                    <a:pt x="8311" y="11132"/>
                  </a:cubicBezTo>
                  <a:cubicBezTo>
                    <a:pt x="8421" y="11132"/>
                    <a:pt x="8532" y="11058"/>
                    <a:pt x="8532" y="10909"/>
                  </a:cubicBezTo>
                  <a:lnTo>
                    <a:pt x="8532" y="9200"/>
                  </a:lnTo>
                  <a:cubicBezTo>
                    <a:pt x="8527" y="8705"/>
                    <a:pt x="8214" y="8267"/>
                    <a:pt x="7748" y="8103"/>
                  </a:cubicBezTo>
                  <a:lnTo>
                    <a:pt x="6381" y="7603"/>
                  </a:lnTo>
                  <a:cubicBezTo>
                    <a:pt x="6386" y="7540"/>
                    <a:pt x="6367" y="7478"/>
                    <a:pt x="6323" y="7435"/>
                  </a:cubicBezTo>
                  <a:lnTo>
                    <a:pt x="5910" y="7002"/>
                  </a:lnTo>
                  <a:lnTo>
                    <a:pt x="5910" y="6270"/>
                  </a:lnTo>
                  <a:cubicBezTo>
                    <a:pt x="5953" y="6232"/>
                    <a:pt x="5996" y="6198"/>
                    <a:pt x="6035" y="6159"/>
                  </a:cubicBezTo>
                  <a:cubicBezTo>
                    <a:pt x="6559" y="5664"/>
                    <a:pt x="6857" y="4981"/>
                    <a:pt x="6857" y="4264"/>
                  </a:cubicBezTo>
                  <a:lnTo>
                    <a:pt x="6857" y="3681"/>
                  </a:lnTo>
                  <a:cubicBezTo>
                    <a:pt x="7016" y="3340"/>
                    <a:pt x="7098" y="2969"/>
                    <a:pt x="7098" y="2599"/>
                  </a:cubicBezTo>
                  <a:lnTo>
                    <a:pt x="7098" y="222"/>
                  </a:lnTo>
                  <a:cubicBezTo>
                    <a:pt x="7098" y="101"/>
                    <a:pt x="6997" y="0"/>
                    <a:pt x="68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8010;p56">
              <a:extLst>
                <a:ext uri="{FF2B5EF4-FFF2-40B4-BE49-F238E27FC236}">
                  <a16:creationId xmlns:a16="http://schemas.microsoft.com/office/drawing/2014/main" id="{AD41B448-421A-4440-8793-427B8C02533F}"/>
                </a:ext>
              </a:extLst>
            </p:cNvPr>
            <p:cNvSpPr/>
            <p:nvPr/>
          </p:nvSpPr>
          <p:spPr>
            <a:xfrm>
              <a:off x="1765916" y="3231099"/>
              <a:ext cx="11750" cy="36561"/>
            </a:xfrm>
            <a:custGeom>
              <a:avLst/>
              <a:gdLst/>
              <a:ahLst/>
              <a:cxnLst/>
              <a:rect l="l" t="t" r="r" b="b"/>
              <a:pathLst>
                <a:path w="448" h="1394" extrusionOk="0">
                  <a:moveTo>
                    <a:pt x="221" y="0"/>
                  </a:moveTo>
                  <a:cubicBezTo>
                    <a:pt x="101" y="0"/>
                    <a:pt x="0" y="97"/>
                    <a:pt x="0" y="222"/>
                  </a:cubicBezTo>
                  <a:lnTo>
                    <a:pt x="0" y="1170"/>
                  </a:lnTo>
                  <a:cubicBezTo>
                    <a:pt x="0" y="1319"/>
                    <a:pt x="111" y="1393"/>
                    <a:pt x="221" y="1393"/>
                  </a:cubicBezTo>
                  <a:cubicBezTo>
                    <a:pt x="332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8" y="97"/>
                    <a:pt x="34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8011;p56">
              <a:extLst>
                <a:ext uri="{FF2B5EF4-FFF2-40B4-BE49-F238E27FC236}">
                  <a16:creationId xmlns:a16="http://schemas.microsoft.com/office/drawing/2014/main" id="{84BB58FF-8827-4F0C-A314-71581908A40B}"/>
                </a:ext>
              </a:extLst>
            </p:cNvPr>
            <p:cNvSpPr/>
            <p:nvPr/>
          </p:nvSpPr>
          <p:spPr>
            <a:xfrm>
              <a:off x="1902955" y="3231099"/>
              <a:ext cx="11645" cy="36561"/>
            </a:xfrm>
            <a:custGeom>
              <a:avLst/>
              <a:gdLst/>
              <a:ahLst/>
              <a:cxnLst/>
              <a:rect l="l" t="t" r="r" b="b"/>
              <a:pathLst>
                <a:path w="444" h="1394" extrusionOk="0">
                  <a:moveTo>
                    <a:pt x="222" y="0"/>
                  </a:moveTo>
                  <a:cubicBezTo>
                    <a:pt x="102" y="0"/>
                    <a:pt x="1" y="97"/>
                    <a:pt x="1" y="222"/>
                  </a:cubicBezTo>
                  <a:lnTo>
                    <a:pt x="1" y="1170"/>
                  </a:lnTo>
                  <a:cubicBezTo>
                    <a:pt x="1" y="1319"/>
                    <a:pt x="111" y="1393"/>
                    <a:pt x="222" y="1393"/>
                  </a:cubicBezTo>
                  <a:cubicBezTo>
                    <a:pt x="333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3" y="97"/>
                    <a:pt x="347" y="0"/>
                    <a:pt x="2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8012;p56">
              <a:extLst>
                <a:ext uri="{FF2B5EF4-FFF2-40B4-BE49-F238E27FC236}">
                  <a16:creationId xmlns:a16="http://schemas.microsoft.com/office/drawing/2014/main" id="{39F97372-2218-46EA-AF4D-80EE67F6EA93}"/>
                </a:ext>
              </a:extLst>
            </p:cNvPr>
            <p:cNvSpPr/>
            <p:nvPr/>
          </p:nvSpPr>
          <p:spPr>
            <a:xfrm>
              <a:off x="1940198" y="2932001"/>
              <a:ext cx="186163" cy="194293"/>
            </a:xfrm>
            <a:custGeom>
              <a:avLst/>
              <a:gdLst/>
              <a:ahLst/>
              <a:cxnLst/>
              <a:rect l="l" t="t" r="r" b="b"/>
              <a:pathLst>
                <a:path w="7098" h="7408" extrusionOk="0">
                  <a:moveTo>
                    <a:pt x="934" y="1"/>
                  </a:moveTo>
                  <a:cubicBezTo>
                    <a:pt x="419" y="5"/>
                    <a:pt x="0" y="419"/>
                    <a:pt x="0" y="939"/>
                  </a:cubicBezTo>
                  <a:lnTo>
                    <a:pt x="0" y="4735"/>
                  </a:lnTo>
                  <a:cubicBezTo>
                    <a:pt x="0" y="5255"/>
                    <a:pt x="419" y="5669"/>
                    <a:pt x="934" y="5674"/>
                  </a:cubicBezTo>
                  <a:lnTo>
                    <a:pt x="1362" y="5674"/>
                  </a:lnTo>
                  <a:lnTo>
                    <a:pt x="1035" y="6978"/>
                  </a:lnTo>
                  <a:cubicBezTo>
                    <a:pt x="973" y="7213"/>
                    <a:pt x="1159" y="7407"/>
                    <a:pt x="1366" y="7407"/>
                  </a:cubicBezTo>
                  <a:cubicBezTo>
                    <a:pt x="1434" y="7407"/>
                    <a:pt x="1504" y="7386"/>
                    <a:pt x="1569" y="7338"/>
                  </a:cubicBezTo>
                  <a:lnTo>
                    <a:pt x="3859" y="5674"/>
                  </a:lnTo>
                  <a:lnTo>
                    <a:pt x="6159" y="5674"/>
                  </a:lnTo>
                  <a:cubicBezTo>
                    <a:pt x="6674" y="5674"/>
                    <a:pt x="7093" y="5255"/>
                    <a:pt x="7097" y="4740"/>
                  </a:cubicBezTo>
                  <a:lnTo>
                    <a:pt x="7097" y="939"/>
                  </a:lnTo>
                  <a:cubicBezTo>
                    <a:pt x="7093" y="419"/>
                    <a:pt x="6674" y="1"/>
                    <a:pt x="6159" y="1"/>
                  </a:cubicBezTo>
                  <a:lnTo>
                    <a:pt x="4971" y="1"/>
                  </a:lnTo>
                  <a:cubicBezTo>
                    <a:pt x="4677" y="1"/>
                    <a:pt x="4677" y="448"/>
                    <a:pt x="4971" y="448"/>
                  </a:cubicBezTo>
                  <a:lnTo>
                    <a:pt x="6159" y="448"/>
                  </a:lnTo>
                  <a:cubicBezTo>
                    <a:pt x="6429" y="448"/>
                    <a:pt x="6650" y="665"/>
                    <a:pt x="6650" y="939"/>
                  </a:cubicBezTo>
                  <a:lnTo>
                    <a:pt x="6650" y="4735"/>
                  </a:lnTo>
                  <a:cubicBezTo>
                    <a:pt x="6650" y="5010"/>
                    <a:pt x="6429" y="5226"/>
                    <a:pt x="6159" y="5226"/>
                  </a:cubicBezTo>
                  <a:lnTo>
                    <a:pt x="3787" y="5226"/>
                  </a:lnTo>
                  <a:cubicBezTo>
                    <a:pt x="3739" y="5226"/>
                    <a:pt x="3691" y="5241"/>
                    <a:pt x="3652" y="5269"/>
                  </a:cubicBezTo>
                  <a:lnTo>
                    <a:pt x="1535" y="6809"/>
                  </a:lnTo>
                  <a:lnTo>
                    <a:pt x="1862" y="5505"/>
                  </a:lnTo>
                  <a:cubicBezTo>
                    <a:pt x="1896" y="5361"/>
                    <a:pt x="1790" y="5226"/>
                    <a:pt x="1646" y="5226"/>
                  </a:cubicBezTo>
                  <a:lnTo>
                    <a:pt x="934" y="5226"/>
                  </a:lnTo>
                  <a:cubicBezTo>
                    <a:pt x="664" y="5226"/>
                    <a:pt x="443" y="5010"/>
                    <a:pt x="443" y="4735"/>
                  </a:cubicBezTo>
                  <a:lnTo>
                    <a:pt x="443" y="939"/>
                  </a:lnTo>
                  <a:cubicBezTo>
                    <a:pt x="443" y="665"/>
                    <a:pt x="664" y="448"/>
                    <a:pt x="934" y="448"/>
                  </a:cubicBezTo>
                  <a:lnTo>
                    <a:pt x="2122" y="448"/>
                  </a:lnTo>
                  <a:cubicBezTo>
                    <a:pt x="2420" y="448"/>
                    <a:pt x="2420" y="1"/>
                    <a:pt x="21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C3F9D7-2ACA-4B05-AF3E-E280E1227E8F}"/>
              </a:ext>
            </a:extLst>
          </p:cNvPr>
          <p:cNvCxnSpPr>
            <a:stCxn id="13" idx="2"/>
            <a:endCxn id="14" idx="7"/>
          </p:cNvCxnSpPr>
          <p:nvPr/>
        </p:nvCxnSpPr>
        <p:spPr>
          <a:xfrm flipH="1">
            <a:off x="6038135" y="3019657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F654E9-BC62-4CE6-BC0A-D97E719C669F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7221712" y="3269252"/>
            <a:ext cx="0" cy="8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129709-921B-4F24-9F07-F6038EBD515C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6109416" y="4398479"/>
            <a:ext cx="8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1729E6-F23E-454B-9EBC-7412ECDC779B}"/>
              </a:ext>
            </a:extLst>
          </p:cNvPr>
          <p:cNvCxnSpPr>
            <a:stCxn id="16" idx="1"/>
            <a:endCxn id="13" idx="6"/>
          </p:cNvCxnSpPr>
          <p:nvPr/>
        </p:nvCxnSpPr>
        <p:spPr>
          <a:xfrm flipH="1" flipV="1">
            <a:off x="7465080" y="3019657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E4FBA3-C8B5-4210-A1D5-0C40EFD50CCB}"/>
              </a:ext>
            </a:extLst>
          </p:cNvPr>
          <p:cNvSpPr txBox="1"/>
          <p:nvPr/>
        </p:nvSpPr>
        <p:spPr>
          <a:xfrm>
            <a:off x="2283234" y="4980464"/>
            <a:ext cx="11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546DAF-2ACA-4428-A029-A833429A7C00}"/>
              </a:ext>
            </a:extLst>
          </p:cNvPr>
          <p:cNvSpPr txBox="1"/>
          <p:nvPr/>
        </p:nvSpPr>
        <p:spPr>
          <a:xfrm>
            <a:off x="6736943" y="4980464"/>
            <a:ext cx="12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b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D84DE1EA-8044-4399-AAD2-B5C618942A08}"/>
              </a:ext>
            </a:extLst>
          </p:cNvPr>
          <p:cNvSpPr/>
          <p:nvPr/>
        </p:nvSpPr>
        <p:spPr>
          <a:xfrm>
            <a:off x="2560937" y="5406549"/>
            <a:ext cx="308291" cy="4328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8B48841-EB52-4838-9852-398A3966D1ED}"/>
              </a:ext>
            </a:extLst>
          </p:cNvPr>
          <p:cNvSpPr/>
          <p:nvPr/>
        </p:nvSpPr>
        <p:spPr>
          <a:xfrm>
            <a:off x="7001076" y="5400867"/>
            <a:ext cx="308291" cy="4328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F6371C-4AA3-4C8E-B057-240662096D34}"/>
              </a:ext>
            </a:extLst>
          </p:cNvPr>
          <p:cNvSpPr txBox="1"/>
          <p:nvPr/>
        </p:nvSpPr>
        <p:spPr>
          <a:xfrm>
            <a:off x="1782337" y="5927351"/>
            <a:ext cx="185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hướng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56A0F-9783-4493-B317-4DAE8883821B}"/>
              </a:ext>
            </a:extLst>
          </p:cNvPr>
          <p:cNvSpPr txBox="1"/>
          <p:nvPr/>
        </p:nvSpPr>
        <p:spPr>
          <a:xfrm>
            <a:off x="6301146" y="5927351"/>
            <a:ext cx="185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hướng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D2C9D9-29AE-4164-AB88-3407778E0A70}"/>
              </a:ext>
            </a:extLst>
          </p:cNvPr>
          <p:cNvSpPr txBox="1"/>
          <p:nvPr/>
        </p:nvSpPr>
        <p:spPr>
          <a:xfrm>
            <a:off x="4066184" y="1526483"/>
            <a:ext cx="727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vô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3701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53" grpId="0"/>
      <p:bldP spid="54" grpId="0"/>
      <p:bldP spid="55" grpId="0" animBg="1"/>
      <p:bldP spid="56" grpId="0" animBg="1"/>
      <p:bldP spid="57" grpId="0"/>
      <p:bldP spid="58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44" name="Google Shape;439;p38">
            <a:extLst>
              <a:ext uri="{FF2B5EF4-FFF2-40B4-BE49-F238E27FC236}">
                <a16:creationId xmlns:a16="http://schemas.microsoft.com/office/drawing/2014/main" id="{36997B94-F51C-4AC4-8D8B-11B782299B37}"/>
              </a:ext>
            </a:extLst>
          </p:cNvPr>
          <p:cNvGrpSpPr/>
          <p:nvPr/>
        </p:nvGrpSpPr>
        <p:grpSpPr>
          <a:xfrm>
            <a:off x="2498070" y="1080454"/>
            <a:ext cx="363118" cy="461665"/>
            <a:chOff x="584925" y="922575"/>
            <a:chExt cx="415200" cy="502525"/>
          </a:xfrm>
        </p:grpSpPr>
        <p:sp>
          <p:nvSpPr>
            <p:cNvPr id="45" name="Google Shape;440;p38">
              <a:extLst>
                <a:ext uri="{FF2B5EF4-FFF2-40B4-BE49-F238E27FC236}">
                  <a16:creationId xmlns:a16="http://schemas.microsoft.com/office/drawing/2014/main" id="{C9543F7F-6FA3-4706-B2E5-3C219D96DB5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441;p38">
              <a:extLst>
                <a:ext uri="{FF2B5EF4-FFF2-40B4-BE49-F238E27FC236}">
                  <a16:creationId xmlns:a16="http://schemas.microsoft.com/office/drawing/2014/main" id="{6E59A368-CA88-49FE-A24F-A7913157617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442;p38">
              <a:extLst>
                <a:ext uri="{FF2B5EF4-FFF2-40B4-BE49-F238E27FC236}">
                  <a16:creationId xmlns:a16="http://schemas.microsoft.com/office/drawing/2014/main" id="{A66D6292-B5DB-4E10-9036-20D0B5175B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5A3316-9247-44F6-8191-466A4B905B53}"/>
              </a:ext>
            </a:extLst>
          </p:cNvPr>
          <p:cNvSpPr txBox="1"/>
          <p:nvPr/>
        </p:nvSpPr>
        <p:spPr>
          <a:xfrm>
            <a:off x="3086540" y="1062780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A142AB6-677E-4172-87DB-4786CD158464}"/>
              </a:ext>
            </a:extLst>
          </p:cNvPr>
          <p:cNvSpPr/>
          <p:nvPr/>
        </p:nvSpPr>
        <p:spPr>
          <a:xfrm>
            <a:off x="8861222" y="1988697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707C71D-13D5-482F-B4E1-4CA5D359851B}"/>
              </a:ext>
            </a:extLst>
          </p:cNvPr>
          <p:cNvSpPr/>
          <p:nvPr/>
        </p:nvSpPr>
        <p:spPr>
          <a:xfrm>
            <a:off x="7505558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A0CFF4A-49CE-4B86-B989-092F2BBD3A30}"/>
              </a:ext>
            </a:extLst>
          </p:cNvPr>
          <p:cNvSpPr/>
          <p:nvPr/>
        </p:nvSpPr>
        <p:spPr>
          <a:xfrm>
            <a:off x="8861222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1D60EB9-C75E-4C33-932C-F9D6C1920255}"/>
              </a:ext>
            </a:extLst>
          </p:cNvPr>
          <p:cNvSpPr/>
          <p:nvPr/>
        </p:nvSpPr>
        <p:spPr>
          <a:xfrm>
            <a:off x="10216886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F13AA0-6FEF-4E0B-836F-BBFBDF448874}"/>
              </a:ext>
            </a:extLst>
          </p:cNvPr>
          <p:cNvCxnSpPr>
            <a:cxnSpLocks/>
            <a:stCxn id="65" idx="2"/>
            <a:endCxn id="66" idx="7"/>
          </p:cNvCxnSpPr>
          <p:nvPr/>
        </p:nvCxnSpPr>
        <p:spPr>
          <a:xfrm flipH="1">
            <a:off x="7921014" y="2238292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258ECA-D210-4D44-A8F7-ED2FC5D131E7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9104591" y="2487887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1D388F-56E2-47EE-B6F1-C338261725CF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7992295" y="3617114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613462-2B59-42F8-BAF2-C1D35B65A6A6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9347959" y="2238292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4DF435-8B1D-4F87-928E-A74738071C4C}"/>
              </a:ext>
            </a:extLst>
          </p:cNvPr>
          <p:cNvSpPr txBox="1"/>
          <p:nvPr/>
        </p:nvSpPr>
        <p:spPr>
          <a:xfrm>
            <a:off x="467738" y="1668429"/>
            <a:ext cx="6303745" cy="4081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ạnh kề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có chung một đỉnh.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VD: (0,1) vs (1, 2)…</a:t>
            </a:r>
            <a:endParaRPr lang="vi-V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ỉnh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nối với nhau bởi một cạnh.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=&gt; C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ạnh liên thuộ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1 vs 2; 2 vs 3…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(0,1,2)…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(0, 1, 2, 3)…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F3BC1-93E4-4EC6-9EF0-C3E078B48609}"/>
              </a:ext>
            </a:extLst>
          </p:cNvPr>
          <p:cNvSpPr txBox="1"/>
          <p:nvPr/>
        </p:nvSpPr>
        <p:spPr>
          <a:xfrm>
            <a:off x="467738" y="5893851"/>
            <a:ext cx="1929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EB1AA-7565-45AD-92F9-625967F7D91A}"/>
              </a:ext>
            </a:extLst>
          </p:cNvPr>
          <p:cNvSpPr txBox="1"/>
          <p:nvPr/>
        </p:nvSpPr>
        <p:spPr>
          <a:xfrm>
            <a:off x="1974244" y="5910955"/>
            <a:ext cx="5774682" cy="81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(0, 1, 2, 0)…</a:t>
            </a:r>
          </a:p>
        </p:txBody>
      </p:sp>
    </p:spTree>
    <p:extLst>
      <p:ext uri="{BB962C8B-B14F-4D97-AF65-F5344CB8AC3E}">
        <p14:creationId xmlns:p14="http://schemas.microsoft.com/office/powerpoint/2010/main" val="353551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44" name="Google Shape;439;p38">
            <a:extLst>
              <a:ext uri="{FF2B5EF4-FFF2-40B4-BE49-F238E27FC236}">
                <a16:creationId xmlns:a16="http://schemas.microsoft.com/office/drawing/2014/main" id="{36997B94-F51C-4AC4-8D8B-11B782299B37}"/>
              </a:ext>
            </a:extLst>
          </p:cNvPr>
          <p:cNvGrpSpPr/>
          <p:nvPr/>
        </p:nvGrpSpPr>
        <p:grpSpPr>
          <a:xfrm>
            <a:off x="2498070" y="1080454"/>
            <a:ext cx="363118" cy="461665"/>
            <a:chOff x="584925" y="922575"/>
            <a:chExt cx="415200" cy="502525"/>
          </a:xfrm>
        </p:grpSpPr>
        <p:sp>
          <p:nvSpPr>
            <p:cNvPr id="45" name="Google Shape;440;p38">
              <a:extLst>
                <a:ext uri="{FF2B5EF4-FFF2-40B4-BE49-F238E27FC236}">
                  <a16:creationId xmlns:a16="http://schemas.microsoft.com/office/drawing/2014/main" id="{C9543F7F-6FA3-4706-B2E5-3C219D96DB5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441;p38">
              <a:extLst>
                <a:ext uri="{FF2B5EF4-FFF2-40B4-BE49-F238E27FC236}">
                  <a16:creationId xmlns:a16="http://schemas.microsoft.com/office/drawing/2014/main" id="{6E59A368-CA88-49FE-A24F-A7913157617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442;p38">
              <a:extLst>
                <a:ext uri="{FF2B5EF4-FFF2-40B4-BE49-F238E27FC236}">
                  <a16:creationId xmlns:a16="http://schemas.microsoft.com/office/drawing/2014/main" id="{A66D6292-B5DB-4E10-9036-20D0B5175B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5A3316-9247-44F6-8191-466A4B905B53}"/>
              </a:ext>
            </a:extLst>
          </p:cNvPr>
          <p:cNvSpPr txBox="1"/>
          <p:nvPr/>
        </p:nvSpPr>
        <p:spPr>
          <a:xfrm>
            <a:off x="3086540" y="1062780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A142AB6-677E-4172-87DB-4786CD158464}"/>
              </a:ext>
            </a:extLst>
          </p:cNvPr>
          <p:cNvSpPr/>
          <p:nvPr/>
        </p:nvSpPr>
        <p:spPr>
          <a:xfrm>
            <a:off x="8861222" y="153247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707C71D-13D5-482F-B4E1-4CA5D359851B}"/>
              </a:ext>
            </a:extLst>
          </p:cNvPr>
          <p:cNvSpPr/>
          <p:nvPr/>
        </p:nvSpPr>
        <p:spPr>
          <a:xfrm>
            <a:off x="7505558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A0CFF4A-49CE-4B86-B989-092F2BBD3A30}"/>
              </a:ext>
            </a:extLst>
          </p:cNvPr>
          <p:cNvSpPr/>
          <p:nvPr/>
        </p:nvSpPr>
        <p:spPr>
          <a:xfrm>
            <a:off x="8861222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1D60EB9-C75E-4C33-932C-F9D6C1920255}"/>
              </a:ext>
            </a:extLst>
          </p:cNvPr>
          <p:cNvSpPr/>
          <p:nvPr/>
        </p:nvSpPr>
        <p:spPr>
          <a:xfrm>
            <a:off x="10216886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F13AA0-6FEF-4E0B-836F-BBFBDF448874}"/>
              </a:ext>
            </a:extLst>
          </p:cNvPr>
          <p:cNvCxnSpPr>
            <a:cxnSpLocks/>
            <a:stCxn id="65" idx="2"/>
            <a:endCxn id="66" idx="7"/>
          </p:cNvCxnSpPr>
          <p:nvPr/>
        </p:nvCxnSpPr>
        <p:spPr>
          <a:xfrm flipH="1">
            <a:off x="7921014" y="1782073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258ECA-D210-4D44-A8F7-ED2FC5D131E7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9104591" y="2031668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1D388F-56E2-47EE-B6F1-C338261725CF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7992295" y="3160895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613462-2B59-42F8-BAF2-C1D35B65A6A6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9347959" y="1782073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4DF435-8B1D-4F87-928E-A74738071C4C}"/>
              </a:ext>
            </a:extLst>
          </p:cNvPr>
          <p:cNvSpPr txBox="1"/>
          <p:nvPr/>
        </p:nvSpPr>
        <p:spPr>
          <a:xfrm>
            <a:off x="337135" y="1906053"/>
            <a:ext cx="6303745" cy="1527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deg(v)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deg(0)=2; deg(1)=2; deg(2)=5; deg(3)=1; deg(4)=0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5ECC31D-FB9E-48AC-9EC2-54F16C5A4129}"/>
              </a:ext>
            </a:extLst>
          </p:cNvPr>
          <p:cNvSpPr/>
          <p:nvPr/>
        </p:nvSpPr>
        <p:spPr>
          <a:xfrm>
            <a:off x="10774904" y="1782073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8BDA30-73BF-4E8C-AC0B-74E7FF3D1714}"/>
              </a:ext>
            </a:extLst>
          </p:cNvPr>
          <p:cNvSpPr/>
          <p:nvPr/>
        </p:nvSpPr>
        <p:spPr>
          <a:xfrm>
            <a:off x="8861221" y="1038280"/>
            <a:ext cx="486737" cy="4941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B8BA92D-903C-4D05-87C6-8D15BE2F0C92}"/>
              </a:ext>
            </a:extLst>
          </p:cNvPr>
          <p:cNvSpPr/>
          <p:nvPr/>
        </p:nvSpPr>
        <p:spPr>
          <a:xfrm rot="1705657">
            <a:off x="4432042" y="2678717"/>
            <a:ext cx="215416" cy="2707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6CFD2A-B160-46F4-A4E0-843852E0A49D}"/>
              </a:ext>
            </a:extLst>
          </p:cNvPr>
          <p:cNvSpPr/>
          <p:nvPr/>
        </p:nvSpPr>
        <p:spPr>
          <a:xfrm rot="20189273">
            <a:off x="5646383" y="2681938"/>
            <a:ext cx="215416" cy="2707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BE4AE-A3AB-419F-9C0E-0AA4DA65511A}"/>
              </a:ext>
            </a:extLst>
          </p:cNvPr>
          <p:cNvSpPr txBox="1"/>
          <p:nvPr/>
        </p:nvSpPr>
        <p:spPr>
          <a:xfrm>
            <a:off x="180225" y="1914931"/>
            <a:ext cx="101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D783D-3E4C-4270-962C-DBD351AC8A93}"/>
              </a:ext>
            </a:extLst>
          </p:cNvPr>
          <p:cNvSpPr txBox="1"/>
          <p:nvPr/>
        </p:nvSpPr>
        <p:spPr>
          <a:xfrm>
            <a:off x="180225" y="3570717"/>
            <a:ext cx="6096000" cy="159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(0)=1;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(1)=2;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(2)=2;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(3)=0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VD: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(0)=1;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(1)=0;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(2)=3;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(3)= 1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20D7BDC-9DE3-4EB6-B497-F9AE69B2892F}"/>
              </a:ext>
            </a:extLst>
          </p:cNvPr>
          <p:cNvSpPr/>
          <p:nvPr/>
        </p:nvSpPr>
        <p:spPr>
          <a:xfrm>
            <a:off x="6352526" y="4803406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6905A9E-06C4-46DB-ACC6-FFAB64ECF3D7}"/>
              </a:ext>
            </a:extLst>
          </p:cNvPr>
          <p:cNvSpPr/>
          <p:nvPr/>
        </p:nvSpPr>
        <p:spPr>
          <a:xfrm>
            <a:off x="4996862" y="618222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34E6B8B-0EE4-493C-8F0B-BED53B6D52B6}"/>
              </a:ext>
            </a:extLst>
          </p:cNvPr>
          <p:cNvSpPr/>
          <p:nvPr/>
        </p:nvSpPr>
        <p:spPr>
          <a:xfrm>
            <a:off x="6352526" y="618222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BA35EF0-293E-49B5-930D-34AD564CD92C}"/>
              </a:ext>
            </a:extLst>
          </p:cNvPr>
          <p:cNvSpPr/>
          <p:nvPr/>
        </p:nvSpPr>
        <p:spPr>
          <a:xfrm>
            <a:off x="7708190" y="618222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ECA897-3BAB-4F02-9773-C961019B7983}"/>
              </a:ext>
            </a:extLst>
          </p:cNvPr>
          <p:cNvCxnSpPr>
            <a:stCxn id="28" idx="2"/>
            <a:endCxn id="29" idx="7"/>
          </p:cNvCxnSpPr>
          <p:nvPr/>
        </p:nvCxnSpPr>
        <p:spPr>
          <a:xfrm flipH="1">
            <a:off x="5412318" y="5053001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32217B-B637-4946-AFF3-7A557A15B8F9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>
            <a:off x="6595895" y="5302596"/>
            <a:ext cx="0" cy="8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22B79A-0E20-49CA-847A-3817F1771790}"/>
              </a:ext>
            </a:extLst>
          </p:cNvPr>
          <p:cNvCxnSpPr>
            <a:stCxn id="30" idx="2"/>
            <a:endCxn id="29" idx="6"/>
          </p:cNvCxnSpPr>
          <p:nvPr/>
        </p:nvCxnSpPr>
        <p:spPr>
          <a:xfrm flipH="1">
            <a:off x="5483599" y="6431823"/>
            <a:ext cx="8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2B1C2A-4B33-4E3B-B25F-17ACD7B8CC39}"/>
              </a:ext>
            </a:extLst>
          </p:cNvPr>
          <p:cNvCxnSpPr>
            <a:stCxn id="31" idx="1"/>
            <a:endCxn id="28" idx="6"/>
          </p:cNvCxnSpPr>
          <p:nvPr/>
        </p:nvCxnSpPr>
        <p:spPr>
          <a:xfrm flipH="1" flipV="1">
            <a:off x="6839263" y="5053001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98E4349-667D-488B-846B-09DC092C7EB1}"/>
              </a:ext>
            </a:extLst>
          </p:cNvPr>
          <p:cNvSpPr/>
          <p:nvPr/>
        </p:nvSpPr>
        <p:spPr>
          <a:xfrm>
            <a:off x="6352526" y="4312834"/>
            <a:ext cx="486737" cy="4941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A13230A0-2591-47C7-A144-067A8FA88918}"/>
              </a:ext>
            </a:extLst>
          </p:cNvPr>
          <p:cNvSpPr txBox="1"/>
          <p:nvPr/>
        </p:nvSpPr>
        <p:spPr>
          <a:xfrm>
            <a:off x="6448306" y="4118832"/>
            <a:ext cx="4105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7433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6" grpId="0"/>
      <p:bldP spid="28" grpId="0" animBg="1"/>
      <p:bldP spid="29" grpId="0" animBg="1"/>
      <p:bldP spid="30" grpId="0" animBg="1"/>
      <p:bldP spid="31" grpId="0" animBg="1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823277" y="1615298"/>
            <a:ext cx="654144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13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1621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Biểu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diễn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đồ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450BE-04F2-49B1-A5B0-7AD0E5D5D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77" y="2907996"/>
            <a:ext cx="2476500" cy="3429000"/>
          </a:xfrm>
          <a:prstGeom prst="rect">
            <a:avLst/>
          </a:prstGeom>
        </p:spPr>
      </p:pic>
      <p:sp>
        <p:nvSpPr>
          <p:cNvPr id="29" name="Google Shape;454;p38">
            <a:extLst>
              <a:ext uri="{FF2B5EF4-FFF2-40B4-BE49-F238E27FC236}">
                <a16:creationId xmlns:a16="http://schemas.microsoft.com/office/drawing/2014/main" id="{9A4FA7CD-FDB3-49C6-B819-E792BA8230C2}"/>
              </a:ext>
            </a:extLst>
          </p:cNvPr>
          <p:cNvSpPr/>
          <p:nvPr/>
        </p:nvSpPr>
        <p:spPr>
          <a:xfrm>
            <a:off x="7323609" y="2310064"/>
            <a:ext cx="2183365" cy="18239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3200" dirty="0">
              <a:solidFill>
                <a:srgbClr val="FFFF00"/>
              </a:solidFill>
              <a:effectLst>
                <a:glow rad="101600">
                  <a:srgbClr val="FF9900">
                    <a:alpha val="60000"/>
                  </a:srgb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454;p38">
            <a:extLst>
              <a:ext uri="{FF2B5EF4-FFF2-40B4-BE49-F238E27FC236}">
                <a16:creationId xmlns:a16="http://schemas.microsoft.com/office/drawing/2014/main" id="{CD1A5038-3E30-46AB-A190-430B6A40DB1D}"/>
              </a:ext>
            </a:extLst>
          </p:cNvPr>
          <p:cNvSpPr/>
          <p:nvPr/>
        </p:nvSpPr>
        <p:spPr>
          <a:xfrm flipH="1">
            <a:off x="1530218" y="1675049"/>
            <a:ext cx="2183365" cy="18239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sz="3200" dirty="0">
              <a:solidFill>
                <a:srgbClr val="FFFF00"/>
              </a:solidFill>
              <a:effectLst>
                <a:glow rad="101600">
                  <a:srgbClr val="FF9900">
                    <a:alpha val="60000"/>
                  </a:srgb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Biểu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diễn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đồ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BA027F-82E3-40C5-8DCD-B18BFB47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5782" y="164044"/>
            <a:ext cx="3806064" cy="2746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4E37F6-6751-4430-8A38-5CEC83326704}"/>
              </a:ext>
            </a:extLst>
          </p:cNvPr>
          <p:cNvSpPr txBox="1"/>
          <p:nvPr/>
        </p:nvSpPr>
        <p:spPr>
          <a:xfrm>
            <a:off x="9082310" y="1448053"/>
            <a:ext cx="1713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Ma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trận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7BFF0-3F2B-4D08-BA67-14D0A53C3049}"/>
              </a:ext>
            </a:extLst>
          </p:cNvPr>
          <p:cNvSpPr txBox="1"/>
          <p:nvPr/>
        </p:nvSpPr>
        <p:spPr>
          <a:xfrm>
            <a:off x="973403" y="1909718"/>
            <a:ext cx="7182379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VxV</a:t>
            </a:r>
            <a:r>
              <a:rPr lang="en-US" sz="2400" dirty="0">
                <a:latin typeface="Times New Roman" panose="02020603050405020304" pitchFamily="18" charset="0"/>
              </a:rPr>
              <a:t> (V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Cho G(V, E):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     + a[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][j] = 1: </a:t>
            </a:r>
            <a:r>
              <a:rPr lang="en-US" sz="2400" dirty="0" err="1"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, j)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     + a[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][j] = 0: </a:t>
            </a:r>
            <a:r>
              <a:rPr lang="en-US" sz="2400" dirty="0" err="1"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, j) </a:t>
            </a:r>
            <a:r>
              <a:rPr 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G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Nếu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đồ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thị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có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trọng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</a:rPr>
              <a:t>: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a[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][j] = 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Ma </a:t>
            </a:r>
            <a:r>
              <a:rPr lang="en-US" sz="2400" dirty="0" err="1">
                <a:latin typeface="Times New Roman" panose="02020603050405020304" pitchFamily="18" charset="0"/>
              </a:rPr>
              <a:t>trận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kề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xứng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239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Ma </a:t>
            </a:r>
            <a:r>
              <a:rPr lang="en-US" sz="3600" b="1" dirty="0" err="1">
                <a:latin typeface="Times New Roman" panose="02020603050405020304" pitchFamily="18" charset="0"/>
              </a:rPr>
              <a:t>trận</a:t>
            </a:r>
            <a:r>
              <a:rPr lang="en-US" sz="3600" b="1" dirty="0">
                <a:latin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</a:rPr>
              <a:t>kề</a:t>
            </a:r>
            <a:endParaRPr lang="en-US" sz="3600" b="1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BC4E-78A1-440F-A5C7-BD659F6F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1" y="2125570"/>
            <a:ext cx="4944427" cy="310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djacency Matrix Representation">
            <a:extLst>
              <a:ext uri="{FF2B5EF4-FFF2-40B4-BE49-F238E27FC236}">
                <a16:creationId xmlns:a16="http://schemas.microsoft.com/office/drawing/2014/main" id="{B2A7ADD6-737F-47C8-BB2B-40E68D727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72"/>
          <a:stretch/>
        </p:blipFill>
        <p:spPr bwMode="auto">
          <a:xfrm>
            <a:off x="6145031" y="1454518"/>
            <a:ext cx="4327588" cy="35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3369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BD56B-4A9E-4EA8-BB44-E1966FC39C6E}"/>
              </a:ext>
            </a:extLst>
          </p:cNvPr>
          <p:cNvSpPr txBox="1"/>
          <p:nvPr/>
        </p:nvSpPr>
        <p:spPr>
          <a:xfrm>
            <a:off x="3547872" y="537538"/>
            <a:ext cx="6784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A9F74-517E-4101-9EA9-9128AE863230}"/>
              </a:ext>
            </a:extLst>
          </p:cNvPr>
          <p:cNvSpPr txBox="1"/>
          <p:nvPr/>
        </p:nvSpPr>
        <p:spPr>
          <a:xfrm>
            <a:off x="774192" y="2207842"/>
            <a:ext cx="10034016" cy="325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O(V^2) 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vertex O(V^2) </a:t>
            </a:r>
          </a:p>
        </p:txBody>
      </p:sp>
    </p:spTree>
    <p:extLst>
      <p:ext uri="{BB962C8B-B14F-4D97-AF65-F5344CB8AC3E}">
        <p14:creationId xmlns:p14="http://schemas.microsoft.com/office/powerpoint/2010/main" val="237334796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3E8C-352E-4A47-9722-B0BD7D103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" t="2376" r="28600" b="16270"/>
          <a:stretch/>
        </p:blipFill>
        <p:spPr>
          <a:xfrm>
            <a:off x="51355" y="0"/>
            <a:ext cx="1000704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502E5-D225-44BD-90CD-B989F4CDEEEF}"/>
              </a:ext>
            </a:extLst>
          </p:cNvPr>
          <p:cNvSpPr txBox="1"/>
          <p:nvPr/>
        </p:nvSpPr>
        <p:spPr>
          <a:xfrm>
            <a:off x="3762756" y="6254496"/>
            <a:ext cx="6295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#This code is contributed </a:t>
            </a:r>
            <a:r>
              <a:rPr lang="en-US" sz="2000" b="1" i="1" dirty="0"/>
              <a:t>by</a:t>
            </a:r>
            <a:r>
              <a:rPr lang="en-US" b="1" i="1" dirty="0"/>
              <a:t> Rajat Singhal</a:t>
            </a:r>
          </a:p>
        </p:txBody>
      </p:sp>
    </p:spTree>
    <p:extLst>
      <p:ext uri="{BB962C8B-B14F-4D97-AF65-F5344CB8AC3E}">
        <p14:creationId xmlns:p14="http://schemas.microsoft.com/office/powerpoint/2010/main" val="337084736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Danh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sách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BA027F-82E3-40C5-8DCD-B18BFB47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5782" y="164044"/>
            <a:ext cx="3806064" cy="2746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4E37F6-6751-4430-8A38-5CEC83326704}"/>
              </a:ext>
            </a:extLst>
          </p:cNvPr>
          <p:cNvSpPr txBox="1"/>
          <p:nvPr/>
        </p:nvSpPr>
        <p:spPr>
          <a:xfrm>
            <a:off x="9082310" y="1448053"/>
            <a:ext cx="1713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Danh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sách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7BFF0-3F2B-4D08-BA67-14D0A53C3049}"/>
              </a:ext>
            </a:extLst>
          </p:cNvPr>
          <p:cNvSpPr txBox="1"/>
          <p:nvPr/>
        </p:nvSpPr>
        <p:spPr>
          <a:xfrm>
            <a:off x="2082087" y="1273643"/>
            <a:ext cx="6821424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iểu thị một biểu đồ dưới dạng một mảng các danh sách được liên kết.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V</a:t>
            </a:r>
            <a:r>
              <a:rPr lang="vi-VN" sz="2400" dirty="0">
                <a:latin typeface="Times New Roman" panose="02020603050405020304" pitchFamily="18" charset="0"/>
              </a:rPr>
              <a:t>ới mỗi đỉnh v của đồ thị, ta cho một danh sách các đỉnh kề với v.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C9AED5E-8F5B-44E9-96E7-5EC317342C1D}"/>
              </a:ext>
            </a:extLst>
          </p:cNvPr>
          <p:cNvSpPr/>
          <p:nvPr/>
        </p:nvSpPr>
        <p:spPr>
          <a:xfrm>
            <a:off x="3219062" y="4793302"/>
            <a:ext cx="466530" cy="267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BBF51FD-D223-4F9E-AA58-205E5A9C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6" y="4146366"/>
            <a:ext cx="3174400" cy="219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jacency List Representation of Graph">
            <a:extLst>
              <a:ext uri="{FF2B5EF4-FFF2-40B4-BE49-F238E27FC236}">
                <a16:creationId xmlns:a16="http://schemas.microsoft.com/office/drawing/2014/main" id="{A760F01A-4F9F-4758-8EA3-ACE2E5A2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82" y="3947295"/>
            <a:ext cx="5877632" cy="25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171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808041" y="1230765"/>
            <a:ext cx="7680400" cy="9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 err="1"/>
              <a:t>Mục</a:t>
            </a:r>
            <a:r>
              <a:rPr lang="en-GB" sz="5400" b="1" dirty="0"/>
              <a:t> </a:t>
            </a:r>
            <a:r>
              <a:rPr lang="en-GB" sz="5400" b="1" dirty="0" err="1"/>
              <a:t>lục</a:t>
            </a:r>
            <a:r>
              <a:rPr lang="en-GB" sz="5400" b="1" dirty="0"/>
              <a:t>: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</a:t>
            </a:fld>
            <a:endParaRPr lang="en-GB" dirty="0"/>
          </a:p>
        </p:txBody>
      </p:sp>
      <p:grpSp>
        <p:nvGrpSpPr>
          <p:cNvPr id="12" name="Google Shape;2829;p49">
            <a:extLst>
              <a:ext uri="{FF2B5EF4-FFF2-40B4-BE49-F238E27FC236}">
                <a16:creationId xmlns:a16="http://schemas.microsoft.com/office/drawing/2014/main" id="{6AE15F83-5288-46CB-872F-E245E1FDD1C7}"/>
              </a:ext>
            </a:extLst>
          </p:cNvPr>
          <p:cNvGrpSpPr/>
          <p:nvPr/>
        </p:nvGrpSpPr>
        <p:grpSpPr>
          <a:xfrm>
            <a:off x="6634065" y="0"/>
            <a:ext cx="4478694" cy="4096139"/>
            <a:chOff x="3597785" y="3065882"/>
            <a:chExt cx="2241344" cy="1330655"/>
          </a:xfrm>
        </p:grpSpPr>
        <p:grpSp>
          <p:nvGrpSpPr>
            <p:cNvPr id="13" name="Google Shape;2830;p49">
              <a:extLst>
                <a:ext uri="{FF2B5EF4-FFF2-40B4-BE49-F238E27FC236}">
                  <a16:creationId xmlns:a16="http://schemas.microsoft.com/office/drawing/2014/main" id="{A0D8163C-BF02-48A6-B92A-E71AE6A3123A}"/>
                </a:ext>
              </a:extLst>
            </p:cNvPr>
            <p:cNvGrpSpPr/>
            <p:nvPr/>
          </p:nvGrpSpPr>
          <p:grpSpPr>
            <a:xfrm>
              <a:off x="5296908" y="3937355"/>
              <a:ext cx="143199" cy="32380"/>
              <a:chOff x="5296908" y="3937355"/>
              <a:chExt cx="143199" cy="32380"/>
            </a:xfrm>
          </p:grpSpPr>
          <p:sp>
            <p:nvSpPr>
              <p:cNvPr id="822" name="Google Shape;2831;p49">
                <a:extLst>
                  <a:ext uri="{FF2B5EF4-FFF2-40B4-BE49-F238E27FC236}">
                    <a16:creationId xmlns:a16="http://schemas.microsoft.com/office/drawing/2014/main" id="{3173CE17-D90B-456A-AB27-C286EA163CE5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" name="Google Shape;2832;p49">
                <a:extLst>
                  <a:ext uri="{FF2B5EF4-FFF2-40B4-BE49-F238E27FC236}">
                    <a16:creationId xmlns:a16="http://schemas.microsoft.com/office/drawing/2014/main" id="{56A3382B-8B5B-4B33-8503-7E09335F8A82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27" name="Google Shape;2833;p49">
                  <a:extLst>
                    <a:ext uri="{FF2B5EF4-FFF2-40B4-BE49-F238E27FC236}">
                      <a16:creationId xmlns:a16="http://schemas.microsoft.com/office/drawing/2014/main" id="{204E04BF-A2E6-44C7-AA32-3A0961C70241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" name="Google Shape;2834;p49">
                  <a:extLst>
                    <a:ext uri="{FF2B5EF4-FFF2-40B4-BE49-F238E27FC236}">
                      <a16:creationId xmlns:a16="http://schemas.microsoft.com/office/drawing/2014/main" id="{114C03FE-268D-47F2-AA16-BA7BFE4738A9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" name="Google Shape;2835;p49">
                <a:extLst>
                  <a:ext uri="{FF2B5EF4-FFF2-40B4-BE49-F238E27FC236}">
                    <a16:creationId xmlns:a16="http://schemas.microsoft.com/office/drawing/2014/main" id="{E8D2FB70-01F5-41DF-9AD8-0CC94F814182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25" name="Google Shape;2836;p49">
                  <a:extLst>
                    <a:ext uri="{FF2B5EF4-FFF2-40B4-BE49-F238E27FC236}">
                      <a16:creationId xmlns:a16="http://schemas.microsoft.com/office/drawing/2014/main" id="{F6BA6848-AE49-4FBD-9E81-319A7C6010C5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" name="Google Shape;2837;p49">
                  <a:extLst>
                    <a:ext uri="{FF2B5EF4-FFF2-40B4-BE49-F238E27FC236}">
                      <a16:creationId xmlns:a16="http://schemas.microsoft.com/office/drawing/2014/main" id="{AD4431F3-04E8-487D-B9D5-622E1A8C999C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oogle Shape;2838;p49">
              <a:extLst>
                <a:ext uri="{FF2B5EF4-FFF2-40B4-BE49-F238E27FC236}">
                  <a16:creationId xmlns:a16="http://schemas.microsoft.com/office/drawing/2014/main" id="{FB856F5E-491E-4DD8-9A3A-9E8ACFA7A896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07" name="Google Shape;2839;p49">
                <a:extLst>
                  <a:ext uri="{FF2B5EF4-FFF2-40B4-BE49-F238E27FC236}">
                    <a16:creationId xmlns:a16="http://schemas.microsoft.com/office/drawing/2014/main" id="{B449B4A8-276E-4A9F-95E0-C39AD82A4867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20" name="Google Shape;2840;p49">
                  <a:extLst>
                    <a:ext uri="{FF2B5EF4-FFF2-40B4-BE49-F238E27FC236}">
                      <a16:creationId xmlns:a16="http://schemas.microsoft.com/office/drawing/2014/main" id="{E685B2B4-571A-4421-BC73-FA1767752B13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" name="Google Shape;2841;p49">
                  <a:extLst>
                    <a:ext uri="{FF2B5EF4-FFF2-40B4-BE49-F238E27FC236}">
                      <a16:creationId xmlns:a16="http://schemas.microsoft.com/office/drawing/2014/main" id="{43E368C3-7C39-4594-B1C4-BF7E4476210D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8" name="Google Shape;2842;p49">
                <a:extLst>
                  <a:ext uri="{FF2B5EF4-FFF2-40B4-BE49-F238E27FC236}">
                    <a16:creationId xmlns:a16="http://schemas.microsoft.com/office/drawing/2014/main" id="{0CCAF245-C35A-4723-8E3F-246B85DFD3FE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18" name="Google Shape;2843;p49">
                  <a:extLst>
                    <a:ext uri="{FF2B5EF4-FFF2-40B4-BE49-F238E27FC236}">
                      <a16:creationId xmlns:a16="http://schemas.microsoft.com/office/drawing/2014/main" id="{0F180C28-6ED5-4292-AC2B-9D3DF5C1D345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" name="Google Shape;2844;p49">
                  <a:extLst>
                    <a:ext uri="{FF2B5EF4-FFF2-40B4-BE49-F238E27FC236}">
                      <a16:creationId xmlns:a16="http://schemas.microsoft.com/office/drawing/2014/main" id="{51356E8E-2225-49CA-949A-AD0819ED7C62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9" name="Google Shape;2845;p49">
                <a:extLst>
                  <a:ext uri="{FF2B5EF4-FFF2-40B4-BE49-F238E27FC236}">
                    <a16:creationId xmlns:a16="http://schemas.microsoft.com/office/drawing/2014/main" id="{EEBD9772-9FC3-4CB7-988B-8DDFD3FF6FB2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16" name="Google Shape;2846;p49">
                  <a:extLst>
                    <a:ext uri="{FF2B5EF4-FFF2-40B4-BE49-F238E27FC236}">
                      <a16:creationId xmlns:a16="http://schemas.microsoft.com/office/drawing/2014/main" id="{D496493A-20A5-4143-8D06-C01BCB087D0A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" name="Google Shape;2847;p49">
                  <a:extLst>
                    <a:ext uri="{FF2B5EF4-FFF2-40B4-BE49-F238E27FC236}">
                      <a16:creationId xmlns:a16="http://schemas.microsoft.com/office/drawing/2014/main" id="{58E23FAA-4C0E-4255-982D-A509776CD999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0" name="Google Shape;2848;p49">
                <a:extLst>
                  <a:ext uri="{FF2B5EF4-FFF2-40B4-BE49-F238E27FC236}">
                    <a16:creationId xmlns:a16="http://schemas.microsoft.com/office/drawing/2014/main" id="{BAC92C60-CD7B-4E8F-B35D-E20D4CE3F56A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14" name="Google Shape;2849;p49">
                  <a:extLst>
                    <a:ext uri="{FF2B5EF4-FFF2-40B4-BE49-F238E27FC236}">
                      <a16:creationId xmlns:a16="http://schemas.microsoft.com/office/drawing/2014/main" id="{937DB922-B5A0-4FFD-9B59-BB3A82D0E150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5" name="Google Shape;2850;p49">
                  <a:extLst>
                    <a:ext uri="{FF2B5EF4-FFF2-40B4-BE49-F238E27FC236}">
                      <a16:creationId xmlns:a16="http://schemas.microsoft.com/office/drawing/2014/main" id="{823566EB-41A0-40FB-B9FB-5D2B6B00F50F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1" name="Google Shape;2851;p49">
                <a:extLst>
                  <a:ext uri="{FF2B5EF4-FFF2-40B4-BE49-F238E27FC236}">
                    <a16:creationId xmlns:a16="http://schemas.microsoft.com/office/drawing/2014/main" id="{361471B7-5559-4B82-B001-E93ECDEA90EE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12" name="Google Shape;2852;p49">
                  <a:extLst>
                    <a:ext uri="{FF2B5EF4-FFF2-40B4-BE49-F238E27FC236}">
                      <a16:creationId xmlns:a16="http://schemas.microsoft.com/office/drawing/2014/main" id="{ED20980A-EB52-4C61-B809-0A1460F847D4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" name="Google Shape;2853;p49">
                  <a:extLst>
                    <a:ext uri="{FF2B5EF4-FFF2-40B4-BE49-F238E27FC236}">
                      <a16:creationId xmlns:a16="http://schemas.microsoft.com/office/drawing/2014/main" id="{6E5B2767-D8B0-4407-A6D4-1C861D251BD2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oogle Shape;2854;p49">
              <a:extLst>
                <a:ext uri="{FF2B5EF4-FFF2-40B4-BE49-F238E27FC236}">
                  <a16:creationId xmlns:a16="http://schemas.microsoft.com/office/drawing/2014/main" id="{FEC58799-26FF-4AF9-9113-5516A5D0BC17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1"/>
              <a:chOff x="5382826" y="4027197"/>
              <a:chExt cx="268967" cy="250421"/>
            </a:xfrm>
          </p:grpSpPr>
          <p:grpSp>
            <p:nvGrpSpPr>
              <p:cNvPr id="779" name="Google Shape;2855;p49">
                <a:extLst>
                  <a:ext uri="{FF2B5EF4-FFF2-40B4-BE49-F238E27FC236}">
                    <a16:creationId xmlns:a16="http://schemas.microsoft.com/office/drawing/2014/main" id="{256625BA-BF01-4FC2-803C-BDE8D4B857A1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801" name="Google Shape;2856;p49">
                  <a:extLst>
                    <a:ext uri="{FF2B5EF4-FFF2-40B4-BE49-F238E27FC236}">
                      <a16:creationId xmlns:a16="http://schemas.microsoft.com/office/drawing/2014/main" id="{FDB62E54-2336-4439-82BB-8101C81F5E1C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2" name="Google Shape;2857;p49">
                  <a:extLst>
                    <a:ext uri="{FF2B5EF4-FFF2-40B4-BE49-F238E27FC236}">
                      <a16:creationId xmlns:a16="http://schemas.microsoft.com/office/drawing/2014/main" id="{661273BB-DE91-49A5-9ACE-E5B03DB60C8B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3" name="Google Shape;2858;p49">
                  <a:extLst>
                    <a:ext uri="{FF2B5EF4-FFF2-40B4-BE49-F238E27FC236}">
                      <a16:creationId xmlns:a16="http://schemas.microsoft.com/office/drawing/2014/main" id="{A26FF11C-0B52-4878-A2F8-70A492291D70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4" name="Google Shape;2859;p49">
                  <a:extLst>
                    <a:ext uri="{FF2B5EF4-FFF2-40B4-BE49-F238E27FC236}">
                      <a16:creationId xmlns:a16="http://schemas.microsoft.com/office/drawing/2014/main" id="{1716A423-6DB8-4367-9AFF-E39C905B4F66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5" name="Google Shape;2860;p49">
                  <a:extLst>
                    <a:ext uri="{FF2B5EF4-FFF2-40B4-BE49-F238E27FC236}">
                      <a16:creationId xmlns:a16="http://schemas.microsoft.com/office/drawing/2014/main" id="{2FC7517C-CD0A-473C-8D49-9ED36B852EF1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" name="Google Shape;2861;p49">
                  <a:extLst>
                    <a:ext uri="{FF2B5EF4-FFF2-40B4-BE49-F238E27FC236}">
                      <a16:creationId xmlns:a16="http://schemas.microsoft.com/office/drawing/2014/main" id="{C3BC4A9D-77EC-4D6A-AAF1-16EA6FC993F9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0" name="Google Shape;2862;p49">
                <a:extLst>
                  <a:ext uri="{FF2B5EF4-FFF2-40B4-BE49-F238E27FC236}">
                    <a16:creationId xmlns:a16="http://schemas.microsoft.com/office/drawing/2014/main" id="{F76E084B-7536-4CDC-AAC8-8CB8350CAD17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99" name="Google Shape;2863;p49">
                  <a:extLst>
                    <a:ext uri="{FF2B5EF4-FFF2-40B4-BE49-F238E27FC236}">
                      <a16:creationId xmlns:a16="http://schemas.microsoft.com/office/drawing/2014/main" id="{21264AFB-6437-412A-94AE-1875B4897864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" name="Google Shape;2864;p49">
                  <a:extLst>
                    <a:ext uri="{FF2B5EF4-FFF2-40B4-BE49-F238E27FC236}">
                      <a16:creationId xmlns:a16="http://schemas.microsoft.com/office/drawing/2014/main" id="{C4435DC5-751C-4AC5-BA97-11D663155F1B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1" name="Google Shape;2865;p49">
                <a:extLst>
                  <a:ext uri="{FF2B5EF4-FFF2-40B4-BE49-F238E27FC236}">
                    <a16:creationId xmlns:a16="http://schemas.microsoft.com/office/drawing/2014/main" id="{18009564-CDFC-4F36-824C-96A42B7B8E3F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97" name="Google Shape;2866;p49">
                  <a:extLst>
                    <a:ext uri="{FF2B5EF4-FFF2-40B4-BE49-F238E27FC236}">
                      <a16:creationId xmlns:a16="http://schemas.microsoft.com/office/drawing/2014/main" id="{F1C5F6F3-7FD7-4213-8772-2120A3F73152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8" name="Google Shape;2867;p49">
                  <a:extLst>
                    <a:ext uri="{FF2B5EF4-FFF2-40B4-BE49-F238E27FC236}">
                      <a16:creationId xmlns:a16="http://schemas.microsoft.com/office/drawing/2014/main" id="{E89331A5-8222-4840-A832-1772CF640763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2" name="Google Shape;2868;p49">
                <a:extLst>
                  <a:ext uri="{FF2B5EF4-FFF2-40B4-BE49-F238E27FC236}">
                    <a16:creationId xmlns:a16="http://schemas.microsoft.com/office/drawing/2014/main" id="{1F53C25F-9E4E-4EB6-98AE-6103FAEF1830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95" name="Google Shape;2869;p49">
                  <a:extLst>
                    <a:ext uri="{FF2B5EF4-FFF2-40B4-BE49-F238E27FC236}">
                      <a16:creationId xmlns:a16="http://schemas.microsoft.com/office/drawing/2014/main" id="{9743ABFA-A3BC-4E80-824D-5ED24B1D554C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6" name="Google Shape;2870;p49">
                  <a:extLst>
                    <a:ext uri="{FF2B5EF4-FFF2-40B4-BE49-F238E27FC236}">
                      <a16:creationId xmlns:a16="http://schemas.microsoft.com/office/drawing/2014/main" id="{EE6497B3-0587-4E76-9A6C-A1C1B7EAB21F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3" name="Google Shape;2871;p49">
                <a:extLst>
                  <a:ext uri="{FF2B5EF4-FFF2-40B4-BE49-F238E27FC236}">
                    <a16:creationId xmlns:a16="http://schemas.microsoft.com/office/drawing/2014/main" id="{0107F508-75B1-477D-908B-6735A73F4F2F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93" name="Google Shape;2872;p49">
                  <a:extLst>
                    <a:ext uri="{FF2B5EF4-FFF2-40B4-BE49-F238E27FC236}">
                      <a16:creationId xmlns:a16="http://schemas.microsoft.com/office/drawing/2014/main" id="{6BC74804-EA5B-4EB9-8D29-C805E852AD7E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4" name="Google Shape;2873;p49">
                  <a:extLst>
                    <a:ext uri="{FF2B5EF4-FFF2-40B4-BE49-F238E27FC236}">
                      <a16:creationId xmlns:a16="http://schemas.microsoft.com/office/drawing/2014/main" id="{195F5B94-6A56-48F6-B468-7DB1DFAFFC9E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4" name="Google Shape;2874;p49">
                <a:extLst>
                  <a:ext uri="{FF2B5EF4-FFF2-40B4-BE49-F238E27FC236}">
                    <a16:creationId xmlns:a16="http://schemas.microsoft.com/office/drawing/2014/main" id="{534679C6-0964-47A3-81C5-A29024B60FEC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91" name="Google Shape;2875;p49">
                  <a:extLst>
                    <a:ext uri="{FF2B5EF4-FFF2-40B4-BE49-F238E27FC236}">
                      <a16:creationId xmlns:a16="http://schemas.microsoft.com/office/drawing/2014/main" id="{11A1FD38-BE0F-4590-8DF7-5DEBC08AE3FF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2" name="Google Shape;2876;p49">
                  <a:extLst>
                    <a:ext uri="{FF2B5EF4-FFF2-40B4-BE49-F238E27FC236}">
                      <a16:creationId xmlns:a16="http://schemas.microsoft.com/office/drawing/2014/main" id="{3932E22C-09C2-4A33-B2A9-85974A031852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5" name="Google Shape;2877;p49">
                <a:extLst>
                  <a:ext uri="{FF2B5EF4-FFF2-40B4-BE49-F238E27FC236}">
                    <a16:creationId xmlns:a16="http://schemas.microsoft.com/office/drawing/2014/main" id="{AAB02019-000E-4990-BEBA-FDC731995126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89" name="Google Shape;2878;p49">
                  <a:extLst>
                    <a:ext uri="{FF2B5EF4-FFF2-40B4-BE49-F238E27FC236}">
                      <a16:creationId xmlns:a16="http://schemas.microsoft.com/office/drawing/2014/main" id="{BBE07CF2-44E2-4A17-BD9C-27A112AD3A22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0" name="Google Shape;2879;p49">
                  <a:extLst>
                    <a:ext uri="{FF2B5EF4-FFF2-40B4-BE49-F238E27FC236}">
                      <a16:creationId xmlns:a16="http://schemas.microsoft.com/office/drawing/2014/main" id="{8C521309-CB6F-4A94-AC01-8352E679019A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6" name="Google Shape;2880;p49">
                <a:extLst>
                  <a:ext uri="{FF2B5EF4-FFF2-40B4-BE49-F238E27FC236}">
                    <a16:creationId xmlns:a16="http://schemas.microsoft.com/office/drawing/2014/main" id="{30947841-6DCD-4598-97EE-BA20F7370260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87" name="Google Shape;2881;p49">
                  <a:extLst>
                    <a:ext uri="{FF2B5EF4-FFF2-40B4-BE49-F238E27FC236}">
                      <a16:creationId xmlns:a16="http://schemas.microsoft.com/office/drawing/2014/main" id="{19FE8838-61BE-469C-950A-BA64A704FDC9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8" name="Google Shape;2882;p49">
                  <a:extLst>
                    <a:ext uri="{FF2B5EF4-FFF2-40B4-BE49-F238E27FC236}">
                      <a16:creationId xmlns:a16="http://schemas.microsoft.com/office/drawing/2014/main" id="{146D7995-E191-4637-9196-387A1D7D4F3F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" name="Google Shape;2883;p49">
              <a:extLst>
                <a:ext uri="{FF2B5EF4-FFF2-40B4-BE49-F238E27FC236}">
                  <a16:creationId xmlns:a16="http://schemas.microsoft.com/office/drawing/2014/main" id="{FEA0CC38-C2A5-4C7B-A40C-70DCBF168FE1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4"/>
              <a:chOff x="3977681" y="3230323"/>
              <a:chExt cx="94584" cy="84084"/>
            </a:xfrm>
          </p:grpSpPr>
          <p:grpSp>
            <p:nvGrpSpPr>
              <p:cNvPr id="763" name="Google Shape;2884;p49">
                <a:extLst>
                  <a:ext uri="{FF2B5EF4-FFF2-40B4-BE49-F238E27FC236}">
                    <a16:creationId xmlns:a16="http://schemas.microsoft.com/office/drawing/2014/main" id="{3C98D950-F6E6-4A57-B758-5271D930AE76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76" name="Google Shape;2885;p49">
                  <a:extLst>
                    <a:ext uri="{FF2B5EF4-FFF2-40B4-BE49-F238E27FC236}">
                      <a16:creationId xmlns:a16="http://schemas.microsoft.com/office/drawing/2014/main" id="{20F222D2-FFD7-4932-870D-84B976755AF3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7" name="Google Shape;2886;p49">
                  <a:extLst>
                    <a:ext uri="{FF2B5EF4-FFF2-40B4-BE49-F238E27FC236}">
                      <a16:creationId xmlns:a16="http://schemas.microsoft.com/office/drawing/2014/main" id="{27FDB775-B8C2-45C4-8C19-501358118A10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8" name="Google Shape;2887;p49">
                  <a:extLst>
                    <a:ext uri="{FF2B5EF4-FFF2-40B4-BE49-F238E27FC236}">
                      <a16:creationId xmlns:a16="http://schemas.microsoft.com/office/drawing/2014/main" id="{0D0A2581-EE7F-405D-972F-6BDE60C58812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4" name="Google Shape;2888;p49">
                <a:extLst>
                  <a:ext uri="{FF2B5EF4-FFF2-40B4-BE49-F238E27FC236}">
                    <a16:creationId xmlns:a16="http://schemas.microsoft.com/office/drawing/2014/main" id="{D31C5606-478C-479A-8E71-F2C437FDE6D1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74" name="Google Shape;2889;p49">
                  <a:extLst>
                    <a:ext uri="{FF2B5EF4-FFF2-40B4-BE49-F238E27FC236}">
                      <a16:creationId xmlns:a16="http://schemas.microsoft.com/office/drawing/2014/main" id="{70865B5D-633E-4D65-A3D8-8AD05C98718F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5" name="Google Shape;2890;p49">
                  <a:extLst>
                    <a:ext uri="{FF2B5EF4-FFF2-40B4-BE49-F238E27FC236}">
                      <a16:creationId xmlns:a16="http://schemas.microsoft.com/office/drawing/2014/main" id="{14706CA9-F652-406F-81A5-3FD4794CF6B7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Google Shape;2891;p49">
                <a:extLst>
                  <a:ext uri="{FF2B5EF4-FFF2-40B4-BE49-F238E27FC236}">
                    <a16:creationId xmlns:a16="http://schemas.microsoft.com/office/drawing/2014/main" id="{7C319541-89E6-45BC-A29D-6489EDF9F727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72" name="Google Shape;2892;p49">
                  <a:extLst>
                    <a:ext uri="{FF2B5EF4-FFF2-40B4-BE49-F238E27FC236}">
                      <a16:creationId xmlns:a16="http://schemas.microsoft.com/office/drawing/2014/main" id="{3878A856-6948-41DF-AB83-EDE5B6D2ADBA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3" name="Google Shape;2893;p49">
                  <a:extLst>
                    <a:ext uri="{FF2B5EF4-FFF2-40B4-BE49-F238E27FC236}">
                      <a16:creationId xmlns:a16="http://schemas.microsoft.com/office/drawing/2014/main" id="{A277FA5A-194F-4071-B711-AABEF3FE6CFC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6" name="Google Shape;2894;p49">
                <a:extLst>
                  <a:ext uri="{FF2B5EF4-FFF2-40B4-BE49-F238E27FC236}">
                    <a16:creationId xmlns:a16="http://schemas.microsoft.com/office/drawing/2014/main" id="{23853DBC-4334-4D48-BE1E-4ADEF8B165B6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70" name="Google Shape;2895;p49">
                  <a:extLst>
                    <a:ext uri="{FF2B5EF4-FFF2-40B4-BE49-F238E27FC236}">
                      <a16:creationId xmlns:a16="http://schemas.microsoft.com/office/drawing/2014/main" id="{3F3EEE71-EA08-4F5D-B436-8A1CECD6296B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" name="Google Shape;2896;p49">
                  <a:extLst>
                    <a:ext uri="{FF2B5EF4-FFF2-40B4-BE49-F238E27FC236}">
                      <a16:creationId xmlns:a16="http://schemas.microsoft.com/office/drawing/2014/main" id="{FE225FE1-864D-4F77-AF1B-787DB1984DB0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7" name="Google Shape;2897;p49">
                <a:extLst>
                  <a:ext uri="{FF2B5EF4-FFF2-40B4-BE49-F238E27FC236}">
                    <a16:creationId xmlns:a16="http://schemas.microsoft.com/office/drawing/2014/main" id="{14DB71BA-BE0D-4E0C-B315-B0A657D824E6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68" name="Google Shape;2898;p49">
                  <a:extLst>
                    <a:ext uri="{FF2B5EF4-FFF2-40B4-BE49-F238E27FC236}">
                      <a16:creationId xmlns:a16="http://schemas.microsoft.com/office/drawing/2014/main" id="{DA23DDFD-8459-4755-BCB6-6EDC4E4EC802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" name="Google Shape;2899;p49">
                  <a:extLst>
                    <a:ext uri="{FF2B5EF4-FFF2-40B4-BE49-F238E27FC236}">
                      <a16:creationId xmlns:a16="http://schemas.microsoft.com/office/drawing/2014/main" id="{FAC1802E-DC38-408D-99AD-96716C41B76E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" name="Google Shape;2900;p49">
              <a:extLst>
                <a:ext uri="{FF2B5EF4-FFF2-40B4-BE49-F238E27FC236}">
                  <a16:creationId xmlns:a16="http://schemas.microsoft.com/office/drawing/2014/main" id="{04D4E73F-3933-4AEE-82E1-4C9FE64F30FA}"/>
                </a:ext>
              </a:extLst>
            </p:cNvPr>
            <p:cNvGrpSpPr/>
            <p:nvPr/>
          </p:nvGrpSpPr>
          <p:grpSpPr>
            <a:xfrm>
              <a:off x="4084715" y="3258865"/>
              <a:ext cx="184962" cy="137268"/>
              <a:chOff x="4084715" y="3258865"/>
              <a:chExt cx="184962" cy="137268"/>
            </a:xfrm>
          </p:grpSpPr>
          <p:grpSp>
            <p:nvGrpSpPr>
              <p:cNvPr id="740" name="Google Shape;2901;p49">
                <a:extLst>
                  <a:ext uri="{FF2B5EF4-FFF2-40B4-BE49-F238E27FC236}">
                    <a16:creationId xmlns:a16="http://schemas.microsoft.com/office/drawing/2014/main" id="{70118239-9CB1-4C59-AE91-D3638C2BAD6D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59" name="Google Shape;2902;p49">
                  <a:extLst>
                    <a:ext uri="{FF2B5EF4-FFF2-40B4-BE49-F238E27FC236}">
                      <a16:creationId xmlns:a16="http://schemas.microsoft.com/office/drawing/2014/main" id="{0F6ED2F5-3046-4FD6-A7FF-2B27A3D826B2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Google Shape;2903;p49">
                  <a:extLst>
                    <a:ext uri="{FF2B5EF4-FFF2-40B4-BE49-F238E27FC236}">
                      <a16:creationId xmlns:a16="http://schemas.microsoft.com/office/drawing/2014/main" id="{3FDE9397-173B-42B9-B2BF-A4C8B23D7758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Google Shape;2904;p49">
                  <a:extLst>
                    <a:ext uri="{FF2B5EF4-FFF2-40B4-BE49-F238E27FC236}">
                      <a16:creationId xmlns:a16="http://schemas.microsoft.com/office/drawing/2014/main" id="{F018EE0A-8C2D-4D84-9309-28738BC7661C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Google Shape;2905;p49">
                  <a:extLst>
                    <a:ext uri="{FF2B5EF4-FFF2-40B4-BE49-F238E27FC236}">
                      <a16:creationId xmlns:a16="http://schemas.microsoft.com/office/drawing/2014/main" id="{B65CA796-4375-4760-98D0-50E55AF04743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Google Shape;2906;p49">
                <a:extLst>
                  <a:ext uri="{FF2B5EF4-FFF2-40B4-BE49-F238E27FC236}">
                    <a16:creationId xmlns:a16="http://schemas.microsoft.com/office/drawing/2014/main" id="{5FD325F7-0F2D-401B-AA90-FE35FC659E5A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57" name="Google Shape;2907;p49">
                  <a:extLst>
                    <a:ext uri="{FF2B5EF4-FFF2-40B4-BE49-F238E27FC236}">
                      <a16:creationId xmlns:a16="http://schemas.microsoft.com/office/drawing/2014/main" id="{2D4880EA-5787-4E93-8BDD-4AB52ECFD180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Google Shape;2908;p49">
                  <a:extLst>
                    <a:ext uri="{FF2B5EF4-FFF2-40B4-BE49-F238E27FC236}">
                      <a16:creationId xmlns:a16="http://schemas.microsoft.com/office/drawing/2014/main" id="{36793F3F-3958-4999-A28F-EB447B1A64F2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2" name="Google Shape;2909;p49">
                <a:extLst>
                  <a:ext uri="{FF2B5EF4-FFF2-40B4-BE49-F238E27FC236}">
                    <a16:creationId xmlns:a16="http://schemas.microsoft.com/office/drawing/2014/main" id="{063BB635-8C20-42B9-97E1-472CDA01DBA6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55" name="Google Shape;2910;p49">
                  <a:extLst>
                    <a:ext uri="{FF2B5EF4-FFF2-40B4-BE49-F238E27FC236}">
                      <a16:creationId xmlns:a16="http://schemas.microsoft.com/office/drawing/2014/main" id="{D3976E07-A7E5-4E95-9EC9-AA9A52C4F17C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Google Shape;2911;p49">
                  <a:extLst>
                    <a:ext uri="{FF2B5EF4-FFF2-40B4-BE49-F238E27FC236}">
                      <a16:creationId xmlns:a16="http://schemas.microsoft.com/office/drawing/2014/main" id="{096C0DDA-7894-4FA2-9201-0F8E08CFA79C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Google Shape;2912;p49">
                <a:extLst>
                  <a:ext uri="{FF2B5EF4-FFF2-40B4-BE49-F238E27FC236}">
                    <a16:creationId xmlns:a16="http://schemas.microsoft.com/office/drawing/2014/main" id="{7BC9B6BA-932C-44DB-9756-4B3EE435D6B3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53" name="Google Shape;2913;p49">
                  <a:extLst>
                    <a:ext uri="{FF2B5EF4-FFF2-40B4-BE49-F238E27FC236}">
                      <a16:creationId xmlns:a16="http://schemas.microsoft.com/office/drawing/2014/main" id="{5EBA015C-C842-4274-AEAD-FFAA062ECD01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" name="Google Shape;2914;p49">
                  <a:extLst>
                    <a:ext uri="{FF2B5EF4-FFF2-40B4-BE49-F238E27FC236}">
                      <a16:creationId xmlns:a16="http://schemas.microsoft.com/office/drawing/2014/main" id="{7CCA3705-478E-488D-93D8-AB6E5F860C19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4" name="Google Shape;2915;p49">
                <a:extLst>
                  <a:ext uri="{FF2B5EF4-FFF2-40B4-BE49-F238E27FC236}">
                    <a16:creationId xmlns:a16="http://schemas.microsoft.com/office/drawing/2014/main" id="{537BA044-91A6-47AA-9649-0A999C2F6FFF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51" name="Google Shape;2916;p49">
                  <a:extLst>
                    <a:ext uri="{FF2B5EF4-FFF2-40B4-BE49-F238E27FC236}">
                      <a16:creationId xmlns:a16="http://schemas.microsoft.com/office/drawing/2014/main" id="{C607AE1D-FE5C-4698-A1F2-FD90C01CD896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Google Shape;2917;p49">
                  <a:extLst>
                    <a:ext uri="{FF2B5EF4-FFF2-40B4-BE49-F238E27FC236}">
                      <a16:creationId xmlns:a16="http://schemas.microsoft.com/office/drawing/2014/main" id="{5FC355B3-4BA2-46CC-BAF9-9716E31EB003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Google Shape;2918;p49">
                <a:extLst>
                  <a:ext uri="{FF2B5EF4-FFF2-40B4-BE49-F238E27FC236}">
                    <a16:creationId xmlns:a16="http://schemas.microsoft.com/office/drawing/2014/main" id="{3726318A-DE1C-4951-B633-7E53C5BD24FA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49" name="Google Shape;2919;p49">
                  <a:extLst>
                    <a:ext uri="{FF2B5EF4-FFF2-40B4-BE49-F238E27FC236}">
                      <a16:creationId xmlns:a16="http://schemas.microsoft.com/office/drawing/2014/main" id="{2F429D28-C701-490B-AB43-E85E5838A90A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Google Shape;2920;p49">
                  <a:extLst>
                    <a:ext uri="{FF2B5EF4-FFF2-40B4-BE49-F238E27FC236}">
                      <a16:creationId xmlns:a16="http://schemas.microsoft.com/office/drawing/2014/main" id="{7A563807-D77D-4222-A724-8CD6960C3C59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6" name="Google Shape;2921;p49">
                <a:extLst>
                  <a:ext uri="{FF2B5EF4-FFF2-40B4-BE49-F238E27FC236}">
                    <a16:creationId xmlns:a16="http://schemas.microsoft.com/office/drawing/2014/main" id="{2519B74A-2593-47B8-BBC5-E1A2133F5907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47" name="Google Shape;2922;p49">
                  <a:extLst>
                    <a:ext uri="{FF2B5EF4-FFF2-40B4-BE49-F238E27FC236}">
                      <a16:creationId xmlns:a16="http://schemas.microsoft.com/office/drawing/2014/main" id="{F27A03EC-D4BE-4337-AED6-0149366EB530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Google Shape;2923;p49">
                  <a:extLst>
                    <a:ext uri="{FF2B5EF4-FFF2-40B4-BE49-F238E27FC236}">
                      <a16:creationId xmlns:a16="http://schemas.microsoft.com/office/drawing/2014/main" id="{523E5023-2305-42B9-B8E2-823CD1BCB360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" name="Google Shape;2924;p49">
              <a:extLst>
                <a:ext uri="{FF2B5EF4-FFF2-40B4-BE49-F238E27FC236}">
                  <a16:creationId xmlns:a16="http://schemas.microsoft.com/office/drawing/2014/main" id="{8419CE3C-3954-4B3D-9F32-5E4BB8E75B89}"/>
                </a:ext>
              </a:extLst>
            </p:cNvPr>
            <p:cNvGrpSpPr/>
            <p:nvPr/>
          </p:nvGrpSpPr>
          <p:grpSpPr>
            <a:xfrm>
              <a:off x="4068639" y="3200169"/>
              <a:ext cx="77644" cy="37272"/>
              <a:chOff x="4068639" y="3200169"/>
              <a:chExt cx="77644" cy="37272"/>
            </a:xfrm>
          </p:grpSpPr>
          <p:sp>
            <p:nvSpPr>
              <p:cNvPr id="733" name="Google Shape;2925;p49">
                <a:extLst>
                  <a:ext uri="{FF2B5EF4-FFF2-40B4-BE49-F238E27FC236}">
                    <a16:creationId xmlns:a16="http://schemas.microsoft.com/office/drawing/2014/main" id="{65F4CAA1-90EB-4FE8-AB16-DB5267D1E342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Google Shape;2926;p49">
                <a:extLst>
                  <a:ext uri="{FF2B5EF4-FFF2-40B4-BE49-F238E27FC236}">
                    <a16:creationId xmlns:a16="http://schemas.microsoft.com/office/drawing/2014/main" id="{9347D189-2DB0-4BBA-908D-442F7C2668BC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38" name="Google Shape;2927;p49">
                  <a:extLst>
                    <a:ext uri="{FF2B5EF4-FFF2-40B4-BE49-F238E27FC236}">
                      <a16:creationId xmlns:a16="http://schemas.microsoft.com/office/drawing/2014/main" id="{F03EFE22-43CA-44AB-BEC6-B774F79B3456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Google Shape;2928;p49">
                  <a:extLst>
                    <a:ext uri="{FF2B5EF4-FFF2-40B4-BE49-F238E27FC236}">
                      <a16:creationId xmlns:a16="http://schemas.microsoft.com/office/drawing/2014/main" id="{D1EDAA5D-D7CE-4F74-A512-51F793E9AA4F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5" name="Google Shape;2929;p49">
                <a:extLst>
                  <a:ext uri="{FF2B5EF4-FFF2-40B4-BE49-F238E27FC236}">
                    <a16:creationId xmlns:a16="http://schemas.microsoft.com/office/drawing/2014/main" id="{7D69DB74-0104-446D-8A87-A928FFE154A6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36" name="Google Shape;2930;p49">
                  <a:extLst>
                    <a:ext uri="{FF2B5EF4-FFF2-40B4-BE49-F238E27FC236}">
                      <a16:creationId xmlns:a16="http://schemas.microsoft.com/office/drawing/2014/main" id="{872AB2E7-464C-4265-879B-C32B6A7C6FB1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Google Shape;2931;p49">
                  <a:extLst>
                    <a:ext uri="{FF2B5EF4-FFF2-40B4-BE49-F238E27FC236}">
                      <a16:creationId xmlns:a16="http://schemas.microsoft.com/office/drawing/2014/main" id="{633F8FDC-6052-48F7-8544-06326B24CDF9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" name="Google Shape;2932;p49">
              <a:extLst>
                <a:ext uri="{FF2B5EF4-FFF2-40B4-BE49-F238E27FC236}">
                  <a16:creationId xmlns:a16="http://schemas.microsoft.com/office/drawing/2014/main" id="{9465F632-0630-4584-BC4D-DD7802B9B0E1}"/>
                </a:ext>
              </a:extLst>
            </p:cNvPr>
            <p:cNvGrpSpPr/>
            <p:nvPr/>
          </p:nvGrpSpPr>
          <p:grpSpPr>
            <a:xfrm>
              <a:off x="3869702" y="3066935"/>
              <a:ext cx="382663" cy="190294"/>
              <a:chOff x="3869702" y="3066935"/>
              <a:chExt cx="382663" cy="190294"/>
            </a:xfrm>
          </p:grpSpPr>
          <p:grpSp>
            <p:nvGrpSpPr>
              <p:cNvPr id="699" name="Google Shape;2933;p49">
                <a:extLst>
                  <a:ext uri="{FF2B5EF4-FFF2-40B4-BE49-F238E27FC236}">
                    <a16:creationId xmlns:a16="http://schemas.microsoft.com/office/drawing/2014/main" id="{74563AD5-9C24-47BF-9EC3-72920E0A4D4B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3" cy="160698"/>
                <a:chOff x="3888633" y="3082351"/>
                <a:chExt cx="351173" cy="160698"/>
              </a:xfrm>
            </p:grpSpPr>
            <p:sp>
              <p:nvSpPr>
                <p:cNvPr id="727" name="Google Shape;2934;p49">
                  <a:extLst>
                    <a:ext uri="{FF2B5EF4-FFF2-40B4-BE49-F238E27FC236}">
                      <a16:creationId xmlns:a16="http://schemas.microsoft.com/office/drawing/2014/main" id="{C89EBDAF-AC9A-4E26-92CE-FF06AE279EA3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Google Shape;2935;p49">
                  <a:extLst>
                    <a:ext uri="{FF2B5EF4-FFF2-40B4-BE49-F238E27FC236}">
                      <a16:creationId xmlns:a16="http://schemas.microsoft.com/office/drawing/2014/main" id="{12046A34-4336-4483-8168-407A7B4AAB16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Google Shape;2936;p49">
                  <a:extLst>
                    <a:ext uri="{FF2B5EF4-FFF2-40B4-BE49-F238E27FC236}">
                      <a16:creationId xmlns:a16="http://schemas.microsoft.com/office/drawing/2014/main" id="{51F3A582-6BA6-4C3C-9B1A-AC4B33F30B4E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Google Shape;2937;p49">
                  <a:extLst>
                    <a:ext uri="{FF2B5EF4-FFF2-40B4-BE49-F238E27FC236}">
                      <a16:creationId xmlns:a16="http://schemas.microsoft.com/office/drawing/2014/main" id="{07C7E9C1-B4F5-40D5-81E2-C1DF5935EBDB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Google Shape;2938;p49">
                  <a:extLst>
                    <a:ext uri="{FF2B5EF4-FFF2-40B4-BE49-F238E27FC236}">
                      <a16:creationId xmlns:a16="http://schemas.microsoft.com/office/drawing/2014/main" id="{860E4277-2373-484D-81C6-33002A4ABC7A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Google Shape;2939;p49">
                  <a:extLst>
                    <a:ext uri="{FF2B5EF4-FFF2-40B4-BE49-F238E27FC236}">
                      <a16:creationId xmlns:a16="http://schemas.microsoft.com/office/drawing/2014/main" id="{FD10320E-A97F-4A2D-A7A5-D306FE90F22A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0" name="Google Shape;2940;p49">
                <a:extLst>
                  <a:ext uri="{FF2B5EF4-FFF2-40B4-BE49-F238E27FC236}">
                    <a16:creationId xmlns:a16="http://schemas.microsoft.com/office/drawing/2014/main" id="{D491FD59-00BC-491F-BDD8-48831F8F8085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25" name="Google Shape;2941;p49">
                  <a:extLst>
                    <a:ext uri="{FF2B5EF4-FFF2-40B4-BE49-F238E27FC236}">
                      <a16:creationId xmlns:a16="http://schemas.microsoft.com/office/drawing/2014/main" id="{50B777B0-09F4-4CA0-8B82-E4B9BAAE5F02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6" name="Google Shape;2942;p49">
                  <a:extLst>
                    <a:ext uri="{FF2B5EF4-FFF2-40B4-BE49-F238E27FC236}">
                      <a16:creationId xmlns:a16="http://schemas.microsoft.com/office/drawing/2014/main" id="{71DA0AEC-C7F5-446C-9E3D-06FB79CB1210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1" name="Google Shape;2943;p49">
                <a:extLst>
                  <a:ext uri="{FF2B5EF4-FFF2-40B4-BE49-F238E27FC236}">
                    <a16:creationId xmlns:a16="http://schemas.microsoft.com/office/drawing/2014/main" id="{CBDF38CD-6925-4E8A-8547-C14B66A755C9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23" name="Google Shape;2944;p49">
                  <a:extLst>
                    <a:ext uri="{FF2B5EF4-FFF2-40B4-BE49-F238E27FC236}">
                      <a16:creationId xmlns:a16="http://schemas.microsoft.com/office/drawing/2014/main" id="{1415EB79-003E-4EA6-AFFF-8069DDCAA69E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4" name="Google Shape;2945;p49">
                  <a:extLst>
                    <a:ext uri="{FF2B5EF4-FFF2-40B4-BE49-F238E27FC236}">
                      <a16:creationId xmlns:a16="http://schemas.microsoft.com/office/drawing/2014/main" id="{09D36C7D-4C03-4CCC-9228-EACB4A985D36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2" name="Google Shape;2946;p49">
                <a:extLst>
                  <a:ext uri="{FF2B5EF4-FFF2-40B4-BE49-F238E27FC236}">
                    <a16:creationId xmlns:a16="http://schemas.microsoft.com/office/drawing/2014/main" id="{6F751DE6-CC9C-4363-9E9F-E96B77260779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21" name="Google Shape;2947;p49">
                  <a:extLst>
                    <a:ext uri="{FF2B5EF4-FFF2-40B4-BE49-F238E27FC236}">
                      <a16:creationId xmlns:a16="http://schemas.microsoft.com/office/drawing/2014/main" id="{6EA9DCE4-1EA4-4794-9ABE-2A42C529FA62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Google Shape;2948;p49">
                  <a:extLst>
                    <a:ext uri="{FF2B5EF4-FFF2-40B4-BE49-F238E27FC236}">
                      <a16:creationId xmlns:a16="http://schemas.microsoft.com/office/drawing/2014/main" id="{0C7FA9B6-CC5A-427A-A4C0-698D18BF6E94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3" name="Google Shape;2949;p49">
                <a:extLst>
                  <a:ext uri="{FF2B5EF4-FFF2-40B4-BE49-F238E27FC236}">
                    <a16:creationId xmlns:a16="http://schemas.microsoft.com/office/drawing/2014/main" id="{04C47903-1220-46AE-BB50-B0F1AF272A3A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19" name="Google Shape;2950;p49">
                  <a:extLst>
                    <a:ext uri="{FF2B5EF4-FFF2-40B4-BE49-F238E27FC236}">
                      <a16:creationId xmlns:a16="http://schemas.microsoft.com/office/drawing/2014/main" id="{1672F03E-CBFC-4EE6-A2D0-46392096D261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Google Shape;2951;p49">
                  <a:extLst>
                    <a:ext uri="{FF2B5EF4-FFF2-40B4-BE49-F238E27FC236}">
                      <a16:creationId xmlns:a16="http://schemas.microsoft.com/office/drawing/2014/main" id="{F559772C-C4EE-479B-A487-5E92EAEE514F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4" name="Google Shape;2952;p49">
                <a:extLst>
                  <a:ext uri="{FF2B5EF4-FFF2-40B4-BE49-F238E27FC236}">
                    <a16:creationId xmlns:a16="http://schemas.microsoft.com/office/drawing/2014/main" id="{41CBF2B1-BBEB-4B13-9097-C9CC6D2A948B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17" name="Google Shape;2953;p49">
                  <a:extLst>
                    <a:ext uri="{FF2B5EF4-FFF2-40B4-BE49-F238E27FC236}">
                      <a16:creationId xmlns:a16="http://schemas.microsoft.com/office/drawing/2014/main" id="{0DF60DFC-24F5-4117-97AE-98D33FA07F69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Google Shape;2954;p49">
                  <a:extLst>
                    <a:ext uri="{FF2B5EF4-FFF2-40B4-BE49-F238E27FC236}">
                      <a16:creationId xmlns:a16="http://schemas.microsoft.com/office/drawing/2014/main" id="{EEBABF4A-CC33-4081-B615-E97B8FB47B16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5" name="Google Shape;2955;p49">
                <a:extLst>
                  <a:ext uri="{FF2B5EF4-FFF2-40B4-BE49-F238E27FC236}">
                    <a16:creationId xmlns:a16="http://schemas.microsoft.com/office/drawing/2014/main" id="{DC93E23D-2127-4F22-B616-CBDD916795B0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15" name="Google Shape;2956;p49">
                  <a:extLst>
                    <a:ext uri="{FF2B5EF4-FFF2-40B4-BE49-F238E27FC236}">
                      <a16:creationId xmlns:a16="http://schemas.microsoft.com/office/drawing/2014/main" id="{324F14E7-0E36-485A-9C94-4AFB2E5D8D40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" name="Google Shape;2957;p49">
                  <a:extLst>
                    <a:ext uri="{FF2B5EF4-FFF2-40B4-BE49-F238E27FC236}">
                      <a16:creationId xmlns:a16="http://schemas.microsoft.com/office/drawing/2014/main" id="{9F48A527-BC15-43CD-91AC-940C903CCD21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6" name="Google Shape;2958;p49">
                <a:extLst>
                  <a:ext uri="{FF2B5EF4-FFF2-40B4-BE49-F238E27FC236}">
                    <a16:creationId xmlns:a16="http://schemas.microsoft.com/office/drawing/2014/main" id="{45FF5589-FAC1-4A89-87E9-0E02AF9CC481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13" name="Google Shape;2959;p49">
                  <a:extLst>
                    <a:ext uri="{FF2B5EF4-FFF2-40B4-BE49-F238E27FC236}">
                      <a16:creationId xmlns:a16="http://schemas.microsoft.com/office/drawing/2014/main" id="{FE81EC16-628C-468F-BE1F-5781664681C0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4" name="Google Shape;2960;p49">
                  <a:extLst>
                    <a:ext uri="{FF2B5EF4-FFF2-40B4-BE49-F238E27FC236}">
                      <a16:creationId xmlns:a16="http://schemas.microsoft.com/office/drawing/2014/main" id="{A1D5C779-8238-474D-BE69-6B1C91E7FA74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7" name="Google Shape;2961;p49">
                <a:extLst>
                  <a:ext uri="{FF2B5EF4-FFF2-40B4-BE49-F238E27FC236}">
                    <a16:creationId xmlns:a16="http://schemas.microsoft.com/office/drawing/2014/main" id="{E4B4CEEB-83B8-43CF-A4B8-D141DBFDCBAA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11" name="Google Shape;2962;p49">
                  <a:extLst>
                    <a:ext uri="{FF2B5EF4-FFF2-40B4-BE49-F238E27FC236}">
                      <a16:creationId xmlns:a16="http://schemas.microsoft.com/office/drawing/2014/main" id="{729DF48A-413D-46BF-B536-7F2CEA395CA4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" name="Google Shape;2963;p49">
                  <a:extLst>
                    <a:ext uri="{FF2B5EF4-FFF2-40B4-BE49-F238E27FC236}">
                      <a16:creationId xmlns:a16="http://schemas.microsoft.com/office/drawing/2014/main" id="{924AB518-0F4B-474E-8090-020DDBDB16B5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8" name="Google Shape;2964;p49">
                <a:extLst>
                  <a:ext uri="{FF2B5EF4-FFF2-40B4-BE49-F238E27FC236}">
                    <a16:creationId xmlns:a16="http://schemas.microsoft.com/office/drawing/2014/main" id="{13F22605-BF0E-401F-AE2C-0D49BBE6D288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09" name="Google Shape;2965;p49">
                  <a:extLst>
                    <a:ext uri="{FF2B5EF4-FFF2-40B4-BE49-F238E27FC236}">
                      <a16:creationId xmlns:a16="http://schemas.microsoft.com/office/drawing/2014/main" id="{3B0B5A97-F2B2-4198-AA7A-EB6E7A4ED1A2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" name="Google Shape;2966;p49">
                  <a:extLst>
                    <a:ext uri="{FF2B5EF4-FFF2-40B4-BE49-F238E27FC236}">
                      <a16:creationId xmlns:a16="http://schemas.microsoft.com/office/drawing/2014/main" id="{0D5B7AC3-22A9-4C0D-B8BC-B93B87674912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" name="Google Shape;2967;p49">
              <a:extLst>
                <a:ext uri="{FF2B5EF4-FFF2-40B4-BE49-F238E27FC236}">
                  <a16:creationId xmlns:a16="http://schemas.microsoft.com/office/drawing/2014/main" id="{29D21F5F-42BD-43B8-88E7-1670F71FAEEF}"/>
                </a:ext>
              </a:extLst>
            </p:cNvPr>
            <p:cNvGrpSpPr/>
            <p:nvPr/>
          </p:nvGrpSpPr>
          <p:grpSpPr>
            <a:xfrm>
              <a:off x="4271383" y="3065882"/>
              <a:ext cx="304557" cy="341663"/>
              <a:chOff x="4271383" y="3065882"/>
              <a:chExt cx="304557" cy="341663"/>
            </a:xfrm>
          </p:grpSpPr>
          <p:grpSp>
            <p:nvGrpSpPr>
              <p:cNvPr id="642" name="Google Shape;2968;p49">
                <a:extLst>
                  <a:ext uri="{FF2B5EF4-FFF2-40B4-BE49-F238E27FC236}">
                    <a16:creationId xmlns:a16="http://schemas.microsoft.com/office/drawing/2014/main" id="{D5B44BAE-B065-402F-81FB-9DCC0A1A4E0B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82" name="Google Shape;2969;p49">
                  <a:extLst>
                    <a:ext uri="{FF2B5EF4-FFF2-40B4-BE49-F238E27FC236}">
                      <a16:creationId xmlns:a16="http://schemas.microsoft.com/office/drawing/2014/main" id="{0F1F7B9E-903E-4051-9B65-3633BDE8ED5A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Google Shape;2970;p49">
                  <a:extLst>
                    <a:ext uri="{FF2B5EF4-FFF2-40B4-BE49-F238E27FC236}">
                      <a16:creationId xmlns:a16="http://schemas.microsoft.com/office/drawing/2014/main" id="{F11E7C78-10F5-4CF7-BFFD-2ACBD3E0D67D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Google Shape;2971;p49">
                  <a:extLst>
                    <a:ext uri="{FF2B5EF4-FFF2-40B4-BE49-F238E27FC236}">
                      <a16:creationId xmlns:a16="http://schemas.microsoft.com/office/drawing/2014/main" id="{0CF136BC-30AB-4F56-BC48-4D2BB26D009B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Google Shape;2972;p49">
                  <a:extLst>
                    <a:ext uri="{FF2B5EF4-FFF2-40B4-BE49-F238E27FC236}">
                      <a16:creationId xmlns:a16="http://schemas.microsoft.com/office/drawing/2014/main" id="{E233FC7B-CBBC-4713-AA9E-427180EA3084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" name="Google Shape;2973;p49">
                  <a:extLst>
                    <a:ext uri="{FF2B5EF4-FFF2-40B4-BE49-F238E27FC236}">
                      <a16:creationId xmlns:a16="http://schemas.microsoft.com/office/drawing/2014/main" id="{FD0550E9-5875-466E-9A29-E41F2800E686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7" name="Google Shape;2974;p49">
                  <a:extLst>
                    <a:ext uri="{FF2B5EF4-FFF2-40B4-BE49-F238E27FC236}">
                      <a16:creationId xmlns:a16="http://schemas.microsoft.com/office/drawing/2014/main" id="{07FFDEC7-F2D9-4FD2-9CB5-155F8AC9F81C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8" name="Google Shape;2975;p49">
                  <a:extLst>
                    <a:ext uri="{FF2B5EF4-FFF2-40B4-BE49-F238E27FC236}">
                      <a16:creationId xmlns:a16="http://schemas.microsoft.com/office/drawing/2014/main" id="{68415223-957D-46C8-B238-40C2976CD364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9" name="Google Shape;2976;p49">
                  <a:extLst>
                    <a:ext uri="{FF2B5EF4-FFF2-40B4-BE49-F238E27FC236}">
                      <a16:creationId xmlns:a16="http://schemas.microsoft.com/office/drawing/2014/main" id="{B81F107B-1F2B-4047-96FF-E6B012AA83EB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0" name="Google Shape;2977;p49">
                  <a:extLst>
                    <a:ext uri="{FF2B5EF4-FFF2-40B4-BE49-F238E27FC236}">
                      <a16:creationId xmlns:a16="http://schemas.microsoft.com/office/drawing/2014/main" id="{CE7A2E6A-B47C-444A-A2FE-7717BC73DA9D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1" name="Google Shape;2978;p49">
                  <a:extLst>
                    <a:ext uri="{FF2B5EF4-FFF2-40B4-BE49-F238E27FC236}">
                      <a16:creationId xmlns:a16="http://schemas.microsoft.com/office/drawing/2014/main" id="{263E3145-D780-4423-962C-36266BBA85C4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" name="Google Shape;2979;p49">
                  <a:extLst>
                    <a:ext uri="{FF2B5EF4-FFF2-40B4-BE49-F238E27FC236}">
                      <a16:creationId xmlns:a16="http://schemas.microsoft.com/office/drawing/2014/main" id="{99AA235A-219D-4501-9F8A-D44E67CB4946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3" name="Google Shape;2980;p49">
                  <a:extLst>
                    <a:ext uri="{FF2B5EF4-FFF2-40B4-BE49-F238E27FC236}">
                      <a16:creationId xmlns:a16="http://schemas.microsoft.com/office/drawing/2014/main" id="{06FD2BA0-B8B4-41CC-B02E-37CD273EC5CD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" name="Google Shape;2981;p49">
                  <a:extLst>
                    <a:ext uri="{FF2B5EF4-FFF2-40B4-BE49-F238E27FC236}">
                      <a16:creationId xmlns:a16="http://schemas.microsoft.com/office/drawing/2014/main" id="{205D7F57-F874-42A7-918B-B21359C08AE0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5" name="Google Shape;2982;p49">
                  <a:extLst>
                    <a:ext uri="{FF2B5EF4-FFF2-40B4-BE49-F238E27FC236}">
                      <a16:creationId xmlns:a16="http://schemas.microsoft.com/office/drawing/2014/main" id="{9A0C980C-3755-4C86-BC6E-E3C27AA341A2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" name="Google Shape;2983;p49">
                  <a:extLst>
                    <a:ext uri="{FF2B5EF4-FFF2-40B4-BE49-F238E27FC236}">
                      <a16:creationId xmlns:a16="http://schemas.microsoft.com/office/drawing/2014/main" id="{6B6B34E4-16E1-4381-B792-216B98FF48B8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7" name="Google Shape;2984;p49">
                  <a:extLst>
                    <a:ext uri="{FF2B5EF4-FFF2-40B4-BE49-F238E27FC236}">
                      <a16:creationId xmlns:a16="http://schemas.microsoft.com/office/drawing/2014/main" id="{1B9AAE91-B46C-4F7A-B2A2-51DC43E6AE4E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" name="Google Shape;2985;p49">
                  <a:extLst>
                    <a:ext uri="{FF2B5EF4-FFF2-40B4-BE49-F238E27FC236}">
                      <a16:creationId xmlns:a16="http://schemas.microsoft.com/office/drawing/2014/main" id="{8AC93719-24C2-4822-8F87-901343C15610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" name="Google Shape;2986;p49">
                <a:extLst>
                  <a:ext uri="{FF2B5EF4-FFF2-40B4-BE49-F238E27FC236}">
                    <a16:creationId xmlns:a16="http://schemas.microsoft.com/office/drawing/2014/main" id="{AE604D20-1C9C-42CA-8DB1-7DFD7D553C4B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80" name="Google Shape;2987;p49">
                  <a:extLst>
                    <a:ext uri="{FF2B5EF4-FFF2-40B4-BE49-F238E27FC236}">
                      <a16:creationId xmlns:a16="http://schemas.microsoft.com/office/drawing/2014/main" id="{587D243B-8DB3-4343-BC79-D2C847450DF8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Google Shape;2988;p49">
                  <a:extLst>
                    <a:ext uri="{FF2B5EF4-FFF2-40B4-BE49-F238E27FC236}">
                      <a16:creationId xmlns:a16="http://schemas.microsoft.com/office/drawing/2014/main" id="{C168D4CA-7F8E-4BEA-91A1-F5DE00BA639A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Google Shape;2989;p49">
                <a:extLst>
                  <a:ext uri="{FF2B5EF4-FFF2-40B4-BE49-F238E27FC236}">
                    <a16:creationId xmlns:a16="http://schemas.microsoft.com/office/drawing/2014/main" id="{E04042D5-AD36-4290-9BE3-E4C5FE889DD5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78" name="Google Shape;2990;p49">
                  <a:extLst>
                    <a:ext uri="{FF2B5EF4-FFF2-40B4-BE49-F238E27FC236}">
                      <a16:creationId xmlns:a16="http://schemas.microsoft.com/office/drawing/2014/main" id="{A7CD71B0-3E37-45EF-8C0E-E93F43AAE2D5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Google Shape;2991;p49">
                  <a:extLst>
                    <a:ext uri="{FF2B5EF4-FFF2-40B4-BE49-F238E27FC236}">
                      <a16:creationId xmlns:a16="http://schemas.microsoft.com/office/drawing/2014/main" id="{E4A53201-B82B-4EDE-8FE7-09CBF824F22A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" name="Google Shape;2992;p49">
                <a:extLst>
                  <a:ext uri="{FF2B5EF4-FFF2-40B4-BE49-F238E27FC236}">
                    <a16:creationId xmlns:a16="http://schemas.microsoft.com/office/drawing/2014/main" id="{12DAC29C-8D30-40DC-902D-78388F1D6D75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76" name="Google Shape;2993;p49">
                  <a:extLst>
                    <a:ext uri="{FF2B5EF4-FFF2-40B4-BE49-F238E27FC236}">
                      <a16:creationId xmlns:a16="http://schemas.microsoft.com/office/drawing/2014/main" id="{599D7261-73E5-4960-8EDB-5556EE622723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" name="Google Shape;2994;p49">
                  <a:extLst>
                    <a:ext uri="{FF2B5EF4-FFF2-40B4-BE49-F238E27FC236}">
                      <a16:creationId xmlns:a16="http://schemas.microsoft.com/office/drawing/2014/main" id="{023FC0B6-7A39-44A7-9B37-F891195062A7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" name="Google Shape;2995;p49">
                <a:extLst>
                  <a:ext uri="{FF2B5EF4-FFF2-40B4-BE49-F238E27FC236}">
                    <a16:creationId xmlns:a16="http://schemas.microsoft.com/office/drawing/2014/main" id="{F5B85935-1915-4E9D-8103-996C4B86D843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74" name="Google Shape;2996;p49">
                  <a:extLst>
                    <a:ext uri="{FF2B5EF4-FFF2-40B4-BE49-F238E27FC236}">
                      <a16:creationId xmlns:a16="http://schemas.microsoft.com/office/drawing/2014/main" id="{0B2A5094-E4B2-4D79-B7F8-8184A261D6C4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Google Shape;2997;p49">
                  <a:extLst>
                    <a:ext uri="{FF2B5EF4-FFF2-40B4-BE49-F238E27FC236}">
                      <a16:creationId xmlns:a16="http://schemas.microsoft.com/office/drawing/2014/main" id="{0668FF42-8C3D-470A-937C-2ACA37119F54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" name="Google Shape;2998;p49">
                <a:extLst>
                  <a:ext uri="{FF2B5EF4-FFF2-40B4-BE49-F238E27FC236}">
                    <a16:creationId xmlns:a16="http://schemas.microsoft.com/office/drawing/2014/main" id="{4ABFFE47-A2A1-4056-9D5C-1E477F473961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72" name="Google Shape;2999;p49">
                  <a:extLst>
                    <a:ext uri="{FF2B5EF4-FFF2-40B4-BE49-F238E27FC236}">
                      <a16:creationId xmlns:a16="http://schemas.microsoft.com/office/drawing/2014/main" id="{7216C9A1-30FD-4CF9-994E-D7F2C8CFEC24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" name="Google Shape;3000;p49">
                  <a:extLst>
                    <a:ext uri="{FF2B5EF4-FFF2-40B4-BE49-F238E27FC236}">
                      <a16:creationId xmlns:a16="http://schemas.microsoft.com/office/drawing/2014/main" id="{07818328-133D-400F-B33D-D46DEE3F0CDB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" name="Google Shape;3001;p49">
                <a:extLst>
                  <a:ext uri="{FF2B5EF4-FFF2-40B4-BE49-F238E27FC236}">
                    <a16:creationId xmlns:a16="http://schemas.microsoft.com/office/drawing/2014/main" id="{7FE5BBDA-5A3C-40CF-B54A-AA10AA0B03B1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70" name="Google Shape;3002;p49">
                  <a:extLst>
                    <a:ext uri="{FF2B5EF4-FFF2-40B4-BE49-F238E27FC236}">
                      <a16:creationId xmlns:a16="http://schemas.microsoft.com/office/drawing/2014/main" id="{3F6C4159-4335-4E32-A7A1-5AEBAB0A4E8C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" name="Google Shape;3003;p49">
                  <a:extLst>
                    <a:ext uri="{FF2B5EF4-FFF2-40B4-BE49-F238E27FC236}">
                      <a16:creationId xmlns:a16="http://schemas.microsoft.com/office/drawing/2014/main" id="{926D55D5-44AE-4FFA-A482-283F02DC43A9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Google Shape;3004;p49">
                <a:extLst>
                  <a:ext uri="{FF2B5EF4-FFF2-40B4-BE49-F238E27FC236}">
                    <a16:creationId xmlns:a16="http://schemas.microsoft.com/office/drawing/2014/main" id="{E1F50CF4-D9C6-4AD2-B65D-27E28550B6E1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68" name="Google Shape;3005;p49">
                  <a:extLst>
                    <a:ext uri="{FF2B5EF4-FFF2-40B4-BE49-F238E27FC236}">
                      <a16:creationId xmlns:a16="http://schemas.microsoft.com/office/drawing/2014/main" id="{901177CE-2530-487E-A3FE-27CF064175E6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" name="Google Shape;3006;p49">
                  <a:extLst>
                    <a:ext uri="{FF2B5EF4-FFF2-40B4-BE49-F238E27FC236}">
                      <a16:creationId xmlns:a16="http://schemas.microsoft.com/office/drawing/2014/main" id="{F7414CB4-6BC7-4897-8E8B-3E32CAFBCC2B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" name="Google Shape;3007;p49">
                <a:extLst>
                  <a:ext uri="{FF2B5EF4-FFF2-40B4-BE49-F238E27FC236}">
                    <a16:creationId xmlns:a16="http://schemas.microsoft.com/office/drawing/2014/main" id="{5C3EDCF1-53A8-4EF0-B1E6-2FC6733A61BB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66" name="Google Shape;3008;p49">
                  <a:extLst>
                    <a:ext uri="{FF2B5EF4-FFF2-40B4-BE49-F238E27FC236}">
                      <a16:creationId xmlns:a16="http://schemas.microsoft.com/office/drawing/2014/main" id="{E17D1F79-58E9-4EB9-8228-5154EF5303FC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Google Shape;3009;p49">
                  <a:extLst>
                    <a:ext uri="{FF2B5EF4-FFF2-40B4-BE49-F238E27FC236}">
                      <a16:creationId xmlns:a16="http://schemas.microsoft.com/office/drawing/2014/main" id="{318ECE58-01BC-4146-8E20-C03C0156A094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" name="Google Shape;3010;p49">
                <a:extLst>
                  <a:ext uri="{FF2B5EF4-FFF2-40B4-BE49-F238E27FC236}">
                    <a16:creationId xmlns:a16="http://schemas.microsoft.com/office/drawing/2014/main" id="{522D486E-0E58-46A5-B534-3A28711C5A9B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64" name="Google Shape;3011;p49">
                  <a:extLst>
                    <a:ext uri="{FF2B5EF4-FFF2-40B4-BE49-F238E27FC236}">
                      <a16:creationId xmlns:a16="http://schemas.microsoft.com/office/drawing/2014/main" id="{38CA6268-90CD-4ACD-A4B2-3BC94C2EAE51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" name="Google Shape;3012;p49">
                  <a:extLst>
                    <a:ext uri="{FF2B5EF4-FFF2-40B4-BE49-F238E27FC236}">
                      <a16:creationId xmlns:a16="http://schemas.microsoft.com/office/drawing/2014/main" id="{1ADDE225-E43E-4FE8-8358-071C7501B23B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Google Shape;3013;p49">
                <a:extLst>
                  <a:ext uri="{FF2B5EF4-FFF2-40B4-BE49-F238E27FC236}">
                    <a16:creationId xmlns:a16="http://schemas.microsoft.com/office/drawing/2014/main" id="{913DCA60-6D48-4D2C-8363-6EF55BAC7D96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62" name="Google Shape;3014;p49">
                  <a:extLst>
                    <a:ext uri="{FF2B5EF4-FFF2-40B4-BE49-F238E27FC236}">
                      <a16:creationId xmlns:a16="http://schemas.microsoft.com/office/drawing/2014/main" id="{EE05BEBA-3CC0-46BC-B63E-A4ADA95E714A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Google Shape;3015;p49">
                  <a:extLst>
                    <a:ext uri="{FF2B5EF4-FFF2-40B4-BE49-F238E27FC236}">
                      <a16:creationId xmlns:a16="http://schemas.microsoft.com/office/drawing/2014/main" id="{8C09C2D0-B81A-4602-83FD-A0C22D7E8E85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Google Shape;3016;p49">
                <a:extLst>
                  <a:ext uri="{FF2B5EF4-FFF2-40B4-BE49-F238E27FC236}">
                    <a16:creationId xmlns:a16="http://schemas.microsoft.com/office/drawing/2014/main" id="{932E5069-45FB-49A5-8C7C-2E68AB11BD6D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60" name="Google Shape;3017;p49">
                  <a:extLst>
                    <a:ext uri="{FF2B5EF4-FFF2-40B4-BE49-F238E27FC236}">
                      <a16:creationId xmlns:a16="http://schemas.microsoft.com/office/drawing/2014/main" id="{9F199376-3AE2-45B1-993A-4C8600F3F9A2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" name="Google Shape;3018;p49">
                  <a:extLst>
                    <a:ext uri="{FF2B5EF4-FFF2-40B4-BE49-F238E27FC236}">
                      <a16:creationId xmlns:a16="http://schemas.microsoft.com/office/drawing/2014/main" id="{D2DA6709-49D4-4597-A937-638424CC7245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" name="Google Shape;3019;p49">
                <a:extLst>
                  <a:ext uri="{FF2B5EF4-FFF2-40B4-BE49-F238E27FC236}">
                    <a16:creationId xmlns:a16="http://schemas.microsoft.com/office/drawing/2014/main" id="{C848112C-D72F-4AA2-9C4E-3B700197D76F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58" name="Google Shape;3020;p49">
                  <a:extLst>
                    <a:ext uri="{FF2B5EF4-FFF2-40B4-BE49-F238E27FC236}">
                      <a16:creationId xmlns:a16="http://schemas.microsoft.com/office/drawing/2014/main" id="{4CBC4FFC-9B08-4832-A9F0-6AA8F3AF324D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Google Shape;3021;p49">
                  <a:extLst>
                    <a:ext uri="{FF2B5EF4-FFF2-40B4-BE49-F238E27FC236}">
                      <a16:creationId xmlns:a16="http://schemas.microsoft.com/office/drawing/2014/main" id="{09049614-E1AC-4725-BEDD-BDD350038402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" name="Google Shape;3022;p49">
                <a:extLst>
                  <a:ext uri="{FF2B5EF4-FFF2-40B4-BE49-F238E27FC236}">
                    <a16:creationId xmlns:a16="http://schemas.microsoft.com/office/drawing/2014/main" id="{E7840965-C99B-4B10-8422-E1585D0D485D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56" name="Google Shape;3023;p49">
                  <a:extLst>
                    <a:ext uri="{FF2B5EF4-FFF2-40B4-BE49-F238E27FC236}">
                      <a16:creationId xmlns:a16="http://schemas.microsoft.com/office/drawing/2014/main" id="{E3B10252-884A-4846-BDC4-536DB1A9716D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Google Shape;3024;p49">
                  <a:extLst>
                    <a:ext uri="{FF2B5EF4-FFF2-40B4-BE49-F238E27FC236}">
                      <a16:creationId xmlns:a16="http://schemas.microsoft.com/office/drawing/2014/main" id="{00A7A0F1-2C7E-4F1C-9F94-6D6425DF183A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" name="Google Shape;3025;p49">
              <a:extLst>
                <a:ext uri="{FF2B5EF4-FFF2-40B4-BE49-F238E27FC236}">
                  <a16:creationId xmlns:a16="http://schemas.microsoft.com/office/drawing/2014/main" id="{31B212D1-96E7-4D8C-A2A3-A9F3B4B1947B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7"/>
              <a:chOff x="4558998" y="3188237"/>
              <a:chExt cx="1280131" cy="1052747"/>
            </a:xfrm>
          </p:grpSpPr>
          <p:sp>
            <p:nvSpPr>
              <p:cNvPr id="222" name="Google Shape;3026;p49">
                <a:extLst>
                  <a:ext uri="{FF2B5EF4-FFF2-40B4-BE49-F238E27FC236}">
                    <a16:creationId xmlns:a16="http://schemas.microsoft.com/office/drawing/2014/main" id="{8A8DCCA1-7C23-43C0-AD11-F37CA468073D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" name="Google Shape;3027;p49">
                <a:extLst>
                  <a:ext uri="{FF2B5EF4-FFF2-40B4-BE49-F238E27FC236}">
                    <a16:creationId xmlns:a16="http://schemas.microsoft.com/office/drawing/2014/main" id="{EED83425-3A38-40F9-91B9-79D4673BD9A4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41" name="Google Shape;3028;p49">
                  <a:extLst>
                    <a:ext uri="{FF2B5EF4-FFF2-40B4-BE49-F238E27FC236}">
                      <a16:creationId xmlns:a16="http://schemas.microsoft.com/office/drawing/2014/main" id="{BCB85FE2-3550-487F-884C-050BC7FC00D1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2" name="Google Shape;3029;p49">
                  <a:extLst>
                    <a:ext uri="{FF2B5EF4-FFF2-40B4-BE49-F238E27FC236}">
                      <a16:creationId xmlns:a16="http://schemas.microsoft.com/office/drawing/2014/main" id="{3569A9BB-39F7-49FA-82E0-752C95317DA2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3" name="Google Shape;3030;p49">
                  <a:extLst>
                    <a:ext uri="{FF2B5EF4-FFF2-40B4-BE49-F238E27FC236}">
                      <a16:creationId xmlns:a16="http://schemas.microsoft.com/office/drawing/2014/main" id="{30415322-CBDB-49DF-90AE-C4E15A714167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44" name="Google Shape;3031;p49">
                    <a:extLst>
                      <a:ext uri="{FF2B5EF4-FFF2-40B4-BE49-F238E27FC236}">
                        <a16:creationId xmlns:a16="http://schemas.microsoft.com/office/drawing/2014/main" id="{1EA5771E-52B6-4018-84F8-886F069AF46F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Google Shape;3032;p49">
                    <a:extLst>
                      <a:ext uri="{FF2B5EF4-FFF2-40B4-BE49-F238E27FC236}">
                        <a16:creationId xmlns:a16="http://schemas.microsoft.com/office/drawing/2014/main" id="{0487FA26-9E62-40EF-B4C5-79820129B560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46" name="Google Shape;3033;p49">
                    <a:extLst>
                      <a:ext uri="{FF2B5EF4-FFF2-40B4-BE49-F238E27FC236}">
                        <a16:creationId xmlns:a16="http://schemas.microsoft.com/office/drawing/2014/main" id="{57699BB0-6DC1-4F7F-86EE-224DC8C575B1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47" name="Google Shape;3034;p49">
                      <a:extLst>
                        <a:ext uri="{FF2B5EF4-FFF2-40B4-BE49-F238E27FC236}">
                          <a16:creationId xmlns:a16="http://schemas.microsoft.com/office/drawing/2014/main" id="{54AE3F2E-F8DC-4547-8D1D-7E72D3992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8" name="Google Shape;3035;p49">
                      <a:extLst>
                        <a:ext uri="{FF2B5EF4-FFF2-40B4-BE49-F238E27FC236}">
                          <a16:creationId xmlns:a16="http://schemas.microsoft.com/office/drawing/2014/main" id="{F96E60E9-B52E-43B4-A888-7D01D10BD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9" name="Google Shape;3036;p49">
                      <a:extLst>
                        <a:ext uri="{FF2B5EF4-FFF2-40B4-BE49-F238E27FC236}">
                          <a16:creationId xmlns:a16="http://schemas.microsoft.com/office/drawing/2014/main" id="{E70E5125-9B68-4C90-A9BB-EA19105BD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0" name="Google Shape;3037;p49">
                      <a:extLst>
                        <a:ext uri="{FF2B5EF4-FFF2-40B4-BE49-F238E27FC236}">
                          <a16:creationId xmlns:a16="http://schemas.microsoft.com/office/drawing/2014/main" id="{B67E38FB-A0CC-4D34-87ED-D9BD05C59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1" name="Google Shape;3038;p49">
                      <a:extLst>
                        <a:ext uri="{FF2B5EF4-FFF2-40B4-BE49-F238E27FC236}">
                          <a16:creationId xmlns:a16="http://schemas.microsoft.com/office/drawing/2014/main" id="{62A1D4CC-2884-4A3E-8179-E1261D5A3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2" name="Google Shape;3039;p49">
                      <a:extLst>
                        <a:ext uri="{FF2B5EF4-FFF2-40B4-BE49-F238E27FC236}">
                          <a16:creationId xmlns:a16="http://schemas.microsoft.com/office/drawing/2014/main" id="{A0276BF2-E076-4AAB-8654-94B186CF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3" name="Google Shape;3040;p49">
                      <a:extLst>
                        <a:ext uri="{FF2B5EF4-FFF2-40B4-BE49-F238E27FC236}">
                          <a16:creationId xmlns:a16="http://schemas.microsoft.com/office/drawing/2014/main" id="{E4D53C4E-01EF-4935-B25F-BBEA83B21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4" name="Google Shape;3041;p49">
                      <a:extLst>
                        <a:ext uri="{FF2B5EF4-FFF2-40B4-BE49-F238E27FC236}">
                          <a16:creationId xmlns:a16="http://schemas.microsoft.com/office/drawing/2014/main" id="{0D1C8D71-1395-4FDD-8E6A-7069D6762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55" name="Google Shape;3042;p49">
                      <a:extLst>
                        <a:ext uri="{FF2B5EF4-FFF2-40B4-BE49-F238E27FC236}">
                          <a16:creationId xmlns:a16="http://schemas.microsoft.com/office/drawing/2014/main" id="{746587AE-16AB-4BCF-9391-42431226E9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56" name="Google Shape;3043;p49">
                        <a:extLst>
                          <a:ext uri="{FF2B5EF4-FFF2-40B4-BE49-F238E27FC236}">
                            <a16:creationId xmlns:a16="http://schemas.microsoft.com/office/drawing/2014/main" id="{2620A730-A536-441F-91A4-003329159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7" name="Google Shape;3044;p49">
                        <a:extLst>
                          <a:ext uri="{FF2B5EF4-FFF2-40B4-BE49-F238E27FC236}">
                            <a16:creationId xmlns:a16="http://schemas.microsoft.com/office/drawing/2014/main" id="{A378929F-305E-42F3-AF1B-F8D1FF65A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8" name="Google Shape;3045;p49">
                        <a:extLst>
                          <a:ext uri="{FF2B5EF4-FFF2-40B4-BE49-F238E27FC236}">
                            <a16:creationId xmlns:a16="http://schemas.microsoft.com/office/drawing/2014/main" id="{BB427F6D-D8B2-4095-B735-D5F470CAEB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9" name="Google Shape;3046;p49">
                        <a:extLst>
                          <a:ext uri="{FF2B5EF4-FFF2-40B4-BE49-F238E27FC236}">
                            <a16:creationId xmlns:a16="http://schemas.microsoft.com/office/drawing/2014/main" id="{BAC2A927-DCC4-46DF-B29B-61593D10D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0" name="Google Shape;3047;p49">
                        <a:extLst>
                          <a:ext uri="{FF2B5EF4-FFF2-40B4-BE49-F238E27FC236}">
                            <a16:creationId xmlns:a16="http://schemas.microsoft.com/office/drawing/2014/main" id="{065B58A5-B746-4215-961D-BD7753C3A0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1" name="Google Shape;3048;p49">
                        <a:extLst>
                          <a:ext uri="{FF2B5EF4-FFF2-40B4-BE49-F238E27FC236}">
                            <a16:creationId xmlns:a16="http://schemas.microsoft.com/office/drawing/2014/main" id="{1AB713C8-41FE-4657-99AB-858EF9683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2" name="Google Shape;3049;p49">
                        <a:extLst>
                          <a:ext uri="{FF2B5EF4-FFF2-40B4-BE49-F238E27FC236}">
                            <a16:creationId xmlns:a16="http://schemas.microsoft.com/office/drawing/2014/main" id="{CD2C4C89-A7D5-422B-8717-6633B640F2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3" name="Google Shape;3050;p49">
                        <a:extLst>
                          <a:ext uri="{FF2B5EF4-FFF2-40B4-BE49-F238E27FC236}">
                            <a16:creationId xmlns:a16="http://schemas.microsoft.com/office/drawing/2014/main" id="{37AF2ED2-CF64-4F50-9D2E-65995B6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4" name="Google Shape;3051;p49">
                        <a:extLst>
                          <a:ext uri="{FF2B5EF4-FFF2-40B4-BE49-F238E27FC236}">
                            <a16:creationId xmlns:a16="http://schemas.microsoft.com/office/drawing/2014/main" id="{D6AF73E1-DF85-42F1-95DB-F4199868CC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5" name="Google Shape;3052;p49">
                        <a:extLst>
                          <a:ext uri="{FF2B5EF4-FFF2-40B4-BE49-F238E27FC236}">
                            <a16:creationId xmlns:a16="http://schemas.microsoft.com/office/drawing/2014/main" id="{A8B936E4-3FB3-4B6D-B956-7A2BF0241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6" name="Google Shape;3053;p49">
                        <a:extLst>
                          <a:ext uri="{FF2B5EF4-FFF2-40B4-BE49-F238E27FC236}">
                            <a16:creationId xmlns:a16="http://schemas.microsoft.com/office/drawing/2014/main" id="{4DB1371A-A6A4-4A6A-915C-4C8945092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7" name="Google Shape;3054;p49">
                        <a:extLst>
                          <a:ext uri="{FF2B5EF4-FFF2-40B4-BE49-F238E27FC236}">
                            <a16:creationId xmlns:a16="http://schemas.microsoft.com/office/drawing/2014/main" id="{4666E65B-39BB-4588-ABD8-4D9931EE7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8" name="Google Shape;3055;p49">
                        <a:extLst>
                          <a:ext uri="{FF2B5EF4-FFF2-40B4-BE49-F238E27FC236}">
                            <a16:creationId xmlns:a16="http://schemas.microsoft.com/office/drawing/2014/main" id="{53455C5A-192E-4567-A511-FCE60A0D53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9" name="Google Shape;3056;p49">
                        <a:extLst>
                          <a:ext uri="{FF2B5EF4-FFF2-40B4-BE49-F238E27FC236}">
                            <a16:creationId xmlns:a16="http://schemas.microsoft.com/office/drawing/2014/main" id="{D85AF659-440E-463E-B171-34E6310B4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570" name="Google Shape;3057;p49">
                        <a:extLst>
                          <a:ext uri="{FF2B5EF4-FFF2-40B4-BE49-F238E27FC236}">
                            <a16:creationId xmlns:a16="http://schemas.microsoft.com/office/drawing/2014/main" id="{41D9230A-2968-4E13-8BAC-DB5B349C3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71" name="Google Shape;3058;p49">
                          <a:extLst>
                            <a:ext uri="{FF2B5EF4-FFF2-40B4-BE49-F238E27FC236}">
                              <a16:creationId xmlns:a16="http://schemas.microsoft.com/office/drawing/2014/main" id="{A62D2417-CF07-46FD-9953-C328CCB670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2" name="Google Shape;3059;p49">
                          <a:extLst>
                            <a:ext uri="{FF2B5EF4-FFF2-40B4-BE49-F238E27FC236}">
                              <a16:creationId xmlns:a16="http://schemas.microsoft.com/office/drawing/2014/main" id="{BBB7C5C4-7BA0-429F-8790-3ADFF97BA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3" name="Google Shape;3060;p49">
                          <a:extLst>
                            <a:ext uri="{FF2B5EF4-FFF2-40B4-BE49-F238E27FC236}">
                              <a16:creationId xmlns:a16="http://schemas.microsoft.com/office/drawing/2014/main" id="{08DA7859-CB96-4919-B01D-FD4DC9A06C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4" name="Google Shape;3061;p49">
                          <a:extLst>
                            <a:ext uri="{FF2B5EF4-FFF2-40B4-BE49-F238E27FC236}">
                              <a16:creationId xmlns:a16="http://schemas.microsoft.com/office/drawing/2014/main" id="{AE8983A4-288C-48F4-A9D9-3FED4AAEE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5" name="Google Shape;3062;p49">
                          <a:extLst>
                            <a:ext uri="{FF2B5EF4-FFF2-40B4-BE49-F238E27FC236}">
                              <a16:creationId xmlns:a16="http://schemas.microsoft.com/office/drawing/2014/main" id="{12C0F657-8FF6-4C0C-8D04-9DFD5898E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6" name="Google Shape;3063;p49">
                          <a:extLst>
                            <a:ext uri="{FF2B5EF4-FFF2-40B4-BE49-F238E27FC236}">
                              <a16:creationId xmlns:a16="http://schemas.microsoft.com/office/drawing/2014/main" id="{5FA66DC4-7048-4E7A-BFCE-FEDB5AB8CC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7" name="Google Shape;3064;p49">
                          <a:extLst>
                            <a:ext uri="{FF2B5EF4-FFF2-40B4-BE49-F238E27FC236}">
                              <a16:creationId xmlns:a16="http://schemas.microsoft.com/office/drawing/2014/main" id="{D6E36F7D-54BB-440B-97D1-24E7D2C98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8" name="Google Shape;3065;p49">
                          <a:extLst>
                            <a:ext uri="{FF2B5EF4-FFF2-40B4-BE49-F238E27FC236}">
                              <a16:creationId xmlns:a16="http://schemas.microsoft.com/office/drawing/2014/main" id="{D3A00179-2468-4558-8C91-0006A3F93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9" name="Google Shape;3066;p49">
                          <a:extLst>
                            <a:ext uri="{FF2B5EF4-FFF2-40B4-BE49-F238E27FC236}">
                              <a16:creationId xmlns:a16="http://schemas.microsoft.com/office/drawing/2014/main" id="{D5375688-B2C2-4D49-B312-468CC3C690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0" name="Google Shape;3067;p49">
                          <a:extLst>
                            <a:ext uri="{FF2B5EF4-FFF2-40B4-BE49-F238E27FC236}">
                              <a16:creationId xmlns:a16="http://schemas.microsoft.com/office/drawing/2014/main" id="{41954FBB-60F7-4BF5-99C4-073579811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1" name="Google Shape;3068;p49">
                          <a:extLst>
                            <a:ext uri="{FF2B5EF4-FFF2-40B4-BE49-F238E27FC236}">
                              <a16:creationId xmlns:a16="http://schemas.microsoft.com/office/drawing/2014/main" id="{82E5C0A4-F7E4-45A1-BDA8-187C6893DA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2" name="Google Shape;3069;p49">
                          <a:extLst>
                            <a:ext uri="{FF2B5EF4-FFF2-40B4-BE49-F238E27FC236}">
                              <a16:creationId xmlns:a16="http://schemas.microsoft.com/office/drawing/2014/main" id="{49F8C918-3CFE-4B30-8407-6EFB4261F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3" name="Google Shape;3070;p49">
                          <a:extLst>
                            <a:ext uri="{FF2B5EF4-FFF2-40B4-BE49-F238E27FC236}">
                              <a16:creationId xmlns:a16="http://schemas.microsoft.com/office/drawing/2014/main" id="{9526FB59-1409-4E38-A7B4-1D9BC921E5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4" name="Google Shape;3071;p49">
                          <a:extLst>
                            <a:ext uri="{FF2B5EF4-FFF2-40B4-BE49-F238E27FC236}">
                              <a16:creationId xmlns:a16="http://schemas.microsoft.com/office/drawing/2014/main" id="{AE3BBD56-E82A-47A2-A8F7-A932CAC6BD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5" name="Google Shape;3072;p49">
                          <a:extLst>
                            <a:ext uri="{FF2B5EF4-FFF2-40B4-BE49-F238E27FC236}">
                              <a16:creationId xmlns:a16="http://schemas.microsoft.com/office/drawing/2014/main" id="{8E68B849-DD2C-48E2-96AA-408EDB4C1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6" name="Google Shape;3073;p49">
                          <a:extLst>
                            <a:ext uri="{FF2B5EF4-FFF2-40B4-BE49-F238E27FC236}">
                              <a16:creationId xmlns:a16="http://schemas.microsoft.com/office/drawing/2014/main" id="{0D57EFC9-983F-411C-8D69-7D0D213989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7" name="Google Shape;3074;p49">
                          <a:extLst>
                            <a:ext uri="{FF2B5EF4-FFF2-40B4-BE49-F238E27FC236}">
                              <a16:creationId xmlns:a16="http://schemas.microsoft.com/office/drawing/2014/main" id="{802E91EE-B0BD-4F6D-AC6E-438AC8E4FF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8" name="Google Shape;3075;p49">
                          <a:extLst>
                            <a:ext uri="{FF2B5EF4-FFF2-40B4-BE49-F238E27FC236}">
                              <a16:creationId xmlns:a16="http://schemas.microsoft.com/office/drawing/2014/main" id="{C4307FDF-8412-4823-A630-D833C7D747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9" name="Google Shape;3076;p49">
                          <a:extLst>
                            <a:ext uri="{FF2B5EF4-FFF2-40B4-BE49-F238E27FC236}">
                              <a16:creationId xmlns:a16="http://schemas.microsoft.com/office/drawing/2014/main" id="{79DE0615-02D1-4CE7-8BBC-5F0C9F836B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0" name="Google Shape;3077;p49">
                          <a:extLst>
                            <a:ext uri="{FF2B5EF4-FFF2-40B4-BE49-F238E27FC236}">
                              <a16:creationId xmlns:a16="http://schemas.microsoft.com/office/drawing/2014/main" id="{30EBEACB-553D-47A7-9C8A-58DF161A2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1" name="Google Shape;3078;p49">
                          <a:extLst>
                            <a:ext uri="{FF2B5EF4-FFF2-40B4-BE49-F238E27FC236}">
                              <a16:creationId xmlns:a16="http://schemas.microsoft.com/office/drawing/2014/main" id="{5170AFB8-75D5-442A-AB72-374D4FFEF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2" name="Google Shape;3079;p49">
                          <a:extLst>
                            <a:ext uri="{FF2B5EF4-FFF2-40B4-BE49-F238E27FC236}">
                              <a16:creationId xmlns:a16="http://schemas.microsoft.com/office/drawing/2014/main" id="{F18FBA30-AD2E-42C5-8243-6E66CD23B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3" name="Google Shape;3080;p49">
                          <a:extLst>
                            <a:ext uri="{FF2B5EF4-FFF2-40B4-BE49-F238E27FC236}">
                              <a16:creationId xmlns:a16="http://schemas.microsoft.com/office/drawing/2014/main" id="{F50F61FB-E809-47AE-A383-0F9B8CC38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4" name="Google Shape;3081;p49">
                          <a:extLst>
                            <a:ext uri="{FF2B5EF4-FFF2-40B4-BE49-F238E27FC236}">
                              <a16:creationId xmlns:a16="http://schemas.microsoft.com/office/drawing/2014/main" id="{C7374F7A-1060-4AA2-8D36-60FAAE5BB4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595" name="Google Shape;3082;p49">
                          <a:extLst>
                            <a:ext uri="{FF2B5EF4-FFF2-40B4-BE49-F238E27FC236}">
                              <a16:creationId xmlns:a16="http://schemas.microsoft.com/office/drawing/2014/main" id="{7647DFC2-8697-4895-A979-8AFF9D0704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97" name="Google Shape;3083;p49">
                            <a:extLst>
                              <a:ext uri="{FF2B5EF4-FFF2-40B4-BE49-F238E27FC236}">
                                <a16:creationId xmlns:a16="http://schemas.microsoft.com/office/drawing/2014/main" id="{7CDB96D2-FC69-4FA9-9853-8E727AAC1C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>
                            <a:def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defPPr>
                            <a:lvl1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1pPr>
                            <a:lvl2pPr marR="0" lvl="1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2pPr>
                            <a:lvl3pPr marR="0" lvl="2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3pPr>
                            <a:lvl4pPr marR="0" lvl="3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4pPr>
                            <a:lvl5pPr marR="0" lvl="4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5pPr>
                            <a:lvl6pPr marR="0" lvl="5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6pPr>
                            <a:lvl7pPr marR="0" lvl="6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7pPr>
                            <a:lvl8pPr marR="0" lvl="7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8pPr>
                            <a:lvl9pPr marR="0" lvl="8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9pPr>
                          </a:lstStyle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598" name="Google Shape;3084;p49">
                            <a:extLst>
                              <a:ext uri="{FF2B5EF4-FFF2-40B4-BE49-F238E27FC236}">
                                <a16:creationId xmlns:a16="http://schemas.microsoft.com/office/drawing/2014/main" id="{0D6FC737-F1BD-46BD-9AB0-CC8CBA656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99" name="Google Shape;3085;p49">
                              <a:extLst>
                                <a:ext uri="{FF2B5EF4-FFF2-40B4-BE49-F238E27FC236}">
                                  <a16:creationId xmlns:a16="http://schemas.microsoft.com/office/drawing/2014/main" id="{A7D64441-5F97-44C0-9012-44A57DDE81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0" name="Google Shape;3086;p49">
                              <a:extLst>
                                <a:ext uri="{FF2B5EF4-FFF2-40B4-BE49-F238E27FC236}">
                                  <a16:creationId xmlns:a16="http://schemas.microsoft.com/office/drawing/2014/main" id="{67A64E05-6B8A-4A69-A0BC-936F017FA2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1" name="Google Shape;3087;p49">
                              <a:extLst>
                                <a:ext uri="{FF2B5EF4-FFF2-40B4-BE49-F238E27FC236}">
                                  <a16:creationId xmlns:a16="http://schemas.microsoft.com/office/drawing/2014/main" id="{DB9A0542-B8AA-441C-92B9-8E7FBB70A7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2" name="Google Shape;3088;p49">
                              <a:extLst>
                                <a:ext uri="{FF2B5EF4-FFF2-40B4-BE49-F238E27FC236}">
                                  <a16:creationId xmlns:a16="http://schemas.microsoft.com/office/drawing/2014/main" id="{4B403CF7-4EB4-417C-BDA2-578DEE7294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3" name="Google Shape;3089;p49">
                              <a:extLst>
                                <a:ext uri="{FF2B5EF4-FFF2-40B4-BE49-F238E27FC236}">
                                  <a16:creationId xmlns:a16="http://schemas.microsoft.com/office/drawing/2014/main" id="{F8C567C0-64A9-43A6-83C9-307DA1064C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4" name="Google Shape;3090;p49">
                              <a:extLst>
                                <a:ext uri="{FF2B5EF4-FFF2-40B4-BE49-F238E27FC236}">
                                  <a16:creationId xmlns:a16="http://schemas.microsoft.com/office/drawing/2014/main" id="{A3A7B6DC-9F91-4A18-A521-C55D343640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5" name="Google Shape;3091;p49">
                              <a:extLst>
                                <a:ext uri="{FF2B5EF4-FFF2-40B4-BE49-F238E27FC236}">
                                  <a16:creationId xmlns:a16="http://schemas.microsoft.com/office/drawing/2014/main" id="{7317D909-15E1-46FB-9C34-0EC2FF7529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06" name="Google Shape;3092;p49">
                              <a:extLst>
                                <a:ext uri="{FF2B5EF4-FFF2-40B4-BE49-F238E27FC236}">
                                  <a16:creationId xmlns:a16="http://schemas.microsoft.com/office/drawing/2014/main" id="{1C97E2EF-6E91-46B8-9BF5-4F5DDF2C15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10" name="Google Shape;3093;p49">
                                <a:extLst>
                                  <a:ext uri="{FF2B5EF4-FFF2-40B4-BE49-F238E27FC236}">
                                    <a16:creationId xmlns:a16="http://schemas.microsoft.com/office/drawing/2014/main" id="{00313D57-5367-47F0-A975-7B5EEE7F62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1" name="Google Shape;3094;p49">
                                <a:extLst>
                                  <a:ext uri="{FF2B5EF4-FFF2-40B4-BE49-F238E27FC236}">
                                    <a16:creationId xmlns:a16="http://schemas.microsoft.com/office/drawing/2014/main" id="{CA5D63D6-3937-43C7-9586-DB357AE379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2" name="Google Shape;3095;p49">
                                <a:extLst>
                                  <a:ext uri="{FF2B5EF4-FFF2-40B4-BE49-F238E27FC236}">
                                    <a16:creationId xmlns:a16="http://schemas.microsoft.com/office/drawing/2014/main" id="{180696B9-513B-495F-A9A8-D14AD8C7E9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3" name="Google Shape;3096;p49">
                                <a:extLst>
                                  <a:ext uri="{FF2B5EF4-FFF2-40B4-BE49-F238E27FC236}">
                                    <a16:creationId xmlns:a16="http://schemas.microsoft.com/office/drawing/2014/main" id="{11CE44F6-1CD7-463E-AC9B-5A81A0591D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4" name="Google Shape;3097;p49">
                                <a:extLst>
                                  <a:ext uri="{FF2B5EF4-FFF2-40B4-BE49-F238E27FC236}">
                                    <a16:creationId xmlns:a16="http://schemas.microsoft.com/office/drawing/2014/main" id="{CC0E1E9D-87E7-440C-A546-C282EEF910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5" name="Google Shape;3098;p49">
                                <a:extLst>
                                  <a:ext uri="{FF2B5EF4-FFF2-40B4-BE49-F238E27FC236}">
                                    <a16:creationId xmlns:a16="http://schemas.microsoft.com/office/drawing/2014/main" id="{E48CE721-AE35-469D-B63B-FD5F0A293C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6" name="Google Shape;3099;p49">
                                <a:extLst>
                                  <a:ext uri="{FF2B5EF4-FFF2-40B4-BE49-F238E27FC236}">
                                    <a16:creationId xmlns:a16="http://schemas.microsoft.com/office/drawing/2014/main" id="{53460C6C-4F7B-49F9-8407-F57F74252A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7" name="Google Shape;3100;p49">
                                <a:extLst>
                                  <a:ext uri="{FF2B5EF4-FFF2-40B4-BE49-F238E27FC236}">
                                    <a16:creationId xmlns:a16="http://schemas.microsoft.com/office/drawing/2014/main" id="{ED6E1031-25C5-4082-BFC2-E11F1B08C7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8" name="Google Shape;3101;p49">
                                <a:extLst>
                                  <a:ext uri="{FF2B5EF4-FFF2-40B4-BE49-F238E27FC236}">
                                    <a16:creationId xmlns:a16="http://schemas.microsoft.com/office/drawing/2014/main" id="{E10C7136-43C9-40AB-BF69-F8BE065B23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9" name="Google Shape;3102;p49">
                                <a:extLst>
                                  <a:ext uri="{FF2B5EF4-FFF2-40B4-BE49-F238E27FC236}">
                                    <a16:creationId xmlns:a16="http://schemas.microsoft.com/office/drawing/2014/main" id="{51CA7CDD-5158-4E0F-91E4-835DC09CB0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0" name="Google Shape;3103;p49">
                                <a:extLst>
                                  <a:ext uri="{FF2B5EF4-FFF2-40B4-BE49-F238E27FC236}">
                                    <a16:creationId xmlns:a16="http://schemas.microsoft.com/office/drawing/2014/main" id="{6EDA76D7-8E62-42B7-8C07-C13F3CED7E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1" name="Google Shape;3104;p49">
                                <a:extLst>
                                  <a:ext uri="{FF2B5EF4-FFF2-40B4-BE49-F238E27FC236}">
                                    <a16:creationId xmlns:a16="http://schemas.microsoft.com/office/drawing/2014/main" id="{21C0C8B0-EBCF-4A0B-BB5C-8107A7770B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2" name="Google Shape;3105;p49">
                                <a:extLst>
                                  <a:ext uri="{FF2B5EF4-FFF2-40B4-BE49-F238E27FC236}">
                                    <a16:creationId xmlns:a16="http://schemas.microsoft.com/office/drawing/2014/main" id="{1E8CAB0A-EE2C-439C-8C1F-ABA8F87F1E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623" name="Google Shape;3106;p49">
                                <a:extLst>
                                  <a:ext uri="{FF2B5EF4-FFF2-40B4-BE49-F238E27FC236}">
                                    <a16:creationId xmlns:a16="http://schemas.microsoft.com/office/drawing/2014/main" id="{A327CD09-3CB5-4484-8C7D-1365BEF1CD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24" name="Google Shape;3107;p49">
                                  <a:extLst>
                                    <a:ext uri="{FF2B5EF4-FFF2-40B4-BE49-F238E27FC236}">
                                      <a16:creationId xmlns:a16="http://schemas.microsoft.com/office/drawing/2014/main" id="{3F457D55-4FCB-4E55-8EBB-BA3B1F31FBE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5" name="Google Shape;3108;p49">
                                  <a:extLst>
                                    <a:ext uri="{FF2B5EF4-FFF2-40B4-BE49-F238E27FC236}">
                                      <a16:creationId xmlns:a16="http://schemas.microsoft.com/office/drawing/2014/main" id="{1A1EDCFB-5B2F-440A-B62B-8ACF5511352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6" name="Google Shape;3109;p49">
                                  <a:extLst>
                                    <a:ext uri="{FF2B5EF4-FFF2-40B4-BE49-F238E27FC236}">
                                      <a16:creationId xmlns:a16="http://schemas.microsoft.com/office/drawing/2014/main" id="{C1B96936-DFF8-46DC-9B1F-BF886E8D844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7" name="Google Shape;3110;p49">
                                  <a:extLst>
                                    <a:ext uri="{FF2B5EF4-FFF2-40B4-BE49-F238E27FC236}">
                                      <a16:creationId xmlns:a16="http://schemas.microsoft.com/office/drawing/2014/main" id="{571A13CA-6193-4F03-8BDC-2BD4774413A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8" name="Google Shape;3111;p49">
                                  <a:extLst>
                                    <a:ext uri="{FF2B5EF4-FFF2-40B4-BE49-F238E27FC236}">
                                      <a16:creationId xmlns:a16="http://schemas.microsoft.com/office/drawing/2014/main" id="{440EC465-E5C7-44D8-9234-2894EC7211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9" name="Google Shape;3112;p49">
                                  <a:extLst>
                                    <a:ext uri="{FF2B5EF4-FFF2-40B4-BE49-F238E27FC236}">
                                      <a16:creationId xmlns:a16="http://schemas.microsoft.com/office/drawing/2014/main" id="{5BCA90E9-869F-46BE-99EA-220C3147216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0" name="Google Shape;3113;p49">
                                  <a:extLst>
                                    <a:ext uri="{FF2B5EF4-FFF2-40B4-BE49-F238E27FC236}">
                                      <a16:creationId xmlns:a16="http://schemas.microsoft.com/office/drawing/2014/main" id="{0DE6C4F9-102D-440A-8767-D7AA7FC120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631" name="Google Shape;3114;p49">
                                  <a:extLst>
                                    <a:ext uri="{FF2B5EF4-FFF2-40B4-BE49-F238E27FC236}">
                                      <a16:creationId xmlns:a16="http://schemas.microsoft.com/office/drawing/2014/main" id="{EB53CF66-886F-400E-B4CA-745073713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32" name="Google Shape;3115;p49">
                                    <a:extLst>
                                      <a:ext uri="{FF2B5EF4-FFF2-40B4-BE49-F238E27FC236}">
                                        <a16:creationId xmlns:a16="http://schemas.microsoft.com/office/drawing/2014/main" id="{463AA22A-C768-4F0B-830B-A519F72D6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3" name="Google Shape;3116;p49">
                                    <a:extLst>
                                      <a:ext uri="{FF2B5EF4-FFF2-40B4-BE49-F238E27FC236}">
                                        <a16:creationId xmlns:a16="http://schemas.microsoft.com/office/drawing/2014/main" id="{0BE50E18-0B1B-4316-907A-FEC0A56651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" name="Google Shape;3117;p49">
                                    <a:extLst>
                                      <a:ext uri="{FF2B5EF4-FFF2-40B4-BE49-F238E27FC236}">
                                        <a16:creationId xmlns:a16="http://schemas.microsoft.com/office/drawing/2014/main" id="{223A0A60-9D38-4D7B-BE91-B74A85D4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5" name="Google Shape;3118;p49">
                                    <a:extLst>
                                      <a:ext uri="{FF2B5EF4-FFF2-40B4-BE49-F238E27FC236}">
                                        <a16:creationId xmlns:a16="http://schemas.microsoft.com/office/drawing/2014/main" id="{EBC85D39-824E-4F8D-843B-9D8ACF5401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6" name="Google Shape;3119;p49">
                                    <a:extLst>
                                      <a:ext uri="{FF2B5EF4-FFF2-40B4-BE49-F238E27FC236}">
                                        <a16:creationId xmlns:a16="http://schemas.microsoft.com/office/drawing/2014/main" id="{B1E9DED3-A58B-4178-B3E5-DB0B0A9241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637" name="Google Shape;3120;p49">
                                    <a:extLst>
                                      <a:ext uri="{FF2B5EF4-FFF2-40B4-BE49-F238E27FC236}">
                                        <a16:creationId xmlns:a16="http://schemas.microsoft.com/office/drawing/2014/main" id="{684F114C-845F-4B14-B200-EE898D9DCBB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38" name="Google Shape;3121;p49">
                                      <a:extLst>
                                        <a:ext uri="{FF2B5EF4-FFF2-40B4-BE49-F238E27FC236}">
                                          <a16:creationId xmlns:a16="http://schemas.microsoft.com/office/drawing/2014/main" id="{F0EED908-7767-4F2C-BD5C-8458F1CDAEB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9" name="Google Shape;3122;p49">
                                      <a:extLst>
                                        <a:ext uri="{FF2B5EF4-FFF2-40B4-BE49-F238E27FC236}">
                                          <a16:creationId xmlns:a16="http://schemas.microsoft.com/office/drawing/2014/main" id="{DA707F53-3238-4E6C-9FEF-00861995D17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0" name="Google Shape;3123;p49">
                                      <a:extLst>
                                        <a:ext uri="{FF2B5EF4-FFF2-40B4-BE49-F238E27FC236}">
                                          <a16:creationId xmlns:a16="http://schemas.microsoft.com/office/drawing/2014/main" id="{96065BC3-AC3A-4AEC-AF33-0E9CDE0048D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1" name="Google Shape;3124;p49">
                                      <a:extLst>
                                        <a:ext uri="{FF2B5EF4-FFF2-40B4-BE49-F238E27FC236}">
                                          <a16:creationId xmlns:a16="http://schemas.microsoft.com/office/drawing/2014/main" id="{393DE148-80DC-4F27-A9A3-DD63094C0DB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07" name="Google Shape;3125;p49">
                              <a:extLst>
                                <a:ext uri="{FF2B5EF4-FFF2-40B4-BE49-F238E27FC236}">
                                  <a16:creationId xmlns:a16="http://schemas.microsoft.com/office/drawing/2014/main" id="{B1E9BA5D-7038-4F1A-9D84-771C028941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8" name="Google Shape;3126;p49">
                              <a:extLst>
                                <a:ext uri="{FF2B5EF4-FFF2-40B4-BE49-F238E27FC236}">
                                  <a16:creationId xmlns:a16="http://schemas.microsoft.com/office/drawing/2014/main" id="{B8E71B43-5F7C-489E-A28F-B80F441ABD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9" name="Google Shape;3127;p49">
                              <a:extLst>
                                <a:ext uri="{FF2B5EF4-FFF2-40B4-BE49-F238E27FC236}">
                                  <a16:creationId xmlns:a16="http://schemas.microsoft.com/office/drawing/2014/main" id="{4BBFF7F1-7C76-41B7-AC59-C4FAD75159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96" name="Google Shape;3128;p49">
                          <a:extLst>
                            <a:ext uri="{FF2B5EF4-FFF2-40B4-BE49-F238E27FC236}">
                              <a16:creationId xmlns:a16="http://schemas.microsoft.com/office/drawing/2014/main" id="{2D61DED9-3B00-4600-876E-224096B36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4" name="Google Shape;3129;p49">
                <a:extLst>
                  <a:ext uri="{FF2B5EF4-FFF2-40B4-BE49-F238E27FC236}">
                    <a16:creationId xmlns:a16="http://schemas.microsoft.com/office/drawing/2014/main" id="{7D29A8B0-D1DC-4BC6-BF19-C916E5B7C35B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39" name="Google Shape;3130;p49">
                  <a:extLst>
                    <a:ext uri="{FF2B5EF4-FFF2-40B4-BE49-F238E27FC236}">
                      <a16:creationId xmlns:a16="http://schemas.microsoft.com/office/drawing/2014/main" id="{FB36E882-C404-455B-8BE2-7EEC3CA03A15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Google Shape;3131;p49">
                  <a:extLst>
                    <a:ext uri="{FF2B5EF4-FFF2-40B4-BE49-F238E27FC236}">
                      <a16:creationId xmlns:a16="http://schemas.microsoft.com/office/drawing/2014/main" id="{284FBE0D-77ED-4AA0-B0CE-52778029B82B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" name="Google Shape;3132;p49">
                <a:extLst>
                  <a:ext uri="{FF2B5EF4-FFF2-40B4-BE49-F238E27FC236}">
                    <a16:creationId xmlns:a16="http://schemas.microsoft.com/office/drawing/2014/main" id="{6FA1F3C7-23D2-4EF4-956F-117937736DF3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37" name="Google Shape;3133;p49">
                  <a:extLst>
                    <a:ext uri="{FF2B5EF4-FFF2-40B4-BE49-F238E27FC236}">
                      <a16:creationId xmlns:a16="http://schemas.microsoft.com/office/drawing/2014/main" id="{E138410F-5188-4B5F-89A1-D35AFDBFEAC8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8" name="Google Shape;3134;p49">
                  <a:extLst>
                    <a:ext uri="{FF2B5EF4-FFF2-40B4-BE49-F238E27FC236}">
                      <a16:creationId xmlns:a16="http://schemas.microsoft.com/office/drawing/2014/main" id="{8DCE87E0-5BA6-4F88-B2D2-8FFEE1B010CC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" name="Google Shape;3135;p49">
                <a:extLst>
                  <a:ext uri="{FF2B5EF4-FFF2-40B4-BE49-F238E27FC236}">
                    <a16:creationId xmlns:a16="http://schemas.microsoft.com/office/drawing/2014/main" id="{4AC106C0-041A-46BE-826B-2065DC3639E5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35" name="Google Shape;3136;p49">
                  <a:extLst>
                    <a:ext uri="{FF2B5EF4-FFF2-40B4-BE49-F238E27FC236}">
                      <a16:creationId xmlns:a16="http://schemas.microsoft.com/office/drawing/2014/main" id="{4E77980F-D569-4549-99D4-D42CEA42E4C6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6" name="Google Shape;3137;p49">
                  <a:extLst>
                    <a:ext uri="{FF2B5EF4-FFF2-40B4-BE49-F238E27FC236}">
                      <a16:creationId xmlns:a16="http://schemas.microsoft.com/office/drawing/2014/main" id="{750D345B-95D7-4CF4-BD16-5178FE01B0EE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" name="Google Shape;3138;p49">
                <a:extLst>
                  <a:ext uri="{FF2B5EF4-FFF2-40B4-BE49-F238E27FC236}">
                    <a16:creationId xmlns:a16="http://schemas.microsoft.com/office/drawing/2014/main" id="{E074D357-EAC3-4D2E-AE9E-5D2F7606BDFB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33" name="Google Shape;3139;p49">
                  <a:extLst>
                    <a:ext uri="{FF2B5EF4-FFF2-40B4-BE49-F238E27FC236}">
                      <a16:creationId xmlns:a16="http://schemas.microsoft.com/office/drawing/2014/main" id="{C2404601-CDB8-4F1F-8DB9-815C40DE862B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Google Shape;3140;p49">
                  <a:extLst>
                    <a:ext uri="{FF2B5EF4-FFF2-40B4-BE49-F238E27FC236}">
                      <a16:creationId xmlns:a16="http://schemas.microsoft.com/office/drawing/2014/main" id="{EC2FBE74-67EA-4F2E-AECA-ABC6B47C5B12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" name="Google Shape;3141;p49">
                <a:extLst>
                  <a:ext uri="{FF2B5EF4-FFF2-40B4-BE49-F238E27FC236}">
                    <a16:creationId xmlns:a16="http://schemas.microsoft.com/office/drawing/2014/main" id="{B0BBA787-3B79-442A-8CBC-39FE9D5B78B9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31" name="Google Shape;3142;p49">
                  <a:extLst>
                    <a:ext uri="{FF2B5EF4-FFF2-40B4-BE49-F238E27FC236}">
                      <a16:creationId xmlns:a16="http://schemas.microsoft.com/office/drawing/2014/main" id="{4D594DBB-51EA-48A8-BC23-E8FF0C546294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Google Shape;3143;p49">
                  <a:extLst>
                    <a:ext uri="{FF2B5EF4-FFF2-40B4-BE49-F238E27FC236}">
                      <a16:creationId xmlns:a16="http://schemas.microsoft.com/office/drawing/2014/main" id="{769D6622-683F-4459-9E26-C49C065F5061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" name="Google Shape;3144;p49">
                <a:extLst>
                  <a:ext uri="{FF2B5EF4-FFF2-40B4-BE49-F238E27FC236}">
                    <a16:creationId xmlns:a16="http://schemas.microsoft.com/office/drawing/2014/main" id="{FC5E6AEF-CEB9-4B77-A28A-2A83EA5B5417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29" name="Google Shape;3145;p49">
                  <a:extLst>
                    <a:ext uri="{FF2B5EF4-FFF2-40B4-BE49-F238E27FC236}">
                      <a16:creationId xmlns:a16="http://schemas.microsoft.com/office/drawing/2014/main" id="{91BB8AF5-A2DD-4B1D-8A9F-3FF825B32D60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Google Shape;3146;p49">
                  <a:extLst>
                    <a:ext uri="{FF2B5EF4-FFF2-40B4-BE49-F238E27FC236}">
                      <a16:creationId xmlns:a16="http://schemas.microsoft.com/office/drawing/2014/main" id="{3CFD386D-EFEA-4DC2-8103-9F8D5C7746B5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" name="Google Shape;3147;p49">
                <a:extLst>
                  <a:ext uri="{FF2B5EF4-FFF2-40B4-BE49-F238E27FC236}">
                    <a16:creationId xmlns:a16="http://schemas.microsoft.com/office/drawing/2014/main" id="{C97807A4-4883-448D-B48C-37433F46BBE7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27" name="Google Shape;3148;p49">
                  <a:extLst>
                    <a:ext uri="{FF2B5EF4-FFF2-40B4-BE49-F238E27FC236}">
                      <a16:creationId xmlns:a16="http://schemas.microsoft.com/office/drawing/2014/main" id="{B2C2BC77-C9C9-4231-B0BE-A294630F6AFE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Google Shape;3149;p49">
                  <a:extLst>
                    <a:ext uri="{FF2B5EF4-FFF2-40B4-BE49-F238E27FC236}">
                      <a16:creationId xmlns:a16="http://schemas.microsoft.com/office/drawing/2014/main" id="{77B89802-3984-45AC-BA74-A889C7134613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" name="Google Shape;3150;p49">
                <a:extLst>
                  <a:ext uri="{FF2B5EF4-FFF2-40B4-BE49-F238E27FC236}">
                    <a16:creationId xmlns:a16="http://schemas.microsoft.com/office/drawing/2014/main" id="{0E03DA7F-2D50-4EA3-9CE7-B9313E6C28E2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25" name="Google Shape;3151;p49">
                  <a:extLst>
                    <a:ext uri="{FF2B5EF4-FFF2-40B4-BE49-F238E27FC236}">
                      <a16:creationId xmlns:a16="http://schemas.microsoft.com/office/drawing/2014/main" id="{8B0659C7-23CC-4ACE-8F8A-594775264ECE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" name="Google Shape;3152;p49">
                  <a:extLst>
                    <a:ext uri="{FF2B5EF4-FFF2-40B4-BE49-F238E27FC236}">
                      <a16:creationId xmlns:a16="http://schemas.microsoft.com/office/drawing/2014/main" id="{E3EDAC36-79F8-40D8-AA0E-BC5647D6ADED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" name="Google Shape;3153;p49">
                <a:extLst>
                  <a:ext uri="{FF2B5EF4-FFF2-40B4-BE49-F238E27FC236}">
                    <a16:creationId xmlns:a16="http://schemas.microsoft.com/office/drawing/2014/main" id="{1DDC1737-C9AA-46EC-8FAE-0E7BB3564793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23" name="Google Shape;3154;p49">
                  <a:extLst>
                    <a:ext uri="{FF2B5EF4-FFF2-40B4-BE49-F238E27FC236}">
                      <a16:creationId xmlns:a16="http://schemas.microsoft.com/office/drawing/2014/main" id="{2C84A15B-652D-4558-8DCA-FF19842965F9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Google Shape;3155;p49">
                  <a:extLst>
                    <a:ext uri="{FF2B5EF4-FFF2-40B4-BE49-F238E27FC236}">
                      <a16:creationId xmlns:a16="http://schemas.microsoft.com/office/drawing/2014/main" id="{DD43A918-7B00-4288-A661-564C6253560F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" name="Google Shape;3156;p49">
                <a:extLst>
                  <a:ext uri="{FF2B5EF4-FFF2-40B4-BE49-F238E27FC236}">
                    <a16:creationId xmlns:a16="http://schemas.microsoft.com/office/drawing/2014/main" id="{6FB42142-F252-4832-A48E-28299C049DDD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21" name="Google Shape;3157;p49">
                  <a:extLst>
                    <a:ext uri="{FF2B5EF4-FFF2-40B4-BE49-F238E27FC236}">
                      <a16:creationId xmlns:a16="http://schemas.microsoft.com/office/drawing/2014/main" id="{27A767D6-726F-4988-BA0F-EB4493A91ACD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Google Shape;3158;p49">
                  <a:extLst>
                    <a:ext uri="{FF2B5EF4-FFF2-40B4-BE49-F238E27FC236}">
                      <a16:creationId xmlns:a16="http://schemas.microsoft.com/office/drawing/2014/main" id="{771890EF-E1C6-4A6E-9E4F-F9695CFBA1C0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4" name="Google Shape;3159;p49">
                <a:extLst>
                  <a:ext uri="{FF2B5EF4-FFF2-40B4-BE49-F238E27FC236}">
                    <a16:creationId xmlns:a16="http://schemas.microsoft.com/office/drawing/2014/main" id="{261F47BD-0AA0-4CBF-AEFC-0B85A1E241A4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19" name="Google Shape;3160;p49">
                  <a:extLst>
                    <a:ext uri="{FF2B5EF4-FFF2-40B4-BE49-F238E27FC236}">
                      <a16:creationId xmlns:a16="http://schemas.microsoft.com/office/drawing/2014/main" id="{D92A33A9-4FBA-47E0-864B-195ADDCC25A9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Google Shape;3161;p49">
                  <a:extLst>
                    <a:ext uri="{FF2B5EF4-FFF2-40B4-BE49-F238E27FC236}">
                      <a16:creationId xmlns:a16="http://schemas.microsoft.com/office/drawing/2014/main" id="{77126531-B3CC-492C-BE0F-0EAC9251FF02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" name="Google Shape;3162;p49">
                <a:extLst>
                  <a:ext uri="{FF2B5EF4-FFF2-40B4-BE49-F238E27FC236}">
                    <a16:creationId xmlns:a16="http://schemas.microsoft.com/office/drawing/2014/main" id="{72E9310E-E745-4CF8-88EB-331FCD2BEB35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17" name="Google Shape;3163;p49">
                  <a:extLst>
                    <a:ext uri="{FF2B5EF4-FFF2-40B4-BE49-F238E27FC236}">
                      <a16:creationId xmlns:a16="http://schemas.microsoft.com/office/drawing/2014/main" id="{49042AAE-857C-4C16-848E-38F6CA392719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Google Shape;3164;p49">
                  <a:extLst>
                    <a:ext uri="{FF2B5EF4-FFF2-40B4-BE49-F238E27FC236}">
                      <a16:creationId xmlns:a16="http://schemas.microsoft.com/office/drawing/2014/main" id="{2C146735-7C4D-4C28-AEB7-D6639E0E4F91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" name="Google Shape;3165;p49">
                <a:extLst>
                  <a:ext uri="{FF2B5EF4-FFF2-40B4-BE49-F238E27FC236}">
                    <a16:creationId xmlns:a16="http://schemas.microsoft.com/office/drawing/2014/main" id="{BE1C6C94-E2C9-4A93-9888-D250A1C11CD4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15" name="Google Shape;3166;p49">
                  <a:extLst>
                    <a:ext uri="{FF2B5EF4-FFF2-40B4-BE49-F238E27FC236}">
                      <a16:creationId xmlns:a16="http://schemas.microsoft.com/office/drawing/2014/main" id="{4ABE65FB-F71C-464D-BD00-08270C6B53EB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Google Shape;3167;p49">
                  <a:extLst>
                    <a:ext uri="{FF2B5EF4-FFF2-40B4-BE49-F238E27FC236}">
                      <a16:creationId xmlns:a16="http://schemas.microsoft.com/office/drawing/2014/main" id="{7AB0580F-A01D-44A5-BA80-7BDAFAFCA290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" name="Google Shape;3168;p49">
                <a:extLst>
                  <a:ext uri="{FF2B5EF4-FFF2-40B4-BE49-F238E27FC236}">
                    <a16:creationId xmlns:a16="http://schemas.microsoft.com/office/drawing/2014/main" id="{E1F67B9F-C714-4DA2-A69B-E3FC5B3F4752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13" name="Google Shape;3169;p49">
                  <a:extLst>
                    <a:ext uri="{FF2B5EF4-FFF2-40B4-BE49-F238E27FC236}">
                      <a16:creationId xmlns:a16="http://schemas.microsoft.com/office/drawing/2014/main" id="{D06213D1-2C3A-4ED0-909A-8D2A0C5AEC07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4" name="Google Shape;3170;p49">
                  <a:extLst>
                    <a:ext uri="{FF2B5EF4-FFF2-40B4-BE49-F238E27FC236}">
                      <a16:creationId xmlns:a16="http://schemas.microsoft.com/office/drawing/2014/main" id="{691FAB7D-1764-426A-95CC-1E83A3981973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" name="Google Shape;3171;p49">
                <a:extLst>
                  <a:ext uri="{FF2B5EF4-FFF2-40B4-BE49-F238E27FC236}">
                    <a16:creationId xmlns:a16="http://schemas.microsoft.com/office/drawing/2014/main" id="{BDECB512-03F0-44B6-871A-2CD4AFD1A221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11" name="Google Shape;3172;p49">
                  <a:extLst>
                    <a:ext uri="{FF2B5EF4-FFF2-40B4-BE49-F238E27FC236}">
                      <a16:creationId xmlns:a16="http://schemas.microsoft.com/office/drawing/2014/main" id="{59768617-A338-4814-9802-E13F495A876F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2" name="Google Shape;3173;p49">
                  <a:extLst>
                    <a:ext uri="{FF2B5EF4-FFF2-40B4-BE49-F238E27FC236}">
                      <a16:creationId xmlns:a16="http://schemas.microsoft.com/office/drawing/2014/main" id="{42D83BA6-8344-45A5-AB78-8D0297538E61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9" name="Google Shape;3174;p49">
                <a:extLst>
                  <a:ext uri="{FF2B5EF4-FFF2-40B4-BE49-F238E27FC236}">
                    <a16:creationId xmlns:a16="http://schemas.microsoft.com/office/drawing/2014/main" id="{1ABD1FE3-FDCF-4D14-8079-B892BE81B40F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09" name="Google Shape;3175;p49">
                  <a:extLst>
                    <a:ext uri="{FF2B5EF4-FFF2-40B4-BE49-F238E27FC236}">
                      <a16:creationId xmlns:a16="http://schemas.microsoft.com/office/drawing/2014/main" id="{5689AC85-E0A1-4FA0-9241-271F9E836B06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0" name="Google Shape;3176;p49">
                  <a:extLst>
                    <a:ext uri="{FF2B5EF4-FFF2-40B4-BE49-F238E27FC236}">
                      <a16:creationId xmlns:a16="http://schemas.microsoft.com/office/drawing/2014/main" id="{100149E4-9BC4-425D-8E3F-5D6FF614EA5C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" name="Google Shape;3177;p49">
                <a:extLst>
                  <a:ext uri="{FF2B5EF4-FFF2-40B4-BE49-F238E27FC236}">
                    <a16:creationId xmlns:a16="http://schemas.microsoft.com/office/drawing/2014/main" id="{D34A9708-1710-4D59-A1B1-FE3AAD191548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07" name="Google Shape;3178;p49">
                  <a:extLst>
                    <a:ext uri="{FF2B5EF4-FFF2-40B4-BE49-F238E27FC236}">
                      <a16:creationId xmlns:a16="http://schemas.microsoft.com/office/drawing/2014/main" id="{07EBDED5-F0CC-4532-95E0-B60657D76B2E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8" name="Google Shape;3179;p49">
                  <a:extLst>
                    <a:ext uri="{FF2B5EF4-FFF2-40B4-BE49-F238E27FC236}">
                      <a16:creationId xmlns:a16="http://schemas.microsoft.com/office/drawing/2014/main" id="{87D1E7A1-247F-46D3-B8F7-33F7B05FAE0A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1" name="Google Shape;3180;p49">
                <a:extLst>
                  <a:ext uri="{FF2B5EF4-FFF2-40B4-BE49-F238E27FC236}">
                    <a16:creationId xmlns:a16="http://schemas.microsoft.com/office/drawing/2014/main" id="{09EF5178-62E3-4E7D-AEC7-6988583BB8F2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05" name="Google Shape;3181;p49">
                  <a:extLst>
                    <a:ext uri="{FF2B5EF4-FFF2-40B4-BE49-F238E27FC236}">
                      <a16:creationId xmlns:a16="http://schemas.microsoft.com/office/drawing/2014/main" id="{00858244-AF19-46A3-AC71-0912FFA29A86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6" name="Google Shape;3182;p49">
                  <a:extLst>
                    <a:ext uri="{FF2B5EF4-FFF2-40B4-BE49-F238E27FC236}">
                      <a16:creationId xmlns:a16="http://schemas.microsoft.com/office/drawing/2014/main" id="{1F27E976-1AC2-44B0-8C44-2FC2F52B0A9B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2" name="Google Shape;3183;p49">
                <a:extLst>
                  <a:ext uri="{FF2B5EF4-FFF2-40B4-BE49-F238E27FC236}">
                    <a16:creationId xmlns:a16="http://schemas.microsoft.com/office/drawing/2014/main" id="{AC1466AD-A5B0-479A-9475-8E207E1648FD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503" name="Google Shape;3184;p49">
                  <a:extLst>
                    <a:ext uri="{FF2B5EF4-FFF2-40B4-BE49-F238E27FC236}">
                      <a16:creationId xmlns:a16="http://schemas.microsoft.com/office/drawing/2014/main" id="{77D515D3-9D0D-4839-A1D4-5B49A73CCBF5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4" name="Google Shape;3185;p49">
                  <a:extLst>
                    <a:ext uri="{FF2B5EF4-FFF2-40B4-BE49-F238E27FC236}">
                      <a16:creationId xmlns:a16="http://schemas.microsoft.com/office/drawing/2014/main" id="{21910F10-EBB1-45B4-8B36-29A73A5A2687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" name="Google Shape;3186;p49">
                <a:extLst>
                  <a:ext uri="{FF2B5EF4-FFF2-40B4-BE49-F238E27FC236}">
                    <a16:creationId xmlns:a16="http://schemas.microsoft.com/office/drawing/2014/main" id="{B98D466B-50C4-4F28-9F85-01C36ACE9704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501" name="Google Shape;3187;p49">
                  <a:extLst>
                    <a:ext uri="{FF2B5EF4-FFF2-40B4-BE49-F238E27FC236}">
                      <a16:creationId xmlns:a16="http://schemas.microsoft.com/office/drawing/2014/main" id="{21FADCFF-3837-4528-AAF7-A91448F759FC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Google Shape;3188;p49">
                  <a:extLst>
                    <a:ext uri="{FF2B5EF4-FFF2-40B4-BE49-F238E27FC236}">
                      <a16:creationId xmlns:a16="http://schemas.microsoft.com/office/drawing/2014/main" id="{ADB3884F-2F67-48FB-8411-F53D69CE6D6C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Google Shape;3189;p49">
                <a:extLst>
                  <a:ext uri="{FF2B5EF4-FFF2-40B4-BE49-F238E27FC236}">
                    <a16:creationId xmlns:a16="http://schemas.microsoft.com/office/drawing/2014/main" id="{F4DF0F48-D024-4316-BD2D-1AA58D1DFAB8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499" name="Google Shape;3190;p49">
                  <a:extLst>
                    <a:ext uri="{FF2B5EF4-FFF2-40B4-BE49-F238E27FC236}">
                      <a16:creationId xmlns:a16="http://schemas.microsoft.com/office/drawing/2014/main" id="{510A16AE-4619-4B19-9EEF-CAC1476B4AC7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0" name="Google Shape;3191;p49">
                  <a:extLst>
                    <a:ext uri="{FF2B5EF4-FFF2-40B4-BE49-F238E27FC236}">
                      <a16:creationId xmlns:a16="http://schemas.microsoft.com/office/drawing/2014/main" id="{BB08C2AF-7422-469D-9CF3-F9B32A832D29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" name="Google Shape;3192;p49">
                <a:extLst>
                  <a:ext uri="{FF2B5EF4-FFF2-40B4-BE49-F238E27FC236}">
                    <a16:creationId xmlns:a16="http://schemas.microsoft.com/office/drawing/2014/main" id="{47454690-4257-4134-A67F-E95C66157C7D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497" name="Google Shape;3193;p49">
                  <a:extLst>
                    <a:ext uri="{FF2B5EF4-FFF2-40B4-BE49-F238E27FC236}">
                      <a16:creationId xmlns:a16="http://schemas.microsoft.com/office/drawing/2014/main" id="{CCD9D98F-9FE1-421E-BA88-83AEAF0F635D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Google Shape;3194;p49">
                  <a:extLst>
                    <a:ext uri="{FF2B5EF4-FFF2-40B4-BE49-F238E27FC236}">
                      <a16:creationId xmlns:a16="http://schemas.microsoft.com/office/drawing/2014/main" id="{16C28115-BD12-4C1D-A9B0-232A70E42ED8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Google Shape;3195;p49">
                <a:extLst>
                  <a:ext uri="{FF2B5EF4-FFF2-40B4-BE49-F238E27FC236}">
                    <a16:creationId xmlns:a16="http://schemas.microsoft.com/office/drawing/2014/main" id="{365E5EC8-D1FB-4D1D-86C3-A4A02635BB2E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95" name="Google Shape;3196;p49">
                  <a:extLst>
                    <a:ext uri="{FF2B5EF4-FFF2-40B4-BE49-F238E27FC236}">
                      <a16:creationId xmlns:a16="http://schemas.microsoft.com/office/drawing/2014/main" id="{5FAA6DCB-6657-406B-BD19-B8D3E2F843F5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Google Shape;3197;p49">
                  <a:extLst>
                    <a:ext uri="{FF2B5EF4-FFF2-40B4-BE49-F238E27FC236}">
                      <a16:creationId xmlns:a16="http://schemas.microsoft.com/office/drawing/2014/main" id="{C170B729-486E-46AD-8626-531B8CFD6459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" name="Google Shape;3198;p49">
                <a:extLst>
                  <a:ext uri="{FF2B5EF4-FFF2-40B4-BE49-F238E27FC236}">
                    <a16:creationId xmlns:a16="http://schemas.microsoft.com/office/drawing/2014/main" id="{A1CC138F-2B02-4D8B-8117-B2FBB6F9E907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93" name="Google Shape;3199;p49">
                  <a:extLst>
                    <a:ext uri="{FF2B5EF4-FFF2-40B4-BE49-F238E27FC236}">
                      <a16:creationId xmlns:a16="http://schemas.microsoft.com/office/drawing/2014/main" id="{C9ED74F5-444F-457D-A12D-53783331B64A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Google Shape;3200;p49">
                  <a:extLst>
                    <a:ext uri="{FF2B5EF4-FFF2-40B4-BE49-F238E27FC236}">
                      <a16:creationId xmlns:a16="http://schemas.microsoft.com/office/drawing/2014/main" id="{F9AD3D2F-D5C6-4186-9EAB-4CC5A4B38E9B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" name="Google Shape;3201;p49">
                <a:extLst>
                  <a:ext uri="{FF2B5EF4-FFF2-40B4-BE49-F238E27FC236}">
                    <a16:creationId xmlns:a16="http://schemas.microsoft.com/office/drawing/2014/main" id="{B3A8DE53-3B78-4FAB-A8A2-EDED802CD799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91" name="Google Shape;3202;p49">
                  <a:extLst>
                    <a:ext uri="{FF2B5EF4-FFF2-40B4-BE49-F238E27FC236}">
                      <a16:creationId xmlns:a16="http://schemas.microsoft.com/office/drawing/2014/main" id="{336C7210-4260-40F2-B806-D9528F272FA7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2" name="Google Shape;3203;p49">
                  <a:extLst>
                    <a:ext uri="{FF2B5EF4-FFF2-40B4-BE49-F238E27FC236}">
                      <a16:creationId xmlns:a16="http://schemas.microsoft.com/office/drawing/2014/main" id="{2C3E137A-4A0F-4A6E-8226-D260A46AE918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Google Shape;3204;p49">
                <a:extLst>
                  <a:ext uri="{FF2B5EF4-FFF2-40B4-BE49-F238E27FC236}">
                    <a16:creationId xmlns:a16="http://schemas.microsoft.com/office/drawing/2014/main" id="{4A762491-554D-4738-958F-6FD6D0D8EF99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89" name="Google Shape;3205;p49">
                  <a:extLst>
                    <a:ext uri="{FF2B5EF4-FFF2-40B4-BE49-F238E27FC236}">
                      <a16:creationId xmlns:a16="http://schemas.microsoft.com/office/drawing/2014/main" id="{C9E88D9A-054D-4746-B22F-B575AC57ECB0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0" name="Google Shape;3206;p49">
                  <a:extLst>
                    <a:ext uri="{FF2B5EF4-FFF2-40B4-BE49-F238E27FC236}">
                      <a16:creationId xmlns:a16="http://schemas.microsoft.com/office/drawing/2014/main" id="{F7C12FA6-DF81-4FC8-B90A-0CD6782BAEB4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" name="Google Shape;3207;p49">
                <a:extLst>
                  <a:ext uri="{FF2B5EF4-FFF2-40B4-BE49-F238E27FC236}">
                    <a16:creationId xmlns:a16="http://schemas.microsoft.com/office/drawing/2014/main" id="{10020D61-2F1F-4AB2-9278-E1F75C23A557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87" name="Google Shape;3208;p49">
                  <a:extLst>
                    <a:ext uri="{FF2B5EF4-FFF2-40B4-BE49-F238E27FC236}">
                      <a16:creationId xmlns:a16="http://schemas.microsoft.com/office/drawing/2014/main" id="{96AD3F8E-7F11-4A24-BBE7-CEA63B0A53B8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8" name="Google Shape;3209;p49">
                  <a:extLst>
                    <a:ext uri="{FF2B5EF4-FFF2-40B4-BE49-F238E27FC236}">
                      <a16:creationId xmlns:a16="http://schemas.microsoft.com/office/drawing/2014/main" id="{D1309896-1B4E-4F8F-AC34-ABE70AA89675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1" name="Google Shape;3210;p49">
                <a:extLst>
                  <a:ext uri="{FF2B5EF4-FFF2-40B4-BE49-F238E27FC236}">
                    <a16:creationId xmlns:a16="http://schemas.microsoft.com/office/drawing/2014/main" id="{C55A17D0-918E-4FFC-98B1-1C5F8452B7CD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85" name="Google Shape;3211;p49">
                  <a:extLst>
                    <a:ext uri="{FF2B5EF4-FFF2-40B4-BE49-F238E27FC236}">
                      <a16:creationId xmlns:a16="http://schemas.microsoft.com/office/drawing/2014/main" id="{8F96A616-8A0F-44A0-9D1A-FD5B25D86B45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6" name="Google Shape;3212;p49">
                  <a:extLst>
                    <a:ext uri="{FF2B5EF4-FFF2-40B4-BE49-F238E27FC236}">
                      <a16:creationId xmlns:a16="http://schemas.microsoft.com/office/drawing/2014/main" id="{3D69652A-6FF5-44CF-9C4F-A247A7101257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2" name="Google Shape;3213;p49">
                <a:extLst>
                  <a:ext uri="{FF2B5EF4-FFF2-40B4-BE49-F238E27FC236}">
                    <a16:creationId xmlns:a16="http://schemas.microsoft.com/office/drawing/2014/main" id="{D6BA3D9A-A075-401E-A891-9E08C84048C6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83" name="Google Shape;3214;p49">
                  <a:extLst>
                    <a:ext uri="{FF2B5EF4-FFF2-40B4-BE49-F238E27FC236}">
                      <a16:creationId xmlns:a16="http://schemas.microsoft.com/office/drawing/2014/main" id="{8ADFA7A6-D788-4A3F-BB57-1A35163273B6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4" name="Google Shape;3215;p49">
                  <a:extLst>
                    <a:ext uri="{FF2B5EF4-FFF2-40B4-BE49-F238E27FC236}">
                      <a16:creationId xmlns:a16="http://schemas.microsoft.com/office/drawing/2014/main" id="{495E5F9E-C446-4679-B30F-44C4A887B9D4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Google Shape;3216;p49">
                <a:extLst>
                  <a:ext uri="{FF2B5EF4-FFF2-40B4-BE49-F238E27FC236}">
                    <a16:creationId xmlns:a16="http://schemas.microsoft.com/office/drawing/2014/main" id="{02261757-8898-4AF7-AE76-4C75FA8E0C58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81" name="Google Shape;3217;p49">
                  <a:extLst>
                    <a:ext uri="{FF2B5EF4-FFF2-40B4-BE49-F238E27FC236}">
                      <a16:creationId xmlns:a16="http://schemas.microsoft.com/office/drawing/2014/main" id="{0BB7B432-8FC7-4B3C-8524-80ABFF3E9C20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2" name="Google Shape;3218;p49">
                  <a:extLst>
                    <a:ext uri="{FF2B5EF4-FFF2-40B4-BE49-F238E27FC236}">
                      <a16:creationId xmlns:a16="http://schemas.microsoft.com/office/drawing/2014/main" id="{948ACE05-05A7-4430-80E9-C5270A39F119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4" name="Google Shape;3219;p49">
                <a:extLst>
                  <a:ext uri="{FF2B5EF4-FFF2-40B4-BE49-F238E27FC236}">
                    <a16:creationId xmlns:a16="http://schemas.microsoft.com/office/drawing/2014/main" id="{3AD01B14-CD91-4959-8099-9B9E76D7FC92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79" name="Google Shape;3220;p49">
                  <a:extLst>
                    <a:ext uri="{FF2B5EF4-FFF2-40B4-BE49-F238E27FC236}">
                      <a16:creationId xmlns:a16="http://schemas.microsoft.com/office/drawing/2014/main" id="{91510DEB-C6CF-462A-8587-73AA79A32618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0" name="Google Shape;3221;p49">
                  <a:extLst>
                    <a:ext uri="{FF2B5EF4-FFF2-40B4-BE49-F238E27FC236}">
                      <a16:creationId xmlns:a16="http://schemas.microsoft.com/office/drawing/2014/main" id="{041C2BFD-4B2F-4C23-B1A7-F66B423A8AEF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5" name="Google Shape;3222;p49">
                <a:extLst>
                  <a:ext uri="{FF2B5EF4-FFF2-40B4-BE49-F238E27FC236}">
                    <a16:creationId xmlns:a16="http://schemas.microsoft.com/office/drawing/2014/main" id="{1BBC1D57-AC7D-4780-AF24-278C69489124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77" name="Google Shape;3223;p49">
                  <a:extLst>
                    <a:ext uri="{FF2B5EF4-FFF2-40B4-BE49-F238E27FC236}">
                      <a16:creationId xmlns:a16="http://schemas.microsoft.com/office/drawing/2014/main" id="{A6EE65CD-7890-4DC9-BDA8-98EFAE4234EE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" name="Google Shape;3224;p49">
                  <a:extLst>
                    <a:ext uri="{FF2B5EF4-FFF2-40B4-BE49-F238E27FC236}">
                      <a16:creationId xmlns:a16="http://schemas.microsoft.com/office/drawing/2014/main" id="{41386DAD-2D93-4B80-82F3-289329F03CE8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" name="Google Shape;3225;p49">
                <a:extLst>
                  <a:ext uri="{FF2B5EF4-FFF2-40B4-BE49-F238E27FC236}">
                    <a16:creationId xmlns:a16="http://schemas.microsoft.com/office/drawing/2014/main" id="{4AC1F054-306F-4109-A50C-ABABCECFED48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75" name="Google Shape;3226;p49">
                  <a:extLst>
                    <a:ext uri="{FF2B5EF4-FFF2-40B4-BE49-F238E27FC236}">
                      <a16:creationId xmlns:a16="http://schemas.microsoft.com/office/drawing/2014/main" id="{4D019D98-9856-4123-AC09-20B448F619ED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6" name="Google Shape;3227;p49">
                  <a:extLst>
                    <a:ext uri="{FF2B5EF4-FFF2-40B4-BE49-F238E27FC236}">
                      <a16:creationId xmlns:a16="http://schemas.microsoft.com/office/drawing/2014/main" id="{D513A731-B842-487D-8565-19AEE712E61C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7" name="Google Shape;3228;p49">
                <a:extLst>
                  <a:ext uri="{FF2B5EF4-FFF2-40B4-BE49-F238E27FC236}">
                    <a16:creationId xmlns:a16="http://schemas.microsoft.com/office/drawing/2014/main" id="{BB471673-30BF-41DF-9A90-EEF485038149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73" name="Google Shape;3229;p49">
                  <a:extLst>
                    <a:ext uri="{FF2B5EF4-FFF2-40B4-BE49-F238E27FC236}">
                      <a16:creationId xmlns:a16="http://schemas.microsoft.com/office/drawing/2014/main" id="{140C5887-0697-4EEB-BBE7-DC6CEDD4334C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4" name="Google Shape;3230;p49">
                  <a:extLst>
                    <a:ext uri="{FF2B5EF4-FFF2-40B4-BE49-F238E27FC236}">
                      <a16:creationId xmlns:a16="http://schemas.microsoft.com/office/drawing/2014/main" id="{28D48A33-3502-4EF1-A1E7-5E14B10EDAB7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8" name="Google Shape;3231;p49">
                <a:extLst>
                  <a:ext uri="{FF2B5EF4-FFF2-40B4-BE49-F238E27FC236}">
                    <a16:creationId xmlns:a16="http://schemas.microsoft.com/office/drawing/2014/main" id="{8A86DBAF-4CF4-4F61-B495-60442CB943DC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71" name="Google Shape;3232;p49">
                  <a:extLst>
                    <a:ext uri="{FF2B5EF4-FFF2-40B4-BE49-F238E27FC236}">
                      <a16:creationId xmlns:a16="http://schemas.microsoft.com/office/drawing/2014/main" id="{65D6CD7B-E2AE-4AC4-B26C-F8AD414E6D8B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2" name="Google Shape;3233;p49">
                  <a:extLst>
                    <a:ext uri="{FF2B5EF4-FFF2-40B4-BE49-F238E27FC236}">
                      <a16:creationId xmlns:a16="http://schemas.microsoft.com/office/drawing/2014/main" id="{6772B7AE-46D4-444B-BF57-DFD94366FBCD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9" name="Google Shape;3234;p49">
                <a:extLst>
                  <a:ext uri="{FF2B5EF4-FFF2-40B4-BE49-F238E27FC236}">
                    <a16:creationId xmlns:a16="http://schemas.microsoft.com/office/drawing/2014/main" id="{639DACD4-881E-4A95-8957-8758F54E8D9D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69" name="Google Shape;3235;p49">
                  <a:extLst>
                    <a:ext uri="{FF2B5EF4-FFF2-40B4-BE49-F238E27FC236}">
                      <a16:creationId xmlns:a16="http://schemas.microsoft.com/office/drawing/2014/main" id="{8D38E9FA-7B8B-41B7-B9A3-BDCFE39222AA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0" name="Google Shape;3236;p49">
                  <a:extLst>
                    <a:ext uri="{FF2B5EF4-FFF2-40B4-BE49-F238E27FC236}">
                      <a16:creationId xmlns:a16="http://schemas.microsoft.com/office/drawing/2014/main" id="{F0D2E69C-0C1A-4C31-A11F-2C0B3D5EAEDF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0" name="Google Shape;3237;p49">
                <a:extLst>
                  <a:ext uri="{FF2B5EF4-FFF2-40B4-BE49-F238E27FC236}">
                    <a16:creationId xmlns:a16="http://schemas.microsoft.com/office/drawing/2014/main" id="{80D743A8-5C92-4F86-B031-BD5E04B9141B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67" name="Google Shape;3238;p49">
                  <a:extLst>
                    <a:ext uri="{FF2B5EF4-FFF2-40B4-BE49-F238E27FC236}">
                      <a16:creationId xmlns:a16="http://schemas.microsoft.com/office/drawing/2014/main" id="{BBD47721-9A3A-4858-A3AC-22EFC8B97734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8" name="Google Shape;3239;p49">
                  <a:extLst>
                    <a:ext uri="{FF2B5EF4-FFF2-40B4-BE49-F238E27FC236}">
                      <a16:creationId xmlns:a16="http://schemas.microsoft.com/office/drawing/2014/main" id="{B70D7F4F-B7E9-4366-B728-D6789DA9AED2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" name="Google Shape;3240;p49">
                <a:extLst>
                  <a:ext uri="{FF2B5EF4-FFF2-40B4-BE49-F238E27FC236}">
                    <a16:creationId xmlns:a16="http://schemas.microsoft.com/office/drawing/2014/main" id="{8DFDCCF6-2935-41B1-AA39-BCFE4822A101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65" name="Google Shape;3241;p49">
                  <a:extLst>
                    <a:ext uri="{FF2B5EF4-FFF2-40B4-BE49-F238E27FC236}">
                      <a16:creationId xmlns:a16="http://schemas.microsoft.com/office/drawing/2014/main" id="{7C737E9A-88A6-46EB-823F-ADBC4585A587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6" name="Google Shape;3242;p49">
                  <a:extLst>
                    <a:ext uri="{FF2B5EF4-FFF2-40B4-BE49-F238E27FC236}">
                      <a16:creationId xmlns:a16="http://schemas.microsoft.com/office/drawing/2014/main" id="{A5BC5189-30C0-472A-8D11-8C8BBE60D113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" name="Google Shape;3243;p49">
                <a:extLst>
                  <a:ext uri="{FF2B5EF4-FFF2-40B4-BE49-F238E27FC236}">
                    <a16:creationId xmlns:a16="http://schemas.microsoft.com/office/drawing/2014/main" id="{043FEEE7-09B1-4611-97CE-CFCD8BDF63EF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63" name="Google Shape;3244;p49">
                  <a:extLst>
                    <a:ext uri="{FF2B5EF4-FFF2-40B4-BE49-F238E27FC236}">
                      <a16:creationId xmlns:a16="http://schemas.microsoft.com/office/drawing/2014/main" id="{2A4A8AD7-9304-4505-8DA4-ABEE5DEF26E4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4" name="Google Shape;3245;p49">
                  <a:extLst>
                    <a:ext uri="{FF2B5EF4-FFF2-40B4-BE49-F238E27FC236}">
                      <a16:creationId xmlns:a16="http://schemas.microsoft.com/office/drawing/2014/main" id="{CE4A76BB-2532-4A9B-B183-5DCD00F79BCA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3" name="Google Shape;3246;p49">
                <a:extLst>
                  <a:ext uri="{FF2B5EF4-FFF2-40B4-BE49-F238E27FC236}">
                    <a16:creationId xmlns:a16="http://schemas.microsoft.com/office/drawing/2014/main" id="{834030CF-8358-4243-9177-1355F6C2E285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61" name="Google Shape;3247;p49">
                  <a:extLst>
                    <a:ext uri="{FF2B5EF4-FFF2-40B4-BE49-F238E27FC236}">
                      <a16:creationId xmlns:a16="http://schemas.microsoft.com/office/drawing/2014/main" id="{28FF1517-68FE-45F2-B26C-6176BA835BE5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2" name="Google Shape;3248;p49">
                  <a:extLst>
                    <a:ext uri="{FF2B5EF4-FFF2-40B4-BE49-F238E27FC236}">
                      <a16:creationId xmlns:a16="http://schemas.microsoft.com/office/drawing/2014/main" id="{646A9EC4-7F0F-4DC0-8301-48C44C44BA88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4" name="Google Shape;3249;p49">
                <a:extLst>
                  <a:ext uri="{FF2B5EF4-FFF2-40B4-BE49-F238E27FC236}">
                    <a16:creationId xmlns:a16="http://schemas.microsoft.com/office/drawing/2014/main" id="{72F0FDF0-B768-4E63-BE1B-60061AEA6F0A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59" name="Google Shape;3250;p49">
                  <a:extLst>
                    <a:ext uri="{FF2B5EF4-FFF2-40B4-BE49-F238E27FC236}">
                      <a16:creationId xmlns:a16="http://schemas.microsoft.com/office/drawing/2014/main" id="{18395EC7-2D4E-46DC-B5FA-72B2606B387B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0" name="Google Shape;3251;p49">
                  <a:extLst>
                    <a:ext uri="{FF2B5EF4-FFF2-40B4-BE49-F238E27FC236}">
                      <a16:creationId xmlns:a16="http://schemas.microsoft.com/office/drawing/2014/main" id="{3BB7D68D-AE85-43BA-81D5-2B36FEE062D5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Google Shape;3252;p49">
                <a:extLst>
                  <a:ext uri="{FF2B5EF4-FFF2-40B4-BE49-F238E27FC236}">
                    <a16:creationId xmlns:a16="http://schemas.microsoft.com/office/drawing/2014/main" id="{07269486-C632-41A2-9675-0FC4BE190BB5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57" name="Google Shape;3253;p49">
                  <a:extLst>
                    <a:ext uri="{FF2B5EF4-FFF2-40B4-BE49-F238E27FC236}">
                      <a16:creationId xmlns:a16="http://schemas.microsoft.com/office/drawing/2014/main" id="{73F4B91D-83D6-4929-8573-724612EDD0B7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" name="Google Shape;3254;p49">
                  <a:extLst>
                    <a:ext uri="{FF2B5EF4-FFF2-40B4-BE49-F238E27FC236}">
                      <a16:creationId xmlns:a16="http://schemas.microsoft.com/office/drawing/2014/main" id="{9EC3E115-34B7-4552-AF96-065DC1CAE130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" name="Google Shape;3255;p49">
                <a:extLst>
                  <a:ext uri="{FF2B5EF4-FFF2-40B4-BE49-F238E27FC236}">
                    <a16:creationId xmlns:a16="http://schemas.microsoft.com/office/drawing/2014/main" id="{5522688A-3B3C-497F-B682-DA16C79F775F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55" name="Google Shape;3256;p49">
                  <a:extLst>
                    <a:ext uri="{FF2B5EF4-FFF2-40B4-BE49-F238E27FC236}">
                      <a16:creationId xmlns:a16="http://schemas.microsoft.com/office/drawing/2014/main" id="{418D6682-5207-4425-B5D9-5EB27ACFEA19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6" name="Google Shape;3257;p49">
                  <a:extLst>
                    <a:ext uri="{FF2B5EF4-FFF2-40B4-BE49-F238E27FC236}">
                      <a16:creationId xmlns:a16="http://schemas.microsoft.com/office/drawing/2014/main" id="{E19A3638-F9F3-4003-A6F5-68E2AB0B160A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" name="Google Shape;3258;p49">
                <a:extLst>
                  <a:ext uri="{FF2B5EF4-FFF2-40B4-BE49-F238E27FC236}">
                    <a16:creationId xmlns:a16="http://schemas.microsoft.com/office/drawing/2014/main" id="{AAA063A6-ED3C-47C6-8132-D8665556B49A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53" name="Google Shape;3259;p49">
                  <a:extLst>
                    <a:ext uri="{FF2B5EF4-FFF2-40B4-BE49-F238E27FC236}">
                      <a16:creationId xmlns:a16="http://schemas.microsoft.com/office/drawing/2014/main" id="{5BFEC504-6B39-4908-962F-E37835615605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4" name="Google Shape;3260;p49">
                  <a:extLst>
                    <a:ext uri="{FF2B5EF4-FFF2-40B4-BE49-F238E27FC236}">
                      <a16:creationId xmlns:a16="http://schemas.microsoft.com/office/drawing/2014/main" id="{F02D4062-0422-4C03-85D5-0EB349570F51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" name="Google Shape;3261;p49">
                <a:extLst>
                  <a:ext uri="{FF2B5EF4-FFF2-40B4-BE49-F238E27FC236}">
                    <a16:creationId xmlns:a16="http://schemas.microsoft.com/office/drawing/2014/main" id="{E6B77E87-9B7A-4425-A8F4-2E238A23C1EA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51" name="Google Shape;3262;p49">
                  <a:extLst>
                    <a:ext uri="{FF2B5EF4-FFF2-40B4-BE49-F238E27FC236}">
                      <a16:creationId xmlns:a16="http://schemas.microsoft.com/office/drawing/2014/main" id="{1E7C94BD-8162-441D-AC6D-C2DEB353EB99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" name="Google Shape;3263;p49">
                  <a:extLst>
                    <a:ext uri="{FF2B5EF4-FFF2-40B4-BE49-F238E27FC236}">
                      <a16:creationId xmlns:a16="http://schemas.microsoft.com/office/drawing/2014/main" id="{4EAEF1AF-6DFF-48D6-8B73-F2F18195C8FA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" name="Google Shape;3264;p49">
                <a:extLst>
                  <a:ext uri="{FF2B5EF4-FFF2-40B4-BE49-F238E27FC236}">
                    <a16:creationId xmlns:a16="http://schemas.microsoft.com/office/drawing/2014/main" id="{8ABBCE64-BFE5-4F76-98F8-F1387EBDB808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49" name="Google Shape;3265;p49">
                  <a:extLst>
                    <a:ext uri="{FF2B5EF4-FFF2-40B4-BE49-F238E27FC236}">
                      <a16:creationId xmlns:a16="http://schemas.microsoft.com/office/drawing/2014/main" id="{7C66EE04-357B-4BAF-91CD-DDC2A3F720D0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" name="Google Shape;3266;p49">
                  <a:extLst>
                    <a:ext uri="{FF2B5EF4-FFF2-40B4-BE49-F238E27FC236}">
                      <a16:creationId xmlns:a16="http://schemas.microsoft.com/office/drawing/2014/main" id="{C549CF06-7356-4A3C-877C-C9B2DEB2CA0B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" name="Google Shape;3267;p49">
                <a:extLst>
                  <a:ext uri="{FF2B5EF4-FFF2-40B4-BE49-F238E27FC236}">
                    <a16:creationId xmlns:a16="http://schemas.microsoft.com/office/drawing/2014/main" id="{F910963B-E796-4895-BF36-0AA01E580E02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47" name="Google Shape;3268;p49">
                  <a:extLst>
                    <a:ext uri="{FF2B5EF4-FFF2-40B4-BE49-F238E27FC236}">
                      <a16:creationId xmlns:a16="http://schemas.microsoft.com/office/drawing/2014/main" id="{6845A74E-3374-4F15-A08E-125FE34A3525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8" name="Google Shape;3269;p49">
                  <a:extLst>
                    <a:ext uri="{FF2B5EF4-FFF2-40B4-BE49-F238E27FC236}">
                      <a16:creationId xmlns:a16="http://schemas.microsoft.com/office/drawing/2014/main" id="{3FDEFEEA-4A00-40F9-B119-6633A2F4E610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Google Shape;3270;p49">
                <a:extLst>
                  <a:ext uri="{FF2B5EF4-FFF2-40B4-BE49-F238E27FC236}">
                    <a16:creationId xmlns:a16="http://schemas.microsoft.com/office/drawing/2014/main" id="{D3CD1717-7ACF-4BA8-912E-5BAC5576F381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45" name="Google Shape;3271;p49">
                  <a:extLst>
                    <a:ext uri="{FF2B5EF4-FFF2-40B4-BE49-F238E27FC236}">
                      <a16:creationId xmlns:a16="http://schemas.microsoft.com/office/drawing/2014/main" id="{FADC821E-A564-491B-8685-CE3AF15B3413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Google Shape;3272;p49">
                  <a:extLst>
                    <a:ext uri="{FF2B5EF4-FFF2-40B4-BE49-F238E27FC236}">
                      <a16:creationId xmlns:a16="http://schemas.microsoft.com/office/drawing/2014/main" id="{9A25625C-76FB-4294-BC4E-456209129F3C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" name="Google Shape;3273;p49">
                <a:extLst>
                  <a:ext uri="{FF2B5EF4-FFF2-40B4-BE49-F238E27FC236}">
                    <a16:creationId xmlns:a16="http://schemas.microsoft.com/office/drawing/2014/main" id="{FF874F37-00CA-4AB7-99F4-C3176A697544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43" name="Google Shape;3274;p49">
                  <a:extLst>
                    <a:ext uri="{FF2B5EF4-FFF2-40B4-BE49-F238E27FC236}">
                      <a16:creationId xmlns:a16="http://schemas.microsoft.com/office/drawing/2014/main" id="{50C459EF-00C5-4820-848B-003F3762D821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4" name="Google Shape;3275;p49">
                  <a:extLst>
                    <a:ext uri="{FF2B5EF4-FFF2-40B4-BE49-F238E27FC236}">
                      <a16:creationId xmlns:a16="http://schemas.microsoft.com/office/drawing/2014/main" id="{251E41F6-8911-46C7-818E-CED5D9CBD025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Google Shape;3276;p49">
                <a:extLst>
                  <a:ext uri="{FF2B5EF4-FFF2-40B4-BE49-F238E27FC236}">
                    <a16:creationId xmlns:a16="http://schemas.microsoft.com/office/drawing/2014/main" id="{D796C116-2284-4E0F-AF78-86C72AF7DC69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41" name="Google Shape;3277;p49">
                  <a:extLst>
                    <a:ext uri="{FF2B5EF4-FFF2-40B4-BE49-F238E27FC236}">
                      <a16:creationId xmlns:a16="http://schemas.microsoft.com/office/drawing/2014/main" id="{35EF44AD-76A2-4239-A24C-EE16F41F6B43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2" name="Google Shape;3278;p49">
                  <a:extLst>
                    <a:ext uri="{FF2B5EF4-FFF2-40B4-BE49-F238E27FC236}">
                      <a16:creationId xmlns:a16="http://schemas.microsoft.com/office/drawing/2014/main" id="{FFD64ECC-18EA-486C-AB2A-C7B489CDD213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4" name="Google Shape;3279;p49">
                <a:extLst>
                  <a:ext uri="{FF2B5EF4-FFF2-40B4-BE49-F238E27FC236}">
                    <a16:creationId xmlns:a16="http://schemas.microsoft.com/office/drawing/2014/main" id="{FD015922-7D7B-47FC-89C8-E7CE7A0C6101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39" name="Google Shape;3280;p49">
                  <a:extLst>
                    <a:ext uri="{FF2B5EF4-FFF2-40B4-BE49-F238E27FC236}">
                      <a16:creationId xmlns:a16="http://schemas.microsoft.com/office/drawing/2014/main" id="{D4884923-1A1D-4D9D-8058-CF6FDE72E765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Google Shape;3281;p49">
                  <a:extLst>
                    <a:ext uri="{FF2B5EF4-FFF2-40B4-BE49-F238E27FC236}">
                      <a16:creationId xmlns:a16="http://schemas.microsoft.com/office/drawing/2014/main" id="{010C4766-05AF-4BD8-8281-C22E30096B30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5" name="Google Shape;3282;p49">
                <a:extLst>
                  <a:ext uri="{FF2B5EF4-FFF2-40B4-BE49-F238E27FC236}">
                    <a16:creationId xmlns:a16="http://schemas.microsoft.com/office/drawing/2014/main" id="{6F72AE86-926C-4A69-8E3A-0D1C8CC53390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37" name="Google Shape;3283;p49">
                  <a:extLst>
                    <a:ext uri="{FF2B5EF4-FFF2-40B4-BE49-F238E27FC236}">
                      <a16:creationId xmlns:a16="http://schemas.microsoft.com/office/drawing/2014/main" id="{0D6092B4-D98F-498B-A6C0-13ED319E8F32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8" name="Google Shape;3284;p49">
                  <a:extLst>
                    <a:ext uri="{FF2B5EF4-FFF2-40B4-BE49-F238E27FC236}">
                      <a16:creationId xmlns:a16="http://schemas.microsoft.com/office/drawing/2014/main" id="{478D613D-06C7-4DCA-9030-5D6536647150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6" name="Google Shape;3285;p49">
                <a:extLst>
                  <a:ext uri="{FF2B5EF4-FFF2-40B4-BE49-F238E27FC236}">
                    <a16:creationId xmlns:a16="http://schemas.microsoft.com/office/drawing/2014/main" id="{58290832-1B29-4A52-9BED-E98BC8147610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35" name="Google Shape;3286;p49">
                  <a:extLst>
                    <a:ext uri="{FF2B5EF4-FFF2-40B4-BE49-F238E27FC236}">
                      <a16:creationId xmlns:a16="http://schemas.microsoft.com/office/drawing/2014/main" id="{597ECFEC-468E-4075-9794-CB3D367CEEC3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6" name="Google Shape;3287;p49">
                  <a:extLst>
                    <a:ext uri="{FF2B5EF4-FFF2-40B4-BE49-F238E27FC236}">
                      <a16:creationId xmlns:a16="http://schemas.microsoft.com/office/drawing/2014/main" id="{F67BD2B3-23E9-4B4F-928F-ED93CA49E899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Google Shape;3288;p49">
                <a:extLst>
                  <a:ext uri="{FF2B5EF4-FFF2-40B4-BE49-F238E27FC236}">
                    <a16:creationId xmlns:a16="http://schemas.microsoft.com/office/drawing/2014/main" id="{2B170B07-6F2B-4E21-82C0-E55F54103B2B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33" name="Google Shape;3289;p49">
                  <a:extLst>
                    <a:ext uri="{FF2B5EF4-FFF2-40B4-BE49-F238E27FC236}">
                      <a16:creationId xmlns:a16="http://schemas.microsoft.com/office/drawing/2014/main" id="{19D7A1AE-3749-4626-BB0E-EA9C77E5ED4B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4" name="Google Shape;3290;p49">
                  <a:extLst>
                    <a:ext uri="{FF2B5EF4-FFF2-40B4-BE49-F238E27FC236}">
                      <a16:creationId xmlns:a16="http://schemas.microsoft.com/office/drawing/2014/main" id="{C506821C-3640-40A6-B4E8-EE783843D906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8" name="Google Shape;3291;p49">
                <a:extLst>
                  <a:ext uri="{FF2B5EF4-FFF2-40B4-BE49-F238E27FC236}">
                    <a16:creationId xmlns:a16="http://schemas.microsoft.com/office/drawing/2014/main" id="{8DCBB7B7-4CB3-4175-A7B8-9CEAFE8076A1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31" name="Google Shape;3292;p49">
                  <a:extLst>
                    <a:ext uri="{FF2B5EF4-FFF2-40B4-BE49-F238E27FC236}">
                      <a16:creationId xmlns:a16="http://schemas.microsoft.com/office/drawing/2014/main" id="{664CDAB2-8F6D-4007-8E59-D97240390DC1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2" name="Google Shape;3293;p49">
                  <a:extLst>
                    <a:ext uri="{FF2B5EF4-FFF2-40B4-BE49-F238E27FC236}">
                      <a16:creationId xmlns:a16="http://schemas.microsoft.com/office/drawing/2014/main" id="{EC9F0649-9977-4695-9C39-B2722FA6CA27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9" name="Google Shape;3294;p49">
                <a:extLst>
                  <a:ext uri="{FF2B5EF4-FFF2-40B4-BE49-F238E27FC236}">
                    <a16:creationId xmlns:a16="http://schemas.microsoft.com/office/drawing/2014/main" id="{ADE26B44-F85B-4FA8-8681-8AE66486E8FA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29" name="Google Shape;3295;p49">
                  <a:extLst>
                    <a:ext uri="{FF2B5EF4-FFF2-40B4-BE49-F238E27FC236}">
                      <a16:creationId xmlns:a16="http://schemas.microsoft.com/office/drawing/2014/main" id="{BC997221-E9C8-48E7-9125-7178C5825C63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" name="Google Shape;3296;p49">
                  <a:extLst>
                    <a:ext uri="{FF2B5EF4-FFF2-40B4-BE49-F238E27FC236}">
                      <a16:creationId xmlns:a16="http://schemas.microsoft.com/office/drawing/2014/main" id="{35093E44-2CEF-46B2-81A8-3E3519A20721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0" name="Google Shape;3297;p49">
                <a:extLst>
                  <a:ext uri="{FF2B5EF4-FFF2-40B4-BE49-F238E27FC236}">
                    <a16:creationId xmlns:a16="http://schemas.microsoft.com/office/drawing/2014/main" id="{A6FABB0F-4BA0-4B7B-9883-1C2372AB7D1F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27" name="Google Shape;3298;p49">
                  <a:extLst>
                    <a:ext uri="{FF2B5EF4-FFF2-40B4-BE49-F238E27FC236}">
                      <a16:creationId xmlns:a16="http://schemas.microsoft.com/office/drawing/2014/main" id="{F7DB13BF-9914-4078-B5BE-663F680911BE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8" name="Google Shape;3299;p49">
                  <a:extLst>
                    <a:ext uri="{FF2B5EF4-FFF2-40B4-BE49-F238E27FC236}">
                      <a16:creationId xmlns:a16="http://schemas.microsoft.com/office/drawing/2014/main" id="{649B9EE4-41D2-4A74-9627-6AE1AE1B56B3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1" name="Google Shape;3300;p49">
                <a:extLst>
                  <a:ext uri="{FF2B5EF4-FFF2-40B4-BE49-F238E27FC236}">
                    <a16:creationId xmlns:a16="http://schemas.microsoft.com/office/drawing/2014/main" id="{D9B61E05-0ED0-4C56-BA9B-DD38253852CF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25" name="Google Shape;3301;p49">
                  <a:extLst>
                    <a:ext uri="{FF2B5EF4-FFF2-40B4-BE49-F238E27FC236}">
                      <a16:creationId xmlns:a16="http://schemas.microsoft.com/office/drawing/2014/main" id="{D63D9B44-A2E2-4A14-89FE-EEB05716BA7E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6" name="Google Shape;3302;p49">
                  <a:extLst>
                    <a:ext uri="{FF2B5EF4-FFF2-40B4-BE49-F238E27FC236}">
                      <a16:creationId xmlns:a16="http://schemas.microsoft.com/office/drawing/2014/main" id="{B241C7E5-A156-4319-8DFA-220F033E1E07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Google Shape;3303;p49">
                <a:extLst>
                  <a:ext uri="{FF2B5EF4-FFF2-40B4-BE49-F238E27FC236}">
                    <a16:creationId xmlns:a16="http://schemas.microsoft.com/office/drawing/2014/main" id="{9F33B2AF-7562-40AA-95D4-6581E3D8033F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23" name="Google Shape;3304;p49">
                  <a:extLst>
                    <a:ext uri="{FF2B5EF4-FFF2-40B4-BE49-F238E27FC236}">
                      <a16:creationId xmlns:a16="http://schemas.microsoft.com/office/drawing/2014/main" id="{7FD89788-DB25-45F6-BCF8-0EA64302FB87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4" name="Google Shape;3305;p49">
                  <a:extLst>
                    <a:ext uri="{FF2B5EF4-FFF2-40B4-BE49-F238E27FC236}">
                      <a16:creationId xmlns:a16="http://schemas.microsoft.com/office/drawing/2014/main" id="{A50CD445-709C-4709-9D0D-6B8798CCA6A5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Google Shape;3306;p49">
                <a:extLst>
                  <a:ext uri="{FF2B5EF4-FFF2-40B4-BE49-F238E27FC236}">
                    <a16:creationId xmlns:a16="http://schemas.microsoft.com/office/drawing/2014/main" id="{5E6044A9-BB9F-40AD-9CCE-984EFC8E1666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21" name="Google Shape;3307;p49">
                  <a:extLst>
                    <a:ext uri="{FF2B5EF4-FFF2-40B4-BE49-F238E27FC236}">
                      <a16:creationId xmlns:a16="http://schemas.microsoft.com/office/drawing/2014/main" id="{2451EDA9-A42A-429C-BA21-F9FE578319BC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2" name="Google Shape;3308;p49">
                  <a:extLst>
                    <a:ext uri="{FF2B5EF4-FFF2-40B4-BE49-F238E27FC236}">
                      <a16:creationId xmlns:a16="http://schemas.microsoft.com/office/drawing/2014/main" id="{52E0ACCE-170F-4504-92CB-2AC1F7083EEE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4" name="Google Shape;3309;p49">
                <a:extLst>
                  <a:ext uri="{FF2B5EF4-FFF2-40B4-BE49-F238E27FC236}">
                    <a16:creationId xmlns:a16="http://schemas.microsoft.com/office/drawing/2014/main" id="{CE719455-4BE0-41B5-A022-39AF491FAAF7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19" name="Google Shape;3310;p49">
                  <a:extLst>
                    <a:ext uri="{FF2B5EF4-FFF2-40B4-BE49-F238E27FC236}">
                      <a16:creationId xmlns:a16="http://schemas.microsoft.com/office/drawing/2014/main" id="{ECDAE0F0-FF7E-4C03-9CC0-C623AE968FC9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" name="Google Shape;3311;p49">
                  <a:extLst>
                    <a:ext uri="{FF2B5EF4-FFF2-40B4-BE49-F238E27FC236}">
                      <a16:creationId xmlns:a16="http://schemas.microsoft.com/office/drawing/2014/main" id="{86D34167-2C73-43C0-A3E6-7E1D07892748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5" name="Google Shape;3312;p49">
                <a:extLst>
                  <a:ext uri="{FF2B5EF4-FFF2-40B4-BE49-F238E27FC236}">
                    <a16:creationId xmlns:a16="http://schemas.microsoft.com/office/drawing/2014/main" id="{C084A568-1BD7-4B78-AC49-13A4879DCF79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17" name="Google Shape;3313;p49">
                  <a:extLst>
                    <a:ext uri="{FF2B5EF4-FFF2-40B4-BE49-F238E27FC236}">
                      <a16:creationId xmlns:a16="http://schemas.microsoft.com/office/drawing/2014/main" id="{E655B286-5838-4163-93F2-85FF6E1B8881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Google Shape;3314;p49">
                  <a:extLst>
                    <a:ext uri="{FF2B5EF4-FFF2-40B4-BE49-F238E27FC236}">
                      <a16:creationId xmlns:a16="http://schemas.microsoft.com/office/drawing/2014/main" id="{5F95EB50-A30E-48C7-960F-9EE8ECABA047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6" name="Google Shape;3315;p49">
                <a:extLst>
                  <a:ext uri="{FF2B5EF4-FFF2-40B4-BE49-F238E27FC236}">
                    <a16:creationId xmlns:a16="http://schemas.microsoft.com/office/drawing/2014/main" id="{65AE84E4-76FB-4BFC-A6B8-6C3A93B44E8F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Google Shape;3316;p49">
                <a:extLst>
                  <a:ext uri="{FF2B5EF4-FFF2-40B4-BE49-F238E27FC236}">
                    <a16:creationId xmlns:a16="http://schemas.microsoft.com/office/drawing/2014/main" id="{330B941C-B52B-4CA1-883F-244AA992E70F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" name="Google Shape;3317;p49">
                <a:extLst>
                  <a:ext uri="{FF2B5EF4-FFF2-40B4-BE49-F238E27FC236}">
                    <a16:creationId xmlns:a16="http://schemas.microsoft.com/office/drawing/2014/main" id="{D2C98D84-72BB-4457-B26D-C3BCB5800ECA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15" name="Google Shape;3318;p49">
                  <a:extLst>
                    <a:ext uri="{FF2B5EF4-FFF2-40B4-BE49-F238E27FC236}">
                      <a16:creationId xmlns:a16="http://schemas.microsoft.com/office/drawing/2014/main" id="{6BB57DA5-3258-418E-862A-607249170070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Google Shape;3319;p49">
                  <a:extLst>
                    <a:ext uri="{FF2B5EF4-FFF2-40B4-BE49-F238E27FC236}">
                      <a16:creationId xmlns:a16="http://schemas.microsoft.com/office/drawing/2014/main" id="{E25AF955-B759-49DD-8302-83BC64D1C053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Google Shape;3320;p49">
                <a:extLst>
                  <a:ext uri="{FF2B5EF4-FFF2-40B4-BE49-F238E27FC236}">
                    <a16:creationId xmlns:a16="http://schemas.microsoft.com/office/drawing/2014/main" id="{DD003661-A2CF-4DD1-A965-C814F92DD252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13" name="Google Shape;3321;p49">
                  <a:extLst>
                    <a:ext uri="{FF2B5EF4-FFF2-40B4-BE49-F238E27FC236}">
                      <a16:creationId xmlns:a16="http://schemas.microsoft.com/office/drawing/2014/main" id="{0854036A-9497-4509-846B-B93AF3A42A25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" name="Google Shape;3322;p49">
                  <a:extLst>
                    <a:ext uri="{FF2B5EF4-FFF2-40B4-BE49-F238E27FC236}">
                      <a16:creationId xmlns:a16="http://schemas.microsoft.com/office/drawing/2014/main" id="{EEBBA6DC-678D-4C8D-AD76-BC13AC1C1721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0" name="Google Shape;3323;p49">
                <a:extLst>
                  <a:ext uri="{FF2B5EF4-FFF2-40B4-BE49-F238E27FC236}">
                    <a16:creationId xmlns:a16="http://schemas.microsoft.com/office/drawing/2014/main" id="{99EF8FCB-B3D2-44FE-92D6-3B7B520DF70B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Google Shape;3324;p49">
                <a:extLst>
                  <a:ext uri="{FF2B5EF4-FFF2-40B4-BE49-F238E27FC236}">
                    <a16:creationId xmlns:a16="http://schemas.microsoft.com/office/drawing/2014/main" id="{AF8945CC-9EF2-41F4-A667-4A2DBB1873BE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" name="Google Shape;3325;p49">
                <a:extLst>
                  <a:ext uri="{FF2B5EF4-FFF2-40B4-BE49-F238E27FC236}">
                    <a16:creationId xmlns:a16="http://schemas.microsoft.com/office/drawing/2014/main" id="{FAA177F2-4595-4CD8-9C7E-981FBC662AD7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11" name="Google Shape;3326;p49">
                  <a:extLst>
                    <a:ext uri="{FF2B5EF4-FFF2-40B4-BE49-F238E27FC236}">
                      <a16:creationId xmlns:a16="http://schemas.microsoft.com/office/drawing/2014/main" id="{EF6F2C68-0EC1-4602-B251-F61912392EBE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Google Shape;3327;p49">
                  <a:extLst>
                    <a:ext uri="{FF2B5EF4-FFF2-40B4-BE49-F238E27FC236}">
                      <a16:creationId xmlns:a16="http://schemas.microsoft.com/office/drawing/2014/main" id="{638555E7-FB61-4295-86E9-84E1317475EE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" name="Google Shape;3328;p49">
                <a:extLst>
                  <a:ext uri="{FF2B5EF4-FFF2-40B4-BE49-F238E27FC236}">
                    <a16:creationId xmlns:a16="http://schemas.microsoft.com/office/drawing/2014/main" id="{5D4638D4-62A7-41F8-8D5E-F5655D76580E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09" name="Google Shape;3329;p49">
                  <a:extLst>
                    <a:ext uri="{FF2B5EF4-FFF2-40B4-BE49-F238E27FC236}">
                      <a16:creationId xmlns:a16="http://schemas.microsoft.com/office/drawing/2014/main" id="{766079C9-352D-479D-87F8-0B597F850824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Google Shape;3330;p49">
                  <a:extLst>
                    <a:ext uri="{FF2B5EF4-FFF2-40B4-BE49-F238E27FC236}">
                      <a16:creationId xmlns:a16="http://schemas.microsoft.com/office/drawing/2014/main" id="{2879D69D-3220-4866-8BFF-1A8BFD38653C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4" name="Google Shape;3331;p49">
                <a:extLst>
                  <a:ext uri="{FF2B5EF4-FFF2-40B4-BE49-F238E27FC236}">
                    <a16:creationId xmlns:a16="http://schemas.microsoft.com/office/drawing/2014/main" id="{ED3CC9A2-2E15-4D41-9908-D837B4D08731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07" name="Google Shape;3332;p49">
                  <a:extLst>
                    <a:ext uri="{FF2B5EF4-FFF2-40B4-BE49-F238E27FC236}">
                      <a16:creationId xmlns:a16="http://schemas.microsoft.com/office/drawing/2014/main" id="{9F6B1A1D-1B0B-43CD-9DA7-220ABAB21D12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8" name="Google Shape;3333;p49">
                  <a:extLst>
                    <a:ext uri="{FF2B5EF4-FFF2-40B4-BE49-F238E27FC236}">
                      <a16:creationId xmlns:a16="http://schemas.microsoft.com/office/drawing/2014/main" id="{15E99618-864D-42B3-9BCC-0D2A758BE86B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" name="Google Shape;3334;p49">
                <a:extLst>
                  <a:ext uri="{FF2B5EF4-FFF2-40B4-BE49-F238E27FC236}">
                    <a16:creationId xmlns:a16="http://schemas.microsoft.com/office/drawing/2014/main" id="{51F9E7A6-8D56-49AA-B9E0-0C6D7160E783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05" name="Google Shape;3335;p49">
                  <a:extLst>
                    <a:ext uri="{FF2B5EF4-FFF2-40B4-BE49-F238E27FC236}">
                      <a16:creationId xmlns:a16="http://schemas.microsoft.com/office/drawing/2014/main" id="{38BB9068-F716-4C97-B112-3CDD3C4192C7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" name="Google Shape;3336;p49">
                  <a:extLst>
                    <a:ext uri="{FF2B5EF4-FFF2-40B4-BE49-F238E27FC236}">
                      <a16:creationId xmlns:a16="http://schemas.microsoft.com/office/drawing/2014/main" id="{63F7C117-0A92-4F60-BB75-DE5915D20984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" name="Google Shape;3337;p49">
                <a:extLst>
                  <a:ext uri="{FF2B5EF4-FFF2-40B4-BE49-F238E27FC236}">
                    <a16:creationId xmlns:a16="http://schemas.microsoft.com/office/drawing/2014/main" id="{6BEE10B1-6955-4041-B6D2-3D67A126F9ED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403" name="Google Shape;3338;p49">
                  <a:extLst>
                    <a:ext uri="{FF2B5EF4-FFF2-40B4-BE49-F238E27FC236}">
                      <a16:creationId xmlns:a16="http://schemas.microsoft.com/office/drawing/2014/main" id="{D3D8D0BF-D7F6-4010-A7A8-03047183CD35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Google Shape;3339;p49">
                  <a:extLst>
                    <a:ext uri="{FF2B5EF4-FFF2-40B4-BE49-F238E27FC236}">
                      <a16:creationId xmlns:a16="http://schemas.microsoft.com/office/drawing/2014/main" id="{B33C3E47-CE2A-4863-A62C-5BC6C5973226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" name="Google Shape;3340;p49">
                <a:extLst>
                  <a:ext uri="{FF2B5EF4-FFF2-40B4-BE49-F238E27FC236}">
                    <a16:creationId xmlns:a16="http://schemas.microsoft.com/office/drawing/2014/main" id="{BB107CB8-6F09-4F14-AC67-5B9528B1FC69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401" name="Google Shape;3341;p49">
                  <a:extLst>
                    <a:ext uri="{FF2B5EF4-FFF2-40B4-BE49-F238E27FC236}">
                      <a16:creationId xmlns:a16="http://schemas.microsoft.com/office/drawing/2014/main" id="{C9690BBA-1BF6-43D5-A751-3A67A48B26C9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2" name="Google Shape;3342;p49">
                  <a:extLst>
                    <a:ext uri="{FF2B5EF4-FFF2-40B4-BE49-F238E27FC236}">
                      <a16:creationId xmlns:a16="http://schemas.microsoft.com/office/drawing/2014/main" id="{5CFF166C-FF86-4FFB-A6F8-4E59D4399353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" name="Google Shape;3343;p49">
                <a:extLst>
                  <a:ext uri="{FF2B5EF4-FFF2-40B4-BE49-F238E27FC236}">
                    <a16:creationId xmlns:a16="http://schemas.microsoft.com/office/drawing/2014/main" id="{21DDEB42-C832-46CE-BC83-4A3160A1485C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399" name="Google Shape;3344;p49">
                  <a:extLst>
                    <a:ext uri="{FF2B5EF4-FFF2-40B4-BE49-F238E27FC236}">
                      <a16:creationId xmlns:a16="http://schemas.microsoft.com/office/drawing/2014/main" id="{7ABC3237-8582-46DC-88DC-EE5E681B2D1A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Google Shape;3345;p49">
                  <a:extLst>
                    <a:ext uri="{FF2B5EF4-FFF2-40B4-BE49-F238E27FC236}">
                      <a16:creationId xmlns:a16="http://schemas.microsoft.com/office/drawing/2014/main" id="{9155F75D-884A-4BA5-80C0-F43D43F611E1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" name="Google Shape;3346;p49">
                <a:extLst>
                  <a:ext uri="{FF2B5EF4-FFF2-40B4-BE49-F238E27FC236}">
                    <a16:creationId xmlns:a16="http://schemas.microsoft.com/office/drawing/2014/main" id="{E7CF29E2-58CD-44B1-BBC6-2C4EE87C9663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397" name="Google Shape;3347;p49">
                  <a:extLst>
                    <a:ext uri="{FF2B5EF4-FFF2-40B4-BE49-F238E27FC236}">
                      <a16:creationId xmlns:a16="http://schemas.microsoft.com/office/drawing/2014/main" id="{99051C24-7A18-4BD7-A40C-8D24E917B52C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Google Shape;3348;p49">
                  <a:extLst>
                    <a:ext uri="{FF2B5EF4-FFF2-40B4-BE49-F238E27FC236}">
                      <a16:creationId xmlns:a16="http://schemas.microsoft.com/office/drawing/2014/main" id="{CA73F7CB-E732-4BF3-B757-6CEEC87A7192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" name="Google Shape;3349;p49">
                <a:extLst>
                  <a:ext uri="{FF2B5EF4-FFF2-40B4-BE49-F238E27FC236}">
                    <a16:creationId xmlns:a16="http://schemas.microsoft.com/office/drawing/2014/main" id="{8A413860-F8C9-4498-AF03-EFF20B9DACDD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95" name="Google Shape;3350;p49">
                  <a:extLst>
                    <a:ext uri="{FF2B5EF4-FFF2-40B4-BE49-F238E27FC236}">
                      <a16:creationId xmlns:a16="http://schemas.microsoft.com/office/drawing/2014/main" id="{A26D18F1-C49C-40A3-9169-01E5481441D4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6" name="Google Shape;3351;p49">
                  <a:extLst>
                    <a:ext uri="{FF2B5EF4-FFF2-40B4-BE49-F238E27FC236}">
                      <a16:creationId xmlns:a16="http://schemas.microsoft.com/office/drawing/2014/main" id="{112847EA-4E21-4076-A5D8-852D403A6506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" name="Google Shape;3352;p49">
                <a:extLst>
                  <a:ext uri="{FF2B5EF4-FFF2-40B4-BE49-F238E27FC236}">
                    <a16:creationId xmlns:a16="http://schemas.microsoft.com/office/drawing/2014/main" id="{42388137-2FBE-454B-8A2E-24EFD48751CB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93" name="Google Shape;3353;p49">
                  <a:extLst>
                    <a:ext uri="{FF2B5EF4-FFF2-40B4-BE49-F238E27FC236}">
                      <a16:creationId xmlns:a16="http://schemas.microsoft.com/office/drawing/2014/main" id="{71B028EE-8A0F-4BC2-B015-86AD722AE808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Google Shape;3354;p49">
                  <a:extLst>
                    <a:ext uri="{FF2B5EF4-FFF2-40B4-BE49-F238E27FC236}">
                      <a16:creationId xmlns:a16="http://schemas.microsoft.com/office/drawing/2014/main" id="{41A39694-F5C6-4C6D-98FE-ED79E78C0EB2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" name="Google Shape;3355;p49">
                <a:extLst>
                  <a:ext uri="{FF2B5EF4-FFF2-40B4-BE49-F238E27FC236}">
                    <a16:creationId xmlns:a16="http://schemas.microsoft.com/office/drawing/2014/main" id="{A1689A8B-7091-4A06-96FE-75E65F968246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91" name="Google Shape;3356;p49">
                  <a:extLst>
                    <a:ext uri="{FF2B5EF4-FFF2-40B4-BE49-F238E27FC236}">
                      <a16:creationId xmlns:a16="http://schemas.microsoft.com/office/drawing/2014/main" id="{F9909F96-6C81-4CB8-9602-A215DC4AC9D1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Google Shape;3357;p49">
                  <a:extLst>
                    <a:ext uri="{FF2B5EF4-FFF2-40B4-BE49-F238E27FC236}">
                      <a16:creationId xmlns:a16="http://schemas.microsoft.com/office/drawing/2014/main" id="{D6F47B0A-2D75-4C75-AB10-F694CB7F62FD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" name="Google Shape;3358;p49">
                <a:extLst>
                  <a:ext uri="{FF2B5EF4-FFF2-40B4-BE49-F238E27FC236}">
                    <a16:creationId xmlns:a16="http://schemas.microsoft.com/office/drawing/2014/main" id="{210799DF-2557-4CE4-937E-4B7E0AC37DD0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89" name="Google Shape;3359;p49">
                  <a:extLst>
                    <a:ext uri="{FF2B5EF4-FFF2-40B4-BE49-F238E27FC236}">
                      <a16:creationId xmlns:a16="http://schemas.microsoft.com/office/drawing/2014/main" id="{8FA28EEE-29EF-44D1-B964-1074DD6423CF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Google Shape;3360;p49">
                  <a:extLst>
                    <a:ext uri="{FF2B5EF4-FFF2-40B4-BE49-F238E27FC236}">
                      <a16:creationId xmlns:a16="http://schemas.microsoft.com/office/drawing/2014/main" id="{BB661477-E18B-42A2-A9B3-134C454B1102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4" name="Google Shape;3361;p49">
                <a:extLst>
                  <a:ext uri="{FF2B5EF4-FFF2-40B4-BE49-F238E27FC236}">
                    <a16:creationId xmlns:a16="http://schemas.microsoft.com/office/drawing/2014/main" id="{D863D089-E917-43AC-AFF0-8D3D5275E22D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Google Shape;3362;p49">
                <a:extLst>
                  <a:ext uri="{FF2B5EF4-FFF2-40B4-BE49-F238E27FC236}">
                    <a16:creationId xmlns:a16="http://schemas.microsoft.com/office/drawing/2014/main" id="{A845F538-7431-4970-BF9F-E02817E6F473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" name="Google Shape;3363;p49">
                <a:extLst>
                  <a:ext uri="{FF2B5EF4-FFF2-40B4-BE49-F238E27FC236}">
                    <a16:creationId xmlns:a16="http://schemas.microsoft.com/office/drawing/2014/main" id="{CCABC340-569F-4BCA-9E3F-C5CE7A9E23BE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87" name="Google Shape;3364;p49">
                  <a:extLst>
                    <a:ext uri="{FF2B5EF4-FFF2-40B4-BE49-F238E27FC236}">
                      <a16:creationId xmlns:a16="http://schemas.microsoft.com/office/drawing/2014/main" id="{788EF3C1-A9A3-402E-B05F-8EB76F900054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Google Shape;3365;p49">
                  <a:extLst>
                    <a:ext uri="{FF2B5EF4-FFF2-40B4-BE49-F238E27FC236}">
                      <a16:creationId xmlns:a16="http://schemas.microsoft.com/office/drawing/2014/main" id="{9EA15208-2734-4402-BF21-8B140D43FEF4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" name="Google Shape;3366;p49">
                <a:extLst>
                  <a:ext uri="{FF2B5EF4-FFF2-40B4-BE49-F238E27FC236}">
                    <a16:creationId xmlns:a16="http://schemas.microsoft.com/office/drawing/2014/main" id="{3DD4CA2B-D9DF-46E3-A76E-4E529BCFC35A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85" name="Google Shape;3367;p49">
                  <a:extLst>
                    <a:ext uri="{FF2B5EF4-FFF2-40B4-BE49-F238E27FC236}">
                      <a16:creationId xmlns:a16="http://schemas.microsoft.com/office/drawing/2014/main" id="{DA51FA0F-5D50-4484-A93F-5776B25BF70B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368;p49">
                  <a:extLst>
                    <a:ext uri="{FF2B5EF4-FFF2-40B4-BE49-F238E27FC236}">
                      <a16:creationId xmlns:a16="http://schemas.microsoft.com/office/drawing/2014/main" id="{557BE773-9953-4E23-AAC6-03007B3A96B7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" name="Google Shape;3369;p49">
                <a:extLst>
                  <a:ext uri="{FF2B5EF4-FFF2-40B4-BE49-F238E27FC236}">
                    <a16:creationId xmlns:a16="http://schemas.microsoft.com/office/drawing/2014/main" id="{D9A8DD97-B4B7-4D4C-93CD-4E577C014BBA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83" name="Google Shape;3370;p49">
                  <a:extLst>
                    <a:ext uri="{FF2B5EF4-FFF2-40B4-BE49-F238E27FC236}">
                      <a16:creationId xmlns:a16="http://schemas.microsoft.com/office/drawing/2014/main" id="{4258E2EB-E2F8-438D-B11F-D822B6664BB4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Google Shape;3371;p49">
                  <a:extLst>
                    <a:ext uri="{FF2B5EF4-FFF2-40B4-BE49-F238E27FC236}">
                      <a16:creationId xmlns:a16="http://schemas.microsoft.com/office/drawing/2014/main" id="{B9F30A26-3630-4D63-9E73-144642CE73CF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" name="Google Shape;3372;p49">
                <a:extLst>
                  <a:ext uri="{FF2B5EF4-FFF2-40B4-BE49-F238E27FC236}">
                    <a16:creationId xmlns:a16="http://schemas.microsoft.com/office/drawing/2014/main" id="{1F8CE1D3-5ADB-4AA7-84FF-F245313B723C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81" name="Google Shape;3373;p49">
                  <a:extLst>
                    <a:ext uri="{FF2B5EF4-FFF2-40B4-BE49-F238E27FC236}">
                      <a16:creationId xmlns:a16="http://schemas.microsoft.com/office/drawing/2014/main" id="{BBC3C701-246C-469D-92F7-4E3A45D84618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Google Shape;3374;p49">
                  <a:extLst>
                    <a:ext uri="{FF2B5EF4-FFF2-40B4-BE49-F238E27FC236}">
                      <a16:creationId xmlns:a16="http://schemas.microsoft.com/office/drawing/2014/main" id="{0EC28EA1-926F-42AC-80ED-D13F056DFE70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Google Shape;3375;p49">
                <a:extLst>
                  <a:ext uri="{FF2B5EF4-FFF2-40B4-BE49-F238E27FC236}">
                    <a16:creationId xmlns:a16="http://schemas.microsoft.com/office/drawing/2014/main" id="{B75443A5-C325-4572-951F-CF0F28F9335F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79" name="Google Shape;3376;p49">
                  <a:extLst>
                    <a:ext uri="{FF2B5EF4-FFF2-40B4-BE49-F238E27FC236}">
                      <a16:creationId xmlns:a16="http://schemas.microsoft.com/office/drawing/2014/main" id="{A3766FD3-687C-4054-8649-BD4C6D22806C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377;p49">
                  <a:extLst>
                    <a:ext uri="{FF2B5EF4-FFF2-40B4-BE49-F238E27FC236}">
                      <a16:creationId xmlns:a16="http://schemas.microsoft.com/office/drawing/2014/main" id="{24C0A9B2-68A6-4243-B7A9-AE2F9D960A0B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" name="Google Shape;3378;p49">
                <a:extLst>
                  <a:ext uri="{FF2B5EF4-FFF2-40B4-BE49-F238E27FC236}">
                    <a16:creationId xmlns:a16="http://schemas.microsoft.com/office/drawing/2014/main" id="{EA160B67-7597-4E0C-AA9A-D9E09E45F0F7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77" name="Google Shape;3379;p49">
                  <a:extLst>
                    <a:ext uri="{FF2B5EF4-FFF2-40B4-BE49-F238E27FC236}">
                      <a16:creationId xmlns:a16="http://schemas.microsoft.com/office/drawing/2014/main" id="{7B72E8A5-7FDA-40D8-A069-344EE892AE18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Google Shape;3380;p49">
                  <a:extLst>
                    <a:ext uri="{FF2B5EF4-FFF2-40B4-BE49-F238E27FC236}">
                      <a16:creationId xmlns:a16="http://schemas.microsoft.com/office/drawing/2014/main" id="{89B13A3D-217C-4856-A4F1-7163607F38FB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2" name="Google Shape;3381;p49">
                <a:extLst>
                  <a:ext uri="{FF2B5EF4-FFF2-40B4-BE49-F238E27FC236}">
                    <a16:creationId xmlns:a16="http://schemas.microsoft.com/office/drawing/2014/main" id="{FFEE1B57-2543-43C6-9CC9-1E1073EBBB23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75" name="Google Shape;3382;p49">
                  <a:extLst>
                    <a:ext uri="{FF2B5EF4-FFF2-40B4-BE49-F238E27FC236}">
                      <a16:creationId xmlns:a16="http://schemas.microsoft.com/office/drawing/2014/main" id="{BFC9EB28-FEAD-4154-85FC-7668A066255F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Google Shape;3383;p49">
                  <a:extLst>
                    <a:ext uri="{FF2B5EF4-FFF2-40B4-BE49-F238E27FC236}">
                      <a16:creationId xmlns:a16="http://schemas.microsoft.com/office/drawing/2014/main" id="{F173F850-C1C6-4517-A491-0A5B1BA92803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" name="Google Shape;3384;p49">
                <a:extLst>
                  <a:ext uri="{FF2B5EF4-FFF2-40B4-BE49-F238E27FC236}">
                    <a16:creationId xmlns:a16="http://schemas.microsoft.com/office/drawing/2014/main" id="{3B576867-C4D7-4834-9F2F-70D8AED67339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73" name="Google Shape;3385;p49">
                  <a:extLst>
                    <a:ext uri="{FF2B5EF4-FFF2-40B4-BE49-F238E27FC236}">
                      <a16:creationId xmlns:a16="http://schemas.microsoft.com/office/drawing/2014/main" id="{AE209290-27BA-46C9-ACD2-17E3A8AB151F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386;p49">
                  <a:extLst>
                    <a:ext uri="{FF2B5EF4-FFF2-40B4-BE49-F238E27FC236}">
                      <a16:creationId xmlns:a16="http://schemas.microsoft.com/office/drawing/2014/main" id="{0D846F56-B835-403E-A90A-E2677B876003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" name="Google Shape;3387;p49">
                <a:extLst>
                  <a:ext uri="{FF2B5EF4-FFF2-40B4-BE49-F238E27FC236}">
                    <a16:creationId xmlns:a16="http://schemas.microsoft.com/office/drawing/2014/main" id="{481A5A81-C95A-4D77-960F-06B410045FB2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71" name="Google Shape;3388;p49">
                  <a:extLst>
                    <a:ext uri="{FF2B5EF4-FFF2-40B4-BE49-F238E27FC236}">
                      <a16:creationId xmlns:a16="http://schemas.microsoft.com/office/drawing/2014/main" id="{52134504-F3AD-4F7C-88B2-27909A13A5A2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2" name="Google Shape;3389;p49">
                  <a:extLst>
                    <a:ext uri="{FF2B5EF4-FFF2-40B4-BE49-F238E27FC236}">
                      <a16:creationId xmlns:a16="http://schemas.microsoft.com/office/drawing/2014/main" id="{2BAAF7F3-E9AF-453F-B267-8E17AF90A2F1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" name="Google Shape;3390;p49">
                <a:extLst>
                  <a:ext uri="{FF2B5EF4-FFF2-40B4-BE49-F238E27FC236}">
                    <a16:creationId xmlns:a16="http://schemas.microsoft.com/office/drawing/2014/main" id="{F09342BB-F109-4884-AB0C-692C9C357C1A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69" name="Google Shape;3391;p49">
                  <a:extLst>
                    <a:ext uri="{FF2B5EF4-FFF2-40B4-BE49-F238E27FC236}">
                      <a16:creationId xmlns:a16="http://schemas.microsoft.com/office/drawing/2014/main" id="{9642F348-F65F-408A-913A-274F2A555AB4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0" name="Google Shape;3392;p49">
                  <a:extLst>
                    <a:ext uri="{FF2B5EF4-FFF2-40B4-BE49-F238E27FC236}">
                      <a16:creationId xmlns:a16="http://schemas.microsoft.com/office/drawing/2014/main" id="{6F93A693-7087-418F-91AC-4B975D35E122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" name="Google Shape;3393;p49">
                <a:extLst>
                  <a:ext uri="{FF2B5EF4-FFF2-40B4-BE49-F238E27FC236}">
                    <a16:creationId xmlns:a16="http://schemas.microsoft.com/office/drawing/2014/main" id="{3A499C92-B7DF-4F29-8C90-69499B5CB2CA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67" name="Google Shape;3394;p49">
                  <a:extLst>
                    <a:ext uri="{FF2B5EF4-FFF2-40B4-BE49-F238E27FC236}">
                      <a16:creationId xmlns:a16="http://schemas.microsoft.com/office/drawing/2014/main" id="{6C5F810A-8D58-4199-A0B9-AD213E0FE46A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8" name="Google Shape;3395;p49">
                  <a:extLst>
                    <a:ext uri="{FF2B5EF4-FFF2-40B4-BE49-F238E27FC236}">
                      <a16:creationId xmlns:a16="http://schemas.microsoft.com/office/drawing/2014/main" id="{D1D0356B-61AD-400A-BBAA-BAD8FF73EF39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" name="Google Shape;3396;p49">
                <a:extLst>
                  <a:ext uri="{FF2B5EF4-FFF2-40B4-BE49-F238E27FC236}">
                    <a16:creationId xmlns:a16="http://schemas.microsoft.com/office/drawing/2014/main" id="{84BD2696-BF65-45E0-8D3C-66B1785FEBE5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65" name="Google Shape;3397;p49">
                  <a:extLst>
                    <a:ext uri="{FF2B5EF4-FFF2-40B4-BE49-F238E27FC236}">
                      <a16:creationId xmlns:a16="http://schemas.microsoft.com/office/drawing/2014/main" id="{0DD5CD46-A37A-456B-80DA-4FE4DA29A95A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6" name="Google Shape;3398;p49">
                  <a:extLst>
                    <a:ext uri="{FF2B5EF4-FFF2-40B4-BE49-F238E27FC236}">
                      <a16:creationId xmlns:a16="http://schemas.microsoft.com/office/drawing/2014/main" id="{E952D806-4E73-4ECF-9856-32AB9B524C6A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" name="Google Shape;3399;p49">
                <a:extLst>
                  <a:ext uri="{FF2B5EF4-FFF2-40B4-BE49-F238E27FC236}">
                    <a16:creationId xmlns:a16="http://schemas.microsoft.com/office/drawing/2014/main" id="{2C7E5937-3214-47E6-B5DC-35D161B15041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63" name="Google Shape;3400;p49">
                  <a:extLst>
                    <a:ext uri="{FF2B5EF4-FFF2-40B4-BE49-F238E27FC236}">
                      <a16:creationId xmlns:a16="http://schemas.microsoft.com/office/drawing/2014/main" id="{4BC7791B-677C-4436-A035-92F3D6665193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4" name="Google Shape;3401;p49">
                  <a:extLst>
                    <a:ext uri="{FF2B5EF4-FFF2-40B4-BE49-F238E27FC236}">
                      <a16:creationId xmlns:a16="http://schemas.microsoft.com/office/drawing/2014/main" id="{E4A9DF50-2F35-4860-9946-3893DE9E81B2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" name="Google Shape;3402;p49">
                <a:extLst>
                  <a:ext uri="{FF2B5EF4-FFF2-40B4-BE49-F238E27FC236}">
                    <a16:creationId xmlns:a16="http://schemas.microsoft.com/office/drawing/2014/main" id="{5A0A797E-C2B8-48AB-B3D8-3B2D42E42524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61" name="Google Shape;3403;p49">
                  <a:extLst>
                    <a:ext uri="{FF2B5EF4-FFF2-40B4-BE49-F238E27FC236}">
                      <a16:creationId xmlns:a16="http://schemas.microsoft.com/office/drawing/2014/main" id="{33478251-F0EC-466B-B978-DACBDA46FCF0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2" name="Google Shape;3404;p49">
                  <a:extLst>
                    <a:ext uri="{FF2B5EF4-FFF2-40B4-BE49-F238E27FC236}">
                      <a16:creationId xmlns:a16="http://schemas.microsoft.com/office/drawing/2014/main" id="{C9164BAD-D281-4E24-A7E3-853BF4572CE1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0" name="Google Shape;3405;p49">
                <a:extLst>
                  <a:ext uri="{FF2B5EF4-FFF2-40B4-BE49-F238E27FC236}">
                    <a16:creationId xmlns:a16="http://schemas.microsoft.com/office/drawing/2014/main" id="{7148C98D-7B72-424B-AF2E-9E4ACA2D707B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59" name="Google Shape;3406;p49">
                  <a:extLst>
                    <a:ext uri="{FF2B5EF4-FFF2-40B4-BE49-F238E27FC236}">
                      <a16:creationId xmlns:a16="http://schemas.microsoft.com/office/drawing/2014/main" id="{3313A1E4-CC53-412A-AB22-1704A5714317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0" name="Google Shape;3407;p49">
                  <a:extLst>
                    <a:ext uri="{FF2B5EF4-FFF2-40B4-BE49-F238E27FC236}">
                      <a16:creationId xmlns:a16="http://schemas.microsoft.com/office/drawing/2014/main" id="{557B9433-5138-4AFA-8F09-4807F5AE11F9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1" name="Google Shape;3408;p49">
                <a:extLst>
                  <a:ext uri="{FF2B5EF4-FFF2-40B4-BE49-F238E27FC236}">
                    <a16:creationId xmlns:a16="http://schemas.microsoft.com/office/drawing/2014/main" id="{147B9E1E-E142-4F3B-A55A-504D4228D748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57" name="Google Shape;3409;p49">
                  <a:extLst>
                    <a:ext uri="{FF2B5EF4-FFF2-40B4-BE49-F238E27FC236}">
                      <a16:creationId xmlns:a16="http://schemas.microsoft.com/office/drawing/2014/main" id="{665F8E66-8C2F-430E-B8BF-44C06A13570D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410;p49">
                  <a:extLst>
                    <a:ext uri="{FF2B5EF4-FFF2-40B4-BE49-F238E27FC236}">
                      <a16:creationId xmlns:a16="http://schemas.microsoft.com/office/drawing/2014/main" id="{675C92BF-B7CB-43B4-9BF3-8AB9A5F4028D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2" name="Google Shape;3411;p49">
                <a:extLst>
                  <a:ext uri="{FF2B5EF4-FFF2-40B4-BE49-F238E27FC236}">
                    <a16:creationId xmlns:a16="http://schemas.microsoft.com/office/drawing/2014/main" id="{A250F1C2-B4B9-4B33-BEA6-1407D9FC66A6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55" name="Google Shape;3412;p49">
                  <a:extLst>
                    <a:ext uri="{FF2B5EF4-FFF2-40B4-BE49-F238E27FC236}">
                      <a16:creationId xmlns:a16="http://schemas.microsoft.com/office/drawing/2014/main" id="{C8854DC2-D3EA-4AD2-946E-263C039B779E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6" name="Google Shape;3413;p49">
                  <a:extLst>
                    <a:ext uri="{FF2B5EF4-FFF2-40B4-BE49-F238E27FC236}">
                      <a16:creationId xmlns:a16="http://schemas.microsoft.com/office/drawing/2014/main" id="{4828E306-D601-4823-A905-C0814BF2E65E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3" name="Google Shape;3414;p49">
                <a:extLst>
                  <a:ext uri="{FF2B5EF4-FFF2-40B4-BE49-F238E27FC236}">
                    <a16:creationId xmlns:a16="http://schemas.microsoft.com/office/drawing/2014/main" id="{147DF7FC-0F34-4BBE-B7D7-633F0DC6B4CF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53" name="Google Shape;3415;p49">
                  <a:extLst>
                    <a:ext uri="{FF2B5EF4-FFF2-40B4-BE49-F238E27FC236}">
                      <a16:creationId xmlns:a16="http://schemas.microsoft.com/office/drawing/2014/main" id="{3937FBBB-947C-406B-AFDF-BB11FE5D3A54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Google Shape;3416;p49">
                  <a:extLst>
                    <a:ext uri="{FF2B5EF4-FFF2-40B4-BE49-F238E27FC236}">
                      <a16:creationId xmlns:a16="http://schemas.microsoft.com/office/drawing/2014/main" id="{40E7F951-8ECD-430B-9D53-C34F456D8DDC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4" name="Google Shape;3417;p49">
                <a:extLst>
                  <a:ext uri="{FF2B5EF4-FFF2-40B4-BE49-F238E27FC236}">
                    <a16:creationId xmlns:a16="http://schemas.microsoft.com/office/drawing/2014/main" id="{C57E6A47-1C73-4BD8-B11D-CE86F0DD73AD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51" name="Google Shape;3418;p49">
                  <a:extLst>
                    <a:ext uri="{FF2B5EF4-FFF2-40B4-BE49-F238E27FC236}">
                      <a16:creationId xmlns:a16="http://schemas.microsoft.com/office/drawing/2014/main" id="{A38558DB-D3A9-4466-8371-EFFFBFC6B702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Google Shape;3419;p49">
                  <a:extLst>
                    <a:ext uri="{FF2B5EF4-FFF2-40B4-BE49-F238E27FC236}">
                      <a16:creationId xmlns:a16="http://schemas.microsoft.com/office/drawing/2014/main" id="{A4B57180-3B78-4646-8A58-2F40EC5D6A49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5" name="Google Shape;3420;p49">
                <a:extLst>
                  <a:ext uri="{FF2B5EF4-FFF2-40B4-BE49-F238E27FC236}">
                    <a16:creationId xmlns:a16="http://schemas.microsoft.com/office/drawing/2014/main" id="{7772760B-6F97-4429-ADF0-DEDB42930715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49" name="Google Shape;3421;p49">
                  <a:extLst>
                    <a:ext uri="{FF2B5EF4-FFF2-40B4-BE49-F238E27FC236}">
                      <a16:creationId xmlns:a16="http://schemas.microsoft.com/office/drawing/2014/main" id="{920112FE-21F3-4B32-BAC1-3E0EB3F8CCEB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Google Shape;3422;p49">
                  <a:extLst>
                    <a:ext uri="{FF2B5EF4-FFF2-40B4-BE49-F238E27FC236}">
                      <a16:creationId xmlns:a16="http://schemas.microsoft.com/office/drawing/2014/main" id="{C7685461-993F-498C-BB1E-C2D5DB70CD72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6" name="Google Shape;3423;p49">
                <a:extLst>
                  <a:ext uri="{FF2B5EF4-FFF2-40B4-BE49-F238E27FC236}">
                    <a16:creationId xmlns:a16="http://schemas.microsoft.com/office/drawing/2014/main" id="{A88195E3-017C-4657-80DF-4A4F28BEB36D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47" name="Google Shape;3424;p49">
                  <a:extLst>
                    <a:ext uri="{FF2B5EF4-FFF2-40B4-BE49-F238E27FC236}">
                      <a16:creationId xmlns:a16="http://schemas.microsoft.com/office/drawing/2014/main" id="{80AED52E-6D12-47D0-AE7F-3E5C537143F3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Google Shape;3425;p49">
                  <a:extLst>
                    <a:ext uri="{FF2B5EF4-FFF2-40B4-BE49-F238E27FC236}">
                      <a16:creationId xmlns:a16="http://schemas.microsoft.com/office/drawing/2014/main" id="{387D07E5-CF21-4168-A00E-6FF36867582C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7" name="Google Shape;3426;p49">
                <a:extLst>
                  <a:ext uri="{FF2B5EF4-FFF2-40B4-BE49-F238E27FC236}">
                    <a16:creationId xmlns:a16="http://schemas.microsoft.com/office/drawing/2014/main" id="{767717B9-1012-45B2-AF58-7CC8D151DD49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45" name="Google Shape;3427;p49">
                  <a:extLst>
                    <a:ext uri="{FF2B5EF4-FFF2-40B4-BE49-F238E27FC236}">
                      <a16:creationId xmlns:a16="http://schemas.microsoft.com/office/drawing/2014/main" id="{0FFCCBEF-60E8-4EB5-958C-958F06764B9B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Google Shape;3428;p49">
                  <a:extLst>
                    <a:ext uri="{FF2B5EF4-FFF2-40B4-BE49-F238E27FC236}">
                      <a16:creationId xmlns:a16="http://schemas.microsoft.com/office/drawing/2014/main" id="{71BFE710-C29E-4064-AEF5-D4C41AAACD63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8" name="Google Shape;3429;p49">
                <a:extLst>
                  <a:ext uri="{FF2B5EF4-FFF2-40B4-BE49-F238E27FC236}">
                    <a16:creationId xmlns:a16="http://schemas.microsoft.com/office/drawing/2014/main" id="{1FA70B64-0B88-4A84-997F-D8ACE78D4D44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43" name="Google Shape;3430;p49">
                  <a:extLst>
                    <a:ext uri="{FF2B5EF4-FFF2-40B4-BE49-F238E27FC236}">
                      <a16:creationId xmlns:a16="http://schemas.microsoft.com/office/drawing/2014/main" id="{43D84C92-DAFE-416C-922E-440CBFC20A53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Google Shape;3431;p49">
                  <a:extLst>
                    <a:ext uri="{FF2B5EF4-FFF2-40B4-BE49-F238E27FC236}">
                      <a16:creationId xmlns:a16="http://schemas.microsoft.com/office/drawing/2014/main" id="{7414365B-7A7A-421A-BC0B-AF4628AA66B4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9" name="Google Shape;3432;p49">
                <a:extLst>
                  <a:ext uri="{FF2B5EF4-FFF2-40B4-BE49-F238E27FC236}">
                    <a16:creationId xmlns:a16="http://schemas.microsoft.com/office/drawing/2014/main" id="{47D20A89-5CB2-46A3-9E65-EE02702A5F41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41" name="Google Shape;3433;p49">
                  <a:extLst>
                    <a:ext uri="{FF2B5EF4-FFF2-40B4-BE49-F238E27FC236}">
                      <a16:creationId xmlns:a16="http://schemas.microsoft.com/office/drawing/2014/main" id="{9F19F3F1-AA43-4306-A5BA-A71F10A01AAD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Google Shape;3434;p49">
                  <a:extLst>
                    <a:ext uri="{FF2B5EF4-FFF2-40B4-BE49-F238E27FC236}">
                      <a16:creationId xmlns:a16="http://schemas.microsoft.com/office/drawing/2014/main" id="{11B14D48-EF57-4333-BBBF-998862F89DAC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0" name="Google Shape;3435;p49">
                <a:extLst>
                  <a:ext uri="{FF2B5EF4-FFF2-40B4-BE49-F238E27FC236}">
                    <a16:creationId xmlns:a16="http://schemas.microsoft.com/office/drawing/2014/main" id="{6FAB2CE6-ABD7-45CA-9645-C241C70D01CF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Google Shape;3436;p49">
                <a:extLst>
                  <a:ext uri="{FF2B5EF4-FFF2-40B4-BE49-F238E27FC236}">
                    <a16:creationId xmlns:a16="http://schemas.microsoft.com/office/drawing/2014/main" id="{904A157C-9E18-4630-80D5-BB1109F06823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2" name="Google Shape;3437;p49">
                <a:extLst>
                  <a:ext uri="{FF2B5EF4-FFF2-40B4-BE49-F238E27FC236}">
                    <a16:creationId xmlns:a16="http://schemas.microsoft.com/office/drawing/2014/main" id="{C1860A8A-82C5-432F-AEF9-A292DCD1A327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39" name="Google Shape;3438;p49">
                  <a:extLst>
                    <a:ext uri="{FF2B5EF4-FFF2-40B4-BE49-F238E27FC236}">
                      <a16:creationId xmlns:a16="http://schemas.microsoft.com/office/drawing/2014/main" id="{A8D9FDC7-F570-4717-BD69-11714EEAD1A6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Google Shape;3439;p49">
                  <a:extLst>
                    <a:ext uri="{FF2B5EF4-FFF2-40B4-BE49-F238E27FC236}">
                      <a16:creationId xmlns:a16="http://schemas.microsoft.com/office/drawing/2014/main" id="{B738370B-7458-4174-AD58-8283CA94CD4A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3" name="Google Shape;3440;p49">
                <a:extLst>
                  <a:ext uri="{FF2B5EF4-FFF2-40B4-BE49-F238E27FC236}">
                    <a16:creationId xmlns:a16="http://schemas.microsoft.com/office/drawing/2014/main" id="{393A7067-6E89-4658-A88F-98184CEE73E0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37" name="Google Shape;3441;p49">
                  <a:extLst>
                    <a:ext uri="{FF2B5EF4-FFF2-40B4-BE49-F238E27FC236}">
                      <a16:creationId xmlns:a16="http://schemas.microsoft.com/office/drawing/2014/main" id="{9B81C284-CF34-4B40-8756-062C1A590A4F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Google Shape;3442;p49">
                  <a:extLst>
                    <a:ext uri="{FF2B5EF4-FFF2-40B4-BE49-F238E27FC236}">
                      <a16:creationId xmlns:a16="http://schemas.microsoft.com/office/drawing/2014/main" id="{CCC9A87D-47C3-4D0B-B6A2-F4624A1A9F8B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4" name="Google Shape;3443;p49">
                <a:extLst>
                  <a:ext uri="{FF2B5EF4-FFF2-40B4-BE49-F238E27FC236}">
                    <a16:creationId xmlns:a16="http://schemas.microsoft.com/office/drawing/2014/main" id="{C7704495-B7C5-4446-A2E8-D8E57F5769EC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35" name="Google Shape;3444;p49">
                  <a:extLst>
                    <a:ext uri="{FF2B5EF4-FFF2-40B4-BE49-F238E27FC236}">
                      <a16:creationId xmlns:a16="http://schemas.microsoft.com/office/drawing/2014/main" id="{2289D8A4-8A19-4C4A-A463-AB355AC4169E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Google Shape;3445;p49">
                  <a:extLst>
                    <a:ext uri="{FF2B5EF4-FFF2-40B4-BE49-F238E27FC236}">
                      <a16:creationId xmlns:a16="http://schemas.microsoft.com/office/drawing/2014/main" id="{AE321D6B-36A4-4227-B590-315271ED77DF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" name="Google Shape;3446;p49">
              <a:extLst>
                <a:ext uri="{FF2B5EF4-FFF2-40B4-BE49-F238E27FC236}">
                  <a16:creationId xmlns:a16="http://schemas.microsoft.com/office/drawing/2014/main" id="{33E784F0-DF68-4C75-9EB5-383E2D48D634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099"/>
              <a:chOff x="3597785" y="3274438"/>
              <a:chExt cx="855610" cy="1122099"/>
            </a:xfrm>
          </p:grpSpPr>
          <p:grpSp>
            <p:nvGrpSpPr>
              <p:cNvPr id="23" name="Google Shape;3447;p49">
                <a:extLst>
                  <a:ext uri="{FF2B5EF4-FFF2-40B4-BE49-F238E27FC236}">
                    <a16:creationId xmlns:a16="http://schemas.microsoft.com/office/drawing/2014/main" id="{BC428F3D-A93B-40C4-AC36-AE21BBFE8271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4" cy="1099165"/>
                <a:chOff x="3617857" y="3284717"/>
                <a:chExt cx="826784" cy="1099165"/>
              </a:xfrm>
            </p:grpSpPr>
            <p:sp>
              <p:nvSpPr>
                <p:cNvPr id="161" name="Google Shape;3448;p49">
                  <a:extLst>
                    <a:ext uri="{FF2B5EF4-FFF2-40B4-BE49-F238E27FC236}">
                      <a16:creationId xmlns:a16="http://schemas.microsoft.com/office/drawing/2014/main" id="{956EFCA7-3BA9-4D0A-B213-5010257D9B61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Google Shape;3449;p49">
                  <a:extLst>
                    <a:ext uri="{FF2B5EF4-FFF2-40B4-BE49-F238E27FC236}">
                      <a16:creationId xmlns:a16="http://schemas.microsoft.com/office/drawing/2014/main" id="{0023E6A6-C81D-4B84-A19F-080BEF9377D9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Google Shape;3450;p49">
                  <a:extLst>
                    <a:ext uri="{FF2B5EF4-FFF2-40B4-BE49-F238E27FC236}">
                      <a16:creationId xmlns:a16="http://schemas.microsoft.com/office/drawing/2014/main" id="{E709C0D4-5AC6-42C3-A9D6-E1DB603C728D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Google Shape;3451;p49">
                  <a:extLst>
                    <a:ext uri="{FF2B5EF4-FFF2-40B4-BE49-F238E27FC236}">
                      <a16:creationId xmlns:a16="http://schemas.microsoft.com/office/drawing/2014/main" id="{E14159E1-6328-4567-A8C9-E4FACCFE9B8F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Google Shape;3452;p49">
                  <a:extLst>
                    <a:ext uri="{FF2B5EF4-FFF2-40B4-BE49-F238E27FC236}">
                      <a16:creationId xmlns:a16="http://schemas.microsoft.com/office/drawing/2014/main" id="{5BB750B9-1827-4B56-9AD1-836F8E9D1B53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Google Shape;3453;p49">
                  <a:extLst>
                    <a:ext uri="{FF2B5EF4-FFF2-40B4-BE49-F238E27FC236}">
                      <a16:creationId xmlns:a16="http://schemas.microsoft.com/office/drawing/2014/main" id="{C320E083-CC0D-40E5-9EA9-8B15A76AE87A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Google Shape;3454;p49">
                  <a:extLst>
                    <a:ext uri="{FF2B5EF4-FFF2-40B4-BE49-F238E27FC236}">
                      <a16:creationId xmlns:a16="http://schemas.microsoft.com/office/drawing/2014/main" id="{1893FCBC-88C7-4A4E-A6D2-D097438EDB4E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Google Shape;3455;p49">
                  <a:extLst>
                    <a:ext uri="{FF2B5EF4-FFF2-40B4-BE49-F238E27FC236}">
                      <a16:creationId xmlns:a16="http://schemas.microsoft.com/office/drawing/2014/main" id="{2C426EBA-89A4-4CD1-90BF-123513F681BC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Google Shape;3456;p49">
                  <a:extLst>
                    <a:ext uri="{FF2B5EF4-FFF2-40B4-BE49-F238E27FC236}">
                      <a16:creationId xmlns:a16="http://schemas.microsoft.com/office/drawing/2014/main" id="{1BC66E4D-A8EC-4DF1-A7B4-38A11732356C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Google Shape;3457;p49">
                  <a:extLst>
                    <a:ext uri="{FF2B5EF4-FFF2-40B4-BE49-F238E27FC236}">
                      <a16:creationId xmlns:a16="http://schemas.microsoft.com/office/drawing/2014/main" id="{9C3CAEBB-B935-4FE7-AA47-D3C04D13516E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Google Shape;3458;p49">
                  <a:extLst>
                    <a:ext uri="{FF2B5EF4-FFF2-40B4-BE49-F238E27FC236}">
                      <a16:creationId xmlns:a16="http://schemas.microsoft.com/office/drawing/2014/main" id="{6ABA7529-F488-4F15-89D8-D75B33606AD0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Google Shape;3459;p49">
                  <a:extLst>
                    <a:ext uri="{FF2B5EF4-FFF2-40B4-BE49-F238E27FC236}">
                      <a16:creationId xmlns:a16="http://schemas.microsoft.com/office/drawing/2014/main" id="{34613C3C-2C58-40BD-90F5-5B9D75BA78A8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Google Shape;3460;p49">
                  <a:extLst>
                    <a:ext uri="{FF2B5EF4-FFF2-40B4-BE49-F238E27FC236}">
                      <a16:creationId xmlns:a16="http://schemas.microsoft.com/office/drawing/2014/main" id="{C64A2861-D996-48CB-8109-25D6124DD1FD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Google Shape;3461;p49">
                  <a:extLst>
                    <a:ext uri="{FF2B5EF4-FFF2-40B4-BE49-F238E27FC236}">
                      <a16:creationId xmlns:a16="http://schemas.microsoft.com/office/drawing/2014/main" id="{E4B2AC4D-9DE8-48CF-9E8C-4E6A107FD8B6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Google Shape;3462;p49">
                  <a:extLst>
                    <a:ext uri="{FF2B5EF4-FFF2-40B4-BE49-F238E27FC236}">
                      <a16:creationId xmlns:a16="http://schemas.microsoft.com/office/drawing/2014/main" id="{BC95FBB2-E0C7-4190-B11A-51F958332F90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Google Shape;3463;p49">
                  <a:extLst>
                    <a:ext uri="{FF2B5EF4-FFF2-40B4-BE49-F238E27FC236}">
                      <a16:creationId xmlns:a16="http://schemas.microsoft.com/office/drawing/2014/main" id="{C3E939AF-13B5-4364-994F-E45760FB50FA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Google Shape;3464;p49">
                  <a:extLst>
                    <a:ext uri="{FF2B5EF4-FFF2-40B4-BE49-F238E27FC236}">
                      <a16:creationId xmlns:a16="http://schemas.microsoft.com/office/drawing/2014/main" id="{0FE5BCFD-D0AD-49B9-A37F-27BE549BEB1C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Google Shape;3465;p49">
                  <a:extLst>
                    <a:ext uri="{FF2B5EF4-FFF2-40B4-BE49-F238E27FC236}">
                      <a16:creationId xmlns:a16="http://schemas.microsoft.com/office/drawing/2014/main" id="{D82DF02D-2D29-4CD6-8415-FDAC8E5A0A7C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Google Shape;3466;p49">
                  <a:extLst>
                    <a:ext uri="{FF2B5EF4-FFF2-40B4-BE49-F238E27FC236}">
                      <a16:creationId xmlns:a16="http://schemas.microsoft.com/office/drawing/2014/main" id="{E261FA96-F02B-431B-B827-2938587D3AE1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Google Shape;3467;p49">
                  <a:extLst>
                    <a:ext uri="{FF2B5EF4-FFF2-40B4-BE49-F238E27FC236}">
                      <a16:creationId xmlns:a16="http://schemas.microsoft.com/office/drawing/2014/main" id="{ACA1F219-AF61-4821-9BC7-7CB6938976C9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Google Shape;3468;p49">
                  <a:extLst>
                    <a:ext uri="{FF2B5EF4-FFF2-40B4-BE49-F238E27FC236}">
                      <a16:creationId xmlns:a16="http://schemas.microsoft.com/office/drawing/2014/main" id="{2520E336-6149-469C-8DB3-F302974E4B5B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Google Shape;3469;p49">
                  <a:extLst>
                    <a:ext uri="{FF2B5EF4-FFF2-40B4-BE49-F238E27FC236}">
                      <a16:creationId xmlns:a16="http://schemas.microsoft.com/office/drawing/2014/main" id="{67685271-9C0A-470A-855E-870646232D16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Google Shape;3470;p49">
                  <a:extLst>
                    <a:ext uri="{FF2B5EF4-FFF2-40B4-BE49-F238E27FC236}">
                      <a16:creationId xmlns:a16="http://schemas.microsoft.com/office/drawing/2014/main" id="{1A29A832-E02E-4199-A1A7-7C72A7A3ADE6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Google Shape;3471;p49">
                  <a:extLst>
                    <a:ext uri="{FF2B5EF4-FFF2-40B4-BE49-F238E27FC236}">
                      <a16:creationId xmlns:a16="http://schemas.microsoft.com/office/drawing/2014/main" id="{1A156A30-AAEC-47B0-B6C2-86664D61914F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Google Shape;3472;p49">
                  <a:extLst>
                    <a:ext uri="{FF2B5EF4-FFF2-40B4-BE49-F238E27FC236}">
                      <a16:creationId xmlns:a16="http://schemas.microsoft.com/office/drawing/2014/main" id="{355EB0B9-B178-4F0C-812F-2DB8B3370580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Google Shape;3473;p49">
                  <a:extLst>
                    <a:ext uri="{FF2B5EF4-FFF2-40B4-BE49-F238E27FC236}">
                      <a16:creationId xmlns:a16="http://schemas.microsoft.com/office/drawing/2014/main" id="{84776AE5-2646-4463-96BC-D1BAB70A73B0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Google Shape;3474;p49">
                  <a:extLst>
                    <a:ext uri="{FF2B5EF4-FFF2-40B4-BE49-F238E27FC236}">
                      <a16:creationId xmlns:a16="http://schemas.microsoft.com/office/drawing/2014/main" id="{6AAFEE3A-6A5B-4693-8C54-0EADA1A90128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Google Shape;3475;p49">
                  <a:extLst>
                    <a:ext uri="{FF2B5EF4-FFF2-40B4-BE49-F238E27FC236}">
                      <a16:creationId xmlns:a16="http://schemas.microsoft.com/office/drawing/2014/main" id="{4FF34AC1-BA9A-4841-A998-AF2AA19593A5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Google Shape;3476;p49">
                  <a:extLst>
                    <a:ext uri="{FF2B5EF4-FFF2-40B4-BE49-F238E27FC236}">
                      <a16:creationId xmlns:a16="http://schemas.microsoft.com/office/drawing/2014/main" id="{A2DDED63-9F00-4322-89FE-F55B7F928EB2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Google Shape;3477;p49">
                  <a:extLst>
                    <a:ext uri="{FF2B5EF4-FFF2-40B4-BE49-F238E27FC236}">
                      <a16:creationId xmlns:a16="http://schemas.microsoft.com/office/drawing/2014/main" id="{3702DAE8-70B7-40D7-AAA2-D90181D9CC6E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Google Shape;3478;p49">
                  <a:extLst>
                    <a:ext uri="{FF2B5EF4-FFF2-40B4-BE49-F238E27FC236}">
                      <a16:creationId xmlns:a16="http://schemas.microsoft.com/office/drawing/2014/main" id="{BEB00A88-6453-4930-A6EF-490186B06AFD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Google Shape;3479;p49">
                  <a:extLst>
                    <a:ext uri="{FF2B5EF4-FFF2-40B4-BE49-F238E27FC236}">
                      <a16:creationId xmlns:a16="http://schemas.microsoft.com/office/drawing/2014/main" id="{2A4732F5-55BD-4188-B51E-0195FEC1457C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Google Shape;3480;p49">
                  <a:extLst>
                    <a:ext uri="{FF2B5EF4-FFF2-40B4-BE49-F238E27FC236}">
                      <a16:creationId xmlns:a16="http://schemas.microsoft.com/office/drawing/2014/main" id="{E3D9C30A-684F-4957-951B-D4FA870B1954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Google Shape;3481;p49">
                  <a:extLst>
                    <a:ext uri="{FF2B5EF4-FFF2-40B4-BE49-F238E27FC236}">
                      <a16:creationId xmlns:a16="http://schemas.microsoft.com/office/drawing/2014/main" id="{B0898582-2661-497F-9980-7D146FBD452B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Google Shape;3482;p49">
                  <a:extLst>
                    <a:ext uri="{FF2B5EF4-FFF2-40B4-BE49-F238E27FC236}">
                      <a16:creationId xmlns:a16="http://schemas.microsoft.com/office/drawing/2014/main" id="{445DC374-F799-4B10-B599-210C6E621A86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Google Shape;3483;p49">
                  <a:extLst>
                    <a:ext uri="{FF2B5EF4-FFF2-40B4-BE49-F238E27FC236}">
                      <a16:creationId xmlns:a16="http://schemas.microsoft.com/office/drawing/2014/main" id="{8D3C5316-EB8D-4686-A81E-0455E046DA4A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Google Shape;3484;p49">
                  <a:extLst>
                    <a:ext uri="{FF2B5EF4-FFF2-40B4-BE49-F238E27FC236}">
                      <a16:creationId xmlns:a16="http://schemas.microsoft.com/office/drawing/2014/main" id="{6907A95E-164E-40ED-BC20-F1EE9D637EA6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Google Shape;3485;p49">
                  <a:extLst>
                    <a:ext uri="{FF2B5EF4-FFF2-40B4-BE49-F238E27FC236}">
                      <a16:creationId xmlns:a16="http://schemas.microsoft.com/office/drawing/2014/main" id="{5912B3D1-34D9-4060-BD85-0128BD2F1CDC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Google Shape;3486;p49">
                  <a:extLst>
                    <a:ext uri="{FF2B5EF4-FFF2-40B4-BE49-F238E27FC236}">
                      <a16:creationId xmlns:a16="http://schemas.microsoft.com/office/drawing/2014/main" id="{3409E4E5-F735-4A3F-9C6A-015F443D373C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Google Shape;3487;p49">
                  <a:extLst>
                    <a:ext uri="{FF2B5EF4-FFF2-40B4-BE49-F238E27FC236}">
                      <a16:creationId xmlns:a16="http://schemas.microsoft.com/office/drawing/2014/main" id="{0445C5DA-3E4B-40FB-BF98-376915E8995D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Google Shape;3488;p49">
                  <a:extLst>
                    <a:ext uri="{FF2B5EF4-FFF2-40B4-BE49-F238E27FC236}">
                      <a16:creationId xmlns:a16="http://schemas.microsoft.com/office/drawing/2014/main" id="{FC07753F-B613-41A5-A941-99138155AD5E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Google Shape;3489;p49">
                  <a:extLst>
                    <a:ext uri="{FF2B5EF4-FFF2-40B4-BE49-F238E27FC236}">
                      <a16:creationId xmlns:a16="http://schemas.microsoft.com/office/drawing/2014/main" id="{41FE9F37-D178-417C-A4F3-414D7D0DC930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Google Shape;3490;p49">
                  <a:extLst>
                    <a:ext uri="{FF2B5EF4-FFF2-40B4-BE49-F238E27FC236}">
                      <a16:creationId xmlns:a16="http://schemas.microsoft.com/office/drawing/2014/main" id="{56C75A23-8787-4FB6-9F1D-CEE5751A58E7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Google Shape;3491;p49">
                  <a:extLst>
                    <a:ext uri="{FF2B5EF4-FFF2-40B4-BE49-F238E27FC236}">
                      <a16:creationId xmlns:a16="http://schemas.microsoft.com/office/drawing/2014/main" id="{6D4CA45B-ADA3-49ED-9BAC-7A8222C64BB7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Google Shape;3492;p49">
                  <a:extLst>
                    <a:ext uri="{FF2B5EF4-FFF2-40B4-BE49-F238E27FC236}">
                      <a16:creationId xmlns:a16="http://schemas.microsoft.com/office/drawing/2014/main" id="{E477542D-CE2D-4B6B-9AF8-58D62ABBF2D3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Google Shape;3493;p49">
                  <a:extLst>
                    <a:ext uri="{FF2B5EF4-FFF2-40B4-BE49-F238E27FC236}">
                      <a16:creationId xmlns:a16="http://schemas.microsoft.com/office/drawing/2014/main" id="{64660162-2BAF-4BE7-8646-1494E958B43D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Google Shape;3494;p49">
                  <a:extLst>
                    <a:ext uri="{FF2B5EF4-FFF2-40B4-BE49-F238E27FC236}">
                      <a16:creationId xmlns:a16="http://schemas.microsoft.com/office/drawing/2014/main" id="{6877FDBC-75B9-4160-A375-66BF41B392D0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Google Shape;3495;p49">
                  <a:extLst>
                    <a:ext uri="{FF2B5EF4-FFF2-40B4-BE49-F238E27FC236}">
                      <a16:creationId xmlns:a16="http://schemas.microsoft.com/office/drawing/2014/main" id="{9DA58616-2982-4FBF-B827-FA194D873919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Google Shape;3496;p49">
                  <a:extLst>
                    <a:ext uri="{FF2B5EF4-FFF2-40B4-BE49-F238E27FC236}">
                      <a16:creationId xmlns:a16="http://schemas.microsoft.com/office/drawing/2014/main" id="{9D83913D-C249-4E1A-9CDE-4EA33CF00E21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Google Shape;3497;p49">
                  <a:extLst>
                    <a:ext uri="{FF2B5EF4-FFF2-40B4-BE49-F238E27FC236}">
                      <a16:creationId xmlns:a16="http://schemas.microsoft.com/office/drawing/2014/main" id="{1814A97B-E5B8-4C0B-8DCA-71DB524E1E28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Google Shape;3498;p49">
                  <a:extLst>
                    <a:ext uri="{FF2B5EF4-FFF2-40B4-BE49-F238E27FC236}">
                      <a16:creationId xmlns:a16="http://schemas.microsoft.com/office/drawing/2014/main" id="{EC34A184-8508-4F0E-AAD1-FD9F671DDB4E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Google Shape;3499;p49">
                  <a:extLst>
                    <a:ext uri="{FF2B5EF4-FFF2-40B4-BE49-F238E27FC236}">
                      <a16:creationId xmlns:a16="http://schemas.microsoft.com/office/drawing/2014/main" id="{FE458765-FB6F-4837-BA20-264CEA910373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Google Shape;3500;p49">
                  <a:extLst>
                    <a:ext uri="{FF2B5EF4-FFF2-40B4-BE49-F238E27FC236}">
                      <a16:creationId xmlns:a16="http://schemas.microsoft.com/office/drawing/2014/main" id="{16C0AD47-0BDE-429E-8191-1DDBA1408CD6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Google Shape;3501;p49">
                  <a:extLst>
                    <a:ext uri="{FF2B5EF4-FFF2-40B4-BE49-F238E27FC236}">
                      <a16:creationId xmlns:a16="http://schemas.microsoft.com/office/drawing/2014/main" id="{373B08D2-C30A-4924-9F27-F44EEB99257D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Google Shape;3502;p49">
                  <a:extLst>
                    <a:ext uri="{FF2B5EF4-FFF2-40B4-BE49-F238E27FC236}">
                      <a16:creationId xmlns:a16="http://schemas.microsoft.com/office/drawing/2014/main" id="{0C04602D-CEFE-456F-823A-B202CD0D3842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Google Shape;3503;p49">
                  <a:extLst>
                    <a:ext uri="{FF2B5EF4-FFF2-40B4-BE49-F238E27FC236}">
                      <a16:creationId xmlns:a16="http://schemas.microsoft.com/office/drawing/2014/main" id="{B9907649-84D4-46FE-8DA0-2E6B6CDA5D96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oogle Shape;3504;p49">
                <a:extLst>
                  <a:ext uri="{FF2B5EF4-FFF2-40B4-BE49-F238E27FC236}">
                    <a16:creationId xmlns:a16="http://schemas.microsoft.com/office/drawing/2014/main" id="{CA366A4E-E435-44E8-82FF-566AB8D98239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59" name="Google Shape;3505;p49">
                  <a:extLst>
                    <a:ext uri="{FF2B5EF4-FFF2-40B4-BE49-F238E27FC236}">
                      <a16:creationId xmlns:a16="http://schemas.microsoft.com/office/drawing/2014/main" id="{097BAAC2-1A1F-4D07-81DF-3ED608579E75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Google Shape;3506;p49">
                  <a:extLst>
                    <a:ext uri="{FF2B5EF4-FFF2-40B4-BE49-F238E27FC236}">
                      <a16:creationId xmlns:a16="http://schemas.microsoft.com/office/drawing/2014/main" id="{CB28043B-E8FC-4455-9D20-39AA3BC6FF10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oogle Shape;3507;p49">
                <a:extLst>
                  <a:ext uri="{FF2B5EF4-FFF2-40B4-BE49-F238E27FC236}">
                    <a16:creationId xmlns:a16="http://schemas.microsoft.com/office/drawing/2014/main" id="{97D296C6-31CE-4D2F-88C9-45CAD3FD3897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57" name="Google Shape;3508;p49">
                  <a:extLst>
                    <a:ext uri="{FF2B5EF4-FFF2-40B4-BE49-F238E27FC236}">
                      <a16:creationId xmlns:a16="http://schemas.microsoft.com/office/drawing/2014/main" id="{D812EC7D-5528-4472-A160-3F623D57B575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Google Shape;3509;p49">
                  <a:extLst>
                    <a:ext uri="{FF2B5EF4-FFF2-40B4-BE49-F238E27FC236}">
                      <a16:creationId xmlns:a16="http://schemas.microsoft.com/office/drawing/2014/main" id="{803EFBFC-CCF6-42B1-AFB6-3AC399FD3553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Google Shape;3510;p49">
                <a:extLst>
                  <a:ext uri="{FF2B5EF4-FFF2-40B4-BE49-F238E27FC236}">
                    <a16:creationId xmlns:a16="http://schemas.microsoft.com/office/drawing/2014/main" id="{A33EC35C-2ED9-4223-AC50-83AEF841964C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55" name="Google Shape;3511;p49">
                  <a:extLst>
                    <a:ext uri="{FF2B5EF4-FFF2-40B4-BE49-F238E27FC236}">
                      <a16:creationId xmlns:a16="http://schemas.microsoft.com/office/drawing/2014/main" id="{9251D164-E197-4D66-BDF4-030BC9FDDEFB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Google Shape;3512;p49">
                  <a:extLst>
                    <a:ext uri="{FF2B5EF4-FFF2-40B4-BE49-F238E27FC236}">
                      <a16:creationId xmlns:a16="http://schemas.microsoft.com/office/drawing/2014/main" id="{47DAAFBA-E6B2-47C3-AE64-E99A606F95D0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oogle Shape;3513;p49">
                <a:extLst>
                  <a:ext uri="{FF2B5EF4-FFF2-40B4-BE49-F238E27FC236}">
                    <a16:creationId xmlns:a16="http://schemas.microsoft.com/office/drawing/2014/main" id="{5C349CA1-2CE3-4493-B399-E3FE60DB833E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53" name="Google Shape;3514;p49">
                  <a:extLst>
                    <a:ext uri="{FF2B5EF4-FFF2-40B4-BE49-F238E27FC236}">
                      <a16:creationId xmlns:a16="http://schemas.microsoft.com/office/drawing/2014/main" id="{72C81B7C-D585-4E08-A51D-F2652AC91A68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Google Shape;3515;p49">
                  <a:extLst>
                    <a:ext uri="{FF2B5EF4-FFF2-40B4-BE49-F238E27FC236}">
                      <a16:creationId xmlns:a16="http://schemas.microsoft.com/office/drawing/2014/main" id="{7DE4FE47-A34D-484F-A97C-20CBE6CB6663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Google Shape;3516;p49">
                <a:extLst>
                  <a:ext uri="{FF2B5EF4-FFF2-40B4-BE49-F238E27FC236}">
                    <a16:creationId xmlns:a16="http://schemas.microsoft.com/office/drawing/2014/main" id="{9FAA7250-5D33-4F08-8C6B-1B3BE4CD41AD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51" name="Google Shape;3517;p49">
                  <a:extLst>
                    <a:ext uri="{FF2B5EF4-FFF2-40B4-BE49-F238E27FC236}">
                      <a16:creationId xmlns:a16="http://schemas.microsoft.com/office/drawing/2014/main" id="{EE4E2329-A97E-4CB8-8760-89CEE905AC65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Google Shape;3518;p49">
                  <a:extLst>
                    <a:ext uri="{FF2B5EF4-FFF2-40B4-BE49-F238E27FC236}">
                      <a16:creationId xmlns:a16="http://schemas.microsoft.com/office/drawing/2014/main" id="{8D074E82-E5D0-490A-8AFA-E7395EB4D721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" name="Google Shape;3519;p49">
                <a:extLst>
                  <a:ext uri="{FF2B5EF4-FFF2-40B4-BE49-F238E27FC236}">
                    <a16:creationId xmlns:a16="http://schemas.microsoft.com/office/drawing/2014/main" id="{47730856-52AC-4FFA-B7CA-88ADADBAC96F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49" name="Google Shape;3520;p49">
                  <a:extLst>
                    <a:ext uri="{FF2B5EF4-FFF2-40B4-BE49-F238E27FC236}">
                      <a16:creationId xmlns:a16="http://schemas.microsoft.com/office/drawing/2014/main" id="{1E30286B-9A65-4D0D-A534-8DC0ABF24DE9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Google Shape;3521;p49">
                  <a:extLst>
                    <a:ext uri="{FF2B5EF4-FFF2-40B4-BE49-F238E27FC236}">
                      <a16:creationId xmlns:a16="http://schemas.microsoft.com/office/drawing/2014/main" id="{9547CA3C-9442-488A-BA97-DFB11143B53E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oogle Shape;3522;p49">
                <a:extLst>
                  <a:ext uri="{FF2B5EF4-FFF2-40B4-BE49-F238E27FC236}">
                    <a16:creationId xmlns:a16="http://schemas.microsoft.com/office/drawing/2014/main" id="{469E6B22-6F6F-4B4B-9796-399B35DA29CC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47" name="Google Shape;3523;p49">
                  <a:extLst>
                    <a:ext uri="{FF2B5EF4-FFF2-40B4-BE49-F238E27FC236}">
                      <a16:creationId xmlns:a16="http://schemas.microsoft.com/office/drawing/2014/main" id="{B1844D29-6DE7-4CE2-8F93-1A1BE0C11396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Google Shape;3524;p49">
                  <a:extLst>
                    <a:ext uri="{FF2B5EF4-FFF2-40B4-BE49-F238E27FC236}">
                      <a16:creationId xmlns:a16="http://schemas.microsoft.com/office/drawing/2014/main" id="{2E177B12-F2E5-4163-9781-5D2DDA03AB58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Google Shape;3525;p49">
                <a:extLst>
                  <a:ext uri="{FF2B5EF4-FFF2-40B4-BE49-F238E27FC236}">
                    <a16:creationId xmlns:a16="http://schemas.microsoft.com/office/drawing/2014/main" id="{4377024E-309C-4FBB-8175-7AA80709DC2A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45" name="Google Shape;3526;p49">
                  <a:extLst>
                    <a:ext uri="{FF2B5EF4-FFF2-40B4-BE49-F238E27FC236}">
                      <a16:creationId xmlns:a16="http://schemas.microsoft.com/office/drawing/2014/main" id="{D881A672-C606-4554-B24F-E44119241EDD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Google Shape;3527;p49">
                  <a:extLst>
                    <a:ext uri="{FF2B5EF4-FFF2-40B4-BE49-F238E27FC236}">
                      <a16:creationId xmlns:a16="http://schemas.microsoft.com/office/drawing/2014/main" id="{02E3BAFA-4E76-48B7-985E-AB3FBE5356A3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oogle Shape;3528;p49">
                <a:extLst>
                  <a:ext uri="{FF2B5EF4-FFF2-40B4-BE49-F238E27FC236}">
                    <a16:creationId xmlns:a16="http://schemas.microsoft.com/office/drawing/2014/main" id="{D33599FA-1E51-45AE-ACB6-8CC1A127EF0D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43" name="Google Shape;3529;p49">
                  <a:extLst>
                    <a:ext uri="{FF2B5EF4-FFF2-40B4-BE49-F238E27FC236}">
                      <a16:creationId xmlns:a16="http://schemas.microsoft.com/office/drawing/2014/main" id="{84C44E15-6030-413D-9D10-570EAC43BDFE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Google Shape;3530;p49">
                  <a:extLst>
                    <a:ext uri="{FF2B5EF4-FFF2-40B4-BE49-F238E27FC236}">
                      <a16:creationId xmlns:a16="http://schemas.microsoft.com/office/drawing/2014/main" id="{7F8DB743-8ACD-4E90-B66A-8F956D522759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oogle Shape;3531;p49">
                <a:extLst>
                  <a:ext uri="{FF2B5EF4-FFF2-40B4-BE49-F238E27FC236}">
                    <a16:creationId xmlns:a16="http://schemas.microsoft.com/office/drawing/2014/main" id="{1909E0C6-BC3C-46D1-80FE-8D54C287DFA2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41" name="Google Shape;3532;p49">
                  <a:extLst>
                    <a:ext uri="{FF2B5EF4-FFF2-40B4-BE49-F238E27FC236}">
                      <a16:creationId xmlns:a16="http://schemas.microsoft.com/office/drawing/2014/main" id="{4F94C97B-2117-44D8-A884-8C4FA4C51F2B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Google Shape;3533;p49">
                  <a:extLst>
                    <a:ext uri="{FF2B5EF4-FFF2-40B4-BE49-F238E27FC236}">
                      <a16:creationId xmlns:a16="http://schemas.microsoft.com/office/drawing/2014/main" id="{2AC3F32E-E8D3-4CD7-B16E-B4A6C01DDAE0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oogle Shape;3534;p49">
                <a:extLst>
                  <a:ext uri="{FF2B5EF4-FFF2-40B4-BE49-F238E27FC236}">
                    <a16:creationId xmlns:a16="http://schemas.microsoft.com/office/drawing/2014/main" id="{B064CFD1-A55F-40BB-8DBD-4FA33F136A6A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39" name="Google Shape;3535;p49">
                  <a:extLst>
                    <a:ext uri="{FF2B5EF4-FFF2-40B4-BE49-F238E27FC236}">
                      <a16:creationId xmlns:a16="http://schemas.microsoft.com/office/drawing/2014/main" id="{0776B180-2231-452B-A07D-F2C2CEE9993E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Google Shape;3536;p49">
                  <a:extLst>
                    <a:ext uri="{FF2B5EF4-FFF2-40B4-BE49-F238E27FC236}">
                      <a16:creationId xmlns:a16="http://schemas.microsoft.com/office/drawing/2014/main" id="{2113B368-79AB-419E-A1F8-738F24C78D88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Google Shape;3537;p49">
                <a:extLst>
                  <a:ext uri="{FF2B5EF4-FFF2-40B4-BE49-F238E27FC236}">
                    <a16:creationId xmlns:a16="http://schemas.microsoft.com/office/drawing/2014/main" id="{5C7C0098-1326-4360-B6F2-5C5E5DBB6108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Google Shape;3538;p49">
                <a:extLst>
                  <a:ext uri="{FF2B5EF4-FFF2-40B4-BE49-F238E27FC236}">
                    <a16:creationId xmlns:a16="http://schemas.microsoft.com/office/drawing/2014/main" id="{30B13C5C-52F3-474C-B190-CAF8E0102B74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Google Shape;3539;p49">
                <a:extLst>
                  <a:ext uri="{FF2B5EF4-FFF2-40B4-BE49-F238E27FC236}">
                    <a16:creationId xmlns:a16="http://schemas.microsoft.com/office/drawing/2014/main" id="{197280E7-7860-4A16-8E9F-8740471087E9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7" name="Google Shape;3540;p49">
                  <a:extLst>
                    <a:ext uri="{FF2B5EF4-FFF2-40B4-BE49-F238E27FC236}">
                      <a16:creationId xmlns:a16="http://schemas.microsoft.com/office/drawing/2014/main" id="{0C15D132-92F4-4E3C-9591-E307891DC935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Google Shape;3541;p49">
                  <a:extLst>
                    <a:ext uri="{FF2B5EF4-FFF2-40B4-BE49-F238E27FC236}">
                      <a16:creationId xmlns:a16="http://schemas.microsoft.com/office/drawing/2014/main" id="{8F60BDEB-BCB3-4D64-8080-7ACE4A3EF90F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Google Shape;3542;p49">
                <a:extLst>
                  <a:ext uri="{FF2B5EF4-FFF2-40B4-BE49-F238E27FC236}">
                    <a16:creationId xmlns:a16="http://schemas.microsoft.com/office/drawing/2014/main" id="{0C2A065E-0A48-42BA-BD93-BB8D527061F9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35" name="Google Shape;3543;p49">
                  <a:extLst>
                    <a:ext uri="{FF2B5EF4-FFF2-40B4-BE49-F238E27FC236}">
                      <a16:creationId xmlns:a16="http://schemas.microsoft.com/office/drawing/2014/main" id="{C621A9B7-92C0-4DB7-AEE8-74AA50ABCC15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Google Shape;3544;p49">
                  <a:extLst>
                    <a:ext uri="{FF2B5EF4-FFF2-40B4-BE49-F238E27FC236}">
                      <a16:creationId xmlns:a16="http://schemas.microsoft.com/office/drawing/2014/main" id="{854D88CF-1032-4EA6-BB70-2F6D7C798777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Google Shape;3545;p49">
                <a:extLst>
                  <a:ext uri="{FF2B5EF4-FFF2-40B4-BE49-F238E27FC236}">
                    <a16:creationId xmlns:a16="http://schemas.microsoft.com/office/drawing/2014/main" id="{7D604E31-0236-47DD-BAFC-6D9B7978F339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33" name="Google Shape;3546;p49">
                  <a:extLst>
                    <a:ext uri="{FF2B5EF4-FFF2-40B4-BE49-F238E27FC236}">
                      <a16:creationId xmlns:a16="http://schemas.microsoft.com/office/drawing/2014/main" id="{0196AC14-169E-4091-B2CC-53760A4785D0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Google Shape;3547;p49">
                  <a:extLst>
                    <a:ext uri="{FF2B5EF4-FFF2-40B4-BE49-F238E27FC236}">
                      <a16:creationId xmlns:a16="http://schemas.microsoft.com/office/drawing/2014/main" id="{6D855304-EE9E-4A20-96D1-7AB8636F156C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Google Shape;3548;p49">
                <a:extLst>
                  <a:ext uri="{FF2B5EF4-FFF2-40B4-BE49-F238E27FC236}">
                    <a16:creationId xmlns:a16="http://schemas.microsoft.com/office/drawing/2014/main" id="{1CF5A52E-7DC2-4E33-A3AD-6CA696BFED62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31" name="Google Shape;3549;p49">
                  <a:extLst>
                    <a:ext uri="{FF2B5EF4-FFF2-40B4-BE49-F238E27FC236}">
                      <a16:creationId xmlns:a16="http://schemas.microsoft.com/office/drawing/2014/main" id="{0C9F7742-1ADE-40CC-8D3F-F605CA90C848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Google Shape;3550;p49">
                  <a:extLst>
                    <a:ext uri="{FF2B5EF4-FFF2-40B4-BE49-F238E27FC236}">
                      <a16:creationId xmlns:a16="http://schemas.microsoft.com/office/drawing/2014/main" id="{CA063C45-37EE-4286-9CC5-FDEB3E84361C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oogle Shape;3551;p49">
                <a:extLst>
                  <a:ext uri="{FF2B5EF4-FFF2-40B4-BE49-F238E27FC236}">
                    <a16:creationId xmlns:a16="http://schemas.microsoft.com/office/drawing/2014/main" id="{8DBB516B-0B62-4490-A254-9DFEB1631AFD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29" name="Google Shape;3552;p49">
                  <a:extLst>
                    <a:ext uri="{FF2B5EF4-FFF2-40B4-BE49-F238E27FC236}">
                      <a16:creationId xmlns:a16="http://schemas.microsoft.com/office/drawing/2014/main" id="{ACF7717A-C8C6-429E-86B3-5CB551DC3F49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Google Shape;3553;p49">
                  <a:extLst>
                    <a:ext uri="{FF2B5EF4-FFF2-40B4-BE49-F238E27FC236}">
                      <a16:creationId xmlns:a16="http://schemas.microsoft.com/office/drawing/2014/main" id="{8FBE2F2A-1630-4261-BD57-88AC827D6D7F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Google Shape;3554;p49">
                <a:extLst>
                  <a:ext uri="{FF2B5EF4-FFF2-40B4-BE49-F238E27FC236}">
                    <a16:creationId xmlns:a16="http://schemas.microsoft.com/office/drawing/2014/main" id="{EE15E506-8B8C-4CD7-BDF2-E2650391ECB0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27" name="Google Shape;3555;p49">
                  <a:extLst>
                    <a:ext uri="{FF2B5EF4-FFF2-40B4-BE49-F238E27FC236}">
                      <a16:creationId xmlns:a16="http://schemas.microsoft.com/office/drawing/2014/main" id="{F219030F-A942-433E-942B-8CCEB1DF37CF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Google Shape;3556;p49">
                  <a:extLst>
                    <a:ext uri="{FF2B5EF4-FFF2-40B4-BE49-F238E27FC236}">
                      <a16:creationId xmlns:a16="http://schemas.microsoft.com/office/drawing/2014/main" id="{35184689-688B-457B-AE87-6802B2913F13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Google Shape;3557;p49">
                <a:extLst>
                  <a:ext uri="{FF2B5EF4-FFF2-40B4-BE49-F238E27FC236}">
                    <a16:creationId xmlns:a16="http://schemas.microsoft.com/office/drawing/2014/main" id="{606E6337-0A0F-4AFD-B0A0-158DC74CD54C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25" name="Google Shape;3558;p49">
                  <a:extLst>
                    <a:ext uri="{FF2B5EF4-FFF2-40B4-BE49-F238E27FC236}">
                      <a16:creationId xmlns:a16="http://schemas.microsoft.com/office/drawing/2014/main" id="{0E93138E-069B-47BD-9159-D6172A28F9D1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Google Shape;3559;p49">
                  <a:extLst>
                    <a:ext uri="{FF2B5EF4-FFF2-40B4-BE49-F238E27FC236}">
                      <a16:creationId xmlns:a16="http://schemas.microsoft.com/office/drawing/2014/main" id="{54DF6384-A9A2-4A18-A7F1-251CFD59868B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" name="Google Shape;3560;p49">
                <a:extLst>
                  <a:ext uri="{FF2B5EF4-FFF2-40B4-BE49-F238E27FC236}">
                    <a16:creationId xmlns:a16="http://schemas.microsoft.com/office/drawing/2014/main" id="{0A13DCF2-7BEE-40EC-99A0-64A9D5368402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23" name="Google Shape;3561;p49">
                  <a:extLst>
                    <a:ext uri="{FF2B5EF4-FFF2-40B4-BE49-F238E27FC236}">
                      <a16:creationId xmlns:a16="http://schemas.microsoft.com/office/drawing/2014/main" id="{0FC781E6-62D2-4787-B1DC-BEFAFD9B4C7E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Google Shape;3562;p49">
                  <a:extLst>
                    <a:ext uri="{FF2B5EF4-FFF2-40B4-BE49-F238E27FC236}">
                      <a16:creationId xmlns:a16="http://schemas.microsoft.com/office/drawing/2014/main" id="{E50BBADE-47BE-42C2-9077-84FC0905DF28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" name="Google Shape;3563;p49">
                <a:extLst>
                  <a:ext uri="{FF2B5EF4-FFF2-40B4-BE49-F238E27FC236}">
                    <a16:creationId xmlns:a16="http://schemas.microsoft.com/office/drawing/2014/main" id="{54DFD48D-F090-4880-B06E-8D6F1F21E7C7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21" name="Google Shape;3564;p49">
                  <a:extLst>
                    <a:ext uri="{FF2B5EF4-FFF2-40B4-BE49-F238E27FC236}">
                      <a16:creationId xmlns:a16="http://schemas.microsoft.com/office/drawing/2014/main" id="{0DF5DC2F-0C8A-45CC-9234-2545AD83E052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Google Shape;3565;p49">
                  <a:extLst>
                    <a:ext uri="{FF2B5EF4-FFF2-40B4-BE49-F238E27FC236}">
                      <a16:creationId xmlns:a16="http://schemas.microsoft.com/office/drawing/2014/main" id="{66720F3D-F607-4B81-8A7D-DDD5646E93BF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Google Shape;3566;p49">
                <a:extLst>
                  <a:ext uri="{FF2B5EF4-FFF2-40B4-BE49-F238E27FC236}">
                    <a16:creationId xmlns:a16="http://schemas.microsoft.com/office/drawing/2014/main" id="{17291804-7343-447B-A3B6-2BF076E07FA7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19" name="Google Shape;3567;p49">
                  <a:extLst>
                    <a:ext uri="{FF2B5EF4-FFF2-40B4-BE49-F238E27FC236}">
                      <a16:creationId xmlns:a16="http://schemas.microsoft.com/office/drawing/2014/main" id="{B95E9704-5311-4882-976A-027B803F6BED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Google Shape;3568;p49">
                  <a:extLst>
                    <a:ext uri="{FF2B5EF4-FFF2-40B4-BE49-F238E27FC236}">
                      <a16:creationId xmlns:a16="http://schemas.microsoft.com/office/drawing/2014/main" id="{23AAEC5A-C4D0-4359-9F4A-CFC351A1581D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" name="Google Shape;3569;p49">
                <a:extLst>
                  <a:ext uri="{FF2B5EF4-FFF2-40B4-BE49-F238E27FC236}">
                    <a16:creationId xmlns:a16="http://schemas.microsoft.com/office/drawing/2014/main" id="{0FD9695E-DFA8-42D9-BB81-A5F8B98D913B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17" name="Google Shape;3570;p49">
                  <a:extLst>
                    <a:ext uri="{FF2B5EF4-FFF2-40B4-BE49-F238E27FC236}">
                      <a16:creationId xmlns:a16="http://schemas.microsoft.com/office/drawing/2014/main" id="{52B7C9AC-A0C1-4A72-A510-E0E93151AA6E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Google Shape;3571;p49">
                  <a:extLst>
                    <a:ext uri="{FF2B5EF4-FFF2-40B4-BE49-F238E27FC236}">
                      <a16:creationId xmlns:a16="http://schemas.microsoft.com/office/drawing/2014/main" id="{5F6FB5F0-11ED-496E-85DE-6A2D85CF0922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" name="Google Shape;3572;p49">
                <a:extLst>
                  <a:ext uri="{FF2B5EF4-FFF2-40B4-BE49-F238E27FC236}">
                    <a16:creationId xmlns:a16="http://schemas.microsoft.com/office/drawing/2014/main" id="{BED0A6E6-6367-45BD-83BB-6D21ECD5C3DF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15" name="Google Shape;3573;p49">
                  <a:extLst>
                    <a:ext uri="{FF2B5EF4-FFF2-40B4-BE49-F238E27FC236}">
                      <a16:creationId xmlns:a16="http://schemas.microsoft.com/office/drawing/2014/main" id="{0B4F0160-B1A0-4791-9FF7-BC6F3D9293F5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Google Shape;3574;p49">
                  <a:extLst>
                    <a:ext uri="{FF2B5EF4-FFF2-40B4-BE49-F238E27FC236}">
                      <a16:creationId xmlns:a16="http://schemas.microsoft.com/office/drawing/2014/main" id="{EEDB7A93-2732-4F6D-91A5-A737E5786B38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Google Shape;3575;p49">
                <a:extLst>
                  <a:ext uri="{FF2B5EF4-FFF2-40B4-BE49-F238E27FC236}">
                    <a16:creationId xmlns:a16="http://schemas.microsoft.com/office/drawing/2014/main" id="{3DFE4A5A-76EE-41A4-BB25-66453EBBBBA9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13" name="Google Shape;3576;p49">
                  <a:extLst>
                    <a:ext uri="{FF2B5EF4-FFF2-40B4-BE49-F238E27FC236}">
                      <a16:creationId xmlns:a16="http://schemas.microsoft.com/office/drawing/2014/main" id="{23222E86-494B-4896-B581-969AED435C7E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Google Shape;3577;p49">
                  <a:extLst>
                    <a:ext uri="{FF2B5EF4-FFF2-40B4-BE49-F238E27FC236}">
                      <a16:creationId xmlns:a16="http://schemas.microsoft.com/office/drawing/2014/main" id="{3EE3FB49-86D1-49A6-B8F9-31B67C550C20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Google Shape;3578;p49">
                <a:extLst>
                  <a:ext uri="{FF2B5EF4-FFF2-40B4-BE49-F238E27FC236}">
                    <a16:creationId xmlns:a16="http://schemas.microsoft.com/office/drawing/2014/main" id="{A2DB8AAB-BD33-45E7-9DF7-C2B2ED73BAC9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11" name="Google Shape;3579;p49">
                  <a:extLst>
                    <a:ext uri="{FF2B5EF4-FFF2-40B4-BE49-F238E27FC236}">
                      <a16:creationId xmlns:a16="http://schemas.microsoft.com/office/drawing/2014/main" id="{8A9DFC19-57E9-41AF-85C1-5DAB84F033FA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Google Shape;3580;p49">
                  <a:extLst>
                    <a:ext uri="{FF2B5EF4-FFF2-40B4-BE49-F238E27FC236}">
                      <a16:creationId xmlns:a16="http://schemas.microsoft.com/office/drawing/2014/main" id="{FFD6966F-0AF6-49F0-AB7E-AC7AA4FC7246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" name="Google Shape;3581;p49">
                <a:extLst>
                  <a:ext uri="{FF2B5EF4-FFF2-40B4-BE49-F238E27FC236}">
                    <a16:creationId xmlns:a16="http://schemas.microsoft.com/office/drawing/2014/main" id="{D89FAFAF-F451-4A37-81EC-35CC4330C1CB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09" name="Google Shape;3582;p49">
                  <a:extLst>
                    <a:ext uri="{FF2B5EF4-FFF2-40B4-BE49-F238E27FC236}">
                      <a16:creationId xmlns:a16="http://schemas.microsoft.com/office/drawing/2014/main" id="{CA0AAC5D-D907-4A90-938F-86A96F592C4C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Google Shape;3583;p49">
                  <a:extLst>
                    <a:ext uri="{FF2B5EF4-FFF2-40B4-BE49-F238E27FC236}">
                      <a16:creationId xmlns:a16="http://schemas.microsoft.com/office/drawing/2014/main" id="{55E77F3F-5176-460E-814D-B78B28B4FD82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Google Shape;3584;p49">
                <a:extLst>
                  <a:ext uri="{FF2B5EF4-FFF2-40B4-BE49-F238E27FC236}">
                    <a16:creationId xmlns:a16="http://schemas.microsoft.com/office/drawing/2014/main" id="{A0FC09F6-8A84-43B5-9DC5-BBA596FFB977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7" name="Google Shape;3585;p49">
                  <a:extLst>
                    <a:ext uri="{FF2B5EF4-FFF2-40B4-BE49-F238E27FC236}">
                      <a16:creationId xmlns:a16="http://schemas.microsoft.com/office/drawing/2014/main" id="{1D4DD717-6639-4335-9E5E-0D35886DBE49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Google Shape;3586;p49">
                  <a:extLst>
                    <a:ext uri="{FF2B5EF4-FFF2-40B4-BE49-F238E27FC236}">
                      <a16:creationId xmlns:a16="http://schemas.microsoft.com/office/drawing/2014/main" id="{28BB28EC-B15B-413E-B941-071028A5D325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oogle Shape;3587;p49">
                <a:extLst>
                  <a:ext uri="{FF2B5EF4-FFF2-40B4-BE49-F238E27FC236}">
                    <a16:creationId xmlns:a16="http://schemas.microsoft.com/office/drawing/2014/main" id="{8BCDC11C-AF96-4AE6-BBEA-A49D8CD3C2F3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05" name="Google Shape;3588;p49">
                  <a:extLst>
                    <a:ext uri="{FF2B5EF4-FFF2-40B4-BE49-F238E27FC236}">
                      <a16:creationId xmlns:a16="http://schemas.microsoft.com/office/drawing/2014/main" id="{2C2E82AA-C028-43AC-9602-17B312F32FB6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Google Shape;3589;p49">
                  <a:extLst>
                    <a:ext uri="{FF2B5EF4-FFF2-40B4-BE49-F238E27FC236}">
                      <a16:creationId xmlns:a16="http://schemas.microsoft.com/office/drawing/2014/main" id="{EA9E2A3A-4770-412F-A68C-1FC9CC0D16F1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Google Shape;3590;p49">
                <a:extLst>
                  <a:ext uri="{FF2B5EF4-FFF2-40B4-BE49-F238E27FC236}">
                    <a16:creationId xmlns:a16="http://schemas.microsoft.com/office/drawing/2014/main" id="{9B63E48F-741F-4E2C-B772-DDEBC4BDF7F0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3" name="Google Shape;3591;p49">
                  <a:extLst>
                    <a:ext uri="{FF2B5EF4-FFF2-40B4-BE49-F238E27FC236}">
                      <a16:creationId xmlns:a16="http://schemas.microsoft.com/office/drawing/2014/main" id="{C2E37677-1DB0-4921-B234-1DF7AF5F5184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Google Shape;3592;p49">
                  <a:extLst>
                    <a:ext uri="{FF2B5EF4-FFF2-40B4-BE49-F238E27FC236}">
                      <a16:creationId xmlns:a16="http://schemas.microsoft.com/office/drawing/2014/main" id="{BF6AF4F0-A243-47C3-A985-3E50BB99356F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oogle Shape;3593;p49">
                <a:extLst>
                  <a:ext uri="{FF2B5EF4-FFF2-40B4-BE49-F238E27FC236}">
                    <a16:creationId xmlns:a16="http://schemas.microsoft.com/office/drawing/2014/main" id="{73F1ABF0-765A-4B1F-A7B4-45F31862B4FF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1" name="Google Shape;3594;p49">
                  <a:extLst>
                    <a:ext uri="{FF2B5EF4-FFF2-40B4-BE49-F238E27FC236}">
                      <a16:creationId xmlns:a16="http://schemas.microsoft.com/office/drawing/2014/main" id="{65881138-8ED0-4458-A742-0A3EC6A6D0AE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Google Shape;3595;p49">
                  <a:extLst>
                    <a:ext uri="{FF2B5EF4-FFF2-40B4-BE49-F238E27FC236}">
                      <a16:creationId xmlns:a16="http://schemas.microsoft.com/office/drawing/2014/main" id="{DC06B734-D566-4FB4-AE0F-DF53C8E2FC45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" name="Google Shape;3596;p49">
                <a:extLst>
                  <a:ext uri="{FF2B5EF4-FFF2-40B4-BE49-F238E27FC236}">
                    <a16:creationId xmlns:a16="http://schemas.microsoft.com/office/drawing/2014/main" id="{A85E182D-6022-4C88-9018-39960A12BF9C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99" name="Google Shape;3597;p49">
                  <a:extLst>
                    <a:ext uri="{FF2B5EF4-FFF2-40B4-BE49-F238E27FC236}">
                      <a16:creationId xmlns:a16="http://schemas.microsoft.com/office/drawing/2014/main" id="{A3CFC35B-84D9-489C-9F06-F5657C6532B5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Google Shape;3598;p49">
                  <a:extLst>
                    <a:ext uri="{FF2B5EF4-FFF2-40B4-BE49-F238E27FC236}">
                      <a16:creationId xmlns:a16="http://schemas.microsoft.com/office/drawing/2014/main" id="{261A383A-C275-42CA-84A9-A30BB8A9F08D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oogle Shape;3599;p49">
                <a:extLst>
                  <a:ext uri="{FF2B5EF4-FFF2-40B4-BE49-F238E27FC236}">
                    <a16:creationId xmlns:a16="http://schemas.microsoft.com/office/drawing/2014/main" id="{B7435836-78B6-4E3F-AAE4-71B26204EEA4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97" name="Google Shape;3600;p49">
                  <a:extLst>
                    <a:ext uri="{FF2B5EF4-FFF2-40B4-BE49-F238E27FC236}">
                      <a16:creationId xmlns:a16="http://schemas.microsoft.com/office/drawing/2014/main" id="{A36187CE-D754-4AFE-BF7E-0001B20423F3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Google Shape;3601;p49">
                  <a:extLst>
                    <a:ext uri="{FF2B5EF4-FFF2-40B4-BE49-F238E27FC236}">
                      <a16:creationId xmlns:a16="http://schemas.microsoft.com/office/drawing/2014/main" id="{0BF790BE-0A5C-4E7E-9AF8-FAEEB72840B9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oogle Shape;3602;p49">
                <a:extLst>
                  <a:ext uri="{FF2B5EF4-FFF2-40B4-BE49-F238E27FC236}">
                    <a16:creationId xmlns:a16="http://schemas.microsoft.com/office/drawing/2014/main" id="{6CBCE92B-9DFB-4DD0-927C-7DEE5A288F8F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95" name="Google Shape;3603;p49">
                  <a:extLst>
                    <a:ext uri="{FF2B5EF4-FFF2-40B4-BE49-F238E27FC236}">
                      <a16:creationId xmlns:a16="http://schemas.microsoft.com/office/drawing/2014/main" id="{6096EF43-81EA-4D7D-9119-8000FFAD5B8A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Google Shape;3604;p49">
                  <a:extLst>
                    <a:ext uri="{FF2B5EF4-FFF2-40B4-BE49-F238E27FC236}">
                      <a16:creationId xmlns:a16="http://schemas.microsoft.com/office/drawing/2014/main" id="{5CF1705E-92C4-44AA-9F41-CAEB30023CBA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oogle Shape;3605;p49">
                <a:extLst>
                  <a:ext uri="{FF2B5EF4-FFF2-40B4-BE49-F238E27FC236}">
                    <a16:creationId xmlns:a16="http://schemas.microsoft.com/office/drawing/2014/main" id="{A1D509F8-7F5C-476D-A0D4-75B86D5C3936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93" name="Google Shape;3606;p49">
                  <a:extLst>
                    <a:ext uri="{FF2B5EF4-FFF2-40B4-BE49-F238E27FC236}">
                      <a16:creationId xmlns:a16="http://schemas.microsoft.com/office/drawing/2014/main" id="{3CB61EE3-3D3B-4E32-BDDD-BC0EF12FB550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Google Shape;3607;p49">
                  <a:extLst>
                    <a:ext uri="{FF2B5EF4-FFF2-40B4-BE49-F238E27FC236}">
                      <a16:creationId xmlns:a16="http://schemas.microsoft.com/office/drawing/2014/main" id="{B75DAF7A-7173-42D9-BC38-7BA622DF7675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oogle Shape;3608;p49">
                <a:extLst>
                  <a:ext uri="{FF2B5EF4-FFF2-40B4-BE49-F238E27FC236}">
                    <a16:creationId xmlns:a16="http://schemas.microsoft.com/office/drawing/2014/main" id="{1101D903-46FB-40D4-BCA6-F3B038471790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91" name="Google Shape;3609;p49">
                  <a:extLst>
                    <a:ext uri="{FF2B5EF4-FFF2-40B4-BE49-F238E27FC236}">
                      <a16:creationId xmlns:a16="http://schemas.microsoft.com/office/drawing/2014/main" id="{66250D4C-2FC8-4CB3-AE4D-E060394D0B88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Google Shape;3610;p49">
                  <a:extLst>
                    <a:ext uri="{FF2B5EF4-FFF2-40B4-BE49-F238E27FC236}">
                      <a16:creationId xmlns:a16="http://schemas.microsoft.com/office/drawing/2014/main" id="{22C4B555-1AB5-4845-9E2D-F76DC01387BB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" name="Google Shape;3611;p49">
                <a:extLst>
                  <a:ext uri="{FF2B5EF4-FFF2-40B4-BE49-F238E27FC236}">
                    <a16:creationId xmlns:a16="http://schemas.microsoft.com/office/drawing/2014/main" id="{85B718AB-FD57-4066-B778-EFC3A0B478B4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89" name="Google Shape;3612;p49">
                  <a:extLst>
                    <a:ext uri="{FF2B5EF4-FFF2-40B4-BE49-F238E27FC236}">
                      <a16:creationId xmlns:a16="http://schemas.microsoft.com/office/drawing/2014/main" id="{CA29E707-A3E6-454D-9DD4-EAF8BCE6C25D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Google Shape;3613;p49">
                  <a:extLst>
                    <a:ext uri="{FF2B5EF4-FFF2-40B4-BE49-F238E27FC236}">
                      <a16:creationId xmlns:a16="http://schemas.microsoft.com/office/drawing/2014/main" id="{3EF047F3-6D27-432A-8BDC-FAAA7C93655E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" name="Google Shape;3614;p49">
                <a:extLst>
                  <a:ext uri="{FF2B5EF4-FFF2-40B4-BE49-F238E27FC236}">
                    <a16:creationId xmlns:a16="http://schemas.microsoft.com/office/drawing/2014/main" id="{6E2380F1-E692-46FA-95A0-46C21C6160D4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87" name="Google Shape;3615;p49">
                  <a:extLst>
                    <a:ext uri="{FF2B5EF4-FFF2-40B4-BE49-F238E27FC236}">
                      <a16:creationId xmlns:a16="http://schemas.microsoft.com/office/drawing/2014/main" id="{10A9E453-D4E2-4200-BD12-51D9A9D39CE5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Google Shape;3616;p49">
                  <a:extLst>
                    <a:ext uri="{FF2B5EF4-FFF2-40B4-BE49-F238E27FC236}">
                      <a16:creationId xmlns:a16="http://schemas.microsoft.com/office/drawing/2014/main" id="{B07E72B1-2299-4411-AF1C-34DE20550EAE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" name="Google Shape;3617;p49">
                <a:extLst>
                  <a:ext uri="{FF2B5EF4-FFF2-40B4-BE49-F238E27FC236}">
                    <a16:creationId xmlns:a16="http://schemas.microsoft.com/office/drawing/2014/main" id="{11350739-1092-4B49-9F01-986AF3383E58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85" name="Google Shape;3618;p49">
                  <a:extLst>
                    <a:ext uri="{FF2B5EF4-FFF2-40B4-BE49-F238E27FC236}">
                      <a16:creationId xmlns:a16="http://schemas.microsoft.com/office/drawing/2014/main" id="{B1E36DC3-EABB-4D92-B526-31852B7188D6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Google Shape;3619;p49">
                  <a:extLst>
                    <a:ext uri="{FF2B5EF4-FFF2-40B4-BE49-F238E27FC236}">
                      <a16:creationId xmlns:a16="http://schemas.microsoft.com/office/drawing/2014/main" id="{6012C193-1EF1-4914-B033-8873F2218309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" name="Google Shape;3620;p49">
                <a:extLst>
                  <a:ext uri="{FF2B5EF4-FFF2-40B4-BE49-F238E27FC236}">
                    <a16:creationId xmlns:a16="http://schemas.microsoft.com/office/drawing/2014/main" id="{FE4F270B-4FCD-4200-85B7-B75A92A6AAC6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83" name="Google Shape;3621;p49">
                  <a:extLst>
                    <a:ext uri="{FF2B5EF4-FFF2-40B4-BE49-F238E27FC236}">
                      <a16:creationId xmlns:a16="http://schemas.microsoft.com/office/drawing/2014/main" id="{FCE85DEE-6004-44E8-8A80-011470D0B23C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Google Shape;3622;p49">
                  <a:extLst>
                    <a:ext uri="{FF2B5EF4-FFF2-40B4-BE49-F238E27FC236}">
                      <a16:creationId xmlns:a16="http://schemas.microsoft.com/office/drawing/2014/main" id="{FB27CC61-7DAD-472C-88B2-961D382809D1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" name="Google Shape;3623;p49">
                <a:extLst>
                  <a:ext uri="{FF2B5EF4-FFF2-40B4-BE49-F238E27FC236}">
                    <a16:creationId xmlns:a16="http://schemas.microsoft.com/office/drawing/2014/main" id="{75369725-8BBC-4E33-8F46-84236A5DAEA6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81" name="Google Shape;3624;p49">
                  <a:extLst>
                    <a:ext uri="{FF2B5EF4-FFF2-40B4-BE49-F238E27FC236}">
                      <a16:creationId xmlns:a16="http://schemas.microsoft.com/office/drawing/2014/main" id="{8C6B5E5C-4917-4D91-BD55-AB22D8637B5D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Google Shape;3625;p49">
                  <a:extLst>
                    <a:ext uri="{FF2B5EF4-FFF2-40B4-BE49-F238E27FC236}">
                      <a16:creationId xmlns:a16="http://schemas.microsoft.com/office/drawing/2014/main" id="{CEA7E768-6583-4320-8DA4-17DF6427DB9E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" name="Google Shape;3626;p49">
                <a:extLst>
                  <a:ext uri="{FF2B5EF4-FFF2-40B4-BE49-F238E27FC236}">
                    <a16:creationId xmlns:a16="http://schemas.microsoft.com/office/drawing/2014/main" id="{E0125DA5-07F3-4A44-8DB0-ABA67BFE6EFE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79" name="Google Shape;3627;p49">
                  <a:extLst>
                    <a:ext uri="{FF2B5EF4-FFF2-40B4-BE49-F238E27FC236}">
                      <a16:creationId xmlns:a16="http://schemas.microsoft.com/office/drawing/2014/main" id="{C1A77F91-39A3-474F-B634-EC3218C69453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Google Shape;3628;p49">
                  <a:extLst>
                    <a:ext uri="{FF2B5EF4-FFF2-40B4-BE49-F238E27FC236}">
                      <a16:creationId xmlns:a16="http://schemas.microsoft.com/office/drawing/2014/main" id="{133AE457-CE6A-4D55-90FF-8EEE3EFFA0B2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" name="Google Shape;3629;p49">
                <a:extLst>
                  <a:ext uri="{FF2B5EF4-FFF2-40B4-BE49-F238E27FC236}">
                    <a16:creationId xmlns:a16="http://schemas.microsoft.com/office/drawing/2014/main" id="{5834118C-5763-473F-A551-1638D457C71F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77" name="Google Shape;3630;p49">
                  <a:extLst>
                    <a:ext uri="{FF2B5EF4-FFF2-40B4-BE49-F238E27FC236}">
                      <a16:creationId xmlns:a16="http://schemas.microsoft.com/office/drawing/2014/main" id="{F59FBBA1-B543-4923-8A3E-358D751E67F3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Google Shape;3631;p49">
                  <a:extLst>
                    <a:ext uri="{FF2B5EF4-FFF2-40B4-BE49-F238E27FC236}">
                      <a16:creationId xmlns:a16="http://schemas.microsoft.com/office/drawing/2014/main" id="{2FC92485-5DFB-4CF5-9E60-6B2F1AC14908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Google Shape;3632;p49">
                <a:extLst>
                  <a:ext uri="{FF2B5EF4-FFF2-40B4-BE49-F238E27FC236}">
                    <a16:creationId xmlns:a16="http://schemas.microsoft.com/office/drawing/2014/main" id="{E2E2FA9F-1A8D-4862-A235-E15E9646A1F0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75" name="Google Shape;3633;p49">
                  <a:extLst>
                    <a:ext uri="{FF2B5EF4-FFF2-40B4-BE49-F238E27FC236}">
                      <a16:creationId xmlns:a16="http://schemas.microsoft.com/office/drawing/2014/main" id="{99B8A4DD-F9C9-44C5-A639-D1B47D03B34E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Google Shape;3634;p49">
                  <a:extLst>
                    <a:ext uri="{FF2B5EF4-FFF2-40B4-BE49-F238E27FC236}">
                      <a16:creationId xmlns:a16="http://schemas.microsoft.com/office/drawing/2014/main" id="{76E1EA93-CBD9-4F11-8483-66CC9266FE5E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" name="Google Shape;3635;p49">
                <a:extLst>
                  <a:ext uri="{FF2B5EF4-FFF2-40B4-BE49-F238E27FC236}">
                    <a16:creationId xmlns:a16="http://schemas.microsoft.com/office/drawing/2014/main" id="{4DF21CBA-7C88-48B6-98B0-D7583986303A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73" name="Google Shape;3636;p49">
                  <a:extLst>
                    <a:ext uri="{FF2B5EF4-FFF2-40B4-BE49-F238E27FC236}">
                      <a16:creationId xmlns:a16="http://schemas.microsoft.com/office/drawing/2014/main" id="{3E5085AA-E51B-40AC-A0BE-AECA94AF071E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Google Shape;3637;p49">
                  <a:extLst>
                    <a:ext uri="{FF2B5EF4-FFF2-40B4-BE49-F238E27FC236}">
                      <a16:creationId xmlns:a16="http://schemas.microsoft.com/office/drawing/2014/main" id="{496D7A6F-D34E-432F-ACC3-C157EC4DE652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Google Shape;3638;p49">
                <a:extLst>
                  <a:ext uri="{FF2B5EF4-FFF2-40B4-BE49-F238E27FC236}">
                    <a16:creationId xmlns:a16="http://schemas.microsoft.com/office/drawing/2014/main" id="{49BE9911-35F9-462E-8610-097A0B8B1512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71" name="Google Shape;3639;p49">
                  <a:extLst>
                    <a:ext uri="{FF2B5EF4-FFF2-40B4-BE49-F238E27FC236}">
                      <a16:creationId xmlns:a16="http://schemas.microsoft.com/office/drawing/2014/main" id="{F8B36489-CD59-4113-AD72-9A8CC8E5EF11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Google Shape;3640;p49">
                  <a:extLst>
                    <a:ext uri="{FF2B5EF4-FFF2-40B4-BE49-F238E27FC236}">
                      <a16:creationId xmlns:a16="http://schemas.microsoft.com/office/drawing/2014/main" id="{C5063BB4-2544-48DD-815D-F5E70156439F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365AF4-625D-4A6F-BA44-34751EEA5649}"/>
              </a:ext>
            </a:extLst>
          </p:cNvPr>
          <p:cNvSpPr txBox="1"/>
          <p:nvPr/>
        </p:nvSpPr>
        <p:spPr>
          <a:xfrm>
            <a:off x="1626049" y="1998082"/>
            <a:ext cx="7483472" cy="465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(BFS)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(DFS)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Prim’s Minimum Spanning Tree (MST)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09103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BD56B-4A9E-4EA8-BB44-E1966FC39C6E}"/>
              </a:ext>
            </a:extLst>
          </p:cNvPr>
          <p:cNvSpPr txBox="1"/>
          <p:nvPr/>
        </p:nvSpPr>
        <p:spPr>
          <a:xfrm>
            <a:off x="3566160" y="482674"/>
            <a:ext cx="700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A9F74-517E-4101-9EA9-9128AE863230}"/>
              </a:ext>
            </a:extLst>
          </p:cNvPr>
          <p:cNvSpPr txBox="1"/>
          <p:nvPr/>
        </p:nvSpPr>
        <p:spPr>
          <a:xfrm>
            <a:off x="829056" y="2084832"/>
            <a:ext cx="10034016" cy="296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O(|V| + |E|).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O(V) )</a:t>
            </a:r>
          </a:p>
        </p:txBody>
      </p:sp>
    </p:spTree>
    <p:extLst>
      <p:ext uri="{BB962C8B-B14F-4D97-AF65-F5344CB8AC3E}">
        <p14:creationId xmlns:p14="http://schemas.microsoft.com/office/powerpoint/2010/main" val="388756370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4134-26D9-468A-B867-4C9FB3156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0" t="25855" r="54850" b="4244"/>
          <a:stretch/>
        </p:blipFill>
        <p:spPr>
          <a:xfrm>
            <a:off x="51355" y="-44862"/>
            <a:ext cx="6312869" cy="6902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8F477-5F09-4A54-A09C-37A88A481F38}"/>
              </a:ext>
            </a:extLst>
          </p:cNvPr>
          <p:cNvSpPr txBox="1"/>
          <p:nvPr/>
        </p:nvSpPr>
        <p:spPr>
          <a:xfrm>
            <a:off x="5096175" y="2996533"/>
            <a:ext cx="6805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code is contributed by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Kanav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Malhotra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4360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914717" y="1395842"/>
            <a:ext cx="971645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3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Duyệt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đồ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thị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22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7681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0BC7C-27CA-4A0A-94D7-2151C23C6728}"/>
              </a:ext>
            </a:extLst>
          </p:cNvPr>
          <p:cNvSpPr txBox="1"/>
          <p:nvPr/>
        </p:nvSpPr>
        <p:spPr>
          <a:xfrm>
            <a:off x="3864864" y="731520"/>
            <a:ext cx="465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C7A4-1D45-4198-A135-423A81FD06D6}"/>
              </a:ext>
            </a:extLst>
          </p:cNvPr>
          <p:cNvSpPr txBox="1"/>
          <p:nvPr/>
        </p:nvSpPr>
        <p:spPr>
          <a:xfrm>
            <a:off x="1280160" y="2505456"/>
            <a:ext cx="8156448" cy="131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Duyệt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theo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chiều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rộng</a:t>
            </a:r>
            <a:r>
              <a:rPr lang="en-US" sz="2800" dirty="0">
                <a:sym typeface="Wingdings" panose="05000000000000000000" pitchFamily="2" charset="2"/>
              </a:rPr>
              <a:t>  ( BFS)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Duyệt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theo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chiều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sâu</a:t>
            </a:r>
            <a:r>
              <a:rPr lang="en-US" sz="2800" dirty="0">
                <a:sym typeface="Wingdings" panose="05000000000000000000" pitchFamily="2" charset="2"/>
              </a:rPr>
              <a:t> ( DFS)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79118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24</a:t>
            </a:fld>
            <a:endParaRPr lang="en-GB"/>
          </a:p>
        </p:txBody>
      </p:sp>
      <p:pic>
        <p:nvPicPr>
          <p:cNvPr id="1026" name="Picture 2" descr="stoimen's web log">
            <a:extLst>
              <a:ext uri="{FF2B5EF4-FFF2-40B4-BE49-F238E27FC236}">
                <a16:creationId xmlns:a16="http://schemas.microsoft.com/office/drawing/2014/main" id="{2DB5A7D2-BB49-4C58-85EC-821D3F6F2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58473"/>
          <a:stretch/>
        </p:blipFill>
        <p:spPr bwMode="auto">
          <a:xfrm>
            <a:off x="3496056" y="992003"/>
            <a:ext cx="3200400" cy="43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toimen's web log">
            <a:extLst>
              <a:ext uri="{FF2B5EF4-FFF2-40B4-BE49-F238E27FC236}">
                <a16:creationId xmlns:a16="http://schemas.microsoft.com/office/drawing/2014/main" id="{89250708-F7B1-4520-A2CC-707903A53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5500"/>
          <a:stretch/>
        </p:blipFill>
        <p:spPr bwMode="auto">
          <a:xfrm>
            <a:off x="6696456" y="0"/>
            <a:ext cx="3724656" cy="53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ài tập dấu chấm hỏi - Luyện tập về dấu chấm hỏi lớp 2 - VnDoc.com - Hệ  Thống PP BĐS Nghỉ Dưỡng Cao Cấp Địa ốc 5 Sao">
            <a:extLst>
              <a:ext uri="{FF2B5EF4-FFF2-40B4-BE49-F238E27FC236}">
                <a16:creationId xmlns:a16="http://schemas.microsoft.com/office/drawing/2014/main" id="{D69A28BB-6881-4D4C-800F-61498245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9131"/>
            <a:ext cx="3733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48582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0BC7C-27CA-4A0A-94D7-2151C23C6728}"/>
              </a:ext>
            </a:extLst>
          </p:cNvPr>
          <p:cNvSpPr txBox="1"/>
          <p:nvPr/>
        </p:nvSpPr>
        <p:spPr>
          <a:xfrm>
            <a:off x="3803904" y="865632"/>
            <a:ext cx="61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C7A4-1D45-4198-A135-423A81FD06D6}"/>
              </a:ext>
            </a:extLst>
          </p:cNvPr>
          <p:cNvSpPr txBox="1"/>
          <p:nvPr/>
        </p:nvSpPr>
        <p:spPr>
          <a:xfrm>
            <a:off x="1280160" y="2286000"/>
            <a:ext cx="875995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tiên trong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cho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40718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26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9069992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22DDD88C-5742-4F59-AB7F-7DF15257541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8CE6FB-F7C2-4078-A8DC-1864D976FE6A}"/>
                </a:ext>
              </a:extLst>
            </p:cNvPr>
            <p:cNvCxnSpPr>
              <a:stCxn id="17" idx="6"/>
              <a:endCxn id="26" idx="1"/>
            </p:cNvCxnSpPr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959296D5-37DB-4F01-A398-95922193EBE7}"/>
                </a:ext>
              </a:extLst>
            </p:cNvPr>
            <p:cNvCxnSpPr>
              <a:stCxn id="17" idx="4"/>
              <a:endCxn id="27" idx="0"/>
            </p:cNvCxnSpPr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Connector 2052">
              <a:extLst>
                <a:ext uri="{FF2B5EF4-FFF2-40B4-BE49-F238E27FC236}">
                  <a16:creationId xmlns:a16="http://schemas.microsoft.com/office/drawing/2014/main" id="{21520A6C-A343-47C5-920B-DD581973AF13}"/>
                </a:ext>
              </a:extLst>
            </p:cNvPr>
            <p:cNvCxnSpPr>
              <a:stCxn id="17" idx="2"/>
              <a:endCxn id="11" idx="7"/>
            </p:cNvCxnSpPr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8C28DEC8-C24C-4D45-A283-6965B88C5F86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371B55B4-C0E3-42F2-A7B8-66602CF27F05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7BA931EF-A1AA-4D48-9652-0DDA0DD03428}"/>
                </a:ext>
              </a:extLst>
            </p:cNvPr>
            <p:cNvCxnSpPr>
              <a:stCxn id="9" idx="3"/>
              <a:endCxn id="10" idx="6"/>
            </p:cNvCxnSpPr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27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192368" y="1653968"/>
            <a:ext cx="841248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5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9069992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4"/>
            <a:ext cx="824672" cy="810458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9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4E4CF53-4D2D-47AD-84FA-D696E25999B9}"/>
              </a:ext>
            </a:extLst>
          </p:cNvPr>
          <p:cNvSpPr/>
          <p:nvPr/>
        </p:nvSpPr>
        <p:spPr>
          <a:xfrm>
            <a:off x="2207900" y="5151120"/>
            <a:ext cx="824672" cy="82672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6C2988-2820-4081-B7E9-A8D9EF8F228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CDE9FC-0FDC-4287-9325-6DCA5A5BA06F}"/>
                </a:ext>
              </a:extLst>
            </p:cNvPr>
            <p:cNvCxnSpPr/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9F9EF5-9F0E-4300-93FC-42BCD4B11E5A}"/>
                </a:ext>
              </a:extLst>
            </p:cNvPr>
            <p:cNvCxnSpPr/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61729D-48A9-4E19-A013-E1D16B0BF37F}"/>
                </a:ext>
              </a:extLst>
            </p:cNvPr>
            <p:cNvCxnSpPr/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3B0BF0-546D-493C-90F1-28716D389CD4}"/>
                </a:ext>
              </a:extLst>
            </p:cNvPr>
            <p:cNvCxnSpPr/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1046E5-442E-495E-83F3-D44A1B79D76A}"/>
                </a:ext>
              </a:extLst>
            </p:cNvPr>
            <p:cNvCxnSpPr/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189EB0-103C-4D59-93BB-4405CB211E74}"/>
                </a:ext>
              </a:extLst>
            </p:cNvPr>
            <p:cNvCxnSpPr/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F5ABE6-661C-4D49-8CC6-3BBB9BF4219D}"/>
              </a:ext>
            </a:extLst>
          </p:cNvPr>
          <p:cNvSpPr/>
          <p:nvPr/>
        </p:nvSpPr>
        <p:spPr>
          <a:xfrm>
            <a:off x="6192200" y="3510265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184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28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192368" y="1653968"/>
            <a:ext cx="841248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5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651DEC-CABD-489C-95A5-8C6370E16917}"/>
              </a:ext>
            </a:extLst>
          </p:cNvPr>
          <p:cNvSpPr/>
          <p:nvPr/>
        </p:nvSpPr>
        <p:spPr>
          <a:xfrm>
            <a:off x="6168296" y="3533419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4"/>
            <a:ext cx="824672" cy="810458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9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4E4CF53-4D2D-47AD-84FA-D696E25999B9}"/>
              </a:ext>
            </a:extLst>
          </p:cNvPr>
          <p:cNvSpPr/>
          <p:nvPr/>
        </p:nvSpPr>
        <p:spPr>
          <a:xfrm>
            <a:off x="2207900" y="5151120"/>
            <a:ext cx="824672" cy="82672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C4F3E-246E-462D-9A41-8800B4712187}"/>
              </a:ext>
            </a:extLst>
          </p:cNvPr>
          <p:cNvSpPr txBox="1"/>
          <p:nvPr/>
        </p:nvSpPr>
        <p:spPr>
          <a:xfrm>
            <a:off x="5385435" y="1514594"/>
            <a:ext cx="545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 S – A – B – C - D</a:t>
            </a:r>
            <a:endParaRPr lang="en-US" sz="4000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6C2988-2820-4081-B7E9-A8D9EF8F228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CDE9FC-0FDC-4287-9325-6DCA5A5BA06F}"/>
                </a:ext>
              </a:extLst>
            </p:cNvPr>
            <p:cNvCxnSpPr/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9F9EF5-9F0E-4300-93FC-42BCD4B11E5A}"/>
                </a:ext>
              </a:extLst>
            </p:cNvPr>
            <p:cNvCxnSpPr/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61729D-48A9-4E19-A013-E1D16B0BF37F}"/>
                </a:ext>
              </a:extLst>
            </p:cNvPr>
            <p:cNvCxnSpPr/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3B0BF0-546D-493C-90F1-28716D389CD4}"/>
                </a:ext>
              </a:extLst>
            </p:cNvPr>
            <p:cNvCxnSpPr/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1046E5-442E-495E-83F3-D44A1B79D76A}"/>
                </a:ext>
              </a:extLst>
            </p:cNvPr>
            <p:cNvCxnSpPr/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189EB0-103C-4D59-93BB-4405CB211E74}"/>
                </a:ext>
              </a:extLst>
            </p:cNvPr>
            <p:cNvCxnSpPr/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7E6735C-CE56-47AE-A33B-A371F5C1F32C}"/>
              </a:ext>
            </a:extLst>
          </p:cNvPr>
          <p:cNvSpPr txBox="1"/>
          <p:nvPr/>
        </p:nvSpPr>
        <p:spPr>
          <a:xfrm>
            <a:off x="4150233" y="5623904"/>
            <a:ext cx="545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 O(V+E)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04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5" grpId="0" animBg="1"/>
      <p:bldP spid="4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4CE20-96CD-43F0-867F-303FBA733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0" t="26122" r="69550" b="2110"/>
          <a:stretch/>
        </p:blipFill>
        <p:spPr>
          <a:xfrm>
            <a:off x="0" y="1"/>
            <a:ext cx="5340096" cy="6858000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CE3B96D-B040-49D8-923C-AEB514DC0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2130552"/>
            <a:ext cx="2596896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6918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722714" y="1595534"/>
            <a:ext cx="10746572" cy="20599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dirty="0">
                <a:solidFill>
                  <a:srgbClr val="3796BF"/>
                </a:solidFill>
              </a:rPr>
              <a:t>1.</a:t>
            </a:r>
            <a:r>
              <a:rPr lang="vi-VN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Giới thiệu và </a:t>
            </a:r>
            <a:r>
              <a:rPr lang="en-US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br>
              <a:rPr lang="en-GB" sz="54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</a:br>
            <a:endParaRPr sz="5400" dirty="0">
              <a:solidFill>
                <a:srgbClr val="3796BF"/>
              </a:solidFill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</a:t>
            </a:fld>
            <a:endParaRPr lang="en-GB"/>
          </a:p>
        </p:txBody>
      </p:sp>
      <p:pic>
        <p:nvPicPr>
          <p:cNvPr id="10" name="Picture 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1AE7ADF-8070-478C-BC49-75CCE96D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36445-9248-49B1-A611-210D4BF4B4DC}"/>
              </a:ext>
            </a:extLst>
          </p:cNvPr>
          <p:cNvSpPr txBox="1"/>
          <p:nvPr/>
        </p:nvSpPr>
        <p:spPr>
          <a:xfrm>
            <a:off x="2749296" y="707681"/>
            <a:ext cx="4645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7974A-1825-432D-885F-599D1876171E}"/>
              </a:ext>
            </a:extLst>
          </p:cNvPr>
          <p:cNvSpPr txBox="1"/>
          <p:nvPr/>
        </p:nvSpPr>
        <p:spPr>
          <a:xfrm>
            <a:off x="1103376" y="2129124"/>
            <a:ext cx="7510272" cy="259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 Finding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detection in undirected graph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Navigation systems</a:t>
            </a:r>
          </a:p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Websites</a:t>
            </a:r>
            <a:endParaRPr lang="en-US" sz="28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72462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31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DB8FB-B99D-4F4E-A838-C1B6E0D280E3}"/>
              </a:ext>
            </a:extLst>
          </p:cNvPr>
          <p:cNvSpPr txBox="1"/>
          <p:nvPr/>
        </p:nvSpPr>
        <p:spPr>
          <a:xfrm>
            <a:off x="3803904" y="865632"/>
            <a:ext cx="607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A6260-8444-472F-8C2A-986DFEED5539}"/>
              </a:ext>
            </a:extLst>
          </p:cNvPr>
          <p:cNvSpPr txBox="1"/>
          <p:nvPr/>
        </p:nvSpPr>
        <p:spPr>
          <a:xfrm>
            <a:off x="909828" y="2099763"/>
            <a:ext cx="10026396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(thao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cho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26725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>
            <a:off x="2621280" y="2491313"/>
            <a:ext cx="3557" cy="266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19889" y="5996188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32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661148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501" y="515884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76726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4D3CA-827F-427A-88D0-9F648F9892D0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F7517-28BF-46D2-A997-631E508E02CE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32994-B577-4B92-8B26-9F6BFB5A904E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C856F-250E-484C-B196-442343D4296C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811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22" grpId="0" animBg="1"/>
      <p:bldP spid="23" grpId="0" animBg="1"/>
      <p:bldP spid="24" grpId="0" animBg="1"/>
      <p:bldP spid="27" grpId="0" animBg="1"/>
      <p:bldP spid="54" grpId="0" animBg="1"/>
      <p:bldP spid="55" grpId="0" animBg="1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 flipH="1">
            <a:off x="2606549" y="2491313"/>
            <a:ext cx="14731" cy="26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01601" y="5977900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33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716012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194213" y="5140555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76726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B80902-CAA3-401B-ACA1-1B00247DFBF8}"/>
              </a:ext>
            </a:extLst>
          </p:cNvPr>
          <p:cNvSpPr/>
          <p:nvPr/>
        </p:nvSpPr>
        <p:spPr>
          <a:xfrm>
            <a:off x="6662870" y="2408258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CA5237B-DC56-4E24-9F5E-6A573EC547FE}"/>
              </a:ext>
            </a:extLst>
          </p:cNvPr>
          <p:cNvSpPr/>
          <p:nvPr/>
        </p:nvSpPr>
        <p:spPr>
          <a:xfrm>
            <a:off x="3826949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B023DC-4D9E-4C2D-AE92-FF82C6B83D08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EBC5A5-8ECA-4A70-B459-67FF0E5EDBBA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85888D-F599-4C54-8632-FF6741C570F6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DCD6BE-F4E0-4D61-8E74-69E18B876A00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DE2A41-8242-44C5-9A0D-726DAF9ED09A}"/>
              </a:ext>
            </a:extLst>
          </p:cNvPr>
          <p:cNvSpPr txBox="1"/>
          <p:nvPr/>
        </p:nvSpPr>
        <p:spPr>
          <a:xfrm>
            <a:off x="7330082" y="524799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352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32" grpId="0" animBg="1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>
            <a:off x="2621280" y="2491313"/>
            <a:ext cx="3557" cy="266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19889" y="5996188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34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716012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501" y="515884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58438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CA5237B-DC56-4E24-9F5E-6A573EC547FE}"/>
              </a:ext>
            </a:extLst>
          </p:cNvPr>
          <p:cNvSpPr/>
          <p:nvPr/>
        </p:nvSpPr>
        <p:spPr>
          <a:xfrm>
            <a:off x="3826949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F8632-6D86-414D-AE68-04C1F5B92D69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345E8-7254-4AE7-A5A2-0C391FFC80AC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BAEF90-AA7B-4317-9D8C-F7CB10B62817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BD35C-4720-4FA9-8345-015715B83A47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78E7C0-BABE-4779-8997-93ACB399A4A1}"/>
              </a:ext>
            </a:extLst>
          </p:cNvPr>
          <p:cNvSpPr txBox="1"/>
          <p:nvPr/>
        </p:nvSpPr>
        <p:spPr>
          <a:xfrm>
            <a:off x="7330082" y="524799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C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4328A-A383-4F34-983C-3250BB0C8FFE}"/>
              </a:ext>
            </a:extLst>
          </p:cNvPr>
          <p:cNvSpPr txBox="1"/>
          <p:nvPr/>
        </p:nvSpPr>
        <p:spPr>
          <a:xfrm>
            <a:off x="8676698" y="3366766"/>
            <a:ext cx="202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O(V+E)</a:t>
            </a:r>
          </a:p>
        </p:txBody>
      </p:sp>
    </p:spTree>
    <p:extLst>
      <p:ext uri="{BB962C8B-B14F-4D97-AF65-F5344CB8AC3E}">
        <p14:creationId xmlns:p14="http://schemas.microsoft.com/office/powerpoint/2010/main" val="28605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55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35</a:t>
            </a:fld>
            <a:endParaRPr lang="en-GB"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37DDF347-DA92-4ECC-95C5-387F1DFCB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1344168"/>
            <a:ext cx="2596896" cy="2596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6C1F5-C9A5-4F25-BA4D-6B62EEC84E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00" t="18652" r="67150" b="3711"/>
          <a:stretch/>
        </p:blipFill>
        <p:spPr>
          <a:xfrm>
            <a:off x="51355" y="0"/>
            <a:ext cx="474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344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248C3-F1C9-4594-AFDF-B15ED54FAFAC}"/>
              </a:ext>
            </a:extLst>
          </p:cNvPr>
          <p:cNvSpPr txBox="1"/>
          <p:nvPr/>
        </p:nvSpPr>
        <p:spPr>
          <a:xfrm>
            <a:off x="2743200" y="676656"/>
            <a:ext cx="4645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E58E2-125D-4F24-AAC9-9D6B8E436A72}"/>
              </a:ext>
            </a:extLst>
          </p:cNvPr>
          <p:cNvSpPr txBox="1"/>
          <p:nvPr/>
        </p:nvSpPr>
        <p:spPr>
          <a:xfrm>
            <a:off x="774192" y="2397948"/>
            <a:ext cx="11366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73239"/>
                </a:solidFill>
                <a:latin typeface="urw-din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Finding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cycle in a graph 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test if a graph is bipartite</a:t>
            </a:r>
            <a:endParaRPr lang="en-US" sz="32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Strongly Connected Components of a graph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52382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914717" y="1395842"/>
            <a:ext cx="971645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4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Bài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toán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minh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họa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 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37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773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B281-DF42-4556-A715-63DFB3914AF8}"/>
              </a:ext>
            </a:extLst>
          </p:cNvPr>
          <p:cNvSpPr txBox="1"/>
          <p:nvPr/>
        </p:nvSpPr>
        <p:spPr>
          <a:xfrm>
            <a:off x="3182111" y="342835"/>
            <a:ext cx="822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Find the number of islands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A5FF5-2498-47FB-B33C-8CA809D3A2A0}"/>
              </a:ext>
            </a:extLst>
          </p:cNvPr>
          <p:cNvSpPr txBox="1"/>
          <p:nvPr/>
        </p:nvSpPr>
        <p:spPr>
          <a:xfrm>
            <a:off x="2467854" y="992569"/>
            <a:ext cx="960328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6" name="Table 8">
            <a:extLst>
              <a:ext uri="{FF2B5EF4-FFF2-40B4-BE49-F238E27FC236}">
                <a16:creationId xmlns:a16="http://schemas.microsoft.com/office/drawing/2014/main" id="{0BD582FB-3B90-4DCF-AD40-FCC3AC3BA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91793"/>
              </p:ext>
            </p:extLst>
          </p:nvPr>
        </p:nvGraphicFramePr>
        <p:xfrm>
          <a:off x="715264" y="1981538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57" name="Picture 2" descr="Desert Island Icon – Free Download, PNG and Vector">
            <a:extLst>
              <a:ext uri="{FF2B5EF4-FFF2-40B4-BE49-F238E27FC236}">
                <a16:creationId xmlns:a16="http://schemas.microsoft.com/office/drawing/2014/main" id="{AF18E948-5075-4322-8142-C669BB3E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8" y="200388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esert Island Icon – Free Download, PNG and Vector">
            <a:extLst>
              <a:ext uri="{FF2B5EF4-FFF2-40B4-BE49-F238E27FC236}">
                <a16:creationId xmlns:a16="http://schemas.microsoft.com/office/drawing/2014/main" id="{4F95CBC2-399E-4C29-9405-8D1D0650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22" y="269337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ert Island Icon – Free Download, PNG and Vector">
            <a:extLst>
              <a:ext uri="{FF2B5EF4-FFF2-40B4-BE49-F238E27FC236}">
                <a16:creationId xmlns:a16="http://schemas.microsoft.com/office/drawing/2014/main" id="{B793F5E7-08D9-45B6-ACD8-47CD4570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74" y="337075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ert Island Icon – Free Download, PNG and Vector">
            <a:extLst>
              <a:ext uri="{FF2B5EF4-FFF2-40B4-BE49-F238E27FC236}">
                <a16:creationId xmlns:a16="http://schemas.microsoft.com/office/drawing/2014/main" id="{8CBE179F-DD2B-4B5B-93D3-A032EBAC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14" y="198226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ert Island Icon – Free Download, PNG and Vector">
            <a:extLst>
              <a:ext uri="{FF2B5EF4-FFF2-40B4-BE49-F238E27FC236}">
                <a16:creationId xmlns:a16="http://schemas.microsoft.com/office/drawing/2014/main" id="{AEC422ED-2038-4DD6-992D-B3EC9CAD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5" y="479765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esert Island Icon – Free Download, PNG and Vector">
            <a:extLst>
              <a:ext uri="{FF2B5EF4-FFF2-40B4-BE49-F238E27FC236}">
                <a16:creationId xmlns:a16="http://schemas.microsoft.com/office/drawing/2014/main" id="{580ABF87-594A-4BF6-8793-EDE4C539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187" y="338174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esert Island Icon – Free Download, PNG and Vector">
            <a:extLst>
              <a:ext uri="{FF2B5EF4-FFF2-40B4-BE49-F238E27FC236}">
                <a16:creationId xmlns:a16="http://schemas.microsoft.com/office/drawing/2014/main" id="{9B9BC9BB-193E-4815-8E78-B1410FA1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02" y="267173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esert Island Icon – Free Download, PNG and Vector">
            <a:extLst>
              <a:ext uri="{FF2B5EF4-FFF2-40B4-BE49-F238E27FC236}">
                <a16:creationId xmlns:a16="http://schemas.microsoft.com/office/drawing/2014/main" id="{2E8C070F-A6DB-4D59-800F-AFFFA5F5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17" y="475437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Desert Island Icon – Free Download, PNG and Vector">
            <a:extLst>
              <a:ext uri="{FF2B5EF4-FFF2-40B4-BE49-F238E27FC236}">
                <a16:creationId xmlns:a16="http://schemas.microsoft.com/office/drawing/2014/main" id="{E895BB38-CC64-438F-B7F4-704B6622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0" y="474612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esert Island Icon – Free Download, PNG and Vector">
            <a:extLst>
              <a:ext uri="{FF2B5EF4-FFF2-40B4-BE49-F238E27FC236}">
                <a16:creationId xmlns:a16="http://schemas.microsoft.com/office/drawing/2014/main" id="{DE23E974-8384-4847-A6C2-0ABCA0F9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6" y="336383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Flood free icon">
            <a:extLst>
              <a:ext uri="{FF2B5EF4-FFF2-40B4-BE49-F238E27FC236}">
                <a16:creationId xmlns:a16="http://schemas.microsoft.com/office/drawing/2014/main" id="{4E3AF0C4-2383-4353-9A15-1CB76728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Flood free icon">
            <a:extLst>
              <a:ext uri="{FF2B5EF4-FFF2-40B4-BE49-F238E27FC236}">
                <a16:creationId xmlns:a16="http://schemas.microsoft.com/office/drawing/2014/main" id="{1F870A9E-C68C-4DFD-97FD-F4156043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281635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8" descr="Flood free icon">
            <a:extLst>
              <a:ext uri="{FF2B5EF4-FFF2-40B4-BE49-F238E27FC236}">
                <a16:creationId xmlns:a16="http://schemas.microsoft.com/office/drawing/2014/main" id="{3109DC2E-5E19-42C0-85D1-75882CFC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68" y="347257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8" descr="Flood free icon">
            <a:extLst>
              <a:ext uri="{FF2B5EF4-FFF2-40B4-BE49-F238E27FC236}">
                <a16:creationId xmlns:a16="http://schemas.microsoft.com/office/drawing/2014/main" id="{37179CBF-351A-48BA-AB48-745A37B0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30" y="276720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8" descr="Flood free icon">
            <a:extLst>
              <a:ext uri="{FF2B5EF4-FFF2-40B4-BE49-F238E27FC236}">
                <a16:creationId xmlns:a16="http://schemas.microsoft.com/office/drawing/2014/main" id="{A0621580-DE50-4990-860F-1C434A48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48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Flood free icon">
            <a:extLst>
              <a:ext uri="{FF2B5EF4-FFF2-40B4-BE49-F238E27FC236}">
                <a16:creationId xmlns:a16="http://schemas.microsoft.com/office/drawing/2014/main" id="{EFEE1279-623A-474F-8C31-D8BC9E6C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08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Flood free icon">
            <a:extLst>
              <a:ext uri="{FF2B5EF4-FFF2-40B4-BE49-F238E27FC236}">
                <a16:creationId xmlns:a16="http://schemas.microsoft.com/office/drawing/2014/main" id="{75650766-F3C7-42D2-936E-B9D810D2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415326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 descr="Flood free icon">
            <a:extLst>
              <a:ext uri="{FF2B5EF4-FFF2-40B4-BE49-F238E27FC236}">
                <a16:creationId xmlns:a16="http://schemas.microsoft.com/office/drawing/2014/main" id="{3474AAB6-62C1-4549-8245-A47B10A0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48" y="412196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Flood free icon">
            <a:extLst>
              <a:ext uri="{FF2B5EF4-FFF2-40B4-BE49-F238E27FC236}">
                <a16:creationId xmlns:a16="http://schemas.microsoft.com/office/drawing/2014/main" id="{46211840-7E53-4EF8-AC62-66FC348F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3" y="415326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Flood free icon">
            <a:extLst>
              <a:ext uri="{FF2B5EF4-FFF2-40B4-BE49-F238E27FC236}">
                <a16:creationId xmlns:a16="http://schemas.microsoft.com/office/drawing/2014/main" id="{4A42491A-4146-420A-9719-DEB0BDA4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2" y="278886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8" descr="Flood free icon">
            <a:extLst>
              <a:ext uri="{FF2B5EF4-FFF2-40B4-BE49-F238E27FC236}">
                <a16:creationId xmlns:a16="http://schemas.microsoft.com/office/drawing/2014/main" id="{D825F248-588B-4F4F-A898-43FA5482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8" y="4143557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8" descr="Flood free icon">
            <a:extLst>
              <a:ext uri="{FF2B5EF4-FFF2-40B4-BE49-F238E27FC236}">
                <a16:creationId xmlns:a16="http://schemas.microsoft.com/office/drawing/2014/main" id="{811E0327-C76B-4EEA-AC42-FA3AA898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77" y="342685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8" descr="Flood free icon">
            <a:extLst>
              <a:ext uri="{FF2B5EF4-FFF2-40B4-BE49-F238E27FC236}">
                <a16:creationId xmlns:a16="http://schemas.microsoft.com/office/drawing/2014/main" id="{C9535B8A-C2C2-48E8-BEB9-279D3983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76" y="413968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8" descr="Flood free icon">
            <a:extLst>
              <a:ext uri="{FF2B5EF4-FFF2-40B4-BE49-F238E27FC236}">
                <a16:creationId xmlns:a16="http://schemas.microsoft.com/office/drawing/2014/main" id="{33161D60-057C-4763-AF74-C833A707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76" y="482820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8" descr="Flood free icon">
            <a:extLst>
              <a:ext uri="{FF2B5EF4-FFF2-40B4-BE49-F238E27FC236}">
                <a16:creationId xmlns:a16="http://schemas.microsoft.com/office/drawing/2014/main" id="{AA336A99-97FE-48ED-A2B7-8A98C6085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83503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ame 81">
            <a:extLst>
              <a:ext uri="{FF2B5EF4-FFF2-40B4-BE49-F238E27FC236}">
                <a16:creationId xmlns:a16="http://schemas.microsoft.com/office/drawing/2014/main" id="{2095B7E7-122F-4D74-8D4B-3F91EEAD93EC}"/>
              </a:ext>
            </a:extLst>
          </p:cNvPr>
          <p:cNvSpPr/>
          <p:nvPr/>
        </p:nvSpPr>
        <p:spPr>
          <a:xfrm>
            <a:off x="3011474" y="3409873"/>
            <a:ext cx="597308" cy="512343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4" name="Table 8">
            <a:extLst>
              <a:ext uri="{FF2B5EF4-FFF2-40B4-BE49-F238E27FC236}">
                <a16:creationId xmlns:a16="http://schemas.microsoft.com/office/drawing/2014/main" id="{E5D15F86-7291-4E71-8340-975FA74AA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23673"/>
              </p:ext>
            </p:extLst>
          </p:nvPr>
        </p:nvGraphicFramePr>
        <p:xfrm>
          <a:off x="5220208" y="2005922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85" name="Picture 2" descr="Desert Island Icon – Free Download, PNG and Vector">
            <a:extLst>
              <a:ext uri="{FF2B5EF4-FFF2-40B4-BE49-F238E27FC236}">
                <a16:creationId xmlns:a16="http://schemas.microsoft.com/office/drawing/2014/main" id="{C2F19C7C-C45A-4298-8691-9B1A7519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63" y="203833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Desert Island Icon – Free Download, PNG and Vector">
            <a:extLst>
              <a:ext uri="{FF2B5EF4-FFF2-40B4-BE49-F238E27FC236}">
                <a16:creationId xmlns:a16="http://schemas.microsoft.com/office/drawing/2014/main" id="{A48DD49A-9B6B-449A-A141-C816A0AE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36" y="270000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Desert Island Icon – Free Download, PNG and Vector">
            <a:extLst>
              <a:ext uri="{FF2B5EF4-FFF2-40B4-BE49-F238E27FC236}">
                <a16:creationId xmlns:a16="http://schemas.microsoft.com/office/drawing/2014/main" id="{6BE3D9F4-7176-4392-9431-C5182DB7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18" y="3361356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esert Island Icon – Free Download, PNG and Vector">
            <a:extLst>
              <a:ext uri="{FF2B5EF4-FFF2-40B4-BE49-F238E27FC236}">
                <a16:creationId xmlns:a16="http://schemas.microsoft.com/office/drawing/2014/main" id="{AA2CA03B-4535-487F-9966-BEBB9A8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200592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Desert Island Icon – Free Download, PNG and Vector">
            <a:extLst>
              <a:ext uri="{FF2B5EF4-FFF2-40B4-BE49-F238E27FC236}">
                <a16:creationId xmlns:a16="http://schemas.microsoft.com/office/drawing/2014/main" id="{B76F055F-C87E-4FB7-93BE-6BB12E45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52" y="476380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Desert Island Icon – Free Download, PNG and Vector">
            <a:extLst>
              <a:ext uri="{FF2B5EF4-FFF2-40B4-BE49-F238E27FC236}">
                <a16:creationId xmlns:a16="http://schemas.microsoft.com/office/drawing/2014/main" id="{865552BA-0D5F-43EA-B7C3-C21A1C3D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66" y="339408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Desert Island Icon – Free Download, PNG and Vector">
            <a:extLst>
              <a:ext uri="{FF2B5EF4-FFF2-40B4-BE49-F238E27FC236}">
                <a16:creationId xmlns:a16="http://schemas.microsoft.com/office/drawing/2014/main" id="{8568078B-ABB5-482F-A90C-DBB43468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46" y="2691387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Desert Island Icon – Free Download, PNG and Vector">
            <a:extLst>
              <a:ext uri="{FF2B5EF4-FFF2-40B4-BE49-F238E27FC236}">
                <a16:creationId xmlns:a16="http://schemas.microsoft.com/office/drawing/2014/main" id="{E47A8B68-ACEF-4486-A143-67DAAEED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08" y="476380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Desert Island Icon – Free Download, PNG and Vector">
            <a:extLst>
              <a:ext uri="{FF2B5EF4-FFF2-40B4-BE49-F238E27FC236}">
                <a16:creationId xmlns:a16="http://schemas.microsoft.com/office/drawing/2014/main" id="{354CA890-5D04-4106-A9F0-6796F22C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474401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Desert Island Icon – Free Download, PNG and Vector">
            <a:extLst>
              <a:ext uri="{FF2B5EF4-FFF2-40B4-BE49-F238E27FC236}">
                <a16:creationId xmlns:a16="http://schemas.microsoft.com/office/drawing/2014/main" id="{5947D4C1-BE30-4077-B0F2-8659D9F70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3387457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8" descr="Flood free icon">
            <a:extLst>
              <a:ext uri="{FF2B5EF4-FFF2-40B4-BE49-F238E27FC236}">
                <a16:creationId xmlns:a16="http://schemas.microsoft.com/office/drawing/2014/main" id="{F216C7A0-98D1-4EF7-BCBB-1861B3029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8" descr="Flood free icon">
            <a:extLst>
              <a:ext uri="{FF2B5EF4-FFF2-40B4-BE49-F238E27FC236}">
                <a16:creationId xmlns:a16="http://schemas.microsoft.com/office/drawing/2014/main" id="{4739659A-3EA6-46AE-9F48-9650A09F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284073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8" descr="Flood free icon">
            <a:extLst>
              <a:ext uri="{FF2B5EF4-FFF2-40B4-BE49-F238E27FC236}">
                <a16:creationId xmlns:a16="http://schemas.microsoft.com/office/drawing/2014/main" id="{7CA66671-DDE5-49CA-B024-49227C29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12" y="349695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8" descr="Flood free icon">
            <a:extLst>
              <a:ext uri="{FF2B5EF4-FFF2-40B4-BE49-F238E27FC236}">
                <a16:creationId xmlns:a16="http://schemas.microsoft.com/office/drawing/2014/main" id="{26B7AC8E-45C5-461D-AB62-A4421A35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4" y="279158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8" descr="Flood free icon">
            <a:extLst>
              <a:ext uri="{FF2B5EF4-FFF2-40B4-BE49-F238E27FC236}">
                <a16:creationId xmlns:a16="http://schemas.microsoft.com/office/drawing/2014/main" id="{CBF54654-B7F3-4B8B-9DF1-13C0CA05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2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8" descr="Flood free icon">
            <a:extLst>
              <a:ext uri="{FF2B5EF4-FFF2-40B4-BE49-F238E27FC236}">
                <a16:creationId xmlns:a16="http://schemas.microsoft.com/office/drawing/2014/main" id="{22F159FB-BFF1-4831-AD45-C1BEF7A3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052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8" descr="Flood free icon">
            <a:extLst>
              <a:ext uri="{FF2B5EF4-FFF2-40B4-BE49-F238E27FC236}">
                <a16:creationId xmlns:a16="http://schemas.microsoft.com/office/drawing/2014/main" id="{7E36F098-3AC0-4AC5-BD1A-1A94C690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417764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8" descr="Flood free icon">
            <a:extLst>
              <a:ext uri="{FF2B5EF4-FFF2-40B4-BE49-F238E27FC236}">
                <a16:creationId xmlns:a16="http://schemas.microsoft.com/office/drawing/2014/main" id="{7ABE868F-3028-496F-B553-4A2B5D5A9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2" y="414634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8" descr="Flood free icon">
            <a:extLst>
              <a:ext uri="{FF2B5EF4-FFF2-40B4-BE49-F238E27FC236}">
                <a16:creationId xmlns:a16="http://schemas.microsoft.com/office/drawing/2014/main" id="{A1228085-CA1E-43F7-A88D-F8DD653E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97" y="417764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8" descr="Flood free icon">
            <a:extLst>
              <a:ext uri="{FF2B5EF4-FFF2-40B4-BE49-F238E27FC236}">
                <a16:creationId xmlns:a16="http://schemas.microsoft.com/office/drawing/2014/main" id="{737818DF-D1D2-41FC-899D-EFE038B4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46" y="281324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8" descr="Flood free icon">
            <a:extLst>
              <a:ext uri="{FF2B5EF4-FFF2-40B4-BE49-F238E27FC236}">
                <a16:creationId xmlns:a16="http://schemas.microsoft.com/office/drawing/2014/main" id="{5E3BD401-7AB6-4908-A7C9-FA4CB2AC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72" y="416794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8" descr="Flood free icon">
            <a:extLst>
              <a:ext uri="{FF2B5EF4-FFF2-40B4-BE49-F238E27FC236}">
                <a16:creationId xmlns:a16="http://schemas.microsoft.com/office/drawing/2014/main" id="{2407952E-75D2-4D4F-AABC-945F8339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21" y="345123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8" descr="Flood free icon">
            <a:extLst>
              <a:ext uri="{FF2B5EF4-FFF2-40B4-BE49-F238E27FC236}">
                <a16:creationId xmlns:a16="http://schemas.microsoft.com/office/drawing/2014/main" id="{436F1E6B-3ACF-4B55-BD42-8A165435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20" y="416407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8" descr="Flood free icon">
            <a:extLst>
              <a:ext uri="{FF2B5EF4-FFF2-40B4-BE49-F238E27FC236}">
                <a16:creationId xmlns:a16="http://schemas.microsoft.com/office/drawing/2014/main" id="{315C33FB-5448-46A7-AA23-33F0BB38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20" y="485258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8" descr="Flood free icon">
            <a:extLst>
              <a:ext uri="{FF2B5EF4-FFF2-40B4-BE49-F238E27FC236}">
                <a16:creationId xmlns:a16="http://schemas.microsoft.com/office/drawing/2014/main" id="{135456DA-86CF-45DA-970B-E1A8DE28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67" y="485941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4F4F5005-31C3-4A69-952A-877E77A929F8}"/>
              </a:ext>
            </a:extLst>
          </p:cNvPr>
          <p:cNvSpPr/>
          <p:nvPr/>
        </p:nvSpPr>
        <p:spPr>
          <a:xfrm>
            <a:off x="3239031" y="2801492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BC10D805-01A3-435A-8F27-609244FD13B9}"/>
              </a:ext>
            </a:extLst>
          </p:cNvPr>
          <p:cNvSpPr/>
          <p:nvPr/>
        </p:nvSpPr>
        <p:spPr>
          <a:xfrm rot="10800000">
            <a:off x="3223540" y="4018965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Up 110">
            <a:extLst>
              <a:ext uri="{FF2B5EF4-FFF2-40B4-BE49-F238E27FC236}">
                <a16:creationId xmlns:a16="http://schemas.microsoft.com/office/drawing/2014/main" id="{1290A140-A142-4E70-B450-EEE276C7B5F2}"/>
              </a:ext>
            </a:extLst>
          </p:cNvPr>
          <p:cNvSpPr/>
          <p:nvPr/>
        </p:nvSpPr>
        <p:spPr>
          <a:xfrm rot="5400000">
            <a:off x="3812625" y="3411991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Up 111">
            <a:extLst>
              <a:ext uri="{FF2B5EF4-FFF2-40B4-BE49-F238E27FC236}">
                <a16:creationId xmlns:a16="http://schemas.microsoft.com/office/drawing/2014/main" id="{33587126-3B17-49EB-AB9B-5FF1442C4267}"/>
              </a:ext>
            </a:extLst>
          </p:cNvPr>
          <p:cNvSpPr/>
          <p:nvPr/>
        </p:nvSpPr>
        <p:spPr>
          <a:xfrm rot="16200000">
            <a:off x="2643034" y="3395943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1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" grpId="0" animBg="1"/>
      <p:bldP spid="110" grpId="0" animBg="1"/>
      <p:bldP spid="111" grpId="0" animBg="1"/>
      <p:bldP spid="1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B281-DF42-4556-A715-63DFB3914AF8}"/>
              </a:ext>
            </a:extLst>
          </p:cNvPr>
          <p:cNvSpPr txBox="1"/>
          <p:nvPr/>
        </p:nvSpPr>
        <p:spPr>
          <a:xfrm>
            <a:off x="3182112" y="524801"/>
            <a:ext cx="789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Find the number of islands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46439-0A06-4214-A65C-0AC7032C9935}"/>
              </a:ext>
            </a:extLst>
          </p:cNvPr>
          <p:cNvSpPr txBox="1"/>
          <p:nvPr/>
        </p:nvSpPr>
        <p:spPr>
          <a:xfrm>
            <a:off x="932688" y="1680923"/>
            <a:ext cx="861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kêt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DFS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2BDB-68E6-468D-B0CD-35C6F9BE0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8" t="40829" r="69219" b="41940"/>
          <a:stretch/>
        </p:blipFill>
        <p:spPr>
          <a:xfrm>
            <a:off x="1102614" y="3131034"/>
            <a:ext cx="5764004" cy="27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140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8157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2050" name="Picture 2" descr="giao-hang - Bán Micro thu âm, micro livestream, phụ kiện âm thanh chất lượng">
            <a:extLst>
              <a:ext uri="{FF2B5EF4-FFF2-40B4-BE49-F238E27FC236}">
                <a16:creationId xmlns:a16="http://schemas.microsoft.com/office/drawing/2014/main" id="{E450A92C-8C22-4E7C-A9B4-918D59FA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5" y="3166599"/>
            <a:ext cx="3192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4EF02B4-62C4-46F7-B3F9-781398AEE37E}"/>
              </a:ext>
            </a:extLst>
          </p:cNvPr>
          <p:cNvSpPr/>
          <p:nvPr/>
        </p:nvSpPr>
        <p:spPr>
          <a:xfrm>
            <a:off x="2075582" y="2321098"/>
            <a:ext cx="1171576" cy="84772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???</a:t>
            </a:r>
          </a:p>
        </p:txBody>
      </p: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6E7FCD-47C8-481C-A5C9-51817C40A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513">
            <a:off x="8641433" y="2212924"/>
            <a:ext cx="627224" cy="2425050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C61F4C2E-18EA-402F-9939-6B84AF047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89" y="1845700"/>
            <a:ext cx="746938" cy="3819890"/>
          </a:xfrm>
          <a:prstGeom prst="rect">
            <a:avLst/>
          </a:prstGeom>
        </p:spPr>
      </p:pic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A950AAB7-9770-423C-9F04-BE19ED221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3194">
            <a:off x="7473764" y="-299672"/>
            <a:ext cx="522022" cy="4214771"/>
          </a:xfrm>
          <a:prstGeom prst="rect">
            <a:avLst/>
          </a:prstGeom>
        </p:spPr>
      </p:pic>
      <p:pic>
        <p:nvPicPr>
          <p:cNvPr id="49" name="Picture 48" descr="Logo&#10;&#10;Description automatically generated with medium confidence">
            <a:extLst>
              <a:ext uri="{FF2B5EF4-FFF2-40B4-BE49-F238E27FC236}">
                <a16:creationId xmlns:a16="http://schemas.microsoft.com/office/drawing/2014/main" id="{1B3D7661-AD76-4320-B8DD-332FB5157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332" y="3517571"/>
            <a:ext cx="627224" cy="3274438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8D3A5A30-0C55-487F-82D5-B655971EE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6486">
            <a:off x="6716199" y="1304743"/>
            <a:ext cx="419648" cy="4354255"/>
          </a:xfrm>
          <a:prstGeom prst="rect">
            <a:avLst/>
          </a:prstGeom>
        </p:spPr>
      </p:pic>
      <p:sp>
        <p:nvSpPr>
          <p:cNvPr id="56" name="Google Shape;414;p38">
            <a:extLst>
              <a:ext uri="{FF2B5EF4-FFF2-40B4-BE49-F238E27FC236}">
                <a16:creationId xmlns:a16="http://schemas.microsoft.com/office/drawing/2014/main" id="{BCB2F232-4AC2-4261-8944-BA45D848DB7C}"/>
              </a:ext>
            </a:extLst>
          </p:cNvPr>
          <p:cNvSpPr/>
          <p:nvPr/>
        </p:nvSpPr>
        <p:spPr>
          <a:xfrm>
            <a:off x="4516530" y="4574740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17F49950-847F-4CC4-9C92-36973F951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9790">
            <a:off x="6874020" y="1692002"/>
            <a:ext cx="419648" cy="3603753"/>
          </a:xfrm>
          <a:prstGeom prst="rect">
            <a:avLst/>
          </a:prstGeom>
        </p:spPr>
      </p:pic>
      <p:sp>
        <p:nvSpPr>
          <p:cNvPr id="58" name="Google Shape;414;p38">
            <a:extLst>
              <a:ext uri="{FF2B5EF4-FFF2-40B4-BE49-F238E27FC236}">
                <a16:creationId xmlns:a16="http://schemas.microsoft.com/office/drawing/2014/main" id="{95CFE124-2760-452D-ADF1-DEC39731EF59}"/>
              </a:ext>
            </a:extLst>
          </p:cNvPr>
          <p:cNvSpPr/>
          <p:nvPr/>
        </p:nvSpPr>
        <p:spPr>
          <a:xfrm>
            <a:off x="8118307" y="4253996"/>
            <a:ext cx="1217470" cy="85567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414;p38">
            <a:extLst>
              <a:ext uri="{FF2B5EF4-FFF2-40B4-BE49-F238E27FC236}">
                <a16:creationId xmlns:a16="http://schemas.microsoft.com/office/drawing/2014/main" id="{403DC8F4-CFF9-4AE9-9EE7-1680DCF9BFE1}"/>
              </a:ext>
            </a:extLst>
          </p:cNvPr>
          <p:cNvSpPr/>
          <p:nvPr/>
        </p:nvSpPr>
        <p:spPr>
          <a:xfrm>
            <a:off x="6514229" y="2997611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414;p38">
            <a:extLst>
              <a:ext uri="{FF2B5EF4-FFF2-40B4-BE49-F238E27FC236}">
                <a16:creationId xmlns:a16="http://schemas.microsoft.com/office/drawing/2014/main" id="{5A4B8AE2-8136-47D0-AA56-3A3B9CF68309}"/>
              </a:ext>
            </a:extLst>
          </p:cNvPr>
          <p:cNvSpPr/>
          <p:nvPr/>
        </p:nvSpPr>
        <p:spPr>
          <a:xfrm>
            <a:off x="8404021" y="1417862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414;p38">
            <a:extLst>
              <a:ext uri="{FF2B5EF4-FFF2-40B4-BE49-F238E27FC236}">
                <a16:creationId xmlns:a16="http://schemas.microsoft.com/office/drawing/2014/main" id="{6684FBDD-42A7-4DC7-BC3A-B68BBDF30D40}"/>
              </a:ext>
            </a:extLst>
          </p:cNvPr>
          <p:cNvSpPr/>
          <p:nvPr/>
        </p:nvSpPr>
        <p:spPr>
          <a:xfrm>
            <a:off x="4956537" y="1748948"/>
            <a:ext cx="1188980" cy="84772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0D778-3E50-42FD-B86F-5C4775B99C77}"/>
              </a:ext>
            </a:extLst>
          </p:cNvPr>
          <p:cNvSpPr txBox="1"/>
          <p:nvPr/>
        </p:nvSpPr>
        <p:spPr>
          <a:xfrm>
            <a:off x="6592167" y="543138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400km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096C3-AC5A-48B6-A510-C6F500EF628D}"/>
              </a:ext>
            </a:extLst>
          </p:cNvPr>
          <p:cNvSpPr txBox="1"/>
          <p:nvPr/>
        </p:nvSpPr>
        <p:spPr>
          <a:xfrm>
            <a:off x="9194817" y="3168533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1200km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88DB13-0D33-4CDC-9EF0-903D49AF6B05}"/>
              </a:ext>
            </a:extLst>
          </p:cNvPr>
          <p:cNvSpPr txBox="1"/>
          <p:nvPr/>
        </p:nvSpPr>
        <p:spPr>
          <a:xfrm rot="2165774">
            <a:off x="7634778" y="3586748"/>
            <a:ext cx="1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1000km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EDC9F-05BA-4A1D-B3F6-EF27C6D77C7A}"/>
              </a:ext>
            </a:extLst>
          </p:cNvPr>
          <p:cNvSpPr txBox="1"/>
          <p:nvPr/>
        </p:nvSpPr>
        <p:spPr>
          <a:xfrm rot="2159959">
            <a:off x="6071014" y="2522580"/>
            <a:ext cx="9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450km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9023B-D130-4442-849F-B0C4E66954CE}"/>
              </a:ext>
            </a:extLst>
          </p:cNvPr>
          <p:cNvSpPr txBox="1"/>
          <p:nvPr/>
        </p:nvSpPr>
        <p:spPr>
          <a:xfrm rot="19230945">
            <a:off x="7277703" y="2389411"/>
            <a:ext cx="9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300km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AB13C-CA67-4869-AF0B-5D97367AFF00}"/>
              </a:ext>
            </a:extLst>
          </p:cNvPr>
          <p:cNvSpPr txBox="1"/>
          <p:nvPr/>
        </p:nvSpPr>
        <p:spPr>
          <a:xfrm rot="21082439">
            <a:off x="6701316" y="1340760"/>
            <a:ext cx="9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750km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1B599A-ADA0-4839-94F8-C99573B9F293}"/>
              </a:ext>
            </a:extLst>
          </p:cNvPr>
          <p:cNvSpPr txBox="1"/>
          <p:nvPr/>
        </p:nvSpPr>
        <p:spPr>
          <a:xfrm>
            <a:off x="4041896" y="329720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850km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F5B3D-2DCD-470A-9F2D-FB75C84D2E0D}"/>
              </a:ext>
            </a:extLst>
          </p:cNvPr>
          <p:cNvSpPr txBox="1"/>
          <p:nvPr/>
        </p:nvSpPr>
        <p:spPr>
          <a:xfrm rot="19382006">
            <a:off x="5358058" y="3700677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1300km</a:t>
            </a:r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40</a:t>
            </a:fld>
            <a:endParaRPr lang="en-GB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BAE86-A1A5-44F6-A29D-44196E74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90155"/>
              </p:ext>
            </p:extLst>
          </p:nvPr>
        </p:nvGraphicFramePr>
        <p:xfrm>
          <a:off x="3952240" y="1725506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9" name="Picture 2" descr="Desert Island Icon – Free Download, PNG and Vector">
            <a:extLst>
              <a:ext uri="{FF2B5EF4-FFF2-40B4-BE49-F238E27FC236}">
                <a16:creationId xmlns:a16="http://schemas.microsoft.com/office/drawing/2014/main" id="{9C8534F7-27A6-4B99-8201-7100E7DA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74" y="174784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ert Island Icon – Free Download, PNG and Vector">
            <a:extLst>
              <a:ext uri="{FF2B5EF4-FFF2-40B4-BE49-F238E27FC236}">
                <a16:creationId xmlns:a16="http://schemas.microsoft.com/office/drawing/2014/main" id="{A394D217-65BC-45C1-8E54-23FA182C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8" y="243733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sert Island Icon – Free Download, PNG and Vector">
            <a:extLst>
              <a:ext uri="{FF2B5EF4-FFF2-40B4-BE49-F238E27FC236}">
                <a16:creationId xmlns:a16="http://schemas.microsoft.com/office/drawing/2014/main" id="{E40031FD-A301-411A-BDB6-CACD8893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50" y="311471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esert Island Icon – Free Download, PNG and Vector">
            <a:extLst>
              <a:ext uri="{FF2B5EF4-FFF2-40B4-BE49-F238E27FC236}">
                <a16:creationId xmlns:a16="http://schemas.microsoft.com/office/drawing/2014/main" id="{DF89C948-7515-4313-ABF7-8B5B9333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90" y="172623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esert Island Icon – Free Download, PNG and Vector">
            <a:extLst>
              <a:ext uri="{FF2B5EF4-FFF2-40B4-BE49-F238E27FC236}">
                <a16:creationId xmlns:a16="http://schemas.microsoft.com/office/drawing/2014/main" id="{52832F4C-A7FA-44A2-ADEF-0451127A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01" y="454162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esert Island Icon – Free Download, PNG and Vector">
            <a:extLst>
              <a:ext uri="{FF2B5EF4-FFF2-40B4-BE49-F238E27FC236}">
                <a16:creationId xmlns:a16="http://schemas.microsoft.com/office/drawing/2014/main" id="{991D2836-984E-42A8-B090-E7FE49CD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63" y="312570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esert Island Icon – Free Download, PNG and Vector">
            <a:extLst>
              <a:ext uri="{FF2B5EF4-FFF2-40B4-BE49-F238E27FC236}">
                <a16:creationId xmlns:a16="http://schemas.microsoft.com/office/drawing/2014/main" id="{9FCCBDD8-41DC-4228-A58C-98089BC31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78" y="2415706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esert Island Icon – Free Download, PNG and Vector">
            <a:extLst>
              <a:ext uri="{FF2B5EF4-FFF2-40B4-BE49-F238E27FC236}">
                <a16:creationId xmlns:a16="http://schemas.microsoft.com/office/drawing/2014/main" id="{7F5A9529-97DA-4E03-B82F-09019CDF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93" y="449834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esert Island Icon – Free Download, PNG and Vector">
            <a:extLst>
              <a:ext uri="{FF2B5EF4-FFF2-40B4-BE49-F238E27FC236}">
                <a16:creationId xmlns:a16="http://schemas.microsoft.com/office/drawing/2014/main" id="{1ED20C60-C1B7-4408-85DE-383E1713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96" y="449009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esert Island Icon – Free Download, PNG and Vector">
            <a:extLst>
              <a:ext uri="{FF2B5EF4-FFF2-40B4-BE49-F238E27FC236}">
                <a16:creationId xmlns:a16="http://schemas.microsoft.com/office/drawing/2014/main" id="{0205A4FE-EA06-479C-B38E-64BD1932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92" y="310779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Flood free icon">
            <a:extLst>
              <a:ext uri="{FF2B5EF4-FFF2-40B4-BE49-F238E27FC236}">
                <a16:creationId xmlns:a16="http://schemas.microsoft.com/office/drawing/2014/main" id="{3EBAEC9C-871C-4EF9-B53B-8C633054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Flood free icon">
            <a:extLst>
              <a:ext uri="{FF2B5EF4-FFF2-40B4-BE49-F238E27FC236}">
                <a16:creationId xmlns:a16="http://schemas.microsoft.com/office/drawing/2014/main" id="{326EF0FD-6199-4FAB-ABB8-F2FC2B19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256032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Flood free icon">
            <a:extLst>
              <a:ext uri="{FF2B5EF4-FFF2-40B4-BE49-F238E27FC236}">
                <a16:creationId xmlns:a16="http://schemas.microsoft.com/office/drawing/2014/main" id="{9A6F9163-754E-499B-912D-0EF7620C5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44" y="321653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Flood free icon">
            <a:extLst>
              <a:ext uri="{FF2B5EF4-FFF2-40B4-BE49-F238E27FC236}">
                <a16:creationId xmlns:a16="http://schemas.microsoft.com/office/drawing/2014/main" id="{A2A4C1B8-9668-4029-951C-52ECE500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06" y="251117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Flood free icon">
            <a:extLst>
              <a:ext uri="{FF2B5EF4-FFF2-40B4-BE49-F238E27FC236}">
                <a16:creationId xmlns:a16="http://schemas.microsoft.com/office/drawing/2014/main" id="{F38BA21F-D2C1-443F-8963-066E0C97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24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Flood free icon">
            <a:extLst>
              <a:ext uri="{FF2B5EF4-FFF2-40B4-BE49-F238E27FC236}">
                <a16:creationId xmlns:a16="http://schemas.microsoft.com/office/drawing/2014/main" id="{2F986F2A-4283-484E-858A-75A65244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84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Flood free icon">
            <a:extLst>
              <a:ext uri="{FF2B5EF4-FFF2-40B4-BE49-F238E27FC236}">
                <a16:creationId xmlns:a16="http://schemas.microsoft.com/office/drawing/2014/main" id="{2DB5D200-29BF-490B-B662-5B90DB00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389722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Flood free icon">
            <a:extLst>
              <a:ext uri="{FF2B5EF4-FFF2-40B4-BE49-F238E27FC236}">
                <a16:creationId xmlns:a16="http://schemas.microsoft.com/office/drawing/2014/main" id="{0A41A18E-FB0B-4737-9FF6-934F16F0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24" y="386592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Flood free icon">
            <a:extLst>
              <a:ext uri="{FF2B5EF4-FFF2-40B4-BE49-F238E27FC236}">
                <a16:creationId xmlns:a16="http://schemas.microsoft.com/office/drawing/2014/main" id="{9135F350-99AD-4DB3-89A0-302C7603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29" y="389722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Flood free icon">
            <a:extLst>
              <a:ext uri="{FF2B5EF4-FFF2-40B4-BE49-F238E27FC236}">
                <a16:creationId xmlns:a16="http://schemas.microsoft.com/office/drawing/2014/main" id="{11D3F406-707B-4386-B1EB-549A678B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78" y="2532833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Flood free icon">
            <a:extLst>
              <a:ext uri="{FF2B5EF4-FFF2-40B4-BE49-F238E27FC236}">
                <a16:creationId xmlns:a16="http://schemas.microsoft.com/office/drawing/2014/main" id="{C0EF3676-9F5B-4D61-840F-9CD9C4DC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04" y="388752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Flood free icon">
            <a:extLst>
              <a:ext uri="{FF2B5EF4-FFF2-40B4-BE49-F238E27FC236}">
                <a16:creationId xmlns:a16="http://schemas.microsoft.com/office/drawing/2014/main" id="{88C02D02-A79E-4F0F-A32F-E5EFE165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53" y="317081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Flood free icon">
            <a:extLst>
              <a:ext uri="{FF2B5EF4-FFF2-40B4-BE49-F238E27FC236}">
                <a16:creationId xmlns:a16="http://schemas.microsoft.com/office/drawing/2014/main" id="{E41044A7-1727-4354-920C-DD591EFF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2" y="388365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Flood free icon">
            <a:extLst>
              <a:ext uri="{FF2B5EF4-FFF2-40B4-BE49-F238E27FC236}">
                <a16:creationId xmlns:a16="http://schemas.microsoft.com/office/drawing/2014/main" id="{00BA86BF-E2C4-4C93-9AB8-06B95723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2" y="457217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Flood free icon">
            <a:extLst>
              <a:ext uri="{FF2B5EF4-FFF2-40B4-BE49-F238E27FC236}">
                <a16:creationId xmlns:a16="http://schemas.microsoft.com/office/drawing/2014/main" id="{4DA4F346-BCF4-4A8C-8EB4-91BBE66F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99" y="4579003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5300A72-4EAE-4775-B2C2-80BA1E5228C2}"/>
              </a:ext>
            </a:extLst>
          </p:cNvPr>
          <p:cNvSpPr/>
          <p:nvPr/>
        </p:nvSpPr>
        <p:spPr>
          <a:xfrm rot="5400000">
            <a:off x="2701369" y="842002"/>
            <a:ext cx="331766" cy="98755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ncel free icon">
            <a:extLst>
              <a:ext uri="{FF2B5EF4-FFF2-40B4-BE49-F238E27FC236}">
                <a16:creationId xmlns:a16="http://schemas.microsoft.com/office/drawing/2014/main" id="{33DA3751-5F33-4B30-AC69-7EEA17F3C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22" y="181706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ancel free icon">
            <a:extLst>
              <a:ext uri="{FF2B5EF4-FFF2-40B4-BE49-F238E27FC236}">
                <a16:creationId xmlns:a16="http://schemas.microsoft.com/office/drawing/2014/main" id="{D4EB6E05-F6E8-4B6F-B78F-42CE3477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67" y="181959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ancel free icon">
            <a:extLst>
              <a:ext uri="{FF2B5EF4-FFF2-40B4-BE49-F238E27FC236}">
                <a16:creationId xmlns:a16="http://schemas.microsoft.com/office/drawing/2014/main" id="{8C9FEDE2-6413-42C1-AD77-9F15B6BE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09" y="248180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ncel free icon">
            <a:extLst>
              <a:ext uri="{FF2B5EF4-FFF2-40B4-BE49-F238E27FC236}">
                <a16:creationId xmlns:a16="http://schemas.microsoft.com/office/drawing/2014/main" id="{358B418F-B8BB-4709-89E5-E5E47A86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59" y="3141453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ancel free icon">
            <a:extLst>
              <a:ext uri="{FF2B5EF4-FFF2-40B4-BE49-F238E27FC236}">
                <a16:creationId xmlns:a16="http://schemas.microsoft.com/office/drawing/2014/main" id="{9900EBDF-EE6D-423D-AFB5-A939F5B1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94" y="3164943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ancel free icon">
            <a:extLst>
              <a:ext uri="{FF2B5EF4-FFF2-40B4-BE49-F238E27FC236}">
                <a16:creationId xmlns:a16="http://schemas.microsoft.com/office/drawing/2014/main" id="{1554293E-A171-4D0F-866D-D4708E2A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19" y="2511720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C0A59-1D80-4E51-9BEA-9F5104816CE5}"/>
              </a:ext>
            </a:extLst>
          </p:cNvPr>
          <p:cNvSpPr txBox="1"/>
          <p:nvPr/>
        </p:nvSpPr>
        <p:spPr>
          <a:xfrm>
            <a:off x="848922" y="5560105"/>
            <a:ext cx="32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600" b="1" dirty="0">
                <a:sym typeface="Wingdings" panose="05000000000000000000" pitchFamily="2" charset="2"/>
              </a:rPr>
              <a:t> O(col*row)</a:t>
            </a:r>
          </a:p>
        </p:txBody>
      </p:sp>
    </p:spTree>
    <p:extLst>
      <p:ext uri="{BB962C8B-B14F-4D97-AF65-F5344CB8AC3E}">
        <p14:creationId xmlns:p14="http://schemas.microsoft.com/office/powerpoint/2010/main" val="20379778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1608E-9583-4C31-A4E1-2AAE32125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0" t="38928" r="42400" b="32258"/>
          <a:stretch/>
        </p:blipFill>
        <p:spPr>
          <a:xfrm>
            <a:off x="782955" y="521208"/>
            <a:ext cx="5175504" cy="197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CEA002-8DAA-4F35-AB88-DF1C4D5A4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t="38928" r="14050" b="18651"/>
          <a:stretch/>
        </p:blipFill>
        <p:spPr>
          <a:xfrm>
            <a:off x="545131" y="3687807"/>
            <a:ext cx="8650224" cy="2907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97EC20-7688-4650-A6AF-B9F91B0608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00" t="32791" r="43000" b="24787"/>
          <a:stretch/>
        </p:blipFill>
        <p:spPr>
          <a:xfrm>
            <a:off x="6288405" y="521208"/>
            <a:ext cx="5120640" cy="2907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7A304A-EAB5-45D2-9FB5-61439303A130}"/>
              </a:ext>
            </a:extLst>
          </p:cNvPr>
          <p:cNvSpPr txBox="1"/>
          <p:nvPr/>
        </p:nvSpPr>
        <p:spPr>
          <a:xfrm>
            <a:off x="180213" y="2955911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Courier New" panose="02070309020205020404" pitchFamily="49" charset="0"/>
              </a:rPr>
              <a:t># This code is contributed by </a:t>
            </a:r>
            <a:r>
              <a:rPr lang="en-US" b="1" i="1" dirty="0" err="1">
                <a:effectLst/>
                <a:latin typeface="Courier New" panose="02070309020205020404" pitchFamily="49" charset="0"/>
              </a:rPr>
              <a:t>Shivam</a:t>
            </a:r>
            <a:r>
              <a:rPr lang="en-US" b="1" i="1" dirty="0">
                <a:effectLst/>
                <a:latin typeface="Courier New" panose="02070309020205020404" pitchFamily="49" charset="0"/>
              </a:rPr>
              <a:t> </a:t>
            </a:r>
            <a:r>
              <a:rPr lang="en-US" b="1" i="1" dirty="0" err="1">
                <a:effectLst/>
                <a:latin typeface="Courier New" panose="02070309020205020404" pitchFamily="49" charset="0"/>
              </a:rPr>
              <a:t>Shrey</a:t>
            </a:r>
            <a:endParaRPr lang="en-US" b="1" i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71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77DC4-08E5-4F0A-9AFB-F29FCCFB92AF}"/>
              </a:ext>
            </a:extLst>
          </p:cNvPr>
          <p:cNvSpPr txBox="1"/>
          <p:nvPr/>
        </p:nvSpPr>
        <p:spPr>
          <a:xfrm>
            <a:off x="694944" y="1865376"/>
            <a:ext cx="11173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Ngoài</a:t>
            </a:r>
            <a:r>
              <a:rPr lang="en-US" sz="2800" b="1" dirty="0"/>
              <a:t> ra,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trên</a:t>
            </a:r>
            <a:r>
              <a:rPr lang="en-US" sz="2800" b="1" dirty="0"/>
              <a:t> </a:t>
            </a:r>
            <a:r>
              <a:rPr lang="en-US" sz="2800" b="1" dirty="0" err="1"/>
              <a:t>cũng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cài</a:t>
            </a:r>
            <a:r>
              <a:rPr lang="en-US" sz="2800" b="1" dirty="0"/>
              <a:t> </a:t>
            </a:r>
            <a:r>
              <a:rPr lang="en-US" sz="2800" b="1" dirty="0" err="1"/>
              <a:t>đặt</a:t>
            </a:r>
            <a:r>
              <a:rPr lang="en-US" sz="2800" b="1" dirty="0"/>
              <a:t> </a:t>
            </a:r>
            <a:r>
              <a:rPr lang="en-US" sz="2800" b="1" dirty="0" err="1"/>
              <a:t>theo</a:t>
            </a:r>
            <a:r>
              <a:rPr lang="en-US" sz="2800" b="1" dirty="0"/>
              <a:t> </a:t>
            </a:r>
            <a:r>
              <a:rPr lang="en-US" sz="2800" b="1" dirty="0" err="1"/>
              <a:t>phương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BFS,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bạn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tham</a:t>
            </a:r>
            <a:r>
              <a:rPr lang="en-US" sz="2800" b="1" dirty="0"/>
              <a:t> </a:t>
            </a:r>
            <a:r>
              <a:rPr lang="en-US" sz="2800" b="1" dirty="0" err="1"/>
              <a:t>khảo</a:t>
            </a:r>
            <a:r>
              <a:rPr lang="en-US" sz="2800" b="1" dirty="0"/>
              <a:t> </a:t>
            </a:r>
            <a:r>
              <a:rPr lang="en-US" sz="2800" b="1" dirty="0" err="1"/>
              <a:t>thêm</a:t>
            </a:r>
            <a:r>
              <a:rPr lang="en-US" sz="2800" b="1" dirty="0"/>
              <a:t> </a:t>
            </a:r>
            <a:r>
              <a:rPr lang="en-US" sz="2800" b="1" dirty="0" err="1"/>
              <a:t>tại</a:t>
            </a:r>
            <a:r>
              <a:rPr lang="en-US" sz="2800" b="1" dirty="0"/>
              <a:t>:</a:t>
            </a:r>
          </a:p>
          <a:p>
            <a:endParaRPr lang="en-US" sz="2800" b="1" dirty="0"/>
          </a:p>
          <a:p>
            <a:r>
              <a:rPr lang="en-US" sz="2800" b="1" i="1" u="sng" dirty="0"/>
              <a:t>https://www.geeksforgeeks.org/islands-in-a-graph-using-bfs/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2D49BF7-7697-4174-9D3E-F9E0F6DB7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99" y="3869933"/>
            <a:ext cx="2688717" cy="2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C201C-09B3-4C99-B0C4-412519672774}"/>
              </a:ext>
            </a:extLst>
          </p:cNvPr>
          <p:cNvSpPr txBox="1"/>
          <p:nvPr/>
        </p:nvSpPr>
        <p:spPr>
          <a:xfrm>
            <a:off x="2246757" y="664620"/>
            <a:ext cx="916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Prim’s  </a:t>
            </a:r>
            <a:r>
              <a:rPr lang="en-US" sz="4000" b="1" dirty="0" err="1"/>
              <a:t>Mininum</a:t>
            </a:r>
            <a:r>
              <a:rPr lang="en-US" sz="4000" b="1" dirty="0"/>
              <a:t> Spanning Tree (MST)</a:t>
            </a:r>
          </a:p>
        </p:txBody>
      </p:sp>
      <p:pic>
        <p:nvPicPr>
          <p:cNvPr id="1026" name="Picture 2" descr="Minimum spanning tree - Wikipedia">
            <a:extLst>
              <a:ext uri="{FF2B5EF4-FFF2-40B4-BE49-F238E27FC236}">
                <a16:creationId xmlns:a16="http://schemas.microsoft.com/office/drawing/2014/main" id="{CF915820-9931-4090-9AB9-A5785807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35" y="3639748"/>
            <a:ext cx="3806869" cy="30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EC37-7FD6-45B7-A413-4FB244798215}"/>
              </a:ext>
            </a:extLst>
          </p:cNvPr>
          <p:cNvSpPr txBox="1"/>
          <p:nvPr/>
        </p:nvSpPr>
        <p:spPr>
          <a:xfrm>
            <a:off x="536828" y="2176490"/>
            <a:ext cx="1204531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Minimum spanning tree: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0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44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96E4D-3323-49BD-B59F-D1D714E7B8E6}"/>
              </a:ext>
            </a:extLst>
          </p:cNvPr>
          <p:cNvSpPr txBox="1"/>
          <p:nvPr/>
        </p:nvSpPr>
        <p:spPr>
          <a:xfrm>
            <a:off x="3035808" y="524801"/>
            <a:ext cx="691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E7A5B3-FBC2-4019-95A6-9AB7756AE2F5}"/>
              </a:ext>
            </a:extLst>
          </p:cNvPr>
          <p:cNvSpPr txBox="1"/>
          <p:nvPr/>
        </p:nvSpPr>
        <p:spPr>
          <a:xfrm>
            <a:off x="497244" y="1926336"/>
            <a:ext cx="11956883" cy="389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v.key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v.key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w(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u,v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45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/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2" name="Graphic 61" descr="Infinity outline">
            <a:extLst>
              <a:ext uri="{FF2B5EF4-FFF2-40B4-BE49-F238E27FC236}">
                <a16:creationId xmlns:a16="http://schemas.microsoft.com/office/drawing/2014/main" id="{03EBE37A-14AF-41E8-A37D-5C775CCC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5038" y="5311180"/>
            <a:ext cx="488272" cy="488272"/>
          </a:xfrm>
          <a:prstGeom prst="rect">
            <a:avLst/>
          </a:prstGeom>
        </p:spPr>
      </p:pic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  <p:pic>
        <p:nvPicPr>
          <p:cNvPr id="68" name="Graphic 67" descr="Infinity outline">
            <a:extLst>
              <a:ext uri="{FF2B5EF4-FFF2-40B4-BE49-F238E27FC236}">
                <a16:creationId xmlns:a16="http://schemas.microsoft.com/office/drawing/2014/main" id="{0077E32B-9F9B-466E-892D-8AAD487C4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0811" y="5318067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46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58466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47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/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48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44964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49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9770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7" y="262401"/>
            <a:ext cx="8071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6E7FCD-47C8-481C-A5C9-51817C40A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513">
            <a:off x="8641433" y="2212924"/>
            <a:ext cx="627224" cy="2425050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C61F4C2E-18EA-402F-9939-6B84AF047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89" y="1845700"/>
            <a:ext cx="746938" cy="3819890"/>
          </a:xfrm>
          <a:prstGeom prst="rect">
            <a:avLst/>
          </a:prstGeom>
        </p:spPr>
      </p:pic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A950AAB7-9770-423C-9F04-BE19ED221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3194">
            <a:off x="7473764" y="-299672"/>
            <a:ext cx="522022" cy="4214771"/>
          </a:xfrm>
          <a:prstGeom prst="rect">
            <a:avLst/>
          </a:prstGeom>
        </p:spPr>
      </p:pic>
      <p:pic>
        <p:nvPicPr>
          <p:cNvPr id="49" name="Picture 48" descr="Logo&#10;&#10;Description automatically generated with medium confidence">
            <a:extLst>
              <a:ext uri="{FF2B5EF4-FFF2-40B4-BE49-F238E27FC236}">
                <a16:creationId xmlns:a16="http://schemas.microsoft.com/office/drawing/2014/main" id="{1B3D7661-AD76-4320-B8DD-332FB5157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332" y="3517571"/>
            <a:ext cx="627224" cy="3274438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8D3A5A30-0C55-487F-82D5-B655971EE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6486">
            <a:off x="6716199" y="1304743"/>
            <a:ext cx="419648" cy="4354255"/>
          </a:xfrm>
          <a:prstGeom prst="rect">
            <a:avLst/>
          </a:prstGeom>
        </p:spPr>
      </p:pic>
      <p:sp>
        <p:nvSpPr>
          <p:cNvPr id="56" name="Google Shape;414;p38">
            <a:extLst>
              <a:ext uri="{FF2B5EF4-FFF2-40B4-BE49-F238E27FC236}">
                <a16:creationId xmlns:a16="http://schemas.microsoft.com/office/drawing/2014/main" id="{BCB2F232-4AC2-4261-8944-BA45D848DB7C}"/>
              </a:ext>
            </a:extLst>
          </p:cNvPr>
          <p:cNvSpPr/>
          <p:nvPr/>
        </p:nvSpPr>
        <p:spPr>
          <a:xfrm>
            <a:off x="4516530" y="4574740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17F49950-847F-4CC4-9C92-36973F951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9790">
            <a:off x="6874020" y="1692002"/>
            <a:ext cx="419648" cy="3603753"/>
          </a:xfrm>
          <a:prstGeom prst="rect">
            <a:avLst/>
          </a:prstGeom>
        </p:spPr>
      </p:pic>
      <p:sp>
        <p:nvSpPr>
          <p:cNvPr id="58" name="Google Shape;414;p38">
            <a:extLst>
              <a:ext uri="{FF2B5EF4-FFF2-40B4-BE49-F238E27FC236}">
                <a16:creationId xmlns:a16="http://schemas.microsoft.com/office/drawing/2014/main" id="{95CFE124-2760-452D-ADF1-DEC39731EF59}"/>
              </a:ext>
            </a:extLst>
          </p:cNvPr>
          <p:cNvSpPr/>
          <p:nvPr/>
        </p:nvSpPr>
        <p:spPr>
          <a:xfrm>
            <a:off x="8118307" y="4253996"/>
            <a:ext cx="1217470" cy="85567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414;p38">
            <a:extLst>
              <a:ext uri="{FF2B5EF4-FFF2-40B4-BE49-F238E27FC236}">
                <a16:creationId xmlns:a16="http://schemas.microsoft.com/office/drawing/2014/main" id="{403DC8F4-CFF9-4AE9-9EE7-1680DCF9BFE1}"/>
              </a:ext>
            </a:extLst>
          </p:cNvPr>
          <p:cNvSpPr/>
          <p:nvPr/>
        </p:nvSpPr>
        <p:spPr>
          <a:xfrm>
            <a:off x="6514229" y="2997611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414;p38">
            <a:extLst>
              <a:ext uri="{FF2B5EF4-FFF2-40B4-BE49-F238E27FC236}">
                <a16:creationId xmlns:a16="http://schemas.microsoft.com/office/drawing/2014/main" id="{5A4B8AE2-8136-47D0-AA56-3A3B9CF68309}"/>
              </a:ext>
            </a:extLst>
          </p:cNvPr>
          <p:cNvSpPr/>
          <p:nvPr/>
        </p:nvSpPr>
        <p:spPr>
          <a:xfrm>
            <a:off x="8404021" y="1417862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414;p38">
            <a:extLst>
              <a:ext uri="{FF2B5EF4-FFF2-40B4-BE49-F238E27FC236}">
                <a16:creationId xmlns:a16="http://schemas.microsoft.com/office/drawing/2014/main" id="{6684FBDD-42A7-4DC7-BC3A-B68BBDF30D40}"/>
              </a:ext>
            </a:extLst>
          </p:cNvPr>
          <p:cNvSpPr/>
          <p:nvPr/>
        </p:nvSpPr>
        <p:spPr>
          <a:xfrm>
            <a:off x="4956537" y="1748948"/>
            <a:ext cx="1188980" cy="84772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0D778-3E50-42FD-B86F-5C4775B99C77}"/>
              </a:ext>
            </a:extLst>
          </p:cNvPr>
          <p:cNvSpPr txBox="1"/>
          <p:nvPr/>
        </p:nvSpPr>
        <p:spPr>
          <a:xfrm>
            <a:off x="6592167" y="543138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400km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096C3-AC5A-48B6-A510-C6F500EF628D}"/>
              </a:ext>
            </a:extLst>
          </p:cNvPr>
          <p:cNvSpPr txBox="1"/>
          <p:nvPr/>
        </p:nvSpPr>
        <p:spPr>
          <a:xfrm>
            <a:off x="9194817" y="3168533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1300km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88DB13-0D33-4CDC-9EF0-903D49AF6B05}"/>
              </a:ext>
            </a:extLst>
          </p:cNvPr>
          <p:cNvSpPr txBox="1"/>
          <p:nvPr/>
        </p:nvSpPr>
        <p:spPr>
          <a:xfrm rot="2165774">
            <a:off x="7634778" y="3586748"/>
            <a:ext cx="1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1000km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EDC9F-05BA-4A1D-B3F6-EF27C6D77C7A}"/>
              </a:ext>
            </a:extLst>
          </p:cNvPr>
          <p:cNvSpPr txBox="1"/>
          <p:nvPr/>
        </p:nvSpPr>
        <p:spPr>
          <a:xfrm rot="2159959">
            <a:off x="6071014" y="2522580"/>
            <a:ext cx="9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450km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9023B-D130-4442-849F-B0C4E66954CE}"/>
              </a:ext>
            </a:extLst>
          </p:cNvPr>
          <p:cNvSpPr txBox="1"/>
          <p:nvPr/>
        </p:nvSpPr>
        <p:spPr>
          <a:xfrm rot="19230945">
            <a:off x="7277703" y="2389411"/>
            <a:ext cx="9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300km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AB13C-CA67-4869-AF0B-5D97367AFF00}"/>
              </a:ext>
            </a:extLst>
          </p:cNvPr>
          <p:cNvSpPr txBox="1"/>
          <p:nvPr/>
        </p:nvSpPr>
        <p:spPr>
          <a:xfrm rot="21082439">
            <a:off x="6701316" y="1340760"/>
            <a:ext cx="9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750km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1B599A-ADA0-4839-94F8-C99573B9F293}"/>
              </a:ext>
            </a:extLst>
          </p:cNvPr>
          <p:cNvSpPr txBox="1"/>
          <p:nvPr/>
        </p:nvSpPr>
        <p:spPr>
          <a:xfrm>
            <a:off x="4041896" y="329720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850km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F5B3D-2DCD-470A-9F2D-FB75C84D2E0D}"/>
              </a:ext>
            </a:extLst>
          </p:cNvPr>
          <p:cNvSpPr txBox="1"/>
          <p:nvPr/>
        </p:nvSpPr>
        <p:spPr>
          <a:xfrm rot="19382006">
            <a:off x="5358058" y="3700677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1500km</a:t>
            </a:r>
          </a:p>
        </p:txBody>
      </p:sp>
      <p:pic>
        <p:nvPicPr>
          <p:cNvPr id="26" name="Picture 2" descr="giao-hang - Bán Micro thu âm, micro livestream, phụ kiện âm thanh chất lượng">
            <a:extLst>
              <a:ext uri="{FF2B5EF4-FFF2-40B4-BE49-F238E27FC236}">
                <a16:creationId xmlns:a16="http://schemas.microsoft.com/office/drawing/2014/main" id="{0CCF81EB-10D3-4325-A157-4503D729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806" y="5151303"/>
            <a:ext cx="656172" cy="7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D6F45-DE49-4AD1-A43B-3B9ED2BD76AF}"/>
              </a:ext>
            </a:extLst>
          </p:cNvPr>
          <p:cNvSpPr txBox="1"/>
          <p:nvPr/>
        </p:nvSpPr>
        <p:spPr>
          <a:xfrm>
            <a:off x="442650" y="1434762"/>
            <a:ext cx="406845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</a:rPr>
              <a:t> HCM =&gt; </a:t>
            </a:r>
            <a:r>
              <a:rPr lang="en-US" sz="2000" dirty="0" err="1">
                <a:latin typeface="Times New Roman" panose="02020603050405020304" pitchFamily="18" charset="0"/>
              </a:rPr>
              <a:t>Nha</a:t>
            </a:r>
            <a:r>
              <a:rPr lang="en-US" sz="2000" dirty="0">
                <a:latin typeface="Times New Roman" panose="02020603050405020304" pitchFamily="18" charset="0"/>
              </a:rPr>
              <a:t> Trang: 400km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Nha</a:t>
            </a:r>
            <a:r>
              <a:rPr lang="en-US" sz="2000" dirty="0">
                <a:latin typeface="Times New Roman" panose="02020603050405020304" pitchFamily="18" charset="0"/>
              </a:rPr>
              <a:t> Trang =&gt; Vinh: 1000km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</a:rPr>
              <a:t>Vinh =&gt; </a:t>
            </a:r>
            <a:r>
              <a:rPr lang="en-US" sz="2000" dirty="0" err="1">
                <a:latin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</a:rPr>
              <a:t>: 300km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</a:rPr>
              <a:t>Đà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Nẵng</a:t>
            </a:r>
            <a:r>
              <a:rPr lang="en-US" sz="2000" dirty="0">
                <a:latin typeface="Times New Roman" panose="02020603050405020304" pitchFamily="18" charset="0"/>
              </a:rPr>
              <a:t>: 750km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Đà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Nẵng</a:t>
            </a:r>
            <a:r>
              <a:rPr lang="en-US" sz="2000" dirty="0">
                <a:latin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</a:rPr>
              <a:t> HCM: 850km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</a:rPr>
              <a:t>: 3300km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94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29987 -0.04213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43 -0.04607 L 0.16445 -0.24167 " pathEditMode="relative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-0.24468 L 0.3177 -0.46204 L 0.3177 -0.46204 L 0.3177 -0.46204 " pathEditMode="relative" ptsTypes="AA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2 -0.45047 L 0.28502 -0.54885 L 0.2125 -0.54885 L 0.04049 -0.41551 L 0.04049 -0.41713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1 -0.41991 L 0.03971 -0.41991 C 0.03346 -0.40903 0.02539 -0.40024 0.02096 -0.38681 C 0.01367 -0.36551 0.02434 -0.39607 0.01432 -0.37084 C 0.01028 -0.36019 0.01588 -0.36899 0.0095 -0.36065 C 0.00833 -0.3544 0.00677 -0.34676 0.00625 -0.34028 L 0.00546 -0.3301 C 0.00572 -0.32107 0.00559 -0.31181 0.00625 -0.30255 C 0.00664 -0.2963 0.00963 -0.29213 0.01106 -0.28681 C 0.01184 -0.28403 0.01211 -0.28079 0.01276 -0.27801 C 0.0138 -0.27338 0.01458 -0.27176 0.01601 -0.26783 C 0.01627 -0.26389 0.0164 -0.26019 0.01679 -0.25625 C 0.01705 -0.2544 0.01757 -0.25255 0.01757 -0.25047 C 0.01809 -0.24329 0.01822 -0.23588 0.01849 -0.22871 C 0.01796 -0.21852 0.01744 -0.20834 0.01679 -0.19838 C 0.01666 -0.19584 0.0164 -0.19329 0.01601 -0.19098 C 0.01237 -0.17153 0.01653 -0.2044 0.01276 -0.17524 C 0.01054 -0.15834 0.01315 -0.17408 0.01106 -0.15926 C 0.01067 -0.15579 0.00989 -0.15255 0.0095 -0.14908 C 0.00872 -0.14283 0.00846 -0.13658 0.00781 -0.1301 C 0.00716 -0.12246 0.00612 -0.11482 0.00546 -0.10695 C 0.00507 -0.10417 0.00494 -0.10116 0.00455 -0.09838 C 0.00143 -0.07547 0.00429 -0.10371 0.00221 -0.08102 C -0.00079 -0.01227 0.00026 -0.04236 -0.00105 0.00902 L -0.00026 0.00301 " pathEditMode="relative" ptsTypes="AAAAAAAAAAAAAAAAAAAAA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50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918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8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51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96222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52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0391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37" name="Graphic 36" descr="Infinity outline">
            <a:extLst>
              <a:ext uri="{FF2B5EF4-FFF2-40B4-BE49-F238E27FC236}">
                <a16:creationId xmlns:a16="http://schemas.microsoft.com/office/drawing/2014/main" id="{647BE12F-770A-4C48-918B-C9FABD075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4239" y="5308526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53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43853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54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94252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55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/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56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51435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15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57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37991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8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58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51259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5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59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87622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9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9" name="Google Shape;360;p34">
            <a:extLst>
              <a:ext uri="{FF2B5EF4-FFF2-40B4-BE49-F238E27FC236}">
                <a16:creationId xmlns:a16="http://schemas.microsoft.com/office/drawing/2014/main" id="{2A9FC539-93F9-4BC2-8CAA-105693276651}"/>
              </a:ext>
            </a:extLst>
          </p:cNvPr>
          <p:cNvSpPr/>
          <p:nvPr/>
        </p:nvSpPr>
        <p:spPr>
          <a:xfrm>
            <a:off x="1052356" y="1845999"/>
            <a:ext cx="6738332" cy="48839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AC10DB2-F995-4262-8C48-466C7D9E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38" y="2979301"/>
            <a:ext cx="3483466" cy="27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041B3-0819-4453-9686-C23AAE52FF2E}"/>
              </a:ext>
            </a:extLst>
          </p:cNvPr>
          <p:cNvSpPr txBox="1"/>
          <p:nvPr/>
        </p:nvSpPr>
        <p:spPr>
          <a:xfrm>
            <a:off x="3474720" y="2468880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THỊ?</a:t>
            </a:r>
          </a:p>
        </p:txBody>
      </p:sp>
    </p:spTree>
    <p:extLst>
      <p:ext uri="{BB962C8B-B14F-4D97-AF65-F5344CB8AC3E}">
        <p14:creationId xmlns:p14="http://schemas.microsoft.com/office/powerpoint/2010/main" val="2584324293"/>
      </p:ext>
    </p:extLst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60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931750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1915243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1896418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3500690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3500689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4379979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408215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408215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3977154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3977155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2175525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3779796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1446306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2143133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2574169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3054054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3071507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3231130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3736686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4213152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4172847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2473456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2454631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1419618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4187895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4185761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2900819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1373033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2836965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2303407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3397547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07235"/>
              </p:ext>
            </p:extLst>
          </p:nvPr>
        </p:nvGraphicFramePr>
        <p:xfrm>
          <a:off x="481543" y="4254634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F63AA6CA-9559-4A23-80E4-2D92C8303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2449" y="2147846"/>
            <a:ext cx="914400" cy="9144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CB5E8D02-3DF9-4A0C-83C9-2F3321F73529}"/>
              </a:ext>
            </a:extLst>
          </p:cNvPr>
          <p:cNvSpPr/>
          <p:nvPr/>
        </p:nvSpPr>
        <p:spPr>
          <a:xfrm>
            <a:off x="6570550" y="232514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77E377-D17D-444B-A1CD-38DACD1FAE31}"/>
              </a:ext>
            </a:extLst>
          </p:cNvPr>
          <p:cNvSpPr/>
          <p:nvPr/>
        </p:nvSpPr>
        <p:spPr>
          <a:xfrm>
            <a:off x="7554043" y="138473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73F348-9670-4BAB-B0E3-AD3D217F9C07}"/>
              </a:ext>
            </a:extLst>
          </p:cNvPr>
          <p:cNvSpPr/>
          <p:nvPr/>
        </p:nvSpPr>
        <p:spPr>
          <a:xfrm>
            <a:off x="7535218" y="3174212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1DA46E0-05A1-475E-9B6F-E58538918B25}"/>
              </a:ext>
            </a:extLst>
          </p:cNvPr>
          <p:cNvSpPr/>
          <p:nvPr/>
        </p:nvSpPr>
        <p:spPr>
          <a:xfrm>
            <a:off x="9139490" y="138473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F206BB-B63D-4993-B390-B65EC3AC345F}"/>
              </a:ext>
            </a:extLst>
          </p:cNvPr>
          <p:cNvSpPr/>
          <p:nvPr/>
        </p:nvSpPr>
        <p:spPr>
          <a:xfrm>
            <a:off x="9139489" y="3170206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BE2CB8-974E-41B4-8CE9-2D4C843EE38D}"/>
              </a:ext>
            </a:extLst>
          </p:cNvPr>
          <p:cNvSpPr/>
          <p:nvPr/>
        </p:nvSpPr>
        <p:spPr>
          <a:xfrm>
            <a:off x="10018779" y="232514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E422BE-2314-4436-925E-7185FCA4BFBC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7047015" y="2741913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42CB08-DFC6-471A-A57A-A41566D1CFBF}"/>
              </a:ext>
            </a:extLst>
          </p:cNvPr>
          <p:cNvCxnSpPr>
            <a:stCxn id="49" idx="7"/>
            <a:endCxn id="50" idx="3"/>
          </p:cNvCxnSpPr>
          <p:nvPr/>
        </p:nvCxnSpPr>
        <p:spPr>
          <a:xfrm flipV="1">
            <a:off x="9615954" y="2741913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8B330B6-1CFE-437B-9E8B-40494EE45A20}"/>
              </a:ext>
            </a:extLst>
          </p:cNvPr>
          <p:cNvCxnSpPr>
            <a:stCxn id="38" idx="4"/>
            <a:endCxn id="43" idx="0"/>
          </p:cNvCxnSpPr>
          <p:nvPr/>
        </p:nvCxnSpPr>
        <p:spPr>
          <a:xfrm flipH="1">
            <a:off x="7814325" y="1873009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9F393A-41C8-4821-A49C-71D3DE532EF7}"/>
              </a:ext>
            </a:extLst>
          </p:cNvPr>
          <p:cNvCxnSpPr>
            <a:stCxn id="45" idx="4"/>
            <a:endCxn id="49" idx="0"/>
          </p:cNvCxnSpPr>
          <p:nvPr/>
        </p:nvCxnSpPr>
        <p:spPr>
          <a:xfrm flipH="1">
            <a:off x="9418596" y="1873009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1817188-A140-4F1C-AEC2-80DAA9EF9AAF}"/>
              </a:ext>
            </a:extLst>
          </p:cNvPr>
          <p:cNvSpPr txBox="1"/>
          <p:nvPr/>
        </p:nvSpPr>
        <p:spPr>
          <a:xfrm>
            <a:off x="7085106" y="287238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989754-F633-4F29-AB21-C89A681702C1}"/>
              </a:ext>
            </a:extLst>
          </p:cNvPr>
          <p:cNvSpPr txBox="1"/>
          <p:nvPr/>
        </p:nvSpPr>
        <p:spPr>
          <a:xfrm>
            <a:off x="7781933" y="2336941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66412B-F2C7-46C4-AF71-4588C7E49A54}"/>
              </a:ext>
            </a:extLst>
          </p:cNvPr>
          <p:cNvSpPr txBox="1"/>
          <p:nvPr/>
        </p:nvSpPr>
        <p:spPr>
          <a:xfrm>
            <a:off x="8212969" y="270627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CC8715-C373-41C5-ABB1-357FBF1051C4}"/>
              </a:ext>
            </a:extLst>
          </p:cNvPr>
          <p:cNvSpPr txBox="1"/>
          <p:nvPr/>
        </p:nvSpPr>
        <p:spPr>
          <a:xfrm>
            <a:off x="8692854" y="192391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9903CA-882D-4F63-B910-A28CA7576B2D}"/>
              </a:ext>
            </a:extLst>
          </p:cNvPr>
          <p:cNvSpPr txBox="1"/>
          <p:nvPr/>
        </p:nvSpPr>
        <p:spPr>
          <a:xfrm>
            <a:off x="8710307" y="2809774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3380B5-93BD-4183-A2A3-524D9CE1018E}"/>
              </a:ext>
            </a:extLst>
          </p:cNvPr>
          <p:cNvSpPr txBox="1"/>
          <p:nvPr/>
        </p:nvSpPr>
        <p:spPr>
          <a:xfrm>
            <a:off x="8869930" y="23369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A963F5-3FD2-4DF8-9307-30CE154B6927}"/>
              </a:ext>
            </a:extLst>
          </p:cNvPr>
          <p:cNvSpPr txBox="1"/>
          <p:nvPr/>
        </p:nvSpPr>
        <p:spPr>
          <a:xfrm>
            <a:off x="9811647" y="2882953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57E731-4B82-44AC-8380-42A9A0BE99F8}"/>
              </a:ext>
            </a:extLst>
          </p:cNvPr>
          <p:cNvCxnSpPr>
            <a:stCxn id="43" idx="6"/>
            <a:endCxn id="49" idx="2"/>
          </p:cNvCxnSpPr>
          <p:nvPr/>
        </p:nvCxnSpPr>
        <p:spPr>
          <a:xfrm flipV="1">
            <a:off x="8093431" y="3414342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295C2E-DE20-415F-97C8-4EA80C79E9E6}"/>
              </a:ext>
            </a:extLst>
          </p:cNvPr>
          <p:cNvSpPr txBox="1"/>
          <p:nvPr/>
        </p:nvSpPr>
        <p:spPr>
          <a:xfrm>
            <a:off x="9826695" y="2940512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BC980E-A767-4946-8282-3DACA8D19E98}"/>
              </a:ext>
            </a:extLst>
          </p:cNvPr>
          <p:cNvSpPr txBox="1"/>
          <p:nvPr/>
        </p:nvSpPr>
        <p:spPr>
          <a:xfrm>
            <a:off x="7011833" y="2957003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0D4E6F-B51F-4A6F-9A01-9A6B7370AACA}"/>
              </a:ext>
            </a:extLst>
          </p:cNvPr>
          <p:cNvSpPr txBox="1"/>
          <p:nvPr/>
        </p:nvSpPr>
        <p:spPr>
          <a:xfrm>
            <a:off x="8475765" y="3525707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38CAF5-31CE-4D30-94E5-D0801F428D53}"/>
              </a:ext>
            </a:extLst>
          </p:cNvPr>
          <p:cNvSpPr txBox="1"/>
          <p:nvPr/>
        </p:nvSpPr>
        <p:spPr>
          <a:xfrm>
            <a:off x="7942207" y="2297668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16A333-8521-43A1-87F2-0BC8216D7103}"/>
              </a:ext>
            </a:extLst>
          </p:cNvPr>
          <p:cNvSpPr txBox="1"/>
          <p:nvPr/>
        </p:nvSpPr>
        <p:spPr>
          <a:xfrm>
            <a:off x="9036347" y="2317387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30B3A5-FBA5-489B-9299-61673333008E}"/>
              </a:ext>
            </a:extLst>
          </p:cNvPr>
          <p:cNvSpPr txBox="1"/>
          <p:nvPr/>
        </p:nvSpPr>
        <p:spPr>
          <a:xfrm>
            <a:off x="130126" y="5038234"/>
            <a:ext cx="8906221" cy="96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O(V^2).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O(E log V)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binary heap.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2AA19D-661B-43A6-BCC1-7D1159C85B11}"/>
              </a:ext>
            </a:extLst>
          </p:cNvPr>
          <p:cNvSpPr txBox="1"/>
          <p:nvPr/>
        </p:nvSpPr>
        <p:spPr>
          <a:xfrm>
            <a:off x="130126" y="6030339"/>
            <a:ext cx="1128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/>
              <a:t>https://www.geeksforgeeks.org/prims-mst-for-adjacency-list-representation-greedy-algo-6/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B9726-A792-494D-9840-2D31BF95E0DB}"/>
              </a:ext>
            </a:extLst>
          </p:cNvPr>
          <p:cNvSpPr txBox="1"/>
          <p:nvPr/>
        </p:nvSpPr>
        <p:spPr>
          <a:xfrm>
            <a:off x="4418159" y="524801"/>
            <a:ext cx="615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MST</a:t>
            </a:r>
          </a:p>
        </p:txBody>
      </p:sp>
    </p:spTree>
    <p:extLst>
      <p:ext uri="{BB962C8B-B14F-4D97-AF65-F5344CB8AC3E}">
        <p14:creationId xmlns:p14="http://schemas.microsoft.com/office/powerpoint/2010/main" val="25147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45" grpId="0" animBg="1"/>
      <p:bldP spid="49" grpId="0" animBg="1"/>
      <p:bldP spid="50" grpId="0" animBg="1"/>
      <p:bldP spid="66" grpId="0"/>
      <p:bldP spid="67" grpId="0"/>
      <p:bldP spid="68" grpId="0"/>
      <p:bldP spid="69" grpId="0"/>
      <p:bldP spid="70" grpId="0"/>
      <p:bldP spid="71" grpId="0"/>
      <p:bldP spid="74" grpId="0"/>
      <p:bldP spid="78" grpId="0"/>
      <p:bldP spid="81" grpId="0"/>
      <p:bldP spid="82" grpId="0"/>
      <p:bldP spid="83" grpId="0"/>
      <p:bldP spid="84" grpId="0"/>
      <p:bldP spid="63" grpId="0"/>
      <p:bldP spid="72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59748-A9F2-46C1-8568-ADECBC02C411}"/>
              </a:ext>
            </a:extLst>
          </p:cNvPr>
          <p:cNvSpPr txBox="1"/>
          <p:nvPr/>
        </p:nvSpPr>
        <p:spPr>
          <a:xfrm>
            <a:off x="0" y="5708749"/>
            <a:ext cx="8759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</a:p>
          <a:p>
            <a:r>
              <a:rPr lang="en-US" dirty="0"/>
              <a:t>https://www.geeksforgeeks.org/fundamentals-of-algorithms/#GraphAlgorithms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1AB3D-0364-4AEB-971E-2F42B3920FBB}"/>
              </a:ext>
            </a:extLst>
          </p:cNvPr>
          <p:cNvSpPr txBox="1"/>
          <p:nvPr/>
        </p:nvSpPr>
        <p:spPr>
          <a:xfrm>
            <a:off x="591312" y="2321004"/>
            <a:ext cx="5504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95D62-3F58-41C3-A816-970E9858CCEF}"/>
              </a:ext>
            </a:extLst>
          </p:cNvPr>
          <p:cNvSpPr txBox="1"/>
          <p:nvPr/>
        </p:nvSpPr>
        <p:spPr>
          <a:xfrm>
            <a:off x="591312" y="3409390"/>
            <a:ext cx="8759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 more “in4” =)))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1367344-051A-4DA4-B49A-EE59A56D6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" y="3878682"/>
            <a:ext cx="1552491" cy="1552491"/>
          </a:xfrm>
          <a:prstGeom prst="rect">
            <a:avLst/>
          </a:prstGeom>
        </p:spPr>
      </p:pic>
      <p:pic>
        <p:nvPicPr>
          <p:cNvPr id="2050" name="Picture 2" descr="Panda bear free icon">
            <a:extLst>
              <a:ext uri="{FF2B5EF4-FFF2-40B4-BE49-F238E27FC236}">
                <a16:creationId xmlns:a16="http://schemas.microsoft.com/office/drawing/2014/main" id="{E263E2FB-93DE-4C73-A5F0-E605C599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68" y="1545336"/>
            <a:ext cx="1883664" cy="18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63103"/>
      </p:ext>
    </p:extLst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49C59-E664-4586-98D5-C95186407BAC}"/>
              </a:ext>
            </a:extLst>
          </p:cNvPr>
          <p:cNvSpPr txBox="1"/>
          <p:nvPr/>
        </p:nvSpPr>
        <p:spPr>
          <a:xfrm>
            <a:off x="4251826" y="262401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BBD7D-53E2-40D5-A7F3-D96E8477176C}"/>
              </a:ext>
            </a:extLst>
          </p:cNvPr>
          <p:cNvSpPr txBox="1"/>
          <p:nvPr/>
        </p:nvSpPr>
        <p:spPr>
          <a:xfrm>
            <a:off x="342900" y="1612900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trữ danh sách kề thì tốt xấu ở chỗ nào? Vì sao tốt/ xấu?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vi-V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BFS và DFS được xây dựng dựa trên phương pháp thiết kế giải thuật nào trong các phương pháp đã học?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DFS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 tac toe</a:t>
            </a:r>
          </a:p>
        </p:txBody>
      </p:sp>
    </p:spTree>
    <p:extLst>
      <p:ext uri="{BB962C8B-B14F-4D97-AF65-F5344CB8AC3E}">
        <p14:creationId xmlns:p14="http://schemas.microsoft.com/office/powerpoint/2010/main" val="25633557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8" name="Google Shape;6072;p55">
            <a:extLst>
              <a:ext uri="{FF2B5EF4-FFF2-40B4-BE49-F238E27FC236}">
                <a16:creationId xmlns:a16="http://schemas.microsoft.com/office/drawing/2014/main" id="{CDD684AB-37F1-4192-B23F-02A51CD4E33A}"/>
              </a:ext>
            </a:extLst>
          </p:cNvPr>
          <p:cNvGrpSpPr/>
          <p:nvPr/>
        </p:nvGrpSpPr>
        <p:grpSpPr>
          <a:xfrm>
            <a:off x="1330431" y="1380932"/>
            <a:ext cx="6693896" cy="4627982"/>
            <a:chOff x="1757683" y="2438771"/>
            <a:chExt cx="330680" cy="356441"/>
          </a:xfrm>
        </p:grpSpPr>
        <p:sp>
          <p:nvSpPr>
            <p:cNvPr id="10" name="Google Shape;6074;p55">
              <a:extLst>
                <a:ext uri="{FF2B5EF4-FFF2-40B4-BE49-F238E27FC236}">
                  <a16:creationId xmlns:a16="http://schemas.microsoft.com/office/drawing/2014/main" id="{8A294CC6-C5C1-417E-9F89-0CE2C96910C2}"/>
                </a:ext>
              </a:extLst>
            </p:cNvPr>
            <p:cNvSpPr/>
            <p:nvPr/>
          </p:nvSpPr>
          <p:spPr>
            <a:xfrm>
              <a:off x="2047208" y="2469716"/>
              <a:ext cx="35997" cy="320234"/>
            </a:xfrm>
            <a:custGeom>
              <a:avLst/>
              <a:gdLst/>
              <a:ahLst/>
              <a:cxnLst/>
              <a:rect l="l" t="t" r="r" b="b"/>
              <a:pathLst>
                <a:path w="1375" h="12232" extrusionOk="0">
                  <a:moveTo>
                    <a:pt x="0" y="0"/>
                  </a:moveTo>
                  <a:lnTo>
                    <a:pt x="0" y="12231"/>
                  </a:lnTo>
                  <a:lnTo>
                    <a:pt x="836" y="12231"/>
                  </a:lnTo>
                  <a:cubicBezTo>
                    <a:pt x="1134" y="12231"/>
                    <a:pt x="1374" y="11991"/>
                    <a:pt x="1374" y="11698"/>
                  </a:cubicBezTo>
                  <a:lnTo>
                    <a:pt x="1374" y="538"/>
                  </a:lnTo>
                  <a:cubicBezTo>
                    <a:pt x="1374" y="240"/>
                    <a:pt x="1134" y="0"/>
                    <a:pt x="836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6075;p55">
              <a:extLst>
                <a:ext uri="{FF2B5EF4-FFF2-40B4-BE49-F238E27FC236}">
                  <a16:creationId xmlns:a16="http://schemas.microsoft.com/office/drawing/2014/main" id="{28216690-14B3-4537-B5D8-BAAD04114373}"/>
                </a:ext>
              </a:extLst>
            </p:cNvPr>
            <p:cNvSpPr/>
            <p:nvPr/>
          </p:nvSpPr>
          <p:spPr>
            <a:xfrm>
              <a:off x="1762972" y="2469716"/>
              <a:ext cx="320234" cy="57753"/>
            </a:xfrm>
            <a:custGeom>
              <a:avLst/>
              <a:gdLst/>
              <a:ahLst/>
              <a:cxnLst/>
              <a:rect l="l" t="t" r="r" b="b"/>
              <a:pathLst>
                <a:path w="12232" h="2206" extrusionOk="0">
                  <a:moveTo>
                    <a:pt x="538" y="0"/>
                  </a:moveTo>
                  <a:cubicBezTo>
                    <a:pt x="240" y="0"/>
                    <a:pt x="0" y="240"/>
                    <a:pt x="0" y="538"/>
                  </a:cubicBezTo>
                  <a:lnTo>
                    <a:pt x="0" y="2205"/>
                  </a:lnTo>
                  <a:lnTo>
                    <a:pt x="12231" y="2205"/>
                  </a:lnTo>
                  <a:lnTo>
                    <a:pt x="12231" y="538"/>
                  </a:lnTo>
                  <a:cubicBezTo>
                    <a:pt x="12231" y="240"/>
                    <a:pt x="11991" y="0"/>
                    <a:pt x="11693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6076;p55">
              <a:extLst>
                <a:ext uri="{FF2B5EF4-FFF2-40B4-BE49-F238E27FC236}">
                  <a16:creationId xmlns:a16="http://schemas.microsoft.com/office/drawing/2014/main" id="{093760E5-7E5C-4368-A96A-4CF698FAACB6}"/>
                </a:ext>
              </a:extLst>
            </p:cNvPr>
            <p:cNvSpPr/>
            <p:nvPr/>
          </p:nvSpPr>
          <p:spPr>
            <a:xfrm>
              <a:off x="2047208" y="2469716"/>
              <a:ext cx="35997" cy="57753"/>
            </a:xfrm>
            <a:custGeom>
              <a:avLst/>
              <a:gdLst/>
              <a:ahLst/>
              <a:cxnLst/>
              <a:rect l="l" t="t" r="r" b="b"/>
              <a:pathLst>
                <a:path w="1375" h="2206" extrusionOk="0">
                  <a:moveTo>
                    <a:pt x="0" y="0"/>
                  </a:moveTo>
                  <a:lnTo>
                    <a:pt x="0" y="2205"/>
                  </a:lnTo>
                  <a:lnTo>
                    <a:pt x="1374" y="2205"/>
                  </a:lnTo>
                  <a:lnTo>
                    <a:pt x="1374" y="538"/>
                  </a:lnTo>
                  <a:cubicBezTo>
                    <a:pt x="1374" y="240"/>
                    <a:pt x="1134" y="0"/>
                    <a:pt x="836" y="0"/>
                  </a:cubicBez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6077;p55">
              <a:extLst>
                <a:ext uri="{FF2B5EF4-FFF2-40B4-BE49-F238E27FC236}">
                  <a16:creationId xmlns:a16="http://schemas.microsoft.com/office/drawing/2014/main" id="{87E4E7D5-6FA6-4671-AF88-0ECA6C2C6728}"/>
                </a:ext>
              </a:extLst>
            </p:cNvPr>
            <p:cNvSpPr/>
            <p:nvPr/>
          </p:nvSpPr>
          <p:spPr>
            <a:xfrm>
              <a:off x="1796168" y="2444059"/>
              <a:ext cx="29583" cy="51575"/>
            </a:xfrm>
            <a:custGeom>
              <a:avLst/>
              <a:gdLst/>
              <a:ahLst/>
              <a:cxnLst/>
              <a:rect l="l" t="t" r="r" b="b"/>
              <a:pathLst>
                <a:path w="1130" h="1970" extrusionOk="0">
                  <a:moveTo>
                    <a:pt x="567" y="0"/>
                  </a:moveTo>
                  <a:cubicBezTo>
                    <a:pt x="255" y="0"/>
                    <a:pt x="0" y="255"/>
                    <a:pt x="0" y="567"/>
                  </a:cubicBezTo>
                  <a:lnTo>
                    <a:pt x="0" y="1408"/>
                  </a:lnTo>
                  <a:cubicBezTo>
                    <a:pt x="0" y="1720"/>
                    <a:pt x="255" y="1970"/>
                    <a:pt x="567" y="1970"/>
                  </a:cubicBezTo>
                  <a:cubicBezTo>
                    <a:pt x="875" y="1970"/>
                    <a:pt x="1129" y="1720"/>
                    <a:pt x="1129" y="1408"/>
                  </a:cubicBezTo>
                  <a:lnTo>
                    <a:pt x="1129" y="567"/>
                  </a:lnTo>
                  <a:cubicBezTo>
                    <a:pt x="1129" y="255"/>
                    <a:pt x="875" y="0"/>
                    <a:pt x="567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6078;p55">
              <a:extLst>
                <a:ext uri="{FF2B5EF4-FFF2-40B4-BE49-F238E27FC236}">
                  <a16:creationId xmlns:a16="http://schemas.microsoft.com/office/drawing/2014/main" id="{CEF25F5E-1D68-448C-B950-8DDB3964B7E5}"/>
                </a:ext>
              </a:extLst>
            </p:cNvPr>
            <p:cNvSpPr/>
            <p:nvPr/>
          </p:nvSpPr>
          <p:spPr>
            <a:xfrm>
              <a:off x="1870859" y="2444059"/>
              <a:ext cx="29583" cy="51575"/>
            </a:xfrm>
            <a:custGeom>
              <a:avLst/>
              <a:gdLst/>
              <a:ahLst/>
              <a:cxnLst/>
              <a:rect l="l" t="t" r="r" b="b"/>
              <a:pathLst>
                <a:path w="1130" h="1970" extrusionOk="0">
                  <a:moveTo>
                    <a:pt x="568" y="0"/>
                  </a:moveTo>
                  <a:cubicBezTo>
                    <a:pt x="256" y="0"/>
                    <a:pt x="1" y="255"/>
                    <a:pt x="1" y="567"/>
                  </a:cubicBezTo>
                  <a:lnTo>
                    <a:pt x="1" y="1408"/>
                  </a:lnTo>
                  <a:cubicBezTo>
                    <a:pt x="1" y="1720"/>
                    <a:pt x="256" y="1970"/>
                    <a:pt x="568" y="1970"/>
                  </a:cubicBezTo>
                  <a:cubicBezTo>
                    <a:pt x="880" y="1970"/>
                    <a:pt x="1130" y="1715"/>
                    <a:pt x="1130" y="1403"/>
                  </a:cubicBezTo>
                  <a:lnTo>
                    <a:pt x="1130" y="562"/>
                  </a:lnTo>
                  <a:cubicBezTo>
                    <a:pt x="1130" y="255"/>
                    <a:pt x="875" y="0"/>
                    <a:pt x="568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6079;p55">
              <a:extLst>
                <a:ext uri="{FF2B5EF4-FFF2-40B4-BE49-F238E27FC236}">
                  <a16:creationId xmlns:a16="http://schemas.microsoft.com/office/drawing/2014/main" id="{D5F77834-F0DB-402D-93A9-87BDAEEDC6D5}"/>
                </a:ext>
              </a:extLst>
            </p:cNvPr>
            <p:cNvSpPr/>
            <p:nvPr/>
          </p:nvSpPr>
          <p:spPr>
            <a:xfrm>
              <a:off x="1945708" y="2444059"/>
              <a:ext cx="29453" cy="51575"/>
            </a:xfrm>
            <a:custGeom>
              <a:avLst/>
              <a:gdLst/>
              <a:ahLst/>
              <a:cxnLst/>
              <a:rect l="l" t="t" r="r" b="b"/>
              <a:pathLst>
                <a:path w="1125" h="1970" extrusionOk="0">
                  <a:moveTo>
                    <a:pt x="562" y="0"/>
                  </a:moveTo>
                  <a:cubicBezTo>
                    <a:pt x="250" y="0"/>
                    <a:pt x="0" y="255"/>
                    <a:pt x="0" y="567"/>
                  </a:cubicBezTo>
                  <a:lnTo>
                    <a:pt x="0" y="1408"/>
                  </a:lnTo>
                  <a:cubicBezTo>
                    <a:pt x="0" y="1720"/>
                    <a:pt x="250" y="1970"/>
                    <a:pt x="562" y="1970"/>
                  </a:cubicBezTo>
                  <a:cubicBezTo>
                    <a:pt x="875" y="1970"/>
                    <a:pt x="1124" y="1720"/>
                    <a:pt x="1124" y="1408"/>
                  </a:cubicBezTo>
                  <a:lnTo>
                    <a:pt x="1124" y="567"/>
                  </a:lnTo>
                  <a:cubicBezTo>
                    <a:pt x="1124" y="255"/>
                    <a:pt x="875" y="0"/>
                    <a:pt x="562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6080;p55">
              <a:extLst>
                <a:ext uri="{FF2B5EF4-FFF2-40B4-BE49-F238E27FC236}">
                  <a16:creationId xmlns:a16="http://schemas.microsoft.com/office/drawing/2014/main" id="{22521F70-573B-4D05-9FC8-7565B212FD2E}"/>
                </a:ext>
              </a:extLst>
            </p:cNvPr>
            <p:cNvSpPr/>
            <p:nvPr/>
          </p:nvSpPr>
          <p:spPr>
            <a:xfrm>
              <a:off x="2020399" y="2444059"/>
              <a:ext cx="29479" cy="51575"/>
            </a:xfrm>
            <a:custGeom>
              <a:avLst/>
              <a:gdLst/>
              <a:ahLst/>
              <a:cxnLst/>
              <a:rect l="l" t="t" r="r" b="b"/>
              <a:pathLst>
                <a:path w="1126" h="1970" extrusionOk="0">
                  <a:moveTo>
                    <a:pt x="563" y="0"/>
                  </a:moveTo>
                  <a:cubicBezTo>
                    <a:pt x="251" y="0"/>
                    <a:pt x="1" y="255"/>
                    <a:pt x="1" y="567"/>
                  </a:cubicBezTo>
                  <a:lnTo>
                    <a:pt x="1" y="1408"/>
                  </a:lnTo>
                  <a:cubicBezTo>
                    <a:pt x="1" y="1720"/>
                    <a:pt x="251" y="1970"/>
                    <a:pt x="563" y="1970"/>
                  </a:cubicBezTo>
                  <a:cubicBezTo>
                    <a:pt x="875" y="1970"/>
                    <a:pt x="1125" y="1720"/>
                    <a:pt x="1125" y="1408"/>
                  </a:cubicBezTo>
                  <a:lnTo>
                    <a:pt x="1125" y="567"/>
                  </a:lnTo>
                  <a:cubicBezTo>
                    <a:pt x="1125" y="255"/>
                    <a:pt x="875" y="0"/>
                    <a:pt x="56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6081;p55">
              <a:extLst>
                <a:ext uri="{FF2B5EF4-FFF2-40B4-BE49-F238E27FC236}">
                  <a16:creationId xmlns:a16="http://schemas.microsoft.com/office/drawing/2014/main" id="{13EC54EC-D5D6-411B-9245-83E7DF3AA0C1}"/>
                </a:ext>
              </a:extLst>
            </p:cNvPr>
            <p:cNvSpPr/>
            <p:nvPr/>
          </p:nvSpPr>
          <p:spPr>
            <a:xfrm>
              <a:off x="1757683" y="2438771"/>
              <a:ext cx="330680" cy="300128"/>
            </a:xfrm>
            <a:custGeom>
              <a:avLst/>
              <a:gdLst/>
              <a:ahLst/>
              <a:cxnLst/>
              <a:rect l="l" t="t" r="r" b="b"/>
              <a:pathLst>
                <a:path w="12631" h="11464" extrusionOk="0">
                  <a:moveTo>
                    <a:pt x="2037" y="399"/>
                  </a:moveTo>
                  <a:cubicBezTo>
                    <a:pt x="2239" y="399"/>
                    <a:pt x="2397" y="562"/>
                    <a:pt x="2402" y="764"/>
                  </a:cubicBezTo>
                  <a:lnTo>
                    <a:pt x="2402" y="1605"/>
                  </a:lnTo>
                  <a:cubicBezTo>
                    <a:pt x="2397" y="1807"/>
                    <a:pt x="2239" y="1970"/>
                    <a:pt x="2037" y="1970"/>
                  </a:cubicBezTo>
                  <a:cubicBezTo>
                    <a:pt x="1835" y="1970"/>
                    <a:pt x="1672" y="1807"/>
                    <a:pt x="1672" y="1605"/>
                  </a:cubicBezTo>
                  <a:lnTo>
                    <a:pt x="1672" y="764"/>
                  </a:lnTo>
                  <a:cubicBezTo>
                    <a:pt x="1672" y="562"/>
                    <a:pt x="1835" y="404"/>
                    <a:pt x="2037" y="399"/>
                  </a:cubicBezTo>
                  <a:close/>
                  <a:moveTo>
                    <a:pt x="4891" y="399"/>
                  </a:moveTo>
                  <a:cubicBezTo>
                    <a:pt x="5093" y="399"/>
                    <a:pt x="5256" y="562"/>
                    <a:pt x="5256" y="764"/>
                  </a:cubicBezTo>
                  <a:lnTo>
                    <a:pt x="5256" y="1605"/>
                  </a:lnTo>
                  <a:cubicBezTo>
                    <a:pt x="5256" y="1807"/>
                    <a:pt x="5093" y="1970"/>
                    <a:pt x="4891" y="1970"/>
                  </a:cubicBezTo>
                  <a:cubicBezTo>
                    <a:pt x="4689" y="1970"/>
                    <a:pt x="4526" y="1807"/>
                    <a:pt x="4526" y="1605"/>
                  </a:cubicBezTo>
                  <a:lnTo>
                    <a:pt x="4526" y="764"/>
                  </a:lnTo>
                  <a:cubicBezTo>
                    <a:pt x="4526" y="562"/>
                    <a:pt x="4689" y="399"/>
                    <a:pt x="4891" y="399"/>
                  </a:cubicBezTo>
                  <a:close/>
                  <a:moveTo>
                    <a:pt x="7744" y="399"/>
                  </a:moveTo>
                  <a:cubicBezTo>
                    <a:pt x="7946" y="399"/>
                    <a:pt x="8110" y="562"/>
                    <a:pt x="8110" y="764"/>
                  </a:cubicBezTo>
                  <a:lnTo>
                    <a:pt x="8110" y="1605"/>
                  </a:lnTo>
                  <a:cubicBezTo>
                    <a:pt x="8110" y="1807"/>
                    <a:pt x="7946" y="1970"/>
                    <a:pt x="7744" y="1970"/>
                  </a:cubicBezTo>
                  <a:cubicBezTo>
                    <a:pt x="7543" y="1970"/>
                    <a:pt x="7379" y="1807"/>
                    <a:pt x="7379" y="1605"/>
                  </a:cubicBezTo>
                  <a:lnTo>
                    <a:pt x="7379" y="764"/>
                  </a:lnTo>
                  <a:cubicBezTo>
                    <a:pt x="7379" y="562"/>
                    <a:pt x="7543" y="399"/>
                    <a:pt x="7744" y="399"/>
                  </a:cubicBezTo>
                  <a:close/>
                  <a:moveTo>
                    <a:pt x="10598" y="399"/>
                  </a:moveTo>
                  <a:cubicBezTo>
                    <a:pt x="10800" y="399"/>
                    <a:pt x="10963" y="562"/>
                    <a:pt x="10963" y="764"/>
                  </a:cubicBezTo>
                  <a:lnTo>
                    <a:pt x="10963" y="1605"/>
                  </a:lnTo>
                  <a:cubicBezTo>
                    <a:pt x="10963" y="1807"/>
                    <a:pt x="10800" y="1970"/>
                    <a:pt x="10598" y="1970"/>
                  </a:cubicBezTo>
                  <a:cubicBezTo>
                    <a:pt x="10396" y="1970"/>
                    <a:pt x="10233" y="1807"/>
                    <a:pt x="10233" y="1605"/>
                  </a:cubicBezTo>
                  <a:lnTo>
                    <a:pt x="10233" y="764"/>
                  </a:lnTo>
                  <a:cubicBezTo>
                    <a:pt x="10233" y="562"/>
                    <a:pt x="10396" y="399"/>
                    <a:pt x="10598" y="399"/>
                  </a:cubicBezTo>
                  <a:close/>
                  <a:moveTo>
                    <a:pt x="11900" y="1384"/>
                  </a:moveTo>
                  <a:cubicBezTo>
                    <a:pt x="12082" y="1384"/>
                    <a:pt x="12236" y="1533"/>
                    <a:pt x="12236" y="1720"/>
                  </a:cubicBezTo>
                  <a:lnTo>
                    <a:pt x="12236" y="3185"/>
                  </a:lnTo>
                  <a:lnTo>
                    <a:pt x="399" y="3185"/>
                  </a:lnTo>
                  <a:lnTo>
                    <a:pt x="399" y="1720"/>
                  </a:lnTo>
                  <a:cubicBezTo>
                    <a:pt x="399" y="1533"/>
                    <a:pt x="553" y="1384"/>
                    <a:pt x="740" y="1384"/>
                  </a:cubicBezTo>
                  <a:lnTo>
                    <a:pt x="1273" y="1384"/>
                  </a:lnTo>
                  <a:lnTo>
                    <a:pt x="1273" y="1610"/>
                  </a:lnTo>
                  <a:cubicBezTo>
                    <a:pt x="1273" y="2032"/>
                    <a:pt x="1614" y="2373"/>
                    <a:pt x="2037" y="2373"/>
                  </a:cubicBezTo>
                  <a:cubicBezTo>
                    <a:pt x="2455" y="2373"/>
                    <a:pt x="2796" y="2032"/>
                    <a:pt x="2796" y="1610"/>
                  </a:cubicBezTo>
                  <a:lnTo>
                    <a:pt x="2796" y="1384"/>
                  </a:lnTo>
                  <a:lnTo>
                    <a:pt x="4127" y="1384"/>
                  </a:lnTo>
                  <a:lnTo>
                    <a:pt x="4127" y="1610"/>
                  </a:lnTo>
                  <a:cubicBezTo>
                    <a:pt x="4127" y="2032"/>
                    <a:pt x="4468" y="2373"/>
                    <a:pt x="4891" y="2373"/>
                  </a:cubicBezTo>
                  <a:cubicBezTo>
                    <a:pt x="5309" y="2373"/>
                    <a:pt x="5655" y="2032"/>
                    <a:pt x="5655" y="1610"/>
                  </a:cubicBezTo>
                  <a:lnTo>
                    <a:pt x="5655" y="1384"/>
                  </a:lnTo>
                  <a:lnTo>
                    <a:pt x="6981" y="1384"/>
                  </a:lnTo>
                  <a:lnTo>
                    <a:pt x="6981" y="1610"/>
                  </a:lnTo>
                  <a:cubicBezTo>
                    <a:pt x="6981" y="2032"/>
                    <a:pt x="7322" y="2373"/>
                    <a:pt x="7744" y="2373"/>
                  </a:cubicBezTo>
                  <a:cubicBezTo>
                    <a:pt x="8167" y="2373"/>
                    <a:pt x="8508" y="2032"/>
                    <a:pt x="8508" y="1610"/>
                  </a:cubicBezTo>
                  <a:lnTo>
                    <a:pt x="8508" y="1384"/>
                  </a:lnTo>
                  <a:lnTo>
                    <a:pt x="9839" y="1384"/>
                  </a:lnTo>
                  <a:lnTo>
                    <a:pt x="9839" y="1610"/>
                  </a:lnTo>
                  <a:cubicBezTo>
                    <a:pt x="9839" y="2032"/>
                    <a:pt x="10180" y="2373"/>
                    <a:pt x="10598" y="2373"/>
                  </a:cubicBezTo>
                  <a:cubicBezTo>
                    <a:pt x="11021" y="2373"/>
                    <a:pt x="11362" y="2032"/>
                    <a:pt x="11362" y="1610"/>
                  </a:cubicBezTo>
                  <a:lnTo>
                    <a:pt x="11362" y="1384"/>
                  </a:lnTo>
                  <a:close/>
                  <a:moveTo>
                    <a:pt x="2037" y="0"/>
                  </a:moveTo>
                  <a:cubicBezTo>
                    <a:pt x="1614" y="0"/>
                    <a:pt x="1273" y="341"/>
                    <a:pt x="1273" y="764"/>
                  </a:cubicBezTo>
                  <a:lnTo>
                    <a:pt x="1273" y="985"/>
                  </a:lnTo>
                  <a:lnTo>
                    <a:pt x="740" y="985"/>
                  </a:lnTo>
                  <a:cubicBezTo>
                    <a:pt x="332" y="985"/>
                    <a:pt x="0" y="1312"/>
                    <a:pt x="0" y="1720"/>
                  </a:cubicBezTo>
                  <a:lnTo>
                    <a:pt x="0" y="4521"/>
                  </a:lnTo>
                  <a:cubicBezTo>
                    <a:pt x="0" y="4655"/>
                    <a:pt x="100" y="4723"/>
                    <a:pt x="200" y="4723"/>
                  </a:cubicBezTo>
                  <a:cubicBezTo>
                    <a:pt x="299" y="4723"/>
                    <a:pt x="399" y="4655"/>
                    <a:pt x="399" y="4521"/>
                  </a:cubicBezTo>
                  <a:lnTo>
                    <a:pt x="399" y="3584"/>
                  </a:lnTo>
                  <a:lnTo>
                    <a:pt x="12231" y="3584"/>
                  </a:lnTo>
                  <a:lnTo>
                    <a:pt x="12231" y="11266"/>
                  </a:lnTo>
                  <a:cubicBezTo>
                    <a:pt x="12231" y="11398"/>
                    <a:pt x="12331" y="11464"/>
                    <a:pt x="12431" y="11464"/>
                  </a:cubicBezTo>
                  <a:cubicBezTo>
                    <a:pt x="12530" y="11464"/>
                    <a:pt x="12630" y="11398"/>
                    <a:pt x="12630" y="11266"/>
                  </a:cubicBezTo>
                  <a:lnTo>
                    <a:pt x="12630" y="1715"/>
                  </a:lnTo>
                  <a:cubicBezTo>
                    <a:pt x="12630" y="1312"/>
                    <a:pt x="12303" y="985"/>
                    <a:pt x="11895" y="985"/>
                  </a:cubicBezTo>
                  <a:lnTo>
                    <a:pt x="11362" y="985"/>
                  </a:lnTo>
                  <a:lnTo>
                    <a:pt x="11362" y="764"/>
                  </a:lnTo>
                  <a:cubicBezTo>
                    <a:pt x="11362" y="341"/>
                    <a:pt x="11021" y="0"/>
                    <a:pt x="10598" y="0"/>
                  </a:cubicBezTo>
                  <a:cubicBezTo>
                    <a:pt x="10175" y="0"/>
                    <a:pt x="9834" y="341"/>
                    <a:pt x="9834" y="764"/>
                  </a:cubicBezTo>
                  <a:lnTo>
                    <a:pt x="9834" y="985"/>
                  </a:lnTo>
                  <a:lnTo>
                    <a:pt x="8508" y="985"/>
                  </a:lnTo>
                  <a:lnTo>
                    <a:pt x="8508" y="764"/>
                  </a:lnTo>
                  <a:cubicBezTo>
                    <a:pt x="8508" y="341"/>
                    <a:pt x="8167" y="0"/>
                    <a:pt x="7744" y="0"/>
                  </a:cubicBezTo>
                  <a:cubicBezTo>
                    <a:pt x="7322" y="0"/>
                    <a:pt x="6981" y="341"/>
                    <a:pt x="6981" y="764"/>
                  </a:cubicBezTo>
                  <a:lnTo>
                    <a:pt x="6981" y="985"/>
                  </a:lnTo>
                  <a:lnTo>
                    <a:pt x="5655" y="985"/>
                  </a:lnTo>
                  <a:lnTo>
                    <a:pt x="5655" y="764"/>
                  </a:lnTo>
                  <a:cubicBezTo>
                    <a:pt x="5655" y="341"/>
                    <a:pt x="5309" y="0"/>
                    <a:pt x="4891" y="0"/>
                  </a:cubicBezTo>
                  <a:cubicBezTo>
                    <a:pt x="4468" y="0"/>
                    <a:pt x="4127" y="341"/>
                    <a:pt x="4127" y="764"/>
                  </a:cubicBezTo>
                  <a:lnTo>
                    <a:pt x="4127" y="985"/>
                  </a:lnTo>
                  <a:lnTo>
                    <a:pt x="2796" y="985"/>
                  </a:lnTo>
                  <a:lnTo>
                    <a:pt x="2796" y="764"/>
                  </a:lnTo>
                  <a:cubicBezTo>
                    <a:pt x="2796" y="341"/>
                    <a:pt x="2455" y="0"/>
                    <a:pt x="203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6082;p55">
              <a:extLst>
                <a:ext uri="{FF2B5EF4-FFF2-40B4-BE49-F238E27FC236}">
                  <a16:creationId xmlns:a16="http://schemas.microsoft.com/office/drawing/2014/main" id="{B720EF46-4DC2-4209-A82A-C869EEA019AA}"/>
                </a:ext>
              </a:extLst>
            </p:cNvPr>
            <p:cNvSpPr/>
            <p:nvPr/>
          </p:nvSpPr>
          <p:spPr>
            <a:xfrm>
              <a:off x="1757683" y="2576452"/>
              <a:ext cx="330680" cy="218760"/>
            </a:xfrm>
            <a:custGeom>
              <a:avLst/>
              <a:gdLst/>
              <a:ahLst/>
              <a:cxnLst/>
              <a:rect l="l" t="t" r="r" b="b"/>
              <a:pathLst>
                <a:path w="12631" h="8356" extrusionOk="0">
                  <a:moveTo>
                    <a:pt x="200" y="0"/>
                  </a:moveTo>
                  <a:cubicBezTo>
                    <a:pt x="100" y="0"/>
                    <a:pt x="0" y="66"/>
                    <a:pt x="0" y="199"/>
                  </a:cubicBezTo>
                  <a:lnTo>
                    <a:pt x="0" y="7621"/>
                  </a:lnTo>
                  <a:cubicBezTo>
                    <a:pt x="0" y="8024"/>
                    <a:pt x="332" y="8356"/>
                    <a:pt x="740" y="8356"/>
                  </a:cubicBezTo>
                  <a:lnTo>
                    <a:pt x="11895" y="8356"/>
                  </a:lnTo>
                  <a:cubicBezTo>
                    <a:pt x="12303" y="8356"/>
                    <a:pt x="12630" y="8024"/>
                    <a:pt x="12630" y="7621"/>
                  </a:cubicBezTo>
                  <a:lnTo>
                    <a:pt x="12630" y="6953"/>
                  </a:lnTo>
                  <a:cubicBezTo>
                    <a:pt x="12630" y="6843"/>
                    <a:pt x="12544" y="6756"/>
                    <a:pt x="12433" y="6756"/>
                  </a:cubicBezTo>
                  <a:cubicBezTo>
                    <a:pt x="12323" y="6756"/>
                    <a:pt x="12231" y="6843"/>
                    <a:pt x="12231" y="6953"/>
                  </a:cubicBezTo>
                  <a:lnTo>
                    <a:pt x="12231" y="7621"/>
                  </a:lnTo>
                  <a:cubicBezTo>
                    <a:pt x="12231" y="7803"/>
                    <a:pt x="12082" y="7957"/>
                    <a:pt x="11895" y="7957"/>
                  </a:cubicBezTo>
                  <a:lnTo>
                    <a:pt x="740" y="7957"/>
                  </a:lnTo>
                  <a:cubicBezTo>
                    <a:pt x="553" y="7957"/>
                    <a:pt x="399" y="7803"/>
                    <a:pt x="399" y="7621"/>
                  </a:cubicBezTo>
                  <a:lnTo>
                    <a:pt x="399" y="199"/>
                  </a:lnTo>
                  <a:cubicBezTo>
                    <a:pt x="399" y="66"/>
                    <a:pt x="299" y="0"/>
                    <a:pt x="2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88D2BB-BE8C-42F0-9849-C5165F8B23E8}"/>
              </a:ext>
            </a:extLst>
          </p:cNvPr>
          <p:cNvSpPr txBox="1"/>
          <p:nvPr/>
        </p:nvSpPr>
        <p:spPr>
          <a:xfrm>
            <a:off x="1567725" y="2971747"/>
            <a:ext cx="6219308" cy="281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 thị là 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cấu trúc dữ liệu được ký hiệu G(V, E), trong đó:</a:t>
            </a:r>
            <a:endParaRPr lang="vi-V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500"/>
              </a:spcBef>
              <a:spcAft>
                <a:spcPts val="150"/>
              </a:spcAft>
              <a:buFontTx/>
              <a:buChar char="-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ertex ):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một tập hợp hữu hạn các đỉnh còn được gọi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spcBef>
                <a:spcPts val="500"/>
              </a:spcBef>
              <a:spcAft>
                <a:spcPts val="150"/>
              </a:spcAft>
              <a:buFontTx/>
              <a:buChar char="-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Edge )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là một tập hữu hạn các cặp có thứ tự có dạng (u, v) được gọi là cạnh.</a:t>
            </a:r>
            <a:endParaRPr lang="vi-V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406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BC4E-78A1-440F-A5C7-BD659F6F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3" y="2032604"/>
            <a:ext cx="6626923" cy="38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9254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20" name="Google Shape;547;p38">
            <a:extLst>
              <a:ext uri="{FF2B5EF4-FFF2-40B4-BE49-F238E27FC236}">
                <a16:creationId xmlns:a16="http://schemas.microsoft.com/office/drawing/2014/main" id="{56F038A5-9059-4E84-87DF-C6A62046ABF8}"/>
              </a:ext>
            </a:extLst>
          </p:cNvPr>
          <p:cNvGrpSpPr/>
          <p:nvPr/>
        </p:nvGrpSpPr>
        <p:grpSpPr>
          <a:xfrm>
            <a:off x="247169" y="2370059"/>
            <a:ext cx="369301" cy="466805"/>
            <a:chOff x="3955900" y="2984500"/>
            <a:chExt cx="414000" cy="422525"/>
          </a:xfrm>
        </p:grpSpPr>
        <p:sp>
          <p:nvSpPr>
            <p:cNvPr id="21" name="Google Shape;548;p38">
              <a:extLst>
                <a:ext uri="{FF2B5EF4-FFF2-40B4-BE49-F238E27FC236}">
                  <a16:creationId xmlns:a16="http://schemas.microsoft.com/office/drawing/2014/main" id="{9CB7F3C0-253B-4101-8583-5E631D0AA9B7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549;p38">
              <a:extLst>
                <a:ext uri="{FF2B5EF4-FFF2-40B4-BE49-F238E27FC236}">
                  <a16:creationId xmlns:a16="http://schemas.microsoft.com/office/drawing/2014/main" id="{5E70B546-3423-4DFE-959C-9D9417EFEFC4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550;p38">
              <a:extLst>
                <a:ext uri="{FF2B5EF4-FFF2-40B4-BE49-F238E27FC236}">
                  <a16:creationId xmlns:a16="http://schemas.microsoft.com/office/drawing/2014/main" id="{74C4817D-8721-4201-B0F3-FC09D224C13A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898B77-A030-4941-AD1A-4C59D1659849}"/>
              </a:ext>
            </a:extLst>
          </p:cNvPr>
          <p:cNvSpPr txBox="1"/>
          <p:nvPr/>
        </p:nvSpPr>
        <p:spPr>
          <a:xfrm>
            <a:off x="674483" y="2252090"/>
            <a:ext cx="385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26" name="Google Shape;547;p38">
            <a:extLst>
              <a:ext uri="{FF2B5EF4-FFF2-40B4-BE49-F238E27FC236}">
                <a16:creationId xmlns:a16="http://schemas.microsoft.com/office/drawing/2014/main" id="{7F12738A-29C3-4530-A7B3-538AD881583A}"/>
              </a:ext>
            </a:extLst>
          </p:cNvPr>
          <p:cNvGrpSpPr/>
          <p:nvPr/>
        </p:nvGrpSpPr>
        <p:grpSpPr>
          <a:xfrm>
            <a:off x="272385" y="4117099"/>
            <a:ext cx="484292" cy="457351"/>
            <a:chOff x="3955900" y="2984500"/>
            <a:chExt cx="414000" cy="422525"/>
          </a:xfrm>
        </p:grpSpPr>
        <p:sp>
          <p:nvSpPr>
            <p:cNvPr id="27" name="Google Shape;548;p38">
              <a:extLst>
                <a:ext uri="{FF2B5EF4-FFF2-40B4-BE49-F238E27FC236}">
                  <a16:creationId xmlns:a16="http://schemas.microsoft.com/office/drawing/2014/main" id="{B75E883A-63F9-44DA-9DFE-2F71A7BE7EE8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549;p38">
              <a:extLst>
                <a:ext uri="{FF2B5EF4-FFF2-40B4-BE49-F238E27FC236}">
                  <a16:creationId xmlns:a16="http://schemas.microsoft.com/office/drawing/2014/main" id="{FF8DACAE-4707-4B62-BF37-3426BF516D87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550;p38">
              <a:extLst>
                <a:ext uri="{FF2B5EF4-FFF2-40B4-BE49-F238E27FC236}">
                  <a16:creationId xmlns:a16="http://schemas.microsoft.com/office/drawing/2014/main" id="{6337F57D-692C-4133-AC7D-6BCDB8B5B6DB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AFA0070-3D11-4A99-8AE4-636FC4D551CD}"/>
              </a:ext>
            </a:extLst>
          </p:cNvPr>
          <p:cNvSpPr txBox="1"/>
          <p:nvPr/>
        </p:nvSpPr>
        <p:spPr>
          <a:xfrm>
            <a:off x="733614" y="4156743"/>
            <a:ext cx="3271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D2C6F5-2158-4E5E-AEA2-4087DFB0A93B}"/>
              </a:ext>
            </a:extLst>
          </p:cNvPr>
          <p:cNvSpPr txBox="1"/>
          <p:nvPr/>
        </p:nvSpPr>
        <p:spPr>
          <a:xfrm>
            <a:off x="3788546" y="2252090"/>
            <a:ext cx="7293982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: (</a:t>
            </a:r>
            <a:r>
              <a:rPr lang="en-US" sz="2400" dirty="0" err="1">
                <a:latin typeface="Times New Roman" panose="02020603050405020304" pitchFamily="18" charset="0"/>
              </a:rPr>
              <a:t>u,v</a:t>
            </a:r>
            <a:r>
              <a:rPr lang="en-US" sz="2400" dirty="0">
                <a:latin typeface="Times New Roman" panose="02020603050405020304" pitchFamily="18" charset="0"/>
              </a:rPr>
              <a:t>) ≡ (v, u).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D32844-42BE-4AC5-A2EC-AE2134DCD754}"/>
              </a:ext>
            </a:extLst>
          </p:cNvPr>
          <p:cNvSpPr txBox="1"/>
          <p:nvPr/>
        </p:nvSpPr>
        <p:spPr>
          <a:xfrm>
            <a:off x="3788546" y="4101110"/>
            <a:ext cx="707452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 -&gt; </a:t>
            </a:r>
            <a:r>
              <a:rPr lang="en-US" sz="2400" dirty="0" err="1">
                <a:latin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: (u, v) ≠ (v, u).</a:t>
            </a:r>
          </a:p>
        </p:txBody>
      </p:sp>
    </p:spTree>
    <p:extLst>
      <p:ext uri="{BB962C8B-B14F-4D97-AF65-F5344CB8AC3E}">
        <p14:creationId xmlns:p14="http://schemas.microsoft.com/office/powerpoint/2010/main" val="5714611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3227</Words>
  <Application>Microsoft Office PowerPoint</Application>
  <PresentationFormat>Widescreen</PresentationFormat>
  <Paragraphs>950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Avenir Next LT Pro</vt:lpstr>
      <vt:lpstr>Calibri</vt:lpstr>
      <vt:lpstr>Courier New</vt:lpstr>
      <vt:lpstr>Symbol</vt:lpstr>
      <vt:lpstr>Times New Roman</vt:lpstr>
      <vt:lpstr>urw-din</vt:lpstr>
      <vt:lpstr>Wingdings</vt:lpstr>
      <vt:lpstr>AccentBoxVTI</vt:lpstr>
      <vt:lpstr>Thiết kế thuật toán theo mô hình đồ thị</vt:lpstr>
      <vt:lpstr>Mục lục:</vt:lpstr>
      <vt:lpstr>1. Giới thiệu và làm quen với đồ thị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Biều diễn đồ thị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Duyệt đồ thị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Bài toán minh họa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lnaq131@gmail.com</dc:creator>
  <cp:lastModifiedBy>lnaq131@gmail.com</cp:lastModifiedBy>
  <cp:revision>103</cp:revision>
  <dcterms:created xsi:type="dcterms:W3CDTF">2021-05-28T00:27:22Z</dcterms:created>
  <dcterms:modified xsi:type="dcterms:W3CDTF">2021-06-29T00:32:58Z</dcterms:modified>
</cp:coreProperties>
</file>