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270D8-2BB1-4A19-AC67-B3CAD8959D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07434-6AE9-463B-8541-A85E18028B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hằng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CDC62-767E-4DF2-B073-4CA74F0ABD4E}" type="parTrans" cxnId="{5ACDCF53-791E-4A03-8FD1-2B0747C49E71}">
      <dgm:prSet/>
      <dgm:spPr/>
      <dgm:t>
        <a:bodyPr/>
        <a:lstStyle/>
        <a:p>
          <a:endParaRPr lang="en-US"/>
        </a:p>
      </dgm:t>
    </dgm:pt>
    <dgm:pt modelId="{203259A3-1401-41C2-A6BF-2D461331614E}" type="sibTrans" cxnId="{5ACDCF53-791E-4A03-8FD1-2B0747C49E71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B2970F-F070-47D7-B486-3DEB602531F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A38B5-DCF8-42A4-8FE9-172F8A3D4131}" type="parTrans" cxnId="{6C18A2EB-60AC-43E7-891E-E5EF7BB05E09}">
      <dgm:prSet/>
      <dgm:spPr/>
      <dgm:t>
        <a:bodyPr/>
        <a:lstStyle/>
        <a:p>
          <a:endParaRPr lang="en-US"/>
        </a:p>
      </dgm:t>
    </dgm:pt>
    <dgm:pt modelId="{FB65FD39-FDA5-4B38-900F-9381E93A1A6C}" type="sibTrans" cxnId="{6C18A2EB-60AC-43E7-891E-E5EF7BB05E09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2A316-9A33-44B7-A455-F663B810B52A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74DBF4-D741-48DE-8AE4-9C18533040DD}" type="parTrans" cxnId="{74382BA2-39EA-4B25-A761-32E7A38D336F}">
      <dgm:prSet/>
      <dgm:spPr/>
      <dgm:t>
        <a:bodyPr/>
        <a:lstStyle/>
        <a:p>
          <a:endParaRPr lang="en-US"/>
        </a:p>
      </dgm:t>
    </dgm:pt>
    <dgm:pt modelId="{4AF619A1-9D57-4F69-AD5F-51B26B705FC9}" type="sibTrans" cxnId="{74382BA2-39EA-4B25-A761-32E7A38D336F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F34BC0-18C0-492C-8389-434683745FC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2D2B22-F568-41DC-B6D1-88E8E4D875E2}" type="parTrans" cxnId="{761FD423-FE56-494B-8F83-C6F7195E01F1}">
      <dgm:prSet/>
      <dgm:spPr/>
      <dgm:t>
        <a:bodyPr/>
        <a:lstStyle/>
        <a:p>
          <a:endParaRPr lang="en-US"/>
        </a:p>
      </dgm:t>
    </dgm:pt>
    <dgm:pt modelId="{BFB21B0D-A0BE-4CC9-B62A-9DB3DC174FD6}" type="sibTrans" cxnId="{761FD423-FE56-494B-8F83-C6F7195E01F1}">
      <dgm:prSet/>
      <dgm:spPr/>
      <dgm:t>
        <a:bodyPr/>
        <a:lstStyle/>
        <a:p>
          <a:endParaRPr lang="en-US"/>
        </a:p>
      </dgm:t>
    </dgm:pt>
    <dgm:pt modelId="{2872B89D-47FA-41D5-8A74-EB647235246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Nắm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rủi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ro.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1B8F3-20F4-460E-8E15-EE29C06C69C2}" type="parTrans" cxnId="{C7FC8A8D-E146-45B7-A799-2A14F00DCCC3}">
      <dgm:prSet/>
      <dgm:spPr/>
      <dgm:t>
        <a:bodyPr/>
        <a:lstStyle/>
        <a:p>
          <a:endParaRPr lang="en-US"/>
        </a:p>
      </dgm:t>
    </dgm:pt>
    <dgm:pt modelId="{B0CE7B65-9595-4F13-98F3-7F5A7B5752DE}" type="sibTrans" cxnId="{C7FC8A8D-E146-45B7-A799-2A14F00DCCC3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FDDA4-C3AB-4F70-97A5-F73ECA634F04}" type="pres">
      <dgm:prSet presAssocID="{791270D8-2BB1-4A19-AC67-B3CAD8959D70}" presName="outerComposite" presStyleCnt="0">
        <dgm:presLayoutVars>
          <dgm:chMax val="5"/>
          <dgm:dir/>
          <dgm:resizeHandles val="exact"/>
        </dgm:presLayoutVars>
      </dgm:prSet>
      <dgm:spPr/>
    </dgm:pt>
    <dgm:pt modelId="{28623507-59DF-4504-A817-4CE60DD110B5}" type="pres">
      <dgm:prSet presAssocID="{791270D8-2BB1-4A19-AC67-B3CAD8959D70}" presName="dummyMaxCanvas" presStyleCnt="0">
        <dgm:presLayoutVars/>
      </dgm:prSet>
      <dgm:spPr/>
    </dgm:pt>
    <dgm:pt modelId="{D399B510-7C97-47CE-A874-197ACA8D67A7}" type="pres">
      <dgm:prSet presAssocID="{791270D8-2BB1-4A19-AC67-B3CAD8959D70}" presName="FiveNodes_1" presStyleLbl="node1" presStyleIdx="0" presStyleCnt="5">
        <dgm:presLayoutVars>
          <dgm:bulletEnabled val="1"/>
        </dgm:presLayoutVars>
      </dgm:prSet>
      <dgm:spPr/>
    </dgm:pt>
    <dgm:pt modelId="{FB048E74-01FE-47C0-BF0E-15D36DB2CC02}" type="pres">
      <dgm:prSet presAssocID="{791270D8-2BB1-4A19-AC67-B3CAD8959D70}" presName="FiveNodes_2" presStyleLbl="node1" presStyleIdx="1" presStyleCnt="5">
        <dgm:presLayoutVars>
          <dgm:bulletEnabled val="1"/>
        </dgm:presLayoutVars>
      </dgm:prSet>
      <dgm:spPr/>
    </dgm:pt>
    <dgm:pt modelId="{D61F4323-35EF-436C-9A66-2D5021D868D3}" type="pres">
      <dgm:prSet presAssocID="{791270D8-2BB1-4A19-AC67-B3CAD8959D70}" presName="FiveNodes_3" presStyleLbl="node1" presStyleIdx="2" presStyleCnt="5">
        <dgm:presLayoutVars>
          <dgm:bulletEnabled val="1"/>
        </dgm:presLayoutVars>
      </dgm:prSet>
      <dgm:spPr/>
    </dgm:pt>
    <dgm:pt modelId="{D801BBDD-5EB5-45DA-9A87-F10C956B5BCF}" type="pres">
      <dgm:prSet presAssocID="{791270D8-2BB1-4A19-AC67-B3CAD8959D7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CBCDF-1A76-4372-BB5C-7C0AD3F520D9}" type="pres">
      <dgm:prSet presAssocID="{791270D8-2BB1-4A19-AC67-B3CAD8959D70}" presName="FiveNodes_5" presStyleLbl="node1" presStyleIdx="4" presStyleCnt="5">
        <dgm:presLayoutVars>
          <dgm:bulletEnabled val="1"/>
        </dgm:presLayoutVars>
      </dgm:prSet>
      <dgm:spPr/>
    </dgm:pt>
    <dgm:pt modelId="{EA66EC5E-8E93-4332-9D12-261D473BC3EB}" type="pres">
      <dgm:prSet presAssocID="{791270D8-2BB1-4A19-AC67-B3CAD8959D70}" presName="FiveConn_1-2" presStyleLbl="fgAccFollowNode1" presStyleIdx="0" presStyleCnt="4">
        <dgm:presLayoutVars>
          <dgm:bulletEnabled val="1"/>
        </dgm:presLayoutVars>
      </dgm:prSet>
      <dgm:spPr/>
    </dgm:pt>
    <dgm:pt modelId="{67FB0A04-7720-48E3-874E-F05D50785A7B}" type="pres">
      <dgm:prSet presAssocID="{791270D8-2BB1-4A19-AC67-B3CAD8959D70}" presName="FiveConn_2-3" presStyleLbl="fgAccFollowNode1" presStyleIdx="1" presStyleCnt="4">
        <dgm:presLayoutVars>
          <dgm:bulletEnabled val="1"/>
        </dgm:presLayoutVars>
      </dgm:prSet>
      <dgm:spPr/>
    </dgm:pt>
    <dgm:pt modelId="{A39D33E9-6571-49B0-9F48-86902D0F5B40}" type="pres">
      <dgm:prSet presAssocID="{791270D8-2BB1-4A19-AC67-B3CAD8959D70}" presName="FiveConn_3-4" presStyleLbl="fgAccFollowNode1" presStyleIdx="2" presStyleCnt="4">
        <dgm:presLayoutVars>
          <dgm:bulletEnabled val="1"/>
        </dgm:presLayoutVars>
      </dgm:prSet>
      <dgm:spPr/>
    </dgm:pt>
    <dgm:pt modelId="{3833547A-8E30-42B2-89C1-4450DC198494}" type="pres">
      <dgm:prSet presAssocID="{791270D8-2BB1-4A19-AC67-B3CAD8959D70}" presName="FiveConn_4-5" presStyleLbl="fgAccFollowNode1" presStyleIdx="3" presStyleCnt="4">
        <dgm:presLayoutVars>
          <dgm:bulletEnabled val="1"/>
        </dgm:presLayoutVars>
      </dgm:prSet>
      <dgm:spPr/>
    </dgm:pt>
    <dgm:pt modelId="{D13BEA1D-72CE-4C53-9F49-92B0F2C8881D}" type="pres">
      <dgm:prSet presAssocID="{791270D8-2BB1-4A19-AC67-B3CAD8959D70}" presName="FiveNodes_1_text" presStyleLbl="node1" presStyleIdx="4" presStyleCnt="5">
        <dgm:presLayoutVars>
          <dgm:bulletEnabled val="1"/>
        </dgm:presLayoutVars>
      </dgm:prSet>
      <dgm:spPr/>
    </dgm:pt>
    <dgm:pt modelId="{F4813CA4-46E3-4D8A-8290-0E34553ED0D5}" type="pres">
      <dgm:prSet presAssocID="{791270D8-2BB1-4A19-AC67-B3CAD8959D70}" presName="FiveNodes_2_text" presStyleLbl="node1" presStyleIdx="4" presStyleCnt="5">
        <dgm:presLayoutVars>
          <dgm:bulletEnabled val="1"/>
        </dgm:presLayoutVars>
      </dgm:prSet>
      <dgm:spPr/>
    </dgm:pt>
    <dgm:pt modelId="{6D6FF68D-08DB-4A03-BAB6-AD6BC051AC43}" type="pres">
      <dgm:prSet presAssocID="{791270D8-2BB1-4A19-AC67-B3CAD8959D70}" presName="FiveNodes_3_text" presStyleLbl="node1" presStyleIdx="4" presStyleCnt="5">
        <dgm:presLayoutVars>
          <dgm:bulletEnabled val="1"/>
        </dgm:presLayoutVars>
      </dgm:prSet>
      <dgm:spPr/>
    </dgm:pt>
    <dgm:pt modelId="{89B5B954-C795-44E3-A4F0-CCCEA7F6D5EE}" type="pres">
      <dgm:prSet presAssocID="{791270D8-2BB1-4A19-AC67-B3CAD8959D7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D399F-839D-47F6-862E-8674E5B1ABFC}" type="pres">
      <dgm:prSet presAssocID="{791270D8-2BB1-4A19-AC67-B3CAD8959D7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CFA512C-AB4A-4691-A388-15BF1426EF81}" type="presOf" srcId="{A202A316-9A33-44B7-A455-F663B810B52A}" destId="{6D6FF68D-08DB-4A03-BAB6-AD6BC051AC43}" srcOrd="1" destOrd="0" presId="urn:microsoft.com/office/officeart/2005/8/layout/vProcess5"/>
    <dgm:cxn modelId="{E32C8749-4A34-4E5D-B30D-33D5F127A7EF}" type="presOf" srcId="{791270D8-2BB1-4A19-AC67-B3CAD8959D70}" destId="{15BFDDA4-C3AB-4F70-97A5-F73ECA634F04}" srcOrd="0" destOrd="0" presId="urn:microsoft.com/office/officeart/2005/8/layout/vProcess5"/>
    <dgm:cxn modelId="{DAE7C4BC-E390-4D70-B721-4176096370E8}" type="presOf" srcId="{A202A316-9A33-44B7-A455-F663B810B52A}" destId="{D61F4323-35EF-436C-9A66-2D5021D868D3}" srcOrd="0" destOrd="0" presId="urn:microsoft.com/office/officeart/2005/8/layout/vProcess5"/>
    <dgm:cxn modelId="{1DB8D0C5-F098-4A40-A53C-971948B7B8B5}" type="presOf" srcId="{FB65FD39-FDA5-4B38-900F-9381E93A1A6C}" destId="{67FB0A04-7720-48E3-874E-F05D50785A7B}" srcOrd="0" destOrd="0" presId="urn:microsoft.com/office/officeart/2005/8/layout/vProcess5"/>
    <dgm:cxn modelId="{DABBCD96-B3A5-4320-91AA-12C8436E6467}" type="presOf" srcId="{89B2970F-F070-47D7-B486-3DEB602531FF}" destId="{F4813CA4-46E3-4D8A-8290-0E34553ED0D5}" srcOrd="1" destOrd="0" presId="urn:microsoft.com/office/officeart/2005/8/layout/vProcess5"/>
    <dgm:cxn modelId="{9CEADE6A-C2D1-4D34-AA91-C88C2FCE1E1B}" type="presOf" srcId="{89B2970F-F070-47D7-B486-3DEB602531FF}" destId="{FB048E74-01FE-47C0-BF0E-15D36DB2CC02}" srcOrd="0" destOrd="0" presId="urn:microsoft.com/office/officeart/2005/8/layout/vProcess5"/>
    <dgm:cxn modelId="{71C742FE-FEAD-47C1-A435-159572AECA05}" type="presOf" srcId="{81F34BC0-18C0-492C-8389-434683745FCD}" destId="{A99D399F-839D-47F6-862E-8674E5B1ABFC}" srcOrd="1" destOrd="0" presId="urn:microsoft.com/office/officeart/2005/8/layout/vProcess5"/>
    <dgm:cxn modelId="{8520E1D8-8D85-4DC6-8D69-B71BC4CCAF94}" type="presOf" srcId="{C3407434-6AE9-463B-8541-A85E18028BC7}" destId="{D13BEA1D-72CE-4C53-9F49-92B0F2C8881D}" srcOrd="1" destOrd="0" presId="urn:microsoft.com/office/officeart/2005/8/layout/vProcess5"/>
    <dgm:cxn modelId="{9CBA65D2-B2D7-4459-B0D2-C679C66966D3}" type="presOf" srcId="{2872B89D-47FA-41D5-8A74-EB6472352468}" destId="{89B5B954-C795-44E3-A4F0-CCCEA7F6D5EE}" srcOrd="1" destOrd="0" presId="urn:microsoft.com/office/officeart/2005/8/layout/vProcess5"/>
    <dgm:cxn modelId="{74382BA2-39EA-4B25-A761-32E7A38D336F}" srcId="{791270D8-2BB1-4A19-AC67-B3CAD8959D70}" destId="{A202A316-9A33-44B7-A455-F663B810B52A}" srcOrd="2" destOrd="0" parTransId="{EF74DBF4-D741-48DE-8AE4-9C18533040DD}" sibTransId="{4AF619A1-9D57-4F69-AD5F-51B26B705FC9}"/>
    <dgm:cxn modelId="{7965E604-48E9-4BD0-88DF-A5A3EC01CFDF}" type="presOf" srcId="{81F34BC0-18C0-492C-8389-434683745FCD}" destId="{0FCCBCDF-1A76-4372-BB5C-7C0AD3F520D9}" srcOrd="0" destOrd="0" presId="urn:microsoft.com/office/officeart/2005/8/layout/vProcess5"/>
    <dgm:cxn modelId="{4BB61610-A0F5-44C7-A89F-A53D22CBEE87}" type="presOf" srcId="{B0CE7B65-9595-4F13-98F3-7F5A7B5752DE}" destId="{3833547A-8E30-42B2-89C1-4450DC198494}" srcOrd="0" destOrd="0" presId="urn:microsoft.com/office/officeart/2005/8/layout/vProcess5"/>
    <dgm:cxn modelId="{EFE63905-8DC6-4FA0-859D-DA4B447D06C1}" type="presOf" srcId="{203259A3-1401-41C2-A6BF-2D461331614E}" destId="{EA66EC5E-8E93-4332-9D12-261D473BC3EB}" srcOrd="0" destOrd="0" presId="urn:microsoft.com/office/officeart/2005/8/layout/vProcess5"/>
    <dgm:cxn modelId="{761FD423-FE56-494B-8F83-C6F7195E01F1}" srcId="{791270D8-2BB1-4A19-AC67-B3CAD8959D70}" destId="{81F34BC0-18C0-492C-8389-434683745FCD}" srcOrd="4" destOrd="0" parTransId="{152D2B22-F568-41DC-B6D1-88E8E4D875E2}" sibTransId="{BFB21B0D-A0BE-4CC9-B62A-9DB3DC174FD6}"/>
    <dgm:cxn modelId="{6C18A2EB-60AC-43E7-891E-E5EF7BB05E09}" srcId="{791270D8-2BB1-4A19-AC67-B3CAD8959D70}" destId="{89B2970F-F070-47D7-B486-3DEB602531FF}" srcOrd="1" destOrd="0" parTransId="{77DA38B5-DCF8-42A4-8FE9-172F8A3D4131}" sibTransId="{FB65FD39-FDA5-4B38-900F-9381E93A1A6C}"/>
    <dgm:cxn modelId="{A019B55D-0427-4664-A762-B40FA75474AE}" type="presOf" srcId="{4AF619A1-9D57-4F69-AD5F-51B26B705FC9}" destId="{A39D33E9-6571-49B0-9F48-86902D0F5B40}" srcOrd="0" destOrd="0" presId="urn:microsoft.com/office/officeart/2005/8/layout/vProcess5"/>
    <dgm:cxn modelId="{982E7609-65DF-4019-80E4-3ED3405F4793}" type="presOf" srcId="{C3407434-6AE9-463B-8541-A85E18028BC7}" destId="{D399B510-7C97-47CE-A874-197ACA8D67A7}" srcOrd="0" destOrd="0" presId="urn:microsoft.com/office/officeart/2005/8/layout/vProcess5"/>
    <dgm:cxn modelId="{5ACDCF53-791E-4A03-8FD1-2B0747C49E71}" srcId="{791270D8-2BB1-4A19-AC67-B3CAD8959D70}" destId="{C3407434-6AE9-463B-8541-A85E18028BC7}" srcOrd="0" destOrd="0" parTransId="{A11CDC62-767E-4DF2-B073-4CA74F0ABD4E}" sibTransId="{203259A3-1401-41C2-A6BF-2D461331614E}"/>
    <dgm:cxn modelId="{C7FC8A8D-E146-45B7-A799-2A14F00DCCC3}" srcId="{791270D8-2BB1-4A19-AC67-B3CAD8959D70}" destId="{2872B89D-47FA-41D5-8A74-EB6472352468}" srcOrd="3" destOrd="0" parTransId="{E061B8F3-20F4-460E-8E15-EE29C06C69C2}" sibTransId="{B0CE7B65-9595-4F13-98F3-7F5A7B5752DE}"/>
    <dgm:cxn modelId="{2F1FE020-F0A7-4D59-850F-07B531F00FCA}" type="presOf" srcId="{2872B89D-47FA-41D5-8A74-EB6472352468}" destId="{D801BBDD-5EB5-45DA-9A87-F10C956B5BCF}" srcOrd="0" destOrd="0" presId="urn:microsoft.com/office/officeart/2005/8/layout/vProcess5"/>
    <dgm:cxn modelId="{C1E0BB8B-54E5-4CE7-B693-21A8408C14D6}" type="presParOf" srcId="{15BFDDA4-C3AB-4F70-97A5-F73ECA634F04}" destId="{28623507-59DF-4504-A817-4CE60DD110B5}" srcOrd="0" destOrd="0" presId="urn:microsoft.com/office/officeart/2005/8/layout/vProcess5"/>
    <dgm:cxn modelId="{60E89413-FB20-4C6E-82A4-C9FD035C89E4}" type="presParOf" srcId="{15BFDDA4-C3AB-4F70-97A5-F73ECA634F04}" destId="{D399B510-7C97-47CE-A874-197ACA8D67A7}" srcOrd="1" destOrd="0" presId="urn:microsoft.com/office/officeart/2005/8/layout/vProcess5"/>
    <dgm:cxn modelId="{C0174906-6723-4D11-803C-022553BA4A33}" type="presParOf" srcId="{15BFDDA4-C3AB-4F70-97A5-F73ECA634F04}" destId="{FB048E74-01FE-47C0-BF0E-15D36DB2CC02}" srcOrd="2" destOrd="0" presId="urn:microsoft.com/office/officeart/2005/8/layout/vProcess5"/>
    <dgm:cxn modelId="{4AB248A0-ADFE-4D25-AD9D-1E0C59664D7B}" type="presParOf" srcId="{15BFDDA4-C3AB-4F70-97A5-F73ECA634F04}" destId="{D61F4323-35EF-436C-9A66-2D5021D868D3}" srcOrd="3" destOrd="0" presId="urn:microsoft.com/office/officeart/2005/8/layout/vProcess5"/>
    <dgm:cxn modelId="{40B666D3-AB25-4691-BE46-32DDF4DC307F}" type="presParOf" srcId="{15BFDDA4-C3AB-4F70-97A5-F73ECA634F04}" destId="{D801BBDD-5EB5-45DA-9A87-F10C956B5BCF}" srcOrd="4" destOrd="0" presId="urn:microsoft.com/office/officeart/2005/8/layout/vProcess5"/>
    <dgm:cxn modelId="{3D37C237-1BC5-4F65-BC14-1570E2BECEB4}" type="presParOf" srcId="{15BFDDA4-C3AB-4F70-97A5-F73ECA634F04}" destId="{0FCCBCDF-1A76-4372-BB5C-7C0AD3F520D9}" srcOrd="5" destOrd="0" presId="urn:microsoft.com/office/officeart/2005/8/layout/vProcess5"/>
    <dgm:cxn modelId="{88571AA3-4786-4926-89A1-672CC20ACF8A}" type="presParOf" srcId="{15BFDDA4-C3AB-4F70-97A5-F73ECA634F04}" destId="{EA66EC5E-8E93-4332-9D12-261D473BC3EB}" srcOrd="6" destOrd="0" presId="urn:microsoft.com/office/officeart/2005/8/layout/vProcess5"/>
    <dgm:cxn modelId="{C75AC87B-5C2D-4519-99B3-F0FA89D4C8C2}" type="presParOf" srcId="{15BFDDA4-C3AB-4F70-97A5-F73ECA634F04}" destId="{67FB0A04-7720-48E3-874E-F05D50785A7B}" srcOrd="7" destOrd="0" presId="urn:microsoft.com/office/officeart/2005/8/layout/vProcess5"/>
    <dgm:cxn modelId="{E12CF964-A124-41E6-8F43-4994B6735060}" type="presParOf" srcId="{15BFDDA4-C3AB-4F70-97A5-F73ECA634F04}" destId="{A39D33E9-6571-49B0-9F48-86902D0F5B40}" srcOrd="8" destOrd="0" presId="urn:microsoft.com/office/officeart/2005/8/layout/vProcess5"/>
    <dgm:cxn modelId="{19C20DE6-86AF-4BC1-AA69-CE8A2F29D199}" type="presParOf" srcId="{15BFDDA4-C3AB-4F70-97A5-F73ECA634F04}" destId="{3833547A-8E30-42B2-89C1-4450DC198494}" srcOrd="9" destOrd="0" presId="urn:microsoft.com/office/officeart/2005/8/layout/vProcess5"/>
    <dgm:cxn modelId="{12B37040-48AC-49D5-A65F-5763BF28C283}" type="presParOf" srcId="{15BFDDA4-C3AB-4F70-97A5-F73ECA634F04}" destId="{D13BEA1D-72CE-4C53-9F49-92B0F2C8881D}" srcOrd="10" destOrd="0" presId="urn:microsoft.com/office/officeart/2005/8/layout/vProcess5"/>
    <dgm:cxn modelId="{F4EC1257-ABEA-425C-B2E8-3CFA77093356}" type="presParOf" srcId="{15BFDDA4-C3AB-4F70-97A5-F73ECA634F04}" destId="{F4813CA4-46E3-4D8A-8290-0E34553ED0D5}" srcOrd="11" destOrd="0" presId="urn:microsoft.com/office/officeart/2005/8/layout/vProcess5"/>
    <dgm:cxn modelId="{B8DBE989-2046-4E37-8030-F5CBA474A4DD}" type="presParOf" srcId="{15BFDDA4-C3AB-4F70-97A5-F73ECA634F04}" destId="{6D6FF68D-08DB-4A03-BAB6-AD6BC051AC43}" srcOrd="12" destOrd="0" presId="urn:microsoft.com/office/officeart/2005/8/layout/vProcess5"/>
    <dgm:cxn modelId="{9906A628-2E90-43F0-BCEE-C1903E0F85F2}" type="presParOf" srcId="{15BFDDA4-C3AB-4F70-97A5-F73ECA634F04}" destId="{89B5B954-C795-44E3-A4F0-CCCEA7F6D5EE}" srcOrd="13" destOrd="0" presId="urn:microsoft.com/office/officeart/2005/8/layout/vProcess5"/>
    <dgm:cxn modelId="{7CAA51A8-4C6B-458D-8F7C-AB322D40634E}" type="presParOf" srcId="{15BFDDA4-C3AB-4F70-97A5-F73ECA634F04}" destId="{A99D399F-839D-47F6-862E-8674E5B1ABF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9B510-7C97-47CE-A874-197ACA8D67A7}">
      <dsp:nvSpPr>
        <dsp:cNvPr id="0" name=""/>
        <dsp:cNvSpPr/>
      </dsp:nvSpPr>
      <dsp:spPr>
        <a:xfrm>
          <a:off x="0" y="0"/>
          <a:ext cx="7447989" cy="79238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hằng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08" y="23208"/>
        <a:ext cx="6500233" cy="745970"/>
      </dsp:txXfrm>
    </dsp:sp>
    <dsp:sp modelId="{FB048E74-01FE-47C0-BF0E-15D36DB2CC02}">
      <dsp:nvSpPr>
        <dsp:cNvPr id="0" name=""/>
        <dsp:cNvSpPr/>
      </dsp:nvSpPr>
      <dsp:spPr>
        <a:xfrm>
          <a:off x="556180" y="902440"/>
          <a:ext cx="7447989" cy="79238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9388" y="925648"/>
        <a:ext cx="6330340" cy="745970"/>
      </dsp:txXfrm>
    </dsp:sp>
    <dsp:sp modelId="{D61F4323-35EF-436C-9A66-2D5021D868D3}">
      <dsp:nvSpPr>
        <dsp:cNvPr id="0" name=""/>
        <dsp:cNvSpPr/>
      </dsp:nvSpPr>
      <dsp:spPr>
        <a:xfrm>
          <a:off x="1112361" y="1804880"/>
          <a:ext cx="7447989" cy="79238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5569" y="1828088"/>
        <a:ext cx="6330340" cy="745970"/>
      </dsp:txXfrm>
    </dsp:sp>
    <dsp:sp modelId="{D801BBDD-5EB5-45DA-9A87-F10C956B5BCF}">
      <dsp:nvSpPr>
        <dsp:cNvPr id="0" name=""/>
        <dsp:cNvSpPr/>
      </dsp:nvSpPr>
      <dsp:spPr>
        <a:xfrm>
          <a:off x="1668542" y="2707320"/>
          <a:ext cx="7447989" cy="79238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Nắm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rủi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ro.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1750" y="2730528"/>
        <a:ext cx="6330340" cy="745970"/>
      </dsp:txXfrm>
    </dsp:sp>
    <dsp:sp modelId="{0FCCBCDF-1A76-4372-BB5C-7C0AD3F520D9}">
      <dsp:nvSpPr>
        <dsp:cNvPr id="0" name=""/>
        <dsp:cNvSpPr/>
      </dsp:nvSpPr>
      <dsp:spPr>
        <a:xfrm>
          <a:off x="2224723" y="3609760"/>
          <a:ext cx="7447989" cy="792386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7931" y="3632968"/>
        <a:ext cx="6330340" cy="745970"/>
      </dsp:txXfrm>
    </dsp:sp>
    <dsp:sp modelId="{EA66EC5E-8E93-4332-9D12-261D473BC3EB}">
      <dsp:nvSpPr>
        <dsp:cNvPr id="0" name=""/>
        <dsp:cNvSpPr/>
      </dsp:nvSpPr>
      <dsp:spPr>
        <a:xfrm>
          <a:off x="6932937" y="578882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8823" y="578882"/>
        <a:ext cx="283279" cy="387576"/>
      </dsp:txXfrm>
    </dsp:sp>
    <dsp:sp modelId="{67FB0A04-7720-48E3-874E-F05D50785A7B}">
      <dsp:nvSpPr>
        <dsp:cNvPr id="0" name=""/>
        <dsp:cNvSpPr/>
      </dsp:nvSpPr>
      <dsp:spPr>
        <a:xfrm>
          <a:off x="7489118" y="1481322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05004" y="1481322"/>
        <a:ext cx="283279" cy="387576"/>
      </dsp:txXfrm>
    </dsp:sp>
    <dsp:sp modelId="{A39D33E9-6571-49B0-9F48-86902D0F5B40}">
      <dsp:nvSpPr>
        <dsp:cNvPr id="0" name=""/>
        <dsp:cNvSpPr/>
      </dsp:nvSpPr>
      <dsp:spPr>
        <a:xfrm>
          <a:off x="8045299" y="2370556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61185" y="2370556"/>
        <a:ext cx="283279" cy="387576"/>
      </dsp:txXfrm>
    </dsp:sp>
    <dsp:sp modelId="{3833547A-8E30-42B2-89C1-4450DC198494}">
      <dsp:nvSpPr>
        <dsp:cNvPr id="0" name=""/>
        <dsp:cNvSpPr/>
      </dsp:nvSpPr>
      <dsp:spPr>
        <a:xfrm>
          <a:off x="8601480" y="3281800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17366" y="3281800"/>
        <a:ext cx="283279" cy="387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EE9B-586F-43AE-868D-66F3DD1D05E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5313-533A-46DE-9399-CDD31E9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5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4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3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6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4768" y="2700049"/>
            <a:ext cx="93780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3600" b="0" cap="all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023" y="1265144"/>
            <a:ext cx="2032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1111" y="5035286"/>
            <a:ext cx="46602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4076" y="887446"/>
            <a:ext cx="7219073" cy="635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396" y="556856"/>
            <a:ext cx="5430129" cy="61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4076" y="2323223"/>
            <a:ext cx="7219072" cy="53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394" y="2031600"/>
            <a:ext cx="5430129" cy="527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4077" y="3700664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95" y="3370074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4077" y="4977604"/>
            <a:ext cx="7219073" cy="661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397" y="4707388"/>
            <a:ext cx="5430129" cy="60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5782" y="2110154"/>
            <a:ext cx="865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82" y="3502855"/>
            <a:ext cx="837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trở thành công cụ hỗ trợ đắc lực không thể thiếu trong nhiều lĩnh vực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ứng dụng công tác quản lý, nghiên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39" y="913051"/>
            <a:ext cx="7219073" cy="635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559" y="582461"/>
            <a:ext cx="5430129" cy="61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6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2110154"/>
            <a:ext cx="48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738" y="2802651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738" y="3461238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129" y="405527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56" y="4055274"/>
            <a:ext cx="555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Xây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dựng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mềm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lí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phòng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trọ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097" y="725159"/>
            <a:ext cx="6571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06" y="764923"/>
            <a:ext cx="7219072" cy="676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410" y="470088"/>
            <a:ext cx="5430129" cy="633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53247766"/>
              </p:ext>
            </p:extLst>
          </p:nvPr>
        </p:nvGraphicFramePr>
        <p:xfrm>
          <a:off x="1159410" y="1637711"/>
          <a:ext cx="9672713" cy="440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2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834" y="985600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766" y="715093"/>
            <a:ext cx="7219073" cy="661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9086" y="444877"/>
            <a:ext cx="5430129" cy="60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85467"/>
              </p:ext>
            </p:extLst>
          </p:nvPr>
        </p:nvGraphicFramePr>
        <p:xfrm>
          <a:off x="2060135" y="1999826"/>
          <a:ext cx="8128000" cy="349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12334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0058524"/>
                    </a:ext>
                  </a:extLst>
                </a:gridCol>
              </a:tblGrid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1479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BPM, CDM, 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Thanh,Phạm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32607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phòng,thiết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50697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16552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nước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28040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216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2019-10-15T05:40:40Z</dcterms:created>
  <dcterms:modified xsi:type="dcterms:W3CDTF">2019-10-15T07:19:13Z</dcterms:modified>
</cp:coreProperties>
</file>