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51F1-CABD-4C28-9D83-C022BF26E8A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E152-2445-4DAB-B70B-28F112D7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3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51F1-CABD-4C28-9D83-C022BF26E8A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E152-2445-4DAB-B70B-28F112D7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3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51F1-CABD-4C28-9D83-C022BF26E8A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E152-2445-4DAB-B70B-28F112D7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1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51F1-CABD-4C28-9D83-C022BF26E8A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E152-2445-4DAB-B70B-28F112D7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6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51F1-CABD-4C28-9D83-C022BF26E8A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E152-2445-4DAB-B70B-28F112D7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1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51F1-CABD-4C28-9D83-C022BF26E8A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E152-2445-4DAB-B70B-28F112D7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3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51F1-CABD-4C28-9D83-C022BF26E8A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E152-2445-4DAB-B70B-28F112D7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51F1-CABD-4C28-9D83-C022BF26E8A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E152-2445-4DAB-B70B-28F112D7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51F1-CABD-4C28-9D83-C022BF26E8A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E152-2445-4DAB-B70B-28F112D7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0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51F1-CABD-4C28-9D83-C022BF26E8A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E152-2445-4DAB-B70B-28F112D7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4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51F1-CABD-4C28-9D83-C022BF26E8A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E152-2445-4DAB-B70B-28F112D7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4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351F1-CABD-4C28-9D83-C022BF26E8A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5E152-2445-4DAB-B70B-28F112D7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8415" y="4810818"/>
            <a:ext cx="3655168" cy="689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3600" b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3600" b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3600" b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endParaRPr lang="en-US" sz="240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3448049" y="1291714"/>
            <a:ext cx="52959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4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9291" y="1466342"/>
            <a:ext cx="103258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err="1"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en-US" sz="280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hách</a:t>
            </a:r>
            <a:r>
              <a:rPr lang="en-US" sz="280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80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thường </a:t>
            </a:r>
            <a:r>
              <a:rPr lang="en-US" sz="280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sz="280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</a:t>
            </a:r>
            <a:r>
              <a:rPr lang="en-US" sz="28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smtClean="0">
                <a:latin typeface="Times New Roman" panose="02020603050405020304" pitchFamily="18" charset="0"/>
                <a:ea typeface="Calibri" panose="020F0502020204030204" pitchFamily="34" charset="0"/>
              </a:rPr>
              <a:t>yêu cầu</a:t>
            </a:r>
            <a:r>
              <a:rPr lang="en-US" sz="280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80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</a:t>
            </a:r>
            <a:r>
              <a:rPr lang="en-US" sz="280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80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80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khái quát </a:t>
            </a:r>
            <a:r>
              <a:rPr lang="en-US" sz="280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280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</a:t>
            </a:r>
            <a:r>
              <a:rPr lang="en-US" sz="280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không đưa ra yêu cầu rõ ràng theo ý họ muốn, để ta có thể xác định cụ thể cách xử lý.</a:t>
            </a:r>
            <a:endParaRPr lang="en-US" sz="2800"/>
          </a:p>
        </p:txBody>
      </p:sp>
      <p:sp>
        <p:nvSpPr>
          <p:cNvPr id="3" name="Rectangle 2"/>
          <p:cNvSpPr/>
          <p:nvPr/>
        </p:nvSpPr>
        <p:spPr>
          <a:xfrm>
            <a:off x="1009291" y="3646883"/>
            <a:ext cx="10325818" cy="1547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 hình mẫu thử dựa trên ý tưởng xây dựng 1 mẫu thử ban đầu và đưa cho khách hàng xem xét, sau đó chỉnh sửa, thay đổi qua nhiều phiên bản để đáp ứng được yêu cầu khách hang.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3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9291" y="3205399"/>
            <a:ext cx="10325818" cy="1051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280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 được nhiều phiên bản nên hệ thống luôn đáp ứng được nhu cầu khách hàng</a:t>
            </a:r>
            <a:endParaRPr lang="en-US" sz="20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0313" y="937560"/>
            <a:ext cx="1843774" cy="622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b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 điểm:</a:t>
            </a:r>
            <a:endParaRPr lang="en-US" sz="2400" smtClean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9291" y="1881902"/>
            <a:ext cx="10325818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en-US" sz="280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Kiểm tra nhanh chóng nhu cầu của khách hàng và tính khả thi trong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 ra quyết định thiết kế.</a:t>
            </a:r>
            <a:endParaRPr lang="en-US" sz="20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9291" y="4497477"/>
            <a:ext cx="103258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ea typeface="Calibri" panose="020F0502020204030204" pitchFamily="34" charset="0"/>
              </a:rPr>
              <a:t>3.</a:t>
            </a:r>
            <a:r>
              <a:rPr lang="en-US" sz="280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Dễ dàng chỉnh sửa theo nhu cầu của khách hàng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2411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09291" y="2709878"/>
            <a:ext cx="10325818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280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 tính được thời gian hoàn thành</a:t>
            </a:r>
            <a:endParaRPr lang="en-US" sz="20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8416" y="983137"/>
            <a:ext cx="2587568" cy="658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b="1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Khuyết</a:t>
            </a:r>
            <a:r>
              <a:rPr lang="en-US" sz="3200" b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điểm:</a:t>
            </a:r>
            <a:endParaRPr lang="en-US" sz="2400" smtClean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9291" y="1881902"/>
            <a:ext cx="10325818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en-US" sz="280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Không có kế hoạch cụ thể để đua ra tiến trình phù hợp</a:t>
            </a:r>
            <a:endParaRPr lang="en-US" sz="20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9291" y="3537854"/>
            <a:ext cx="103258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ea typeface="Calibri" panose="020F0502020204030204" pitchFamily="34" charset="0"/>
              </a:rPr>
              <a:t>3.</a:t>
            </a:r>
            <a:r>
              <a:rPr lang="en-US" sz="280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Dễ dẫn đến việc thiếu tài nguyên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9291" y="4301197"/>
            <a:ext cx="103258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ea typeface="Calibri" panose="020F0502020204030204" pitchFamily="34" charset="0"/>
              </a:rPr>
              <a:t>4</a:t>
            </a:r>
            <a:r>
              <a:rPr lang="en-US" sz="280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280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Yêu cầu kỹ năng kỹ thuật cao</a:t>
            </a:r>
          </a:p>
        </p:txBody>
      </p:sp>
    </p:spTree>
    <p:extLst>
      <p:ext uri="{BB962C8B-B14F-4D97-AF65-F5344CB8AC3E}">
        <p14:creationId xmlns:p14="http://schemas.microsoft.com/office/powerpoint/2010/main" val="35453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2018-09-11T11:38:19Z</dcterms:created>
  <dcterms:modified xsi:type="dcterms:W3CDTF">2018-09-11T11:50:06Z</dcterms:modified>
</cp:coreProperties>
</file>