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256" r:id="rId3"/>
    <p:sldId id="258" r:id="rId4"/>
    <p:sldId id="259" r:id="rId5"/>
    <p:sldId id="260" r:id="rId6"/>
    <p:sldId id="261" r:id="rId7"/>
    <p:sldId id="262" r:id="rId8"/>
    <p:sldId id="263" r:id="rId9"/>
  </p:sldIdLst>
  <p:sldSz cx="9145588" cy="7021513"/>
  <p:notesSz cx="6858000" cy="9144000"/>
  <p:defaultTex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E86"/>
    <a:srgbClr val="F57189"/>
    <a:srgbClr val="FDFEFF"/>
    <a:srgbClr val="F5F9FD"/>
    <a:srgbClr val="F8F9FD"/>
    <a:srgbClr val="90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957" autoAdjust="0"/>
  </p:normalViewPr>
  <p:slideViewPr>
    <p:cSldViewPr>
      <p:cViewPr varScale="1">
        <p:scale>
          <a:sx n="35" d="100"/>
          <a:sy n="35" d="100"/>
        </p:scale>
        <p:origin x="-2376" y="-96"/>
      </p:cViewPr>
      <p:guideLst>
        <p:guide orient="horz" pos="2211"/>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44CDD8-F6E5-45A1-8961-C5E5E8507843}" type="datetimeFigureOut">
              <a:rPr lang="en-US" smtClean="0"/>
              <a:t>10/14/2013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75A3C1-1315-4C41-915A-3DBD6774AA16}" type="slidenum">
              <a:rPr lang="en-US" smtClean="0"/>
              <a:t>‹#›</a:t>
            </a:fld>
            <a:endParaRPr lang="en-US"/>
          </a:p>
        </p:txBody>
      </p:sp>
    </p:spTree>
    <p:extLst>
      <p:ext uri="{BB962C8B-B14F-4D97-AF65-F5344CB8AC3E}">
        <p14:creationId xmlns:p14="http://schemas.microsoft.com/office/powerpoint/2010/main" val="2813853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F554B-4A86-447D-A9E4-BD8A498E694F}" type="datetimeFigureOut">
              <a:rPr lang="en-US" smtClean="0"/>
              <a:t>10/14/2013</a:t>
            </a:fld>
            <a:endParaRPr lang="en-US"/>
          </a:p>
        </p:txBody>
      </p:sp>
      <p:sp>
        <p:nvSpPr>
          <p:cNvPr id="4" name="Slide Image Placeholder 3"/>
          <p:cNvSpPr>
            <a:spLocks noGrp="1" noRot="1" noChangeAspect="1"/>
          </p:cNvSpPr>
          <p:nvPr>
            <p:ph type="sldImg" idx="2"/>
          </p:nvPr>
        </p:nvSpPr>
        <p:spPr>
          <a:xfrm>
            <a:off x="1195388" y="685800"/>
            <a:ext cx="4467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21120-0D7E-4D50-913C-F94D98D9252B}" type="slidenum">
              <a:rPr lang="en-US" smtClean="0"/>
              <a:t>‹#›</a:t>
            </a:fld>
            <a:endParaRPr lang="en-US"/>
          </a:p>
        </p:txBody>
      </p:sp>
    </p:spTree>
    <p:extLst>
      <p:ext uri="{BB962C8B-B14F-4D97-AF65-F5344CB8AC3E}">
        <p14:creationId xmlns:p14="http://schemas.microsoft.com/office/powerpoint/2010/main" val="240567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Fair Deal là một cửa hàng nội thất chuyên bán các loại đồ nội thất cho ngôi nhà, văn phòng, bệnh viện vv </a:t>
            </a:r>
            <a:endParaRPr lang="en-US" dirty="0" smtClean="0"/>
          </a:p>
          <a:p>
            <a:r>
              <a:rPr lang="en-US" dirty="0" err="1" smtClean="0"/>
              <a:t>Chính</a:t>
            </a:r>
            <a:r>
              <a:rPr lang="en-US" baseline="0" dirty="0" smtClean="0"/>
              <a:t> </a:t>
            </a:r>
            <a:r>
              <a:rPr lang="en-US" baseline="0" dirty="0" err="1" smtClean="0"/>
              <a:t>vì</a:t>
            </a:r>
            <a:r>
              <a:rPr lang="en-US" baseline="0" dirty="0" smtClean="0"/>
              <a:t> </a:t>
            </a:r>
            <a:r>
              <a:rPr lang="en-US" baseline="0" dirty="0" err="1" smtClean="0"/>
              <a:t>phải</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nhiều</a:t>
            </a:r>
            <a:r>
              <a:rPr lang="en-US" baseline="0" dirty="0" smtClean="0"/>
              <a:t>, </a:t>
            </a:r>
            <a:r>
              <a:rPr lang="en-US" baseline="0" dirty="0" err="1" smtClean="0"/>
              <a:t>gây</a:t>
            </a:r>
            <a:r>
              <a:rPr lang="en-US" baseline="0" dirty="0" smtClean="0"/>
              <a:t> </a:t>
            </a:r>
            <a:r>
              <a:rPr lang="vi-VN" dirty="0" smtClean="0"/>
              <a:t>khó khăn </a:t>
            </a:r>
            <a:r>
              <a:rPr lang="en-US" dirty="0" err="1" smtClean="0"/>
              <a:t>về</a:t>
            </a:r>
            <a:r>
              <a:rPr lang="vi-VN" dirty="0" smtClean="0"/>
              <a:t> quản các chi tiết đặt hàng, giá cả, nhân viên</a:t>
            </a:r>
            <a:r>
              <a:rPr lang="en-US" baseline="0" dirty="0" smtClean="0"/>
              <a:t> </a:t>
            </a:r>
            <a:r>
              <a:rPr lang="vi-VN" dirty="0" smtClean="0"/>
              <a:t>vv </a:t>
            </a:r>
            <a:endParaRPr lang="en-US" dirty="0" smtClean="0"/>
          </a:p>
          <a:p>
            <a:r>
              <a:rPr lang="vi-VN" dirty="0" smtClean="0"/>
              <a:t>Vì vậy,</a:t>
            </a:r>
            <a:r>
              <a:rPr lang="en-US" baseline="0" dirty="0" smtClean="0"/>
              <a:t> </a:t>
            </a:r>
            <a:r>
              <a:rPr lang="vi-VN" dirty="0" smtClean="0"/>
              <a:t>phần mềm</a:t>
            </a:r>
            <a:r>
              <a:rPr lang="en-US" dirty="0" smtClean="0"/>
              <a:t> </a:t>
            </a:r>
            <a:r>
              <a:rPr lang="en-US" dirty="0" err="1" smtClean="0"/>
              <a:t>quản</a:t>
            </a:r>
            <a:r>
              <a:rPr lang="en-US" baseline="0" dirty="0" smtClean="0"/>
              <a:t> </a:t>
            </a:r>
            <a:r>
              <a:rPr lang="en-US" baseline="0" dirty="0" err="1" smtClean="0"/>
              <a:t>lý</a:t>
            </a:r>
            <a:r>
              <a:rPr lang="en-US" baseline="0" dirty="0" smtClean="0"/>
              <a:t> Furniture System </a:t>
            </a:r>
            <a:r>
              <a:rPr lang="en-US" baseline="0" dirty="0" err="1" smtClean="0"/>
              <a:t>được</a:t>
            </a:r>
            <a:r>
              <a:rPr lang="en-US" baseline="0" dirty="0" smtClean="0"/>
              <a:t> </a:t>
            </a:r>
            <a:r>
              <a:rPr lang="en-US" baseline="0" dirty="0" err="1" smtClean="0"/>
              <a:t>nhóm</a:t>
            </a:r>
            <a:r>
              <a:rPr lang="en-US" baseline="0" dirty="0" smtClean="0"/>
              <a:t> 3 – </a:t>
            </a:r>
            <a:r>
              <a:rPr lang="en-US" baseline="0" dirty="0" err="1" smtClean="0"/>
              <a:t>lớp</a:t>
            </a:r>
            <a:r>
              <a:rPr lang="en-US" baseline="0" dirty="0" smtClean="0"/>
              <a:t> C1212L -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đào</a:t>
            </a:r>
            <a:r>
              <a:rPr lang="en-US" baseline="0" dirty="0" smtClean="0"/>
              <a:t> </a:t>
            </a:r>
            <a:r>
              <a:rPr lang="en-US" baseline="0" dirty="0" err="1" smtClean="0"/>
              <a:t>tạo</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1B21120-0D7E-4D50-913C-F94D98D9252B}" type="slidenum">
              <a:rPr lang="en-US" smtClean="0"/>
              <a:t>1</a:t>
            </a:fld>
            <a:endParaRPr lang="en-US"/>
          </a:p>
        </p:txBody>
      </p:sp>
    </p:spTree>
    <p:extLst>
      <p:ext uri="{BB962C8B-B14F-4D97-AF65-F5344CB8AC3E}">
        <p14:creationId xmlns:p14="http://schemas.microsoft.com/office/powerpoint/2010/main" val="295746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Phần</a:t>
            </a:r>
            <a:r>
              <a:rPr lang="en-US" baseline="0" dirty="0" smtClean="0"/>
              <a:t> </a:t>
            </a:r>
            <a:r>
              <a:rPr lang="en-US" baseline="0" dirty="0" err="1" smtClean="0"/>
              <a:t>mềm</a:t>
            </a:r>
            <a:r>
              <a:rPr lang="vi-VN" dirty="0" smtClean="0"/>
              <a:t> bao gồm</a:t>
            </a:r>
            <a:endParaRPr lang="en-US" dirty="0" smtClean="0"/>
          </a:p>
          <a:p>
            <a:pPr marL="171450" indent="-171450">
              <a:buFontTx/>
              <a:buChar char="-"/>
            </a:pPr>
            <a:r>
              <a:rPr lang="en-US" dirty="0" smtClean="0"/>
              <a:t>T</a:t>
            </a:r>
            <a:r>
              <a:rPr lang="vi-VN" dirty="0" smtClean="0"/>
              <a:t>hông tin về tất cả các sản phẩm có sẵn, </a:t>
            </a:r>
            <a:endParaRPr lang="en-US" dirty="0" smtClean="0"/>
          </a:p>
          <a:p>
            <a:pPr marL="171450" indent="-171450">
              <a:buFontTx/>
              <a:buChar char="-"/>
            </a:pPr>
            <a:r>
              <a:rPr lang="en-US" dirty="0" smtClean="0"/>
              <a:t>C</a:t>
            </a:r>
            <a:r>
              <a:rPr lang="vi-VN" dirty="0" smtClean="0"/>
              <a:t>ác đơn đặt hàng giá</a:t>
            </a:r>
            <a:r>
              <a:rPr lang="en-US" dirty="0" smtClean="0"/>
              <a:t>,</a:t>
            </a:r>
            <a:r>
              <a:rPr lang="en-US" baseline="0" dirty="0" smtClean="0"/>
              <a:t> </a:t>
            </a:r>
            <a:r>
              <a:rPr lang="en-US" dirty="0" err="1" smtClean="0"/>
              <a:t>và</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a:t>
            </a:r>
            <a:endParaRPr lang="en-US" dirty="0" smtClean="0"/>
          </a:p>
          <a:p>
            <a:r>
              <a:rPr lang="vi-VN" dirty="0" smtClean="0"/>
              <a:t>Hệ thống này cung cấp một tổng quát, thông tin ngắn gọn và chính xác </a:t>
            </a:r>
            <a:r>
              <a:rPr lang="en-US" dirty="0" err="1" smtClean="0"/>
              <a:t>về</a:t>
            </a:r>
            <a:r>
              <a:rPr lang="en-US" baseline="0" dirty="0" smtClean="0"/>
              <a:t> </a:t>
            </a:r>
            <a:r>
              <a:rPr lang="vi-VN" dirty="0" smtClean="0"/>
              <a:t>chi tiết mua hàng</a:t>
            </a:r>
            <a:r>
              <a:rPr lang="en-US" dirty="0" smtClean="0"/>
              <a:t>,</a:t>
            </a:r>
            <a:r>
              <a:rPr lang="en-US" baseline="0" dirty="0" smtClean="0"/>
              <a:t> </a:t>
            </a:r>
            <a:r>
              <a:rPr lang="en-US" dirty="0" err="1" smtClean="0"/>
              <a:t>kho</a:t>
            </a:r>
            <a:r>
              <a:rPr lang="en-US" dirty="0" smtClean="0"/>
              <a:t> </a:t>
            </a:r>
            <a:r>
              <a:rPr lang="en-US" dirty="0" err="1" smtClean="0"/>
              <a:t>hàng</a:t>
            </a:r>
            <a:r>
              <a:rPr lang="en-US" dirty="0" smtClean="0"/>
              <a:t>,</a:t>
            </a:r>
            <a:r>
              <a:rPr lang="en-US" baseline="0" dirty="0" smtClean="0"/>
              <a:t> </a:t>
            </a:r>
            <a:r>
              <a:rPr lang="vi-VN" dirty="0" smtClean="0"/>
              <a:t>chi tiết mua hàng, chi tiết đặt hàng, thanh toán vv</a:t>
            </a:r>
            <a:endParaRPr lang="en-US" dirty="0"/>
          </a:p>
        </p:txBody>
      </p:sp>
      <p:sp>
        <p:nvSpPr>
          <p:cNvPr id="4" name="Slide Number Placeholder 3"/>
          <p:cNvSpPr>
            <a:spLocks noGrp="1"/>
          </p:cNvSpPr>
          <p:nvPr>
            <p:ph type="sldNum" sz="quarter" idx="10"/>
          </p:nvPr>
        </p:nvSpPr>
        <p:spPr/>
        <p:txBody>
          <a:bodyPr/>
          <a:lstStyle/>
          <a:p>
            <a:fld id="{81B21120-0D7E-4D50-913C-F94D98D9252B}" type="slidenum">
              <a:rPr lang="en-US" smtClean="0"/>
              <a:t>2</a:t>
            </a:fld>
            <a:endParaRPr lang="en-US"/>
          </a:p>
        </p:txBody>
      </p:sp>
    </p:spTree>
    <p:extLst>
      <p:ext uri="{BB962C8B-B14F-4D97-AF65-F5344CB8AC3E}">
        <p14:creationId xmlns:p14="http://schemas.microsoft.com/office/powerpoint/2010/main" val="141185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Sơ</a:t>
            </a:r>
            <a:r>
              <a:rPr lang="en-US" baseline="0" dirty="0" smtClean="0"/>
              <a:t> </a:t>
            </a:r>
            <a:r>
              <a:rPr lang="en-US" baseline="0" dirty="0" err="1" smtClean="0"/>
              <a:t>đồ</a:t>
            </a:r>
            <a:r>
              <a:rPr lang="en-US" baseline="0" dirty="0" smtClean="0"/>
              <a:t> 3 </a:t>
            </a:r>
            <a:r>
              <a:rPr lang="en-US" baseline="0" dirty="0" err="1" smtClean="0"/>
              <a:t>lớp</a:t>
            </a:r>
            <a:endParaRPr lang="en-US" baseline="0" dirty="0" smtClean="0"/>
          </a:p>
          <a:p>
            <a:pPr marL="171450" indent="-171450">
              <a:buFontTx/>
              <a:buChar char="-"/>
            </a:pPr>
            <a:r>
              <a:rPr lang="en-US" baseline="0" dirty="0" err="1" smtClean="0"/>
              <a:t>Tầng</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(Bean)</a:t>
            </a:r>
          </a:p>
          <a:p>
            <a:pPr marL="171450" indent="-171450">
              <a:buFontTx/>
              <a:buChar char="-"/>
            </a:pPr>
            <a:r>
              <a:rPr lang="en-US" dirty="0" err="1" smtClean="0"/>
              <a:t>Tầng</a:t>
            </a:r>
            <a:r>
              <a:rPr lang="en-US" dirty="0" smtClean="0"/>
              <a:t> </a:t>
            </a:r>
            <a:r>
              <a:rPr lang="en-US" dirty="0" err="1" smtClean="0"/>
              <a:t>nghiêp</a:t>
            </a:r>
            <a:r>
              <a:rPr lang="en-US" baseline="0" dirty="0" smtClean="0"/>
              <a:t> </a:t>
            </a:r>
            <a:r>
              <a:rPr lang="en-US" baseline="0" dirty="0" err="1" smtClean="0"/>
              <a:t>vụ</a:t>
            </a:r>
            <a:r>
              <a:rPr lang="en-US" baseline="0" dirty="0" smtClean="0"/>
              <a:t> logic </a:t>
            </a:r>
            <a:r>
              <a:rPr lang="en-US" baseline="0" dirty="0" err="1" smtClean="0"/>
              <a:t>Bll</a:t>
            </a:r>
            <a:endParaRPr lang="en-US" baseline="0" dirty="0" smtClean="0"/>
          </a:p>
          <a:p>
            <a:pPr marL="171450" indent="-171450">
              <a:buFontTx/>
              <a:buChar char="-"/>
            </a:pPr>
            <a:r>
              <a:rPr lang="en-US" baseline="0" dirty="0" err="1" smtClean="0"/>
              <a:t>Tầng</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Ui</a:t>
            </a:r>
            <a:endParaRPr lang="en-US" dirty="0"/>
          </a:p>
        </p:txBody>
      </p:sp>
      <p:sp>
        <p:nvSpPr>
          <p:cNvPr id="4" name="Slide Number Placeholder 3"/>
          <p:cNvSpPr>
            <a:spLocks noGrp="1"/>
          </p:cNvSpPr>
          <p:nvPr>
            <p:ph type="sldNum" sz="quarter" idx="10"/>
          </p:nvPr>
        </p:nvSpPr>
        <p:spPr/>
        <p:txBody>
          <a:bodyPr/>
          <a:lstStyle/>
          <a:p>
            <a:fld id="{81B21120-0D7E-4D50-913C-F94D98D9252B}" type="slidenum">
              <a:rPr lang="en-US" smtClean="0"/>
              <a:t>3</a:t>
            </a:fld>
            <a:endParaRPr lang="en-US"/>
          </a:p>
        </p:txBody>
      </p:sp>
    </p:spTree>
    <p:extLst>
      <p:ext uri="{BB962C8B-B14F-4D97-AF65-F5344CB8AC3E}">
        <p14:creationId xmlns:p14="http://schemas.microsoft.com/office/powerpoint/2010/main" val="959194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Sơ</a:t>
            </a:r>
            <a:r>
              <a:rPr lang="en-US" baseline="0" dirty="0" smtClean="0"/>
              <a:t> </a:t>
            </a:r>
            <a:r>
              <a:rPr lang="en-US" baseline="0" dirty="0" err="1" smtClean="0"/>
              <a:t>đồ</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Admin</a:t>
            </a:r>
            <a:endParaRPr lang="en-US" dirty="0"/>
          </a:p>
        </p:txBody>
      </p:sp>
      <p:sp>
        <p:nvSpPr>
          <p:cNvPr id="4" name="Slide Number Placeholder 3"/>
          <p:cNvSpPr>
            <a:spLocks noGrp="1"/>
          </p:cNvSpPr>
          <p:nvPr>
            <p:ph type="sldNum" sz="quarter" idx="10"/>
          </p:nvPr>
        </p:nvSpPr>
        <p:spPr/>
        <p:txBody>
          <a:bodyPr/>
          <a:lstStyle/>
          <a:p>
            <a:fld id="{81B21120-0D7E-4D50-913C-F94D98D9252B}" type="slidenum">
              <a:rPr lang="en-US" smtClean="0"/>
              <a:t>4</a:t>
            </a:fld>
            <a:endParaRPr lang="en-US"/>
          </a:p>
        </p:txBody>
      </p:sp>
    </p:spTree>
    <p:extLst>
      <p:ext uri="{BB962C8B-B14F-4D97-AF65-F5344CB8AC3E}">
        <p14:creationId xmlns:p14="http://schemas.microsoft.com/office/powerpoint/2010/main" val="125437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Nhân</a:t>
            </a:r>
            <a:r>
              <a:rPr lang="en-US" baseline="0" dirty="0" smtClean="0"/>
              <a:t> </a:t>
            </a:r>
            <a:r>
              <a:rPr lang="en-US" baseline="0" dirty="0" err="1" smtClean="0"/>
              <a:t>viên</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có</a:t>
            </a:r>
            <a:r>
              <a:rPr lang="en-US" baseline="0" dirty="0" smtClean="0"/>
              <a:t> </a:t>
            </a:r>
            <a:r>
              <a:rPr lang="en-US" baseline="0" dirty="0" err="1" smtClean="0"/>
              <a:t>cách</a:t>
            </a:r>
            <a:r>
              <a:rPr lang="en-US" baseline="0" dirty="0" smtClean="0"/>
              <a:t> </a:t>
            </a:r>
            <a:r>
              <a:rPr lang="en-US" baseline="0" dirty="0" err="1" smtClean="0"/>
              <a:t>quyền</a:t>
            </a:r>
            <a:r>
              <a:rPr lang="en-US" baseline="0" dirty="0" smtClean="0"/>
              <a:t> </a:t>
            </a:r>
            <a:r>
              <a:rPr lang="en-US" baseline="0" dirty="0" err="1" smtClean="0"/>
              <a:t>tương</a:t>
            </a:r>
            <a:r>
              <a:rPr lang="en-US" baseline="0" dirty="0" smtClean="0"/>
              <a:t> </a:t>
            </a:r>
            <a:r>
              <a:rPr lang="en-US" baseline="0" dirty="0" err="1" smtClean="0"/>
              <a:t>tư</a:t>
            </a:r>
            <a:r>
              <a:rPr lang="en-US" baseline="0" dirty="0" smtClean="0"/>
              <a:t> </a:t>
            </a:r>
            <a:r>
              <a:rPr lang="en-US" baseline="0" dirty="0" err="1" smtClean="0"/>
              <a:t>nhưng</a:t>
            </a:r>
            <a:r>
              <a:rPr lang="en-US" baseline="0" dirty="0" smtClean="0"/>
              <a:t> </a:t>
            </a:r>
            <a:r>
              <a:rPr lang="en-US" baseline="0" dirty="0" err="1" smtClean="0"/>
              <a:t>không</a:t>
            </a:r>
            <a:r>
              <a:rPr lang="en-US" baseline="0" dirty="0" smtClean="0"/>
              <a:t> </a:t>
            </a:r>
            <a:r>
              <a:rPr lang="en-US" baseline="0" dirty="0" err="1" smtClean="0"/>
              <a:t>có</a:t>
            </a:r>
            <a:endParaRPr lang="en-US" baseline="0" dirty="0" smtClean="0"/>
          </a:p>
          <a:p>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và</a:t>
            </a:r>
            <a:r>
              <a:rPr lang="en-US" baseline="0" dirty="0" smtClean="0"/>
              <a:t> </a:t>
            </a:r>
            <a:r>
              <a:rPr lang="en-US" baseline="0" dirty="0" err="1" smtClean="0"/>
              <a:t>xem</a:t>
            </a:r>
            <a:r>
              <a:rPr lang="en-US" baseline="0" dirty="0" smtClean="0"/>
              <a:t> </a:t>
            </a:r>
            <a:r>
              <a:rPr lang="en-US" baseline="0" dirty="0" err="1" smtClean="0"/>
              <a:t>báo</a:t>
            </a:r>
            <a:r>
              <a:rPr lang="en-US" baseline="0" dirty="0" smtClean="0"/>
              <a:t> </a:t>
            </a:r>
            <a:r>
              <a:rPr lang="en-US" baseline="0" dirty="0" err="1" smtClean="0"/>
              <a:t>cáo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1B21120-0D7E-4D50-913C-F94D98D9252B}" type="slidenum">
              <a:rPr lang="en-US" smtClean="0"/>
              <a:t>5</a:t>
            </a:fld>
            <a:endParaRPr lang="en-US"/>
          </a:p>
        </p:txBody>
      </p:sp>
    </p:spTree>
    <p:extLst>
      <p:ext uri="{BB962C8B-B14F-4D97-AF65-F5344CB8AC3E}">
        <p14:creationId xmlns:p14="http://schemas.microsoft.com/office/powerpoint/2010/main" val="41528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B21120-0D7E-4D50-913C-F94D98D9252B}" type="slidenum">
              <a:rPr lang="en-US" smtClean="0"/>
              <a:t>7</a:t>
            </a:fld>
            <a:endParaRPr lang="en-US"/>
          </a:p>
        </p:txBody>
      </p:sp>
    </p:spTree>
    <p:extLst>
      <p:ext uri="{BB962C8B-B14F-4D97-AF65-F5344CB8AC3E}">
        <p14:creationId xmlns:p14="http://schemas.microsoft.com/office/powerpoint/2010/main" val="2288787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2413" y="1206500"/>
            <a:ext cx="4248150" cy="703263"/>
          </a:xfrm>
        </p:spPr>
        <p:txBody>
          <a:bodyPr anchor="b"/>
          <a:lstStyle>
            <a:lvl1pPr algn="l">
              <a:defRPr sz="2800">
                <a:solidFill>
                  <a:schemeClr val="bg1"/>
                </a:solidFill>
              </a:defRPr>
            </a:lvl1pPr>
          </a:lstStyle>
          <a:p>
            <a:r>
              <a:rPr lang="en-US" smtClean="0"/>
              <a:t>Click to edit Master title style</a:t>
            </a:r>
            <a:endParaRPr lang="en-GB"/>
          </a:p>
        </p:txBody>
      </p:sp>
      <p:sp>
        <p:nvSpPr>
          <p:cNvPr id="4099" name="Rectangle 3"/>
          <p:cNvSpPr>
            <a:spLocks noGrp="1" noChangeArrowheads="1"/>
          </p:cNvSpPr>
          <p:nvPr>
            <p:ph type="subTitle" idx="1"/>
          </p:nvPr>
        </p:nvSpPr>
        <p:spPr>
          <a:xfrm>
            <a:off x="252413" y="1927225"/>
            <a:ext cx="4032250" cy="930275"/>
          </a:xfrm>
          <a:ln/>
        </p:spPr>
        <p:txBody>
          <a:bodyPr/>
          <a:lstStyle>
            <a:lvl1pPr>
              <a:defRPr>
                <a:solidFill>
                  <a:schemeClr val="bg1"/>
                </a:solidFill>
              </a:defRPr>
            </a:lvl1pPr>
          </a:lstStyle>
          <a:p>
            <a:r>
              <a:rPr lang="en-US" smtClean="0"/>
              <a:t>Click to edit Master subtitle style</a:t>
            </a:r>
            <a:endParaRPr lang="en-GB"/>
          </a:p>
        </p:txBody>
      </p:sp>
      <p:sp>
        <p:nvSpPr>
          <p:cNvPr id="4100" name="Rectangle 4"/>
          <p:cNvSpPr>
            <a:spLocks noGrp="1" noChangeArrowheads="1"/>
          </p:cNvSpPr>
          <p:nvPr>
            <p:ph type="dt" sz="half" idx="2"/>
          </p:nvPr>
        </p:nvSpPr>
        <p:spPr>
          <a:xfrm>
            <a:off x="1331913" y="6607175"/>
            <a:ext cx="1258887" cy="274638"/>
          </a:xfrm>
          <a:prstGeom prst="rect">
            <a:avLst/>
          </a:prstGeom>
          <a:ln algn="ctr"/>
        </p:spPr>
        <p:txBody>
          <a:bodyPr/>
          <a:lstStyle>
            <a:lvl1pPr>
              <a:defRPr/>
            </a:lvl1pPr>
          </a:lstStyle>
          <a:p>
            <a:endParaRPr lang="vi-VN"/>
          </a:p>
        </p:txBody>
      </p:sp>
      <p:sp>
        <p:nvSpPr>
          <p:cNvPr id="4101" name="Rectangle 5"/>
          <p:cNvSpPr>
            <a:spLocks noGrp="1" noChangeArrowheads="1"/>
          </p:cNvSpPr>
          <p:nvPr>
            <p:ph type="ftr" sz="quarter" idx="3"/>
          </p:nvPr>
        </p:nvSpPr>
        <p:spPr>
          <a:xfrm>
            <a:off x="2789238" y="6607175"/>
            <a:ext cx="4751387" cy="274638"/>
          </a:xfrm>
          <a:prstGeom prst="rect">
            <a:avLst/>
          </a:prstGeom>
          <a:ln algn="ctr"/>
        </p:spPr>
        <p:txBody>
          <a:bodyPr/>
          <a:lstStyle>
            <a:lvl1pPr>
              <a:defRPr/>
            </a:lvl1pPr>
          </a:lstStyle>
          <a:p>
            <a:endParaRPr lang="vi-VN"/>
          </a:p>
        </p:txBody>
      </p:sp>
      <p:sp>
        <p:nvSpPr>
          <p:cNvPr id="4102" name="Rectangle 6"/>
          <p:cNvSpPr>
            <a:spLocks noGrp="1" noChangeArrowheads="1"/>
          </p:cNvSpPr>
          <p:nvPr>
            <p:ph type="sldNum" sz="quarter" idx="4"/>
          </p:nvPr>
        </p:nvSpPr>
        <p:spPr>
          <a:xfrm>
            <a:off x="7740650" y="6607175"/>
            <a:ext cx="947738" cy="274638"/>
          </a:xfrm>
          <a:prstGeom prst="rect">
            <a:avLst/>
          </a:prstGeom>
          <a:ln algn="ctr"/>
        </p:spPr>
        <p:txBody>
          <a:bodyPr/>
          <a:lstStyle>
            <a:lvl1pPr>
              <a:defRPr/>
            </a:lvl1pPr>
          </a:lstStyle>
          <a:p>
            <a:endParaRPr lang="vi-VN"/>
          </a:p>
        </p:txBody>
      </p:sp>
      <p:sp>
        <p:nvSpPr>
          <p:cNvPr id="4108" name="Freeform 12"/>
          <p:cNvSpPr>
            <a:spLocks/>
          </p:cNvSpPr>
          <p:nvPr/>
        </p:nvSpPr>
        <p:spPr bwMode="auto">
          <a:xfrm>
            <a:off x="3222625" y="6694488"/>
            <a:ext cx="5911850" cy="273050"/>
          </a:xfrm>
          <a:custGeom>
            <a:avLst/>
            <a:gdLst/>
            <a:ahLst/>
            <a:cxnLst>
              <a:cxn ang="0">
                <a:pos x="3711" y="3"/>
              </a:cxn>
              <a:cxn ang="0">
                <a:pos x="3582" y="15"/>
              </a:cxn>
              <a:cxn ang="0">
                <a:pos x="3449" y="25"/>
              </a:cxn>
              <a:cxn ang="0">
                <a:pos x="3318" y="35"/>
              </a:cxn>
              <a:cxn ang="0">
                <a:pos x="3187" y="43"/>
              </a:cxn>
              <a:cxn ang="0">
                <a:pos x="3056" y="51"/>
              </a:cxn>
              <a:cxn ang="0">
                <a:pos x="2926" y="57"/>
              </a:cxn>
              <a:cxn ang="0">
                <a:pos x="2797" y="62"/>
              </a:cxn>
              <a:cxn ang="0">
                <a:pos x="2670" y="67"/>
              </a:cxn>
              <a:cxn ang="0">
                <a:pos x="2544" y="71"/>
              </a:cxn>
              <a:cxn ang="0">
                <a:pos x="2417" y="74"/>
              </a:cxn>
              <a:cxn ang="0">
                <a:pos x="2295" y="76"/>
              </a:cxn>
              <a:cxn ang="0">
                <a:pos x="2171" y="77"/>
              </a:cxn>
              <a:cxn ang="0">
                <a:pos x="2051" y="77"/>
              </a:cxn>
              <a:cxn ang="0">
                <a:pos x="1931" y="77"/>
              </a:cxn>
              <a:cxn ang="0">
                <a:pos x="1700" y="77"/>
              </a:cxn>
              <a:cxn ang="0">
                <a:pos x="1476" y="74"/>
              </a:cxn>
              <a:cxn ang="0">
                <a:pos x="1266" y="69"/>
              </a:cxn>
              <a:cxn ang="0">
                <a:pos x="1067" y="62"/>
              </a:cxn>
              <a:cxn ang="0">
                <a:pos x="883" y="55"/>
              </a:cxn>
              <a:cxn ang="0">
                <a:pos x="711" y="47"/>
              </a:cxn>
              <a:cxn ang="0">
                <a:pos x="556" y="39"/>
              </a:cxn>
              <a:cxn ang="0">
                <a:pos x="416" y="30"/>
              </a:cxn>
              <a:cxn ang="0">
                <a:pos x="292" y="22"/>
              </a:cxn>
              <a:cxn ang="0">
                <a:pos x="192" y="15"/>
              </a:cxn>
              <a:cxn ang="0">
                <a:pos x="50" y="4"/>
              </a:cxn>
              <a:cxn ang="0">
                <a:pos x="0" y="0"/>
              </a:cxn>
              <a:cxn ang="0">
                <a:pos x="0" y="0"/>
              </a:cxn>
              <a:cxn ang="0">
                <a:pos x="0" y="0"/>
              </a:cxn>
              <a:cxn ang="0">
                <a:pos x="147" y="20"/>
              </a:cxn>
              <a:cxn ang="0">
                <a:pos x="292" y="38"/>
              </a:cxn>
              <a:cxn ang="0">
                <a:pos x="436" y="55"/>
              </a:cxn>
              <a:cxn ang="0">
                <a:pos x="578" y="71"/>
              </a:cxn>
              <a:cxn ang="0">
                <a:pos x="721" y="86"/>
              </a:cxn>
              <a:cxn ang="0">
                <a:pos x="860" y="98"/>
              </a:cxn>
              <a:cxn ang="0">
                <a:pos x="1000" y="111"/>
              </a:cxn>
              <a:cxn ang="0">
                <a:pos x="1139" y="121"/>
              </a:cxn>
              <a:cxn ang="0">
                <a:pos x="1276" y="131"/>
              </a:cxn>
              <a:cxn ang="0">
                <a:pos x="1415" y="140"/>
              </a:cxn>
              <a:cxn ang="0">
                <a:pos x="1548" y="147"/>
              </a:cxn>
              <a:cxn ang="0">
                <a:pos x="1685" y="154"/>
              </a:cxn>
              <a:cxn ang="0">
                <a:pos x="1817" y="159"/>
              </a:cxn>
              <a:cxn ang="0">
                <a:pos x="1951" y="164"/>
              </a:cxn>
              <a:cxn ang="0">
                <a:pos x="2079" y="167"/>
              </a:cxn>
              <a:cxn ang="0">
                <a:pos x="2210" y="170"/>
              </a:cxn>
              <a:cxn ang="0">
                <a:pos x="2336" y="171"/>
              </a:cxn>
              <a:cxn ang="0">
                <a:pos x="2467" y="172"/>
              </a:cxn>
              <a:cxn ang="0">
                <a:pos x="2589" y="172"/>
              </a:cxn>
              <a:cxn ang="0">
                <a:pos x="2712" y="171"/>
              </a:cxn>
              <a:cxn ang="0">
                <a:pos x="2836" y="169"/>
              </a:cxn>
              <a:cxn ang="0">
                <a:pos x="2959" y="167"/>
              </a:cxn>
              <a:cxn ang="0">
                <a:pos x="3080" y="164"/>
              </a:cxn>
              <a:cxn ang="0">
                <a:pos x="3197" y="160"/>
              </a:cxn>
              <a:cxn ang="0">
                <a:pos x="3313" y="155"/>
              </a:cxn>
              <a:cxn ang="0">
                <a:pos x="3429" y="150"/>
              </a:cxn>
              <a:cxn ang="0">
                <a:pos x="3542" y="144"/>
              </a:cxn>
              <a:cxn ang="0">
                <a:pos x="3653" y="137"/>
              </a:cxn>
              <a:cxn ang="0">
                <a:pos x="3724" y="125"/>
              </a:cxn>
            </a:cxnLst>
            <a:rect l="0" t="0" r="r" b="b"/>
            <a:pathLst>
              <a:path w="3724" h="172">
                <a:moveTo>
                  <a:pt x="3711" y="3"/>
                </a:moveTo>
                <a:lnTo>
                  <a:pt x="3582" y="15"/>
                </a:lnTo>
                <a:lnTo>
                  <a:pt x="3449" y="25"/>
                </a:lnTo>
                <a:lnTo>
                  <a:pt x="3318" y="35"/>
                </a:lnTo>
                <a:lnTo>
                  <a:pt x="3187" y="43"/>
                </a:lnTo>
                <a:lnTo>
                  <a:pt x="3056" y="51"/>
                </a:lnTo>
                <a:lnTo>
                  <a:pt x="2926" y="57"/>
                </a:lnTo>
                <a:lnTo>
                  <a:pt x="2797" y="62"/>
                </a:lnTo>
                <a:lnTo>
                  <a:pt x="2670" y="67"/>
                </a:lnTo>
                <a:lnTo>
                  <a:pt x="2544" y="71"/>
                </a:lnTo>
                <a:lnTo>
                  <a:pt x="2417" y="74"/>
                </a:lnTo>
                <a:lnTo>
                  <a:pt x="2295" y="76"/>
                </a:lnTo>
                <a:lnTo>
                  <a:pt x="2171" y="77"/>
                </a:lnTo>
                <a:lnTo>
                  <a:pt x="2051" y="77"/>
                </a:lnTo>
                <a:lnTo>
                  <a:pt x="1931" y="77"/>
                </a:lnTo>
                <a:lnTo>
                  <a:pt x="1700" y="77"/>
                </a:lnTo>
                <a:lnTo>
                  <a:pt x="1476" y="74"/>
                </a:lnTo>
                <a:lnTo>
                  <a:pt x="1266" y="69"/>
                </a:lnTo>
                <a:lnTo>
                  <a:pt x="1067" y="62"/>
                </a:lnTo>
                <a:lnTo>
                  <a:pt x="883" y="55"/>
                </a:lnTo>
                <a:lnTo>
                  <a:pt x="711" y="47"/>
                </a:lnTo>
                <a:lnTo>
                  <a:pt x="556" y="39"/>
                </a:lnTo>
                <a:lnTo>
                  <a:pt x="416" y="30"/>
                </a:lnTo>
                <a:lnTo>
                  <a:pt x="292" y="22"/>
                </a:lnTo>
                <a:lnTo>
                  <a:pt x="192" y="15"/>
                </a:lnTo>
                <a:lnTo>
                  <a:pt x="50" y="4"/>
                </a:lnTo>
                <a:lnTo>
                  <a:pt x="0" y="0"/>
                </a:lnTo>
                <a:lnTo>
                  <a:pt x="0" y="0"/>
                </a:lnTo>
                <a:lnTo>
                  <a:pt x="0" y="0"/>
                </a:lnTo>
                <a:lnTo>
                  <a:pt x="147" y="20"/>
                </a:lnTo>
                <a:lnTo>
                  <a:pt x="292" y="38"/>
                </a:lnTo>
                <a:lnTo>
                  <a:pt x="436" y="55"/>
                </a:lnTo>
                <a:lnTo>
                  <a:pt x="578" y="71"/>
                </a:lnTo>
                <a:lnTo>
                  <a:pt x="721" y="86"/>
                </a:lnTo>
                <a:lnTo>
                  <a:pt x="860" y="98"/>
                </a:lnTo>
                <a:lnTo>
                  <a:pt x="1000" y="111"/>
                </a:lnTo>
                <a:lnTo>
                  <a:pt x="1139" y="121"/>
                </a:lnTo>
                <a:lnTo>
                  <a:pt x="1276" y="131"/>
                </a:lnTo>
                <a:lnTo>
                  <a:pt x="1415" y="140"/>
                </a:lnTo>
                <a:lnTo>
                  <a:pt x="1548" y="147"/>
                </a:lnTo>
                <a:lnTo>
                  <a:pt x="1685" y="154"/>
                </a:lnTo>
                <a:lnTo>
                  <a:pt x="1817" y="159"/>
                </a:lnTo>
                <a:lnTo>
                  <a:pt x="1951" y="164"/>
                </a:lnTo>
                <a:lnTo>
                  <a:pt x="2079" y="167"/>
                </a:lnTo>
                <a:lnTo>
                  <a:pt x="2210" y="170"/>
                </a:lnTo>
                <a:lnTo>
                  <a:pt x="2336" y="171"/>
                </a:lnTo>
                <a:lnTo>
                  <a:pt x="2467" y="172"/>
                </a:lnTo>
                <a:lnTo>
                  <a:pt x="2589" y="172"/>
                </a:lnTo>
                <a:lnTo>
                  <a:pt x="2712" y="171"/>
                </a:lnTo>
                <a:lnTo>
                  <a:pt x="2836" y="169"/>
                </a:lnTo>
                <a:lnTo>
                  <a:pt x="2959" y="167"/>
                </a:lnTo>
                <a:lnTo>
                  <a:pt x="3080" y="164"/>
                </a:lnTo>
                <a:lnTo>
                  <a:pt x="3197" y="160"/>
                </a:lnTo>
                <a:lnTo>
                  <a:pt x="3313" y="155"/>
                </a:lnTo>
                <a:lnTo>
                  <a:pt x="3429" y="150"/>
                </a:lnTo>
                <a:lnTo>
                  <a:pt x="3542" y="144"/>
                </a:lnTo>
                <a:lnTo>
                  <a:pt x="3653" y="137"/>
                </a:lnTo>
                <a:lnTo>
                  <a:pt x="3724" y="125"/>
                </a:lnTo>
              </a:path>
            </a:pathLst>
          </a:custGeom>
          <a:solidFill>
            <a:schemeClr val="bg1"/>
          </a:solidFill>
          <a:ln w="9525">
            <a:noFill/>
            <a:round/>
            <a:headEnd/>
            <a:tailEnd/>
          </a:ln>
        </p:spPr>
        <p:txBody>
          <a:bodyPr/>
          <a:lstStyle/>
          <a:p>
            <a:endParaRPr lang="vi-VN"/>
          </a:p>
        </p:txBody>
      </p:sp>
      <p:pic>
        <p:nvPicPr>
          <p:cNvPr id="9" name="Picture 2" descr="C:\Users\Thuy_Sociu\Desktop\b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6930" y="76522"/>
            <a:ext cx="3280076" cy="769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0" end="0"/>
                                            </p:txEl>
                                          </p:spTgt>
                                        </p:tgtEl>
                                        <p:attrNameLst>
                                          <p:attrName>style.visibility</p:attrName>
                                        </p:attrNameLst>
                                      </p:cBhvr>
                                      <p:to>
                                        <p:strVal val="visible"/>
                                      </p:to>
                                    </p:set>
                                    <p:animEffect transition="in" filter="fade">
                                      <p:cBhvr>
                                        <p:cTn id="10"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with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5" name="Footer Placeholder 4"/>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6" name="Slide Number Placeholder 5"/>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2125" y="11113"/>
            <a:ext cx="2195513" cy="58388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250825" y="11113"/>
            <a:ext cx="6438900"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5" name="Footer Placeholder 4"/>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6" name="Slide Number Placeholder 5"/>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81225"/>
            <a:ext cx="7773988" cy="1504950"/>
          </a:xfrm>
          <a:prstGeom prst="rect">
            <a:avLst/>
          </a:prstGeo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978275"/>
            <a:ext cx="6402388" cy="1795463"/>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vi-VN"/>
          </a:p>
        </p:txBody>
      </p:sp>
      <p:sp>
        <p:nvSpPr>
          <p:cNvPr id="3" name="Content Placeholder 2"/>
          <p:cNvSpPr>
            <a:spLocks noGrp="1"/>
          </p:cNvSpPr>
          <p:nvPr>
            <p:ph idx="1"/>
          </p:nvPr>
        </p:nvSpPr>
        <p:spPr>
          <a:xfrm>
            <a:off x="457200" y="1638300"/>
            <a:ext cx="8231188" cy="46339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11675"/>
            <a:ext cx="7773987" cy="1395413"/>
          </a:xfrm>
          <a:prstGeom prst="rect">
            <a:avLst/>
          </a:prstGeo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76563"/>
            <a:ext cx="7773987" cy="153511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38300"/>
            <a:ext cx="4038600" cy="46339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38300"/>
            <a:ext cx="4040188" cy="46339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71625"/>
            <a:ext cx="4040188" cy="6556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7263"/>
            <a:ext cx="4040188" cy="40449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6613" y="1571625"/>
            <a:ext cx="4041775" cy="6556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613" y="2227263"/>
            <a:ext cx="4041775" cy="40449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00"/>
            <a:ext cx="3008313" cy="1190625"/>
          </a:xfrm>
          <a:prstGeom prst="rect">
            <a:avLst/>
          </a:prstGeo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9400"/>
            <a:ext cx="5113338" cy="59928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70025"/>
            <a:ext cx="3008313" cy="480218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4900"/>
            <a:ext cx="5487987" cy="581025"/>
          </a:xfrm>
          <a:prstGeom prst="rect">
            <a:avLst/>
          </a:prstGeo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27063"/>
            <a:ext cx="5487987" cy="42132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495925"/>
            <a:ext cx="5487987" cy="8239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a:prstGeom prst="rect">
            <a:avLst/>
          </a:prstGeom>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1638300"/>
            <a:ext cx="8231188" cy="463391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80988"/>
            <a:ext cx="2057400" cy="5991225"/>
          </a:xfrm>
          <a:prstGeom prst="rect">
            <a:avLst/>
          </a:prstGeo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80988"/>
            <a:ext cx="6021388" cy="59912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511675"/>
            <a:ext cx="7773987" cy="1395413"/>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76563"/>
            <a:ext cx="7773987" cy="15351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5" name="Footer Placeholder 4"/>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6" name="Slide Number Placeholder 5"/>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250825" y="1062038"/>
            <a:ext cx="4243388" cy="478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6613" y="1062038"/>
            <a:ext cx="4244975" cy="478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6" name="Footer Placeholder 5"/>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7" name="Slide Number Placeholder 6"/>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8"/>
            <a:ext cx="8231188" cy="1169987"/>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71625"/>
            <a:ext cx="4040188" cy="655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7263"/>
            <a:ext cx="4040188" cy="40449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6613" y="1571625"/>
            <a:ext cx="4041775" cy="655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613" y="2227263"/>
            <a:ext cx="4041775" cy="40449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8" name="Footer Placeholder 7"/>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9" name="Slide Number Placeholder 8"/>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4" name="Footer Placeholder 3"/>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5" name="Slide Number Placeholder 4"/>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3" name="Footer Placeholder 2"/>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4" name="Slide Number Placeholder 3"/>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00"/>
            <a:ext cx="3008313" cy="1190625"/>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9400"/>
            <a:ext cx="5113338" cy="59928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70025"/>
            <a:ext cx="3008313" cy="48021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6" name="Footer Placeholder 5"/>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7" name="Slide Number Placeholder 6"/>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4900"/>
            <a:ext cx="5487987" cy="581025"/>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27063"/>
            <a:ext cx="5487987" cy="42132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1792288" y="5495925"/>
            <a:ext cx="5487987" cy="823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331913" y="6607175"/>
            <a:ext cx="1258887" cy="274638"/>
          </a:xfrm>
          <a:prstGeom prst="rect">
            <a:avLst/>
          </a:prstGeom>
        </p:spPr>
        <p:txBody>
          <a:bodyPr/>
          <a:lstStyle>
            <a:lvl1pPr>
              <a:defRPr/>
            </a:lvl1pPr>
          </a:lstStyle>
          <a:p>
            <a:endParaRPr lang="vi-VN"/>
          </a:p>
        </p:txBody>
      </p:sp>
      <p:sp>
        <p:nvSpPr>
          <p:cNvPr id="6" name="Footer Placeholder 5"/>
          <p:cNvSpPr>
            <a:spLocks noGrp="1"/>
          </p:cNvSpPr>
          <p:nvPr>
            <p:ph type="ftr" sz="quarter" idx="11"/>
          </p:nvPr>
        </p:nvSpPr>
        <p:spPr>
          <a:xfrm>
            <a:off x="2789238" y="6619875"/>
            <a:ext cx="4751387" cy="274638"/>
          </a:xfrm>
          <a:prstGeom prst="rect">
            <a:avLst/>
          </a:prstGeom>
        </p:spPr>
        <p:txBody>
          <a:bodyPr/>
          <a:lstStyle>
            <a:lvl1pPr>
              <a:defRPr/>
            </a:lvl1pPr>
          </a:lstStyle>
          <a:p>
            <a:endParaRPr lang="vi-VN"/>
          </a:p>
        </p:txBody>
      </p:sp>
      <p:sp>
        <p:nvSpPr>
          <p:cNvPr id="7" name="Slide Number Placeholder 6"/>
          <p:cNvSpPr>
            <a:spLocks noGrp="1"/>
          </p:cNvSpPr>
          <p:nvPr>
            <p:ph type="sldNum" sz="quarter" idx="12"/>
          </p:nvPr>
        </p:nvSpPr>
        <p:spPr>
          <a:xfrm>
            <a:off x="7740650" y="6607175"/>
            <a:ext cx="947738" cy="274638"/>
          </a:xfrm>
          <a:prstGeom prst="rect">
            <a:avLst/>
          </a:prstGeom>
        </p:spPr>
        <p:txBody>
          <a:bodyPr/>
          <a:lstStyle>
            <a:lvl1pPr>
              <a:defRPr/>
            </a:lvl1pPr>
          </a:lstStyle>
          <a:p>
            <a:endParaRPr lang="vi-V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6.png"/><Relationship Id="rId3" Type="http://schemas.openxmlformats.org/officeDocument/2006/relationships/slideLayout" Target="../slideLayouts/slideLayout14.xml"/><Relationship Id="rId21" Type="http://schemas.openxmlformats.org/officeDocument/2006/relationships/image" Target="../media/image8.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5.png"/><Relationship Id="rId20"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50825" y="1062038"/>
            <a:ext cx="8640763" cy="4787900"/>
          </a:xfrm>
          <a:prstGeom prst="rect">
            <a:avLst/>
          </a:prstGeom>
          <a:noFill/>
          <a:ln w="9525" algn="ctr">
            <a:noFill/>
            <a:miter lim="800000"/>
            <a:headEnd/>
            <a:tailEnd/>
          </a:ln>
          <a:effectLst/>
        </p:spPr>
        <p:txBody>
          <a:bodyPr vert="horz" wrap="square" lIns="92367" tIns="46183" rIns="92367" bIns="46183" numCol="1" anchor="t" anchorCtr="0" compatLnSpc="1">
            <a:prstTxWarp prst="textNoShape">
              <a:avLst/>
            </a:prstTxWarp>
          </a:bodyPr>
          <a:lstStyle/>
          <a:p>
            <a:pPr lvl="0"/>
            <a:r>
              <a:rPr lang="en-GB" smtClean="0"/>
              <a:t>Click to edit Master text styles</a:t>
            </a:r>
          </a:p>
        </p:txBody>
      </p:sp>
      <p:sp>
        <p:nvSpPr>
          <p:cNvPr id="1026" name="Rectangle 2"/>
          <p:cNvSpPr>
            <a:spLocks noGrp="1" noChangeArrowheads="1"/>
          </p:cNvSpPr>
          <p:nvPr>
            <p:ph type="title"/>
          </p:nvPr>
        </p:nvSpPr>
        <p:spPr bwMode="auto">
          <a:xfrm>
            <a:off x="3708400" y="11113"/>
            <a:ext cx="5329238" cy="619125"/>
          </a:xfrm>
          <a:prstGeom prst="rect">
            <a:avLst/>
          </a:prstGeom>
          <a:noFill/>
          <a:ln w="9525" algn="ctr">
            <a:noFill/>
            <a:miter lim="800000"/>
            <a:headEnd/>
            <a:tailEnd/>
          </a:ln>
          <a:effectLst/>
        </p:spPr>
        <p:txBody>
          <a:bodyPr vert="horz" wrap="square" lIns="92367" tIns="46183" rIns="92367" bIns="46183" numCol="1" anchor="ctr" anchorCtr="0" compatLnSpc="1">
            <a:prstTxWarp prst="textNoShape">
              <a:avLst/>
            </a:prstTxWarp>
          </a:bodyPr>
          <a:lstStyle/>
          <a:p>
            <a:pPr lvl="0"/>
            <a:r>
              <a:rPr lang="en-US" smtClean="0"/>
              <a:t>Click to edit Master title style</a:t>
            </a:r>
            <a:endParaRPr lang="en-GB" smtClean="0"/>
          </a:p>
        </p:txBody>
      </p:sp>
      <p:sp>
        <p:nvSpPr>
          <p:cNvPr id="1049" name="Freeform 25"/>
          <p:cNvSpPr>
            <a:spLocks/>
          </p:cNvSpPr>
          <p:nvPr/>
        </p:nvSpPr>
        <p:spPr bwMode="auto">
          <a:xfrm>
            <a:off x="-179388" y="5961063"/>
            <a:ext cx="2282826" cy="630237"/>
          </a:xfrm>
          <a:custGeom>
            <a:avLst/>
            <a:gdLst/>
            <a:ahLst/>
            <a:cxnLst>
              <a:cxn ang="0">
                <a:pos x="4894" y="1018"/>
              </a:cxn>
              <a:cxn ang="0">
                <a:pos x="4728" y="1016"/>
              </a:cxn>
              <a:cxn ang="0">
                <a:pos x="4614" y="678"/>
              </a:cxn>
              <a:cxn ang="0">
                <a:pos x="4646" y="376"/>
              </a:cxn>
              <a:cxn ang="0">
                <a:pos x="4550" y="264"/>
              </a:cxn>
              <a:cxn ang="0">
                <a:pos x="4508" y="458"/>
              </a:cxn>
              <a:cxn ang="0">
                <a:pos x="4494" y="848"/>
              </a:cxn>
              <a:cxn ang="0">
                <a:pos x="4476" y="858"/>
              </a:cxn>
              <a:cxn ang="0">
                <a:pos x="3764" y="650"/>
              </a:cxn>
              <a:cxn ang="0">
                <a:pos x="3332" y="696"/>
              </a:cxn>
              <a:cxn ang="0">
                <a:pos x="3364" y="428"/>
              </a:cxn>
              <a:cxn ang="0">
                <a:pos x="3308" y="416"/>
              </a:cxn>
              <a:cxn ang="0">
                <a:pos x="3222" y="414"/>
              </a:cxn>
              <a:cxn ang="0">
                <a:pos x="3278" y="52"/>
              </a:cxn>
              <a:cxn ang="0">
                <a:pos x="3152" y="156"/>
              </a:cxn>
              <a:cxn ang="0">
                <a:pos x="3100" y="252"/>
              </a:cxn>
              <a:cxn ang="0">
                <a:pos x="3024" y="740"/>
              </a:cxn>
              <a:cxn ang="0">
                <a:pos x="3058" y="424"/>
              </a:cxn>
              <a:cxn ang="0">
                <a:pos x="2926" y="434"/>
              </a:cxn>
              <a:cxn ang="0">
                <a:pos x="2850" y="360"/>
              </a:cxn>
              <a:cxn ang="0">
                <a:pos x="2902" y="656"/>
              </a:cxn>
              <a:cxn ang="0">
                <a:pos x="2466" y="746"/>
              </a:cxn>
              <a:cxn ang="0">
                <a:pos x="2334" y="632"/>
              </a:cxn>
              <a:cxn ang="0">
                <a:pos x="2162" y="876"/>
              </a:cxn>
              <a:cxn ang="0">
                <a:pos x="1932" y="276"/>
              </a:cxn>
              <a:cxn ang="0">
                <a:pos x="1850" y="530"/>
              </a:cxn>
              <a:cxn ang="0">
                <a:pos x="1720" y="486"/>
              </a:cxn>
              <a:cxn ang="0">
                <a:pos x="1644" y="278"/>
              </a:cxn>
              <a:cxn ang="0">
                <a:pos x="1534" y="464"/>
              </a:cxn>
              <a:cxn ang="0">
                <a:pos x="1440" y="704"/>
              </a:cxn>
              <a:cxn ang="0">
                <a:pos x="1366" y="390"/>
              </a:cxn>
              <a:cxn ang="0">
                <a:pos x="1356" y="420"/>
              </a:cxn>
              <a:cxn ang="0">
                <a:pos x="1266" y="580"/>
              </a:cxn>
              <a:cxn ang="0">
                <a:pos x="1022" y="580"/>
              </a:cxn>
              <a:cxn ang="0">
                <a:pos x="952" y="860"/>
              </a:cxn>
              <a:cxn ang="0">
                <a:pos x="846" y="960"/>
              </a:cxn>
              <a:cxn ang="0">
                <a:pos x="872" y="1030"/>
              </a:cxn>
              <a:cxn ang="0">
                <a:pos x="776" y="1050"/>
              </a:cxn>
              <a:cxn ang="0">
                <a:pos x="750" y="934"/>
              </a:cxn>
              <a:cxn ang="0">
                <a:pos x="648" y="1032"/>
              </a:cxn>
              <a:cxn ang="0">
                <a:pos x="644" y="1140"/>
              </a:cxn>
              <a:cxn ang="0">
                <a:pos x="606" y="1212"/>
              </a:cxn>
              <a:cxn ang="0">
                <a:pos x="552" y="1160"/>
              </a:cxn>
              <a:cxn ang="0">
                <a:pos x="478" y="1228"/>
              </a:cxn>
              <a:cxn ang="0">
                <a:pos x="348" y="1238"/>
              </a:cxn>
              <a:cxn ang="0">
                <a:pos x="334" y="1268"/>
              </a:cxn>
              <a:cxn ang="0">
                <a:pos x="324" y="1282"/>
              </a:cxn>
              <a:cxn ang="0">
                <a:pos x="286" y="1250"/>
              </a:cxn>
              <a:cxn ang="0">
                <a:pos x="252" y="1226"/>
              </a:cxn>
              <a:cxn ang="0">
                <a:pos x="228" y="1232"/>
              </a:cxn>
              <a:cxn ang="0">
                <a:pos x="210" y="1276"/>
              </a:cxn>
              <a:cxn ang="0">
                <a:pos x="210" y="1230"/>
              </a:cxn>
              <a:cxn ang="0">
                <a:pos x="192" y="1190"/>
              </a:cxn>
              <a:cxn ang="0">
                <a:pos x="178" y="1216"/>
              </a:cxn>
              <a:cxn ang="0">
                <a:pos x="138" y="1178"/>
              </a:cxn>
              <a:cxn ang="0">
                <a:pos x="156" y="1134"/>
              </a:cxn>
              <a:cxn ang="0">
                <a:pos x="110" y="1130"/>
              </a:cxn>
              <a:cxn ang="0">
                <a:pos x="108" y="1150"/>
              </a:cxn>
              <a:cxn ang="0">
                <a:pos x="118" y="1156"/>
              </a:cxn>
              <a:cxn ang="0">
                <a:pos x="108" y="1172"/>
              </a:cxn>
              <a:cxn ang="0">
                <a:pos x="56" y="1174"/>
              </a:cxn>
              <a:cxn ang="0">
                <a:pos x="30" y="1162"/>
              </a:cxn>
              <a:cxn ang="0">
                <a:pos x="2" y="1190"/>
              </a:cxn>
            </a:cxnLst>
            <a:rect l="0" t="0" r="r" b="b"/>
            <a:pathLst>
              <a:path w="5160" h="1428">
                <a:moveTo>
                  <a:pt x="4986" y="1400"/>
                </a:moveTo>
                <a:lnTo>
                  <a:pt x="4986" y="1400"/>
                </a:lnTo>
                <a:lnTo>
                  <a:pt x="4988" y="1398"/>
                </a:lnTo>
                <a:lnTo>
                  <a:pt x="4990" y="1392"/>
                </a:lnTo>
                <a:lnTo>
                  <a:pt x="4990" y="1382"/>
                </a:lnTo>
                <a:lnTo>
                  <a:pt x="4992" y="1372"/>
                </a:lnTo>
                <a:lnTo>
                  <a:pt x="4994" y="1368"/>
                </a:lnTo>
                <a:lnTo>
                  <a:pt x="4998" y="1364"/>
                </a:lnTo>
                <a:lnTo>
                  <a:pt x="4998" y="1364"/>
                </a:lnTo>
                <a:lnTo>
                  <a:pt x="5008" y="1328"/>
                </a:lnTo>
                <a:lnTo>
                  <a:pt x="5020" y="1294"/>
                </a:lnTo>
                <a:lnTo>
                  <a:pt x="5034" y="1260"/>
                </a:lnTo>
                <a:lnTo>
                  <a:pt x="5050" y="1228"/>
                </a:lnTo>
                <a:lnTo>
                  <a:pt x="5080" y="1164"/>
                </a:lnTo>
                <a:lnTo>
                  <a:pt x="5094" y="1132"/>
                </a:lnTo>
                <a:lnTo>
                  <a:pt x="5108" y="1100"/>
                </a:lnTo>
                <a:lnTo>
                  <a:pt x="5108" y="1100"/>
                </a:lnTo>
                <a:lnTo>
                  <a:pt x="5122" y="1080"/>
                </a:lnTo>
                <a:lnTo>
                  <a:pt x="5134" y="1062"/>
                </a:lnTo>
                <a:lnTo>
                  <a:pt x="5146" y="1044"/>
                </a:lnTo>
                <a:lnTo>
                  <a:pt x="5160" y="1028"/>
                </a:lnTo>
                <a:lnTo>
                  <a:pt x="5160" y="1028"/>
                </a:lnTo>
                <a:lnTo>
                  <a:pt x="5134" y="1024"/>
                </a:lnTo>
                <a:lnTo>
                  <a:pt x="5106" y="1022"/>
                </a:lnTo>
                <a:lnTo>
                  <a:pt x="5052" y="1020"/>
                </a:lnTo>
                <a:lnTo>
                  <a:pt x="5052" y="1020"/>
                </a:lnTo>
                <a:lnTo>
                  <a:pt x="5036" y="1022"/>
                </a:lnTo>
                <a:lnTo>
                  <a:pt x="5020" y="1026"/>
                </a:lnTo>
                <a:lnTo>
                  <a:pt x="5012" y="1026"/>
                </a:lnTo>
                <a:lnTo>
                  <a:pt x="5004" y="1026"/>
                </a:lnTo>
                <a:lnTo>
                  <a:pt x="4998" y="1024"/>
                </a:lnTo>
                <a:lnTo>
                  <a:pt x="4992" y="1018"/>
                </a:lnTo>
                <a:lnTo>
                  <a:pt x="4992" y="1018"/>
                </a:lnTo>
                <a:lnTo>
                  <a:pt x="4990" y="1010"/>
                </a:lnTo>
                <a:lnTo>
                  <a:pt x="4986" y="1006"/>
                </a:lnTo>
                <a:lnTo>
                  <a:pt x="4982" y="1000"/>
                </a:lnTo>
                <a:lnTo>
                  <a:pt x="4976" y="996"/>
                </a:lnTo>
                <a:lnTo>
                  <a:pt x="4976" y="996"/>
                </a:lnTo>
                <a:lnTo>
                  <a:pt x="4964" y="994"/>
                </a:lnTo>
                <a:lnTo>
                  <a:pt x="4954" y="996"/>
                </a:lnTo>
                <a:lnTo>
                  <a:pt x="4944" y="996"/>
                </a:lnTo>
                <a:lnTo>
                  <a:pt x="4934" y="996"/>
                </a:lnTo>
                <a:lnTo>
                  <a:pt x="4934" y="996"/>
                </a:lnTo>
                <a:lnTo>
                  <a:pt x="4930" y="1002"/>
                </a:lnTo>
                <a:lnTo>
                  <a:pt x="4930" y="1012"/>
                </a:lnTo>
                <a:lnTo>
                  <a:pt x="4932" y="1026"/>
                </a:lnTo>
                <a:lnTo>
                  <a:pt x="4932" y="1026"/>
                </a:lnTo>
                <a:lnTo>
                  <a:pt x="4928" y="1030"/>
                </a:lnTo>
                <a:lnTo>
                  <a:pt x="4924" y="1032"/>
                </a:lnTo>
                <a:lnTo>
                  <a:pt x="4918" y="1032"/>
                </a:lnTo>
                <a:lnTo>
                  <a:pt x="4914" y="1032"/>
                </a:lnTo>
                <a:lnTo>
                  <a:pt x="4904" y="1026"/>
                </a:lnTo>
                <a:lnTo>
                  <a:pt x="4900" y="1022"/>
                </a:lnTo>
                <a:lnTo>
                  <a:pt x="4898" y="1018"/>
                </a:lnTo>
                <a:lnTo>
                  <a:pt x="4898" y="1018"/>
                </a:lnTo>
                <a:lnTo>
                  <a:pt x="4894" y="1018"/>
                </a:lnTo>
                <a:lnTo>
                  <a:pt x="4892" y="1020"/>
                </a:lnTo>
                <a:lnTo>
                  <a:pt x="4888" y="1020"/>
                </a:lnTo>
                <a:lnTo>
                  <a:pt x="4884" y="1020"/>
                </a:lnTo>
                <a:lnTo>
                  <a:pt x="4884" y="1020"/>
                </a:lnTo>
                <a:lnTo>
                  <a:pt x="4884" y="1016"/>
                </a:lnTo>
                <a:lnTo>
                  <a:pt x="4882" y="1014"/>
                </a:lnTo>
                <a:lnTo>
                  <a:pt x="4876" y="1012"/>
                </a:lnTo>
                <a:lnTo>
                  <a:pt x="4870" y="1010"/>
                </a:lnTo>
                <a:lnTo>
                  <a:pt x="4868" y="1008"/>
                </a:lnTo>
                <a:lnTo>
                  <a:pt x="4868" y="1006"/>
                </a:lnTo>
                <a:lnTo>
                  <a:pt x="4868" y="1006"/>
                </a:lnTo>
                <a:lnTo>
                  <a:pt x="4866" y="1006"/>
                </a:lnTo>
                <a:lnTo>
                  <a:pt x="4866" y="1008"/>
                </a:lnTo>
                <a:lnTo>
                  <a:pt x="4866" y="1010"/>
                </a:lnTo>
                <a:lnTo>
                  <a:pt x="4868" y="1012"/>
                </a:lnTo>
                <a:lnTo>
                  <a:pt x="4868" y="1012"/>
                </a:lnTo>
                <a:lnTo>
                  <a:pt x="4870" y="1010"/>
                </a:lnTo>
                <a:lnTo>
                  <a:pt x="4870" y="1010"/>
                </a:lnTo>
                <a:lnTo>
                  <a:pt x="4868" y="1012"/>
                </a:lnTo>
                <a:lnTo>
                  <a:pt x="4868" y="1012"/>
                </a:lnTo>
                <a:lnTo>
                  <a:pt x="4846" y="1018"/>
                </a:lnTo>
                <a:lnTo>
                  <a:pt x="4836" y="1020"/>
                </a:lnTo>
                <a:lnTo>
                  <a:pt x="4832" y="1018"/>
                </a:lnTo>
                <a:lnTo>
                  <a:pt x="4828" y="1014"/>
                </a:lnTo>
                <a:lnTo>
                  <a:pt x="4828" y="1014"/>
                </a:lnTo>
                <a:lnTo>
                  <a:pt x="4822" y="1016"/>
                </a:lnTo>
                <a:lnTo>
                  <a:pt x="4820" y="1018"/>
                </a:lnTo>
                <a:lnTo>
                  <a:pt x="4820" y="1020"/>
                </a:lnTo>
                <a:lnTo>
                  <a:pt x="4820" y="1020"/>
                </a:lnTo>
                <a:lnTo>
                  <a:pt x="4814" y="1018"/>
                </a:lnTo>
                <a:lnTo>
                  <a:pt x="4808" y="1018"/>
                </a:lnTo>
                <a:lnTo>
                  <a:pt x="4808" y="1018"/>
                </a:lnTo>
                <a:lnTo>
                  <a:pt x="4810" y="1006"/>
                </a:lnTo>
                <a:lnTo>
                  <a:pt x="4810" y="1006"/>
                </a:lnTo>
                <a:lnTo>
                  <a:pt x="4804" y="1008"/>
                </a:lnTo>
                <a:lnTo>
                  <a:pt x="4802" y="1012"/>
                </a:lnTo>
                <a:lnTo>
                  <a:pt x="4802" y="1016"/>
                </a:lnTo>
                <a:lnTo>
                  <a:pt x="4804" y="1020"/>
                </a:lnTo>
                <a:lnTo>
                  <a:pt x="4804" y="1028"/>
                </a:lnTo>
                <a:lnTo>
                  <a:pt x="4802" y="1032"/>
                </a:lnTo>
                <a:lnTo>
                  <a:pt x="4798" y="1032"/>
                </a:lnTo>
                <a:lnTo>
                  <a:pt x="4798" y="1032"/>
                </a:lnTo>
                <a:lnTo>
                  <a:pt x="4798" y="1028"/>
                </a:lnTo>
                <a:lnTo>
                  <a:pt x="4796" y="1024"/>
                </a:lnTo>
                <a:lnTo>
                  <a:pt x="4790" y="1022"/>
                </a:lnTo>
                <a:lnTo>
                  <a:pt x="4784" y="1020"/>
                </a:lnTo>
                <a:lnTo>
                  <a:pt x="4772" y="1020"/>
                </a:lnTo>
                <a:lnTo>
                  <a:pt x="4766" y="1020"/>
                </a:lnTo>
                <a:lnTo>
                  <a:pt x="4762" y="1022"/>
                </a:lnTo>
                <a:lnTo>
                  <a:pt x="4762" y="1022"/>
                </a:lnTo>
                <a:lnTo>
                  <a:pt x="4758" y="1020"/>
                </a:lnTo>
                <a:lnTo>
                  <a:pt x="4756" y="1018"/>
                </a:lnTo>
                <a:lnTo>
                  <a:pt x="4756" y="1014"/>
                </a:lnTo>
                <a:lnTo>
                  <a:pt x="4756" y="1014"/>
                </a:lnTo>
                <a:lnTo>
                  <a:pt x="4738" y="1014"/>
                </a:lnTo>
                <a:lnTo>
                  <a:pt x="4728" y="1016"/>
                </a:lnTo>
                <a:lnTo>
                  <a:pt x="4720" y="1018"/>
                </a:lnTo>
                <a:lnTo>
                  <a:pt x="4720" y="1018"/>
                </a:lnTo>
                <a:lnTo>
                  <a:pt x="4716" y="1010"/>
                </a:lnTo>
                <a:lnTo>
                  <a:pt x="4714" y="1000"/>
                </a:lnTo>
                <a:lnTo>
                  <a:pt x="4716" y="992"/>
                </a:lnTo>
                <a:lnTo>
                  <a:pt x="4722" y="986"/>
                </a:lnTo>
                <a:lnTo>
                  <a:pt x="4722" y="986"/>
                </a:lnTo>
                <a:lnTo>
                  <a:pt x="4718" y="978"/>
                </a:lnTo>
                <a:lnTo>
                  <a:pt x="4710" y="972"/>
                </a:lnTo>
                <a:lnTo>
                  <a:pt x="4700" y="970"/>
                </a:lnTo>
                <a:lnTo>
                  <a:pt x="4690" y="968"/>
                </a:lnTo>
                <a:lnTo>
                  <a:pt x="4678" y="970"/>
                </a:lnTo>
                <a:lnTo>
                  <a:pt x="4668" y="972"/>
                </a:lnTo>
                <a:lnTo>
                  <a:pt x="4648" y="976"/>
                </a:lnTo>
                <a:lnTo>
                  <a:pt x="4648" y="976"/>
                </a:lnTo>
                <a:lnTo>
                  <a:pt x="4650" y="974"/>
                </a:lnTo>
                <a:lnTo>
                  <a:pt x="4650" y="972"/>
                </a:lnTo>
                <a:lnTo>
                  <a:pt x="4650" y="972"/>
                </a:lnTo>
                <a:lnTo>
                  <a:pt x="4644" y="972"/>
                </a:lnTo>
                <a:lnTo>
                  <a:pt x="4640" y="976"/>
                </a:lnTo>
                <a:lnTo>
                  <a:pt x="4638" y="980"/>
                </a:lnTo>
                <a:lnTo>
                  <a:pt x="4638" y="986"/>
                </a:lnTo>
                <a:lnTo>
                  <a:pt x="4636" y="998"/>
                </a:lnTo>
                <a:lnTo>
                  <a:pt x="4634" y="1004"/>
                </a:lnTo>
                <a:lnTo>
                  <a:pt x="4630" y="1006"/>
                </a:lnTo>
                <a:lnTo>
                  <a:pt x="4630" y="1006"/>
                </a:lnTo>
                <a:lnTo>
                  <a:pt x="4628" y="990"/>
                </a:lnTo>
                <a:lnTo>
                  <a:pt x="4626" y="984"/>
                </a:lnTo>
                <a:lnTo>
                  <a:pt x="4622" y="978"/>
                </a:lnTo>
                <a:lnTo>
                  <a:pt x="4618" y="974"/>
                </a:lnTo>
                <a:lnTo>
                  <a:pt x="4614" y="970"/>
                </a:lnTo>
                <a:lnTo>
                  <a:pt x="4600" y="964"/>
                </a:lnTo>
                <a:lnTo>
                  <a:pt x="4600" y="964"/>
                </a:lnTo>
                <a:lnTo>
                  <a:pt x="4608" y="960"/>
                </a:lnTo>
                <a:lnTo>
                  <a:pt x="4614" y="958"/>
                </a:lnTo>
                <a:lnTo>
                  <a:pt x="4632" y="954"/>
                </a:lnTo>
                <a:lnTo>
                  <a:pt x="4652" y="952"/>
                </a:lnTo>
                <a:lnTo>
                  <a:pt x="4674" y="954"/>
                </a:lnTo>
                <a:lnTo>
                  <a:pt x="4674" y="954"/>
                </a:lnTo>
                <a:lnTo>
                  <a:pt x="4674" y="930"/>
                </a:lnTo>
                <a:lnTo>
                  <a:pt x="4674" y="930"/>
                </a:lnTo>
                <a:lnTo>
                  <a:pt x="4656" y="930"/>
                </a:lnTo>
                <a:lnTo>
                  <a:pt x="4656" y="930"/>
                </a:lnTo>
                <a:lnTo>
                  <a:pt x="4650" y="894"/>
                </a:lnTo>
                <a:lnTo>
                  <a:pt x="4646" y="872"/>
                </a:lnTo>
                <a:lnTo>
                  <a:pt x="4642" y="846"/>
                </a:lnTo>
                <a:lnTo>
                  <a:pt x="4642" y="846"/>
                </a:lnTo>
                <a:lnTo>
                  <a:pt x="4640" y="826"/>
                </a:lnTo>
                <a:lnTo>
                  <a:pt x="4636" y="808"/>
                </a:lnTo>
                <a:lnTo>
                  <a:pt x="4634" y="792"/>
                </a:lnTo>
                <a:lnTo>
                  <a:pt x="4634" y="784"/>
                </a:lnTo>
                <a:lnTo>
                  <a:pt x="4636" y="778"/>
                </a:lnTo>
                <a:lnTo>
                  <a:pt x="4636" y="778"/>
                </a:lnTo>
                <a:lnTo>
                  <a:pt x="4626" y="746"/>
                </a:lnTo>
                <a:lnTo>
                  <a:pt x="4620" y="712"/>
                </a:lnTo>
                <a:lnTo>
                  <a:pt x="4614" y="678"/>
                </a:lnTo>
                <a:lnTo>
                  <a:pt x="4610" y="640"/>
                </a:lnTo>
                <a:lnTo>
                  <a:pt x="4610" y="640"/>
                </a:lnTo>
                <a:lnTo>
                  <a:pt x="4624" y="638"/>
                </a:lnTo>
                <a:lnTo>
                  <a:pt x="4628" y="636"/>
                </a:lnTo>
                <a:lnTo>
                  <a:pt x="4630" y="632"/>
                </a:lnTo>
                <a:lnTo>
                  <a:pt x="4630" y="628"/>
                </a:lnTo>
                <a:lnTo>
                  <a:pt x="4630" y="628"/>
                </a:lnTo>
                <a:lnTo>
                  <a:pt x="4620" y="634"/>
                </a:lnTo>
                <a:lnTo>
                  <a:pt x="4616" y="634"/>
                </a:lnTo>
                <a:lnTo>
                  <a:pt x="4608" y="634"/>
                </a:lnTo>
                <a:lnTo>
                  <a:pt x="4608" y="634"/>
                </a:lnTo>
                <a:lnTo>
                  <a:pt x="4602" y="606"/>
                </a:lnTo>
                <a:lnTo>
                  <a:pt x="4596" y="576"/>
                </a:lnTo>
                <a:lnTo>
                  <a:pt x="4586" y="510"/>
                </a:lnTo>
                <a:lnTo>
                  <a:pt x="4586" y="510"/>
                </a:lnTo>
                <a:lnTo>
                  <a:pt x="4594" y="502"/>
                </a:lnTo>
                <a:lnTo>
                  <a:pt x="4604" y="496"/>
                </a:lnTo>
                <a:lnTo>
                  <a:pt x="4612" y="488"/>
                </a:lnTo>
                <a:lnTo>
                  <a:pt x="4624" y="482"/>
                </a:lnTo>
                <a:lnTo>
                  <a:pt x="4624" y="482"/>
                </a:lnTo>
                <a:lnTo>
                  <a:pt x="4628" y="484"/>
                </a:lnTo>
                <a:lnTo>
                  <a:pt x="4630" y="486"/>
                </a:lnTo>
                <a:lnTo>
                  <a:pt x="4630" y="488"/>
                </a:lnTo>
                <a:lnTo>
                  <a:pt x="4634" y="490"/>
                </a:lnTo>
                <a:lnTo>
                  <a:pt x="4634" y="490"/>
                </a:lnTo>
                <a:lnTo>
                  <a:pt x="4640" y="486"/>
                </a:lnTo>
                <a:lnTo>
                  <a:pt x="4648" y="482"/>
                </a:lnTo>
                <a:lnTo>
                  <a:pt x="4656" y="480"/>
                </a:lnTo>
                <a:lnTo>
                  <a:pt x="4666" y="482"/>
                </a:lnTo>
                <a:lnTo>
                  <a:pt x="4666" y="482"/>
                </a:lnTo>
                <a:lnTo>
                  <a:pt x="4666" y="490"/>
                </a:lnTo>
                <a:lnTo>
                  <a:pt x="4668" y="492"/>
                </a:lnTo>
                <a:lnTo>
                  <a:pt x="4670" y="492"/>
                </a:lnTo>
                <a:lnTo>
                  <a:pt x="4670" y="492"/>
                </a:lnTo>
                <a:lnTo>
                  <a:pt x="4670" y="490"/>
                </a:lnTo>
                <a:lnTo>
                  <a:pt x="4670" y="486"/>
                </a:lnTo>
                <a:lnTo>
                  <a:pt x="4668" y="478"/>
                </a:lnTo>
                <a:lnTo>
                  <a:pt x="4668" y="472"/>
                </a:lnTo>
                <a:lnTo>
                  <a:pt x="4668" y="470"/>
                </a:lnTo>
                <a:lnTo>
                  <a:pt x="4670" y="466"/>
                </a:lnTo>
                <a:lnTo>
                  <a:pt x="4676" y="466"/>
                </a:lnTo>
                <a:lnTo>
                  <a:pt x="4676" y="466"/>
                </a:lnTo>
                <a:lnTo>
                  <a:pt x="4674" y="462"/>
                </a:lnTo>
                <a:lnTo>
                  <a:pt x="4674" y="460"/>
                </a:lnTo>
                <a:lnTo>
                  <a:pt x="4680" y="458"/>
                </a:lnTo>
                <a:lnTo>
                  <a:pt x="4680" y="458"/>
                </a:lnTo>
                <a:lnTo>
                  <a:pt x="4674" y="456"/>
                </a:lnTo>
                <a:lnTo>
                  <a:pt x="4668" y="456"/>
                </a:lnTo>
                <a:lnTo>
                  <a:pt x="4652" y="456"/>
                </a:lnTo>
                <a:lnTo>
                  <a:pt x="4652" y="456"/>
                </a:lnTo>
                <a:lnTo>
                  <a:pt x="4648" y="436"/>
                </a:lnTo>
                <a:lnTo>
                  <a:pt x="4648" y="414"/>
                </a:lnTo>
                <a:lnTo>
                  <a:pt x="4648" y="394"/>
                </a:lnTo>
                <a:lnTo>
                  <a:pt x="4650" y="380"/>
                </a:lnTo>
                <a:lnTo>
                  <a:pt x="4650" y="380"/>
                </a:lnTo>
                <a:lnTo>
                  <a:pt x="4646" y="376"/>
                </a:lnTo>
                <a:lnTo>
                  <a:pt x="4642" y="376"/>
                </a:lnTo>
                <a:lnTo>
                  <a:pt x="4640" y="378"/>
                </a:lnTo>
                <a:lnTo>
                  <a:pt x="4638" y="382"/>
                </a:lnTo>
                <a:lnTo>
                  <a:pt x="4638" y="382"/>
                </a:lnTo>
                <a:lnTo>
                  <a:pt x="4640" y="388"/>
                </a:lnTo>
                <a:lnTo>
                  <a:pt x="4642" y="394"/>
                </a:lnTo>
                <a:lnTo>
                  <a:pt x="4642" y="408"/>
                </a:lnTo>
                <a:lnTo>
                  <a:pt x="4642" y="424"/>
                </a:lnTo>
                <a:lnTo>
                  <a:pt x="4642" y="430"/>
                </a:lnTo>
                <a:lnTo>
                  <a:pt x="4642" y="438"/>
                </a:lnTo>
                <a:lnTo>
                  <a:pt x="4642" y="438"/>
                </a:lnTo>
                <a:lnTo>
                  <a:pt x="4636" y="442"/>
                </a:lnTo>
                <a:lnTo>
                  <a:pt x="4632" y="442"/>
                </a:lnTo>
                <a:lnTo>
                  <a:pt x="4630" y="444"/>
                </a:lnTo>
                <a:lnTo>
                  <a:pt x="4630" y="444"/>
                </a:lnTo>
                <a:lnTo>
                  <a:pt x="4630" y="448"/>
                </a:lnTo>
                <a:lnTo>
                  <a:pt x="4630" y="448"/>
                </a:lnTo>
                <a:lnTo>
                  <a:pt x="4632" y="450"/>
                </a:lnTo>
                <a:lnTo>
                  <a:pt x="4632" y="454"/>
                </a:lnTo>
                <a:lnTo>
                  <a:pt x="4632" y="454"/>
                </a:lnTo>
                <a:lnTo>
                  <a:pt x="4622" y="456"/>
                </a:lnTo>
                <a:lnTo>
                  <a:pt x="4612" y="458"/>
                </a:lnTo>
                <a:lnTo>
                  <a:pt x="4604" y="458"/>
                </a:lnTo>
                <a:lnTo>
                  <a:pt x="4594" y="456"/>
                </a:lnTo>
                <a:lnTo>
                  <a:pt x="4588" y="452"/>
                </a:lnTo>
                <a:lnTo>
                  <a:pt x="4584" y="448"/>
                </a:lnTo>
                <a:lnTo>
                  <a:pt x="4584" y="440"/>
                </a:lnTo>
                <a:lnTo>
                  <a:pt x="4588" y="432"/>
                </a:lnTo>
                <a:lnTo>
                  <a:pt x="4588" y="432"/>
                </a:lnTo>
                <a:lnTo>
                  <a:pt x="4592" y="432"/>
                </a:lnTo>
                <a:lnTo>
                  <a:pt x="4596" y="430"/>
                </a:lnTo>
                <a:lnTo>
                  <a:pt x="4596" y="430"/>
                </a:lnTo>
                <a:lnTo>
                  <a:pt x="4596" y="428"/>
                </a:lnTo>
                <a:lnTo>
                  <a:pt x="4594" y="426"/>
                </a:lnTo>
                <a:lnTo>
                  <a:pt x="4590" y="422"/>
                </a:lnTo>
                <a:lnTo>
                  <a:pt x="4586" y="418"/>
                </a:lnTo>
                <a:lnTo>
                  <a:pt x="4584" y="416"/>
                </a:lnTo>
                <a:lnTo>
                  <a:pt x="4586" y="412"/>
                </a:lnTo>
                <a:lnTo>
                  <a:pt x="4586" y="412"/>
                </a:lnTo>
                <a:lnTo>
                  <a:pt x="4596" y="408"/>
                </a:lnTo>
                <a:lnTo>
                  <a:pt x="4606" y="406"/>
                </a:lnTo>
                <a:lnTo>
                  <a:pt x="4606" y="406"/>
                </a:lnTo>
                <a:lnTo>
                  <a:pt x="4600" y="404"/>
                </a:lnTo>
                <a:lnTo>
                  <a:pt x="4592" y="402"/>
                </a:lnTo>
                <a:lnTo>
                  <a:pt x="4578" y="402"/>
                </a:lnTo>
                <a:lnTo>
                  <a:pt x="4578" y="402"/>
                </a:lnTo>
                <a:lnTo>
                  <a:pt x="4578" y="400"/>
                </a:lnTo>
                <a:lnTo>
                  <a:pt x="4578" y="398"/>
                </a:lnTo>
                <a:lnTo>
                  <a:pt x="4574" y="394"/>
                </a:lnTo>
                <a:lnTo>
                  <a:pt x="4564" y="392"/>
                </a:lnTo>
                <a:lnTo>
                  <a:pt x="4564" y="392"/>
                </a:lnTo>
                <a:lnTo>
                  <a:pt x="4552" y="332"/>
                </a:lnTo>
                <a:lnTo>
                  <a:pt x="4548" y="302"/>
                </a:lnTo>
                <a:lnTo>
                  <a:pt x="4542" y="266"/>
                </a:lnTo>
                <a:lnTo>
                  <a:pt x="4542" y="266"/>
                </a:lnTo>
                <a:lnTo>
                  <a:pt x="4550" y="264"/>
                </a:lnTo>
                <a:lnTo>
                  <a:pt x="4552" y="260"/>
                </a:lnTo>
                <a:lnTo>
                  <a:pt x="4552" y="256"/>
                </a:lnTo>
                <a:lnTo>
                  <a:pt x="4548" y="250"/>
                </a:lnTo>
                <a:lnTo>
                  <a:pt x="4540" y="238"/>
                </a:lnTo>
                <a:lnTo>
                  <a:pt x="4536" y="232"/>
                </a:lnTo>
                <a:lnTo>
                  <a:pt x="4536" y="226"/>
                </a:lnTo>
                <a:lnTo>
                  <a:pt x="4536" y="226"/>
                </a:lnTo>
                <a:lnTo>
                  <a:pt x="4530" y="226"/>
                </a:lnTo>
                <a:lnTo>
                  <a:pt x="4528" y="226"/>
                </a:lnTo>
                <a:lnTo>
                  <a:pt x="4524" y="228"/>
                </a:lnTo>
                <a:lnTo>
                  <a:pt x="4524" y="232"/>
                </a:lnTo>
                <a:lnTo>
                  <a:pt x="4522" y="238"/>
                </a:lnTo>
                <a:lnTo>
                  <a:pt x="4526" y="242"/>
                </a:lnTo>
                <a:lnTo>
                  <a:pt x="4526" y="242"/>
                </a:lnTo>
                <a:lnTo>
                  <a:pt x="4520" y="242"/>
                </a:lnTo>
                <a:lnTo>
                  <a:pt x="4520" y="242"/>
                </a:lnTo>
                <a:lnTo>
                  <a:pt x="4522" y="248"/>
                </a:lnTo>
                <a:lnTo>
                  <a:pt x="4520" y="252"/>
                </a:lnTo>
                <a:lnTo>
                  <a:pt x="4518" y="262"/>
                </a:lnTo>
                <a:lnTo>
                  <a:pt x="4516" y="266"/>
                </a:lnTo>
                <a:lnTo>
                  <a:pt x="4516" y="272"/>
                </a:lnTo>
                <a:lnTo>
                  <a:pt x="4518" y="276"/>
                </a:lnTo>
                <a:lnTo>
                  <a:pt x="4522" y="280"/>
                </a:lnTo>
                <a:lnTo>
                  <a:pt x="4522" y="280"/>
                </a:lnTo>
                <a:lnTo>
                  <a:pt x="4524" y="278"/>
                </a:lnTo>
                <a:lnTo>
                  <a:pt x="4526" y="276"/>
                </a:lnTo>
                <a:lnTo>
                  <a:pt x="4526" y="270"/>
                </a:lnTo>
                <a:lnTo>
                  <a:pt x="4524" y="262"/>
                </a:lnTo>
                <a:lnTo>
                  <a:pt x="4524" y="256"/>
                </a:lnTo>
                <a:lnTo>
                  <a:pt x="4524" y="256"/>
                </a:lnTo>
                <a:lnTo>
                  <a:pt x="4530" y="270"/>
                </a:lnTo>
                <a:lnTo>
                  <a:pt x="4534" y="286"/>
                </a:lnTo>
                <a:lnTo>
                  <a:pt x="4540" y="312"/>
                </a:lnTo>
                <a:lnTo>
                  <a:pt x="4540" y="312"/>
                </a:lnTo>
                <a:lnTo>
                  <a:pt x="4546" y="370"/>
                </a:lnTo>
                <a:lnTo>
                  <a:pt x="4556" y="436"/>
                </a:lnTo>
                <a:lnTo>
                  <a:pt x="4556" y="436"/>
                </a:lnTo>
                <a:lnTo>
                  <a:pt x="4552" y="438"/>
                </a:lnTo>
                <a:lnTo>
                  <a:pt x="4550" y="440"/>
                </a:lnTo>
                <a:lnTo>
                  <a:pt x="4548" y="444"/>
                </a:lnTo>
                <a:lnTo>
                  <a:pt x="4548" y="452"/>
                </a:lnTo>
                <a:lnTo>
                  <a:pt x="4546" y="458"/>
                </a:lnTo>
                <a:lnTo>
                  <a:pt x="4546" y="458"/>
                </a:lnTo>
                <a:lnTo>
                  <a:pt x="4530" y="458"/>
                </a:lnTo>
                <a:lnTo>
                  <a:pt x="4516" y="460"/>
                </a:lnTo>
                <a:lnTo>
                  <a:pt x="4516" y="460"/>
                </a:lnTo>
                <a:lnTo>
                  <a:pt x="4512" y="452"/>
                </a:lnTo>
                <a:lnTo>
                  <a:pt x="4510" y="442"/>
                </a:lnTo>
                <a:lnTo>
                  <a:pt x="4506" y="434"/>
                </a:lnTo>
                <a:lnTo>
                  <a:pt x="4502" y="428"/>
                </a:lnTo>
                <a:lnTo>
                  <a:pt x="4502" y="428"/>
                </a:lnTo>
                <a:lnTo>
                  <a:pt x="4502" y="434"/>
                </a:lnTo>
                <a:lnTo>
                  <a:pt x="4504" y="442"/>
                </a:lnTo>
                <a:lnTo>
                  <a:pt x="4506" y="450"/>
                </a:lnTo>
                <a:lnTo>
                  <a:pt x="4508" y="458"/>
                </a:lnTo>
                <a:lnTo>
                  <a:pt x="4508" y="458"/>
                </a:lnTo>
                <a:lnTo>
                  <a:pt x="4502" y="462"/>
                </a:lnTo>
                <a:lnTo>
                  <a:pt x="4494" y="466"/>
                </a:lnTo>
                <a:lnTo>
                  <a:pt x="4494" y="466"/>
                </a:lnTo>
                <a:lnTo>
                  <a:pt x="4498" y="474"/>
                </a:lnTo>
                <a:lnTo>
                  <a:pt x="4502" y="480"/>
                </a:lnTo>
                <a:lnTo>
                  <a:pt x="4508" y="488"/>
                </a:lnTo>
                <a:lnTo>
                  <a:pt x="4510" y="496"/>
                </a:lnTo>
                <a:lnTo>
                  <a:pt x="4510" y="496"/>
                </a:lnTo>
                <a:lnTo>
                  <a:pt x="4514" y="494"/>
                </a:lnTo>
                <a:lnTo>
                  <a:pt x="4514" y="492"/>
                </a:lnTo>
                <a:lnTo>
                  <a:pt x="4516" y="484"/>
                </a:lnTo>
                <a:lnTo>
                  <a:pt x="4516" y="484"/>
                </a:lnTo>
                <a:lnTo>
                  <a:pt x="4524" y="486"/>
                </a:lnTo>
                <a:lnTo>
                  <a:pt x="4528" y="490"/>
                </a:lnTo>
                <a:lnTo>
                  <a:pt x="4532" y="494"/>
                </a:lnTo>
                <a:lnTo>
                  <a:pt x="4534" y="500"/>
                </a:lnTo>
                <a:lnTo>
                  <a:pt x="4540" y="512"/>
                </a:lnTo>
                <a:lnTo>
                  <a:pt x="4544" y="524"/>
                </a:lnTo>
                <a:lnTo>
                  <a:pt x="4544" y="524"/>
                </a:lnTo>
                <a:lnTo>
                  <a:pt x="4542" y="556"/>
                </a:lnTo>
                <a:lnTo>
                  <a:pt x="4542" y="588"/>
                </a:lnTo>
                <a:lnTo>
                  <a:pt x="4542" y="620"/>
                </a:lnTo>
                <a:lnTo>
                  <a:pt x="4542" y="650"/>
                </a:lnTo>
                <a:lnTo>
                  <a:pt x="4542" y="650"/>
                </a:lnTo>
                <a:lnTo>
                  <a:pt x="4542" y="684"/>
                </a:lnTo>
                <a:lnTo>
                  <a:pt x="4540" y="702"/>
                </a:lnTo>
                <a:lnTo>
                  <a:pt x="4538" y="712"/>
                </a:lnTo>
                <a:lnTo>
                  <a:pt x="4536" y="718"/>
                </a:lnTo>
                <a:lnTo>
                  <a:pt x="4536" y="718"/>
                </a:lnTo>
                <a:lnTo>
                  <a:pt x="4538" y="724"/>
                </a:lnTo>
                <a:lnTo>
                  <a:pt x="4538" y="730"/>
                </a:lnTo>
                <a:lnTo>
                  <a:pt x="4538" y="740"/>
                </a:lnTo>
                <a:lnTo>
                  <a:pt x="4538" y="748"/>
                </a:lnTo>
                <a:lnTo>
                  <a:pt x="4538" y="752"/>
                </a:lnTo>
                <a:lnTo>
                  <a:pt x="4542" y="756"/>
                </a:lnTo>
                <a:lnTo>
                  <a:pt x="4542" y="756"/>
                </a:lnTo>
                <a:lnTo>
                  <a:pt x="4538" y="758"/>
                </a:lnTo>
                <a:lnTo>
                  <a:pt x="4538" y="760"/>
                </a:lnTo>
                <a:lnTo>
                  <a:pt x="4538" y="766"/>
                </a:lnTo>
                <a:lnTo>
                  <a:pt x="4538" y="770"/>
                </a:lnTo>
                <a:lnTo>
                  <a:pt x="4538" y="772"/>
                </a:lnTo>
                <a:lnTo>
                  <a:pt x="4536" y="772"/>
                </a:lnTo>
                <a:lnTo>
                  <a:pt x="4536" y="772"/>
                </a:lnTo>
                <a:lnTo>
                  <a:pt x="4538" y="792"/>
                </a:lnTo>
                <a:lnTo>
                  <a:pt x="4538" y="814"/>
                </a:lnTo>
                <a:lnTo>
                  <a:pt x="4536" y="836"/>
                </a:lnTo>
                <a:lnTo>
                  <a:pt x="4538" y="860"/>
                </a:lnTo>
                <a:lnTo>
                  <a:pt x="4538" y="860"/>
                </a:lnTo>
                <a:lnTo>
                  <a:pt x="4534" y="860"/>
                </a:lnTo>
                <a:lnTo>
                  <a:pt x="4530" y="862"/>
                </a:lnTo>
                <a:lnTo>
                  <a:pt x="4520" y="862"/>
                </a:lnTo>
                <a:lnTo>
                  <a:pt x="4520" y="862"/>
                </a:lnTo>
                <a:lnTo>
                  <a:pt x="4518" y="856"/>
                </a:lnTo>
                <a:lnTo>
                  <a:pt x="4514" y="852"/>
                </a:lnTo>
                <a:lnTo>
                  <a:pt x="4500" y="850"/>
                </a:lnTo>
                <a:lnTo>
                  <a:pt x="4494" y="848"/>
                </a:lnTo>
                <a:lnTo>
                  <a:pt x="4490" y="846"/>
                </a:lnTo>
                <a:lnTo>
                  <a:pt x="4488" y="840"/>
                </a:lnTo>
                <a:lnTo>
                  <a:pt x="4490" y="834"/>
                </a:lnTo>
                <a:lnTo>
                  <a:pt x="4490" y="834"/>
                </a:lnTo>
                <a:lnTo>
                  <a:pt x="4472" y="782"/>
                </a:lnTo>
                <a:lnTo>
                  <a:pt x="4460" y="734"/>
                </a:lnTo>
                <a:lnTo>
                  <a:pt x="4436" y="628"/>
                </a:lnTo>
                <a:lnTo>
                  <a:pt x="4436" y="628"/>
                </a:lnTo>
                <a:lnTo>
                  <a:pt x="4400" y="496"/>
                </a:lnTo>
                <a:lnTo>
                  <a:pt x="4366" y="362"/>
                </a:lnTo>
                <a:lnTo>
                  <a:pt x="4366" y="362"/>
                </a:lnTo>
                <a:lnTo>
                  <a:pt x="4362" y="354"/>
                </a:lnTo>
                <a:lnTo>
                  <a:pt x="4358" y="346"/>
                </a:lnTo>
                <a:lnTo>
                  <a:pt x="4358" y="346"/>
                </a:lnTo>
                <a:lnTo>
                  <a:pt x="4358" y="334"/>
                </a:lnTo>
                <a:lnTo>
                  <a:pt x="4358" y="328"/>
                </a:lnTo>
                <a:lnTo>
                  <a:pt x="4356" y="324"/>
                </a:lnTo>
                <a:lnTo>
                  <a:pt x="4356" y="324"/>
                </a:lnTo>
                <a:lnTo>
                  <a:pt x="4346" y="294"/>
                </a:lnTo>
                <a:lnTo>
                  <a:pt x="4342" y="278"/>
                </a:lnTo>
                <a:lnTo>
                  <a:pt x="4340" y="262"/>
                </a:lnTo>
                <a:lnTo>
                  <a:pt x="4340" y="262"/>
                </a:lnTo>
                <a:lnTo>
                  <a:pt x="4344" y="264"/>
                </a:lnTo>
                <a:lnTo>
                  <a:pt x="4346" y="266"/>
                </a:lnTo>
                <a:lnTo>
                  <a:pt x="4352" y="270"/>
                </a:lnTo>
                <a:lnTo>
                  <a:pt x="4352" y="270"/>
                </a:lnTo>
                <a:lnTo>
                  <a:pt x="4356" y="268"/>
                </a:lnTo>
                <a:lnTo>
                  <a:pt x="4356" y="266"/>
                </a:lnTo>
                <a:lnTo>
                  <a:pt x="4356" y="260"/>
                </a:lnTo>
                <a:lnTo>
                  <a:pt x="4356" y="260"/>
                </a:lnTo>
                <a:lnTo>
                  <a:pt x="4350" y="254"/>
                </a:lnTo>
                <a:lnTo>
                  <a:pt x="4342" y="248"/>
                </a:lnTo>
                <a:lnTo>
                  <a:pt x="4336" y="240"/>
                </a:lnTo>
                <a:lnTo>
                  <a:pt x="4334" y="236"/>
                </a:lnTo>
                <a:lnTo>
                  <a:pt x="4332" y="232"/>
                </a:lnTo>
                <a:lnTo>
                  <a:pt x="4332" y="232"/>
                </a:lnTo>
                <a:lnTo>
                  <a:pt x="4324" y="232"/>
                </a:lnTo>
                <a:lnTo>
                  <a:pt x="4322" y="234"/>
                </a:lnTo>
                <a:lnTo>
                  <a:pt x="4320" y="236"/>
                </a:lnTo>
                <a:lnTo>
                  <a:pt x="4320" y="250"/>
                </a:lnTo>
                <a:lnTo>
                  <a:pt x="4320" y="250"/>
                </a:lnTo>
                <a:lnTo>
                  <a:pt x="4326" y="254"/>
                </a:lnTo>
                <a:lnTo>
                  <a:pt x="4326" y="254"/>
                </a:lnTo>
                <a:lnTo>
                  <a:pt x="4348" y="344"/>
                </a:lnTo>
                <a:lnTo>
                  <a:pt x="4368" y="430"/>
                </a:lnTo>
                <a:lnTo>
                  <a:pt x="4390" y="514"/>
                </a:lnTo>
                <a:lnTo>
                  <a:pt x="4410" y="604"/>
                </a:lnTo>
                <a:lnTo>
                  <a:pt x="4410" y="604"/>
                </a:lnTo>
                <a:lnTo>
                  <a:pt x="4442" y="720"/>
                </a:lnTo>
                <a:lnTo>
                  <a:pt x="4458" y="780"/>
                </a:lnTo>
                <a:lnTo>
                  <a:pt x="4470" y="838"/>
                </a:lnTo>
                <a:lnTo>
                  <a:pt x="4470" y="838"/>
                </a:lnTo>
                <a:lnTo>
                  <a:pt x="4472" y="844"/>
                </a:lnTo>
                <a:lnTo>
                  <a:pt x="4476" y="848"/>
                </a:lnTo>
                <a:lnTo>
                  <a:pt x="4476" y="852"/>
                </a:lnTo>
                <a:lnTo>
                  <a:pt x="4476" y="858"/>
                </a:lnTo>
                <a:lnTo>
                  <a:pt x="4476" y="858"/>
                </a:lnTo>
                <a:lnTo>
                  <a:pt x="4230" y="864"/>
                </a:lnTo>
                <a:lnTo>
                  <a:pt x="4104" y="864"/>
                </a:lnTo>
                <a:lnTo>
                  <a:pt x="4040" y="864"/>
                </a:lnTo>
                <a:lnTo>
                  <a:pt x="3974" y="862"/>
                </a:lnTo>
                <a:lnTo>
                  <a:pt x="3974" y="862"/>
                </a:lnTo>
                <a:lnTo>
                  <a:pt x="3974" y="818"/>
                </a:lnTo>
                <a:lnTo>
                  <a:pt x="3974" y="798"/>
                </a:lnTo>
                <a:lnTo>
                  <a:pt x="3972" y="778"/>
                </a:lnTo>
                <a:lnTo>
                  <a:pt x="3972" y="778"/>
                </a:lnTo>
                <a:lnTo>
                  <a:pt x="3976" y="778"/>
                </a:lnTo>
                <a:lnTo>
                  <a:pt x="3976" y="776"/>
                </a:lnTo>
                <a:lnTo>
                  <a:pt x="3978" y="774"/>
                </a:lnTo>
                <a:lnTo>
                  <a:pt x="3982" y="774"/>
                </a:lnTo>
                <a:lnTo>
                  <a:pt x="3982" y="774"/>
                </a:lnTo>
                <a:lnTo>
                  <a:pt x="3986" y="744"/>
                </a:lnTo>
                <a:lnTo>
                  <a:pt x="3990" y="716"/>
                </a:lnTo>
                <a:lnTo>
                  <a:pt x="3990" y="716"/>
                </a:lnTo>
                <a:lnTo>
                  <a:pt x="3988" y="710"/>
                </a:lnTo>
                <a:lnTo>
                  <a:pt x="3984" y="706"/>
                </a:lnTo>
                <a:lnTo>
                  <a:pt x="3980" y="704"/>
                </a:lnTo>
                <a:lnTo>
                  <a:pt x="3976" y="700"/>
                </a:lnTo>
                <a:lnTo>
                  <a:pt x="3976" y="700"/>
                </a:lnTo>
                <a:lnTo>
                  <a:pt x="3978" y="698"/>
                </a:lnTo>
                <a:lnTo>
                  <a:pt x="3980" y="698"/>
                </a:lnTo>
                <a:lnTo>
                  <a:pt x="3982" y="698"/>
                </a:lnTo>
                <a:lnTo>
                  <a:pt x="3984" y="696"/>
                </a:lnTo>
                <a:lnTo>
                  <a:pt x="3984" y="696"/>
                </a:lnTo>
                <a:lnTo>
                  <a:pt x="3984" y="686"/>
                </a:lnTo>
                <a:lnTo>
                  <a:pt x="3984" y="678"/>
                </a:lnTo>
                <a:lnTo>
                  <a:pt x="3986" y="658"/>
                </a:lnTo>
                <a:lnTo>
                  <a:pt x="3986" y="650"/>
                </a:lnTo>
                <a:lnTo>
                  <a:pt x="3986" y="642"/>
                </a:lnTo>
                <a:lnTo>
                  <a:pt x="3984" y="632"/>
                </a:lnTo>
                <a:lnTo>
                  <a:pt x="3978" y="622"/>
                </a:lnTo>
                <a:lnTo>
                  <a:pt x="3978" y="622"/>
                </a:lnTo>
                <a:lnTo>
                  <a:pt x="3966" y="622"/>
                </a:lnTo>
                <a:lnTo>
                  <a:pt x="3956" y="622"/>
                </a:lnTo>
                <a:lnTo>
                  <a:pt x="3944" y="620"/>
                </a:lnTo>
                <a:lnTo>
                  <a:pt x="3930" y="622"/>
                </a:lnTo>
                <a:lnTo>
                  <a:pt x="3930" y="622"/>
                </a:lnTo>
                <a:lnTo>
                  <a:pt x="3926" y="624"/>
                </a:lnTo>
                <a:lnTo>
                  <a:pt x="3922" y="626"/>
                </a:lnTo>
                <a:lnTo>
                  <a:pt x="3922" y="626"/>
                </a:lnTo>
                <a:lnTo>
                  <a:pt x="3902" y="628"/>
                </a:lnTo>
                <a:lnTo>
                  <a:pt x="3880" y="628"/>
                </a:lnTo>
                <a:lnTo>
                  <a:pt x="3838" y="624"/>
                </a:lnTo>
                <a:lnTo>
                  <a:pt x="3838" y="624"/>
                </a:lnTo>
                <a:lnTo>
                  <a:pt x="3808" y="622"/>
                </a:lnTo>
                <a:lnTo>
                  <a:pt x="3792" y="622"/>
                </a:lnTo>
                <a:lnTo>
                  <a:pt x="3774" y="624"/>
                </a:lnTo>
                <a:lnTo>
                  <a:pt x="3774" y="624"/>
                </a:lnTo>
                <a:lnTo>
                  <a:pt x="3766" y="634"/>
                </a:lnTo>
                <a:lnTo>
                  <a:pt x="3760" y="644"/>
                </a:lnTo>
                <a:lnTo>
                  <a:pt x="3760" y="644"/>
                </a:lnTo>
                <a:lnTo>
                  <a:pt x="3764" y="650"/>
                </a:lnTo>
                <a:lnTo>
                  <a:pt x="3766" y="658"/>
                </a:lnTo>
                <a:lnTo>
                  <a:pt x="3768" y="664"/>
                </a:lnTo>
                <a:lnTo>
                  <a:pt x="3768" y="670"/>
                </a:lnTo>
                <a:lnTo>
                  <a:pt x="3768" y="670"/>
                </a:lnTo>
                <a:lnTo>
                  <a:pt x="3766" y="674"/>
                </a:lnTo>
                <a:lnTo>
                  <a:pt x="3764" y="676"/>
                </a:lnTo>
                <a:lnTo>
                  <a:pt x="3764" y="676"/>
                </a:lnTo>
                <a:lnTo>
                  <a:pt x="3766" y="684"/>
                </a:lnTo>
                <a:lnTo>
                  <a:pt x="3770" y="692"/>
                </a:lnTo>
                <a:lnTo>
                  <a:pt x="3772" y="702"/>
                </a:lnTo>
                <a:lnTo>
                  <a:pt x="3772" y="706"/>
                </a:lnTo>
                <a:lnTo>
                  <a:pt x="3770" y="712"/>
                </a:lnTo>
                <a:lnTo>
                  <a:pt x="3770" y="712"/>
                </a:lnTo>
                <a:lnTo>
                  <a:pt x="3754" y="712"/>
                </a:lnTo>
                <a:lnTo>
                  <a:pt x="3754" y="712"/>
                </a:lnTo>
                <a:lnTo>
                  <a:pt x="3756" y="716"/>
                </a:lnTo>
                <a:lnTo>
                  <a:pt x="3756" y="722"/>
                </a:lnTo>
                <a:lnTo>
                  <a:pt x="3754" y="726"/>
                </a:lnTo>
                <a:lnTo>
                  <a:pt x="3754" y="730"/>
                </a:lnTo>
                <a:lnTo>
                  <a:pt x="3754" y="730"/>
                </a:lnTo>
                <a:lnTo>
                  <a:pt x="3756" y="734"/>
                </a:lnTo>
                <a:lnTo>
                  <a:pt x="3760" y="738"/>
                </a:lnTo>
                <a:lnTo>
                  <a:pt x="3760" y="742"/>
                </a:lnTo>
                <a:lnTo>
                  <a:pt x="3758" y="744"/>
                </a:lnTo>
                <a:lnTo>
                  <a:pt x="3756" y="746"/>
                </a:lnTo>
                <a:lnTo>
                  <a:pt x="3756" y="746"/>
                </a:lnTo>
                <a:lnTo>
                  <a:pt x="3760" y="752"/>
                </a:lnTo>
                <a:lnTo>
                  <a:pt x="3764" y="758"/>
                </a:lnTo>
                <a:lnTo>
                  <a:pt x="3764" y="766"/>
                </a:lnTo>
                <a:lnTo>
                  <a:pt x="3762" y="770"/>
                </a:lnTo>
                <a:lnTo>
                  <a:pt x="3760" y="772"/>
                </a:lnTo>
                <a:lnTo>
                  <a:pt x="3760" y="772"/>
                </a:lnTo>
                <a:lnTo>
                  <a:pt x="3762" y="776"/>
                </a:lnTo>
                <a:lnTo>
                  <a:pt x="3766" y="778"/>
                </a:lnTo>
                <a:lnTo>
                  <a:pt x="3772" y="780"/>
                </a:lnTo>
                <a:lnTo>
                  <a:pt x="3774" y="782"/>
                </a:lnTo>
                <a:lnTo>
                  <a:pt x="3774" y="782"/>
                </a:lnTo>
                <a:lnTo>
                  <a:pt x="3774" y="828"/>
                </a:lnTo>
                <a:lnTo>
                  <a:pt x="3774" y="846"/>
                </a:lnTo>
                <a:lnTo>
                  <a:pt x="3774" y="862"/>
                </a:lnTo>
                <a:lnTo>
                  <a:pt x="3774" y="862"/>
                </a:lnTo>
                <a:lnTo>
                  <a:pt x="3704" y="868"/>
                </a:lnTo>
                <a:lnTo>
                  <a:pt x="3626" y="870"/>
                </a:lnTo>
                <a:lnTo>
                  <a:pt x="3550" y="870"/>
                </a:lnTo>
                <a:lnTo>
                  <a:pt x="3484" y="866"/>
                </a:lnTo>
                <a:lnTo>
                  <a:pt x="3484" y="866"/>
                </a:lnTo>
                <a:lnTo>
                  <a:pt x="3460" y="870"/>
                </a:lnTo>
                <a:lnTo>
                  <a:pt x="3436" y="870"/>
                </a:lnTo>
                <a:lnTo>
                  <a:pt x="3390" y="870"/>
                </a:lnTo>
                <a:lnTo>
                  <a:pt x="3344" y="870"/>
                </a:lnTo>
                <a:lnTo>
                  <a:pt x="3298" y="870"/>
                </a:lnTo>
                <a:lnTo>
                  <a:pt x="3298" y="870"/>
                </a:lnTo>
                <a:lnTo>
                  <a:pt x="3308" y="788"/>
                </a:lnTo>
                <a:lnTo>
                  <a:pt x="3318" y="704"/>
                </a:lnTo>
                <a:lnTo>
                  <a:pt x="3318" y="704"/>
                </a:lnTo>
                <a:lnTo>
                  <a:pt x="3332" y="696"/>
                </a:lnTo>
                <a:lnTo>
                  <a:pt x="3346" y="688"/>
                </a:lnTo>
                <a:lnTo>
                  <a:pt x="3360" y="680"/>
                </a:lnTo>
                <a:lnTo>
                  <a:pt x="3374" y="672"/>
                </a:lnTo>
                <a:lnTo>
                  <a:pt x="3374" y="672"/>
                </a:lnTo>
                <a:lnTo>
                  <a:pt x="3372" y="670"/>
                </a:lnTo>
                <a:lnTo>
                  <a:pt x="3368" y="668"/>
                </a:lnTo>
                <a:lnTo>
                  <a:pt x="3356" y="668"/>
                </a:lnTo>
                <a:lnTo>
                  <a:pt x="3356" y="668"/>
                </a:lnTo>
                <a:lnTo>
                  <a:pt x="3356" y="660"/>
                </a:lnTo>
                <a:lnTo>
                  <a:pt x="3354" y="652"/>
                </a:lnTo>
                <a:lnTo>
                  <a:pt x="3354" y="652"/>
                </a:lnTo>
                <a:lnTo>
                  <a:pt x="3346" y="654"/>
                </a:lnTo>
                <a:lnTo>
                  <a:pt x="3338" y="652"/>
                </a:lnTo>
                <a:lnTo>
                  <a:pt x="3330" y="648"/>
                </a:lnTo>
                <a:lnTo>
                  <a:pt x="3324" y="642"/>
                </a:lnTo>
                <a:lnTo>
                  <a:pt x="3324" y="642"/>
                </a:lnTo>
                <a:lnTo>
                  <a:pt x="3326" y="622"/>
                </a:lnTo>
                <a:lnTo>
                  <a:pt x="3330" y="600"/>
                </a:lnTo>
                <a:lnTo>
                  <a:pt x="3342" y="556"/>
                </a:lnTo>
                <a:lnTo>
                  <a:pt x="3354" y="514"/>
                </a:lnTo>
                <a:lnTo>
                  <a:pt x="3360" y="494"/>
                </a:lnTo>
                <a:lnTo>
                  <a:pt x="3364" y="476"/>
                </a:lnTo>
                <a:lnTo>
                  <a:pt x="3364" y="476"/>
                </a:lnTo>
                <a:lnTo>
                  <a:pt x="3370" y="462"/>
                </a:lnTo>
                <a:lnTo>
                  <a:pt x="3374" y="448"/>
                </a:lnTo>
                <a:lnTo>
                  <a:pt x="3384" y="414"/>
                </a:lnTo>
                <a:lnTo>
                  <a:pt x="3394" y="378"/>
                </a:lnTo>
                <a:lnTo>
                  <a:pt x="3400" y="360"/>
                </a:lnTo>
                <a:lnTo>
                  <a:pt x="3406" y="342"/>
                </a:lnTo>
                <a:lnTo>
                  <a:pt x="3406" y="342"/>
                </a:lnTo>
                <a:lnTo>
                  <a:pt x="3412" y="318"/>
                </a:lnTo>
                <a:lnTo>
                  <a:pt x="3418" y="290"/>
                </a:lnTo>
                <a:lnTo>
                  <a:pt x="3428" y="262"/>
                </a:lnTo>
                <a:lnTo>
                  <a:pt x="3436" y="234"/>
                </a:lnTo>
                <a:lnTo>
                  <a:pt x="3436" y="234"/>
                </a:lnTo>
                <a:lnTo>
                  <a:pt x="3440" y="234"/>
                </a:lnTo>
                <a:lnTo>
                  <a:pt x="3442" y="236"/>
                </a:lnTo>
                <a:lnTo>
                  <a:pt x="3442" y="236"/>
                </a:lnTo>
                <a:lnTo>
                  <a:pt x="3440" y="222"/>
                </a:lnTo>
                <a:lnTo>
                  <a:pt x="3440" y="216"/>
                </a:lnTo>
                <a:lnTo>
                  <a:pt x="3440" y="212"/>
                </a:lnTo>
                <a:lnTo>
                  <a:pt x="3440" y="212"/>
                </a:lnTo>
                <a:lnTo>
                  <a:pt x="3436" y="210"/>
                </a:lnTo>
                <a:lnTo>
                  <a:pt x="3432" y="210"/>
                </a:lnTo>
                <a:lnTo>
                  <a:pt x="3432" y="210"/>
                </a:lnTo>
                <a:lnTo>
                  <a:pt x="3428" y="220"/>
                </a:lnTo>
                <a:lnTo>
                  <a:pt x="3424" y="222"/>
                </a:lnTo>
                <a:lnTo>
                  <a:pt x="3418" y="224"/>
                </a:lnTo>
                <a:lnTo>
                  <a:pt x="3418" y="224"/>
                </a:lnTo>
                <a:lnTo>
                  <a:pt x="3418" y="226"/>
                </a:lnTo>
                <a:lnTo>
                  <a:pt x="3420" y="226"/>
                </a:lnTo>
                <a:lnTo>
                  <a:pt x="3422" y="228"/>
                </a:lnTo>
                <a:lnTo>
                  <a:pt x="3424" y="230"/>
                </a:lnTo>
                <a:lnTo>
                  <a:pt x="3424" y="230"/>
                </a:lnTo>
                <a:lnTo>
                  <a:pt x="3386" y="362"/>
                </a:lnTo>
                <a:lnTo>
                  <a:pt x="3364" y="428"/>
                </a:lnTo>
                <a:lnTo>
                  <a:pt x="3342" y="494"/>
                </a:lnTo>
                <a:lnTo>
                  <a:pt x="3342" y="494"/>
                </a:lnTo>
                <a:lnTo>
                  <a:pt x="3340" y="488"/>
                </a:lnTo>
                <a:lnTo>
                  <a:pt x="3338" y="480"/>
                </a:lnTo>
                <a:lnTo>
                  <a:pt x="3340" y="466"/>
                </a:lnTo>
                <a:lnTo>
                  <a:pt x="3340" y="450"/>
                </a:lnTo>
                <a:lnTo>
                  <a:pt x="3340" y="442"/>
                </a:lnTo>
                <a:lnTo>
                  <a:pt x="3338" y="430"/>
                </a:lnTo>
                <a:lnTo>
                  <a:pt x="3338" y="430"/>
                </a:lnTo>
                <a:lnTo>
                  <a:pt x="3344" y="430"/>
                </a:lnTo>
                <a:lnTo>
                  <a:pt x="3344" y="430"/>
                </a:lnTo>
                <a:lnTo>
                  <a:pt x="3344" y="424"/>
                </a:lnTo>
                <a:lnTo>
                  <a:pt x="3344" y="420"/>
                </a:lnTo>
                <a:lnTo>
                  <a:pt x="3342" y="418"/>
                </a:lnTo>
                <a:lnTo>
                  <a:pt x="3342" y="418"/>
                </a:lnTo>
                <a:lnTo>
                  <a:pt x="3340" y="418"/>
                </a:lnTo>
                <a:lnTo>
                  <a:pt x="3338" y="418"/>
                </a:lnTo>
                <a:lnTo>
                  <a:pt x="3336" y="420"/>
                </a:lnTo>
                <a:lnTo>
                  <a:pt x="3334" y="420"/>
                </a:lnTo>
                <a:lnTo>
                  <a:pt x="3334" y="420"/>
                </a:lnTo>
                <a:lnTo>
                  <a:pt x="3332" y="416"/>
                </a:lnTo>
                <a:lnTo>
                  <a:pt x="3330" y="412"/>
                </a:lnTo>
                <a:lnTo>
                  <a:pt x="3330" y="408"/>
                </a:lnTo>
                <a:lnTo>
                  <a:pt x="3332" y="404"/>
                </a:lnTo>
                <a:lnTo>
                  <a:pt x="3332" y="404"/>
                </a:lnTo>
                <a:lnTo>
                  <a:pt x="3336" y="408"/>
                </a:lnTo>
                <a:lnTo>
                  <a:pt x="3338" y="410"/>
                </a:lnTo>
                <a:lnTo>
                  <a:pt x="3340" y="414"/>
                </a:lnTo>
                <a:lnTo>
                  <a:pt x="3340" y="414"/>
                </a:lnTo>
                <a:lnTo>
                  <a:pt x="3342" y="404"/>
                </a:lnTo>
                <a:lnTo>
                  <a:pt x="3340" y="394"/>
                </a:lnTo>
                <a:lnTo>
                  <a:pt x="3338" y="384"/>
                </a:lnTo>
                <a:lnTo>
                  <a:pt x="3332" y="376"/>
                </a:lnTo>
                <a:lnTo>
                  <a:pt x="3324" y="370"/>
                </a:lnTo>
                <a:lnTo>
                  <a:pt x="3316" y="368"/>
                </a:lnTo>
                <a:lnTo>
                  <a:pt x="3304" y="366"/>
                </a:lnTo>
                <a:lnTo>
                  <a:pt x="3292" y="370"/>
                </a:lnTo>
                <a:lnTo>
                  <a:pt x="3292" y="370"/>
                </a:lnTo>
                <a:lnTo>
                  <a:pt x="3292" y="380"/>
                </a:lnTo>
                <a:lnTo>
                  <a:pt x="3292" y="390"/>
                </a:lnTo>
                <a:lnTo>
                  <a:pt x="3292" y="402"/>
                </a:lnTo>
                <a:lnTo>
                  <a:pt x="3296" y="406"/>
                </a:lnTo>
                <a:lnTo>
                  <a:pt x="3298" y="408"/>
                </a:lnTo>
                <a:lnTo>
                  <a:pt x="3298" y="408"/>
                </a:lnTo>
                <a:lnTo>
                  <a:pt x="3300" y="406"/>
                </a:lnTo>
                <a:lnTo>
                  <a:pt x="3302" y="404"/>
                </a:lnTo>
                <a:lnTo>
                  <a:pt x="3302" y="402"/>
                </a:lnTo>
                <a:lnTo>
                  <a:pt x="3302" y="400"/>
                </a:lnTo>
                <a:lnTo>
                  <a:pt x="3302" y="400"/>
                </a:lnTo>
                <a:lnTo>
                  <a:pt x="3308" y="400"/>
                </a:lnTo>
                <a:lnTo>
                  <a:pt x="3312" y="400"/>
                </a:lnTo>
                <a:lnTo>
                  <a:pt x="3318" y="404"/>
                </a:lnTo>
                <a:lnTo>
                  <a:pt x="3318" y="404"/>
                </a:lnTo>
                <a:lnTo>
                  <a:pt x="3316" y="410"/>
                </a:lnTo>
                <a:lnTo>
                  <a:pt x="3314" y="414"/>
                </a:lnTo>
                <a:lnTo>
                  <a:pt x="3308" y="416"/>
                </a:lnTo>
                <a:lnTo>
                  <a:pt x="3302" y="416"/>
                </a:lnTo>
                <a:lnTo>
                  <a:pt x="3302" y="416"/>
                </a:lnTo>
                <a:lnTo>
                  <a:pt x="3300" y="420"/>
                </a:lnTo>
                <a:lnTo>
                  <a:pt x="3300" y="424"/>
                </a:lnTo>
                <a:lnTo>
                  <a:pt x="3302" y="428"/>
                </a:lnTo>
                <a:lnTo>
                  <a:pt x="3306" y="430"/>
                </a:lnTo>
                <a:lnTo>
                  <a:pt x="3306" y="430"/>
                </a:lnTo>
                <a:lnTo>
                  <a:pt x="3302" y="436"/>
                </a:lnTo>
                <a:lnTo>
                  <a:pt x="3298" y="444"/>
                </a:lnTo>
                <a:lnTo>
                  <a:pt x="3294" y="462"/>
                </a:lnTo>
                <a:lnTo>
                  <a:pt x="3292" y="470"/>
                </a:lnTo>
                <a:lnTo>
                  <a:pt x="3288" y="478"/>
                </a:lnTo>
                <a:lnTo>
                  <a:pt x="3284" y="484"/>
                </a:lnTo>
                <a:lnTo>
                  <a:pt x="3278" y="488"/>
                </a:lnTo>
                <a:lnTo>
                  <a:pt x="3278" y="488"/>
                </a:lnTo>
                <a:lnTo>
                  <a:pt x="3272" y="486"/>
                </a:lnTo>
                <a:lnTo>
                  <a:pt x="3266" y="482"/>
                </a:lnTo>
                <a:lnTo>
                  <a:pt x="3262" y="478"/>
                </a:lnTo>
                <a:lnTo>
                  <a:pt x="3254" y="476"/>
                </a:lnTo>
                <a:lnTo>
                  <a:pt x="3254" y="476"/>
                </a:lnTo>
                <a:lnTo>
                  <a:pt x="3254" y="464"/>
                </a:lnTo>
                <a:lnTo>
                  <a:pt x="3248" y="458"/>
                </a:lnTo>
                <a:lnTo>
                  <a:pt x="3248" y="458"/>
                </a:lnTo>
                <a:lnTo>
                  <a:pt x="3246" y="458"/>
                </a:lnTo>
                <a:lnTo>
                  <a:pt x="3244" y="458"/>
                </a:lnTo>
                <a:lnTo>
                  <a:pt x="3240" y="460"/>
                </a:lnTo>
                <a:lnTo>
                  <a:pt x="3238" y="460"/>
                </a:lnTo>
                <a:lnTo>
                  <a:pt x="3238" y="460"/>
                </a:lnTo>
                <a:lnTo>
                  <a:pt x="3236" y="456"/>
                </a:lnTo>
                <a:lnTo>
                  <a:pt x="3232" y="454"/>
                </a:lnTo>
                <a:lnTo>
                  <a:pt x="3232" y="454"/>
                </a:lnTo>
                <a:lnTo>
                  <a:pt x="3232" y="446"/>
                </a:lnTo>
                <a:lnTo>
                  <a:pt x="3234" y="442"/>
                </a:lnTo>
                <a:lnTo>
                  <a:pt x="3236" y="436"/>
                </a:lnTo>
                <a:lnTo>
                  <a:pt x="3236" y="436"/>
                </a:lnTo>
                <a:lnTo>
                  <a:pt x="3240" y="438"/>
                </a:lnTo>
                <a:lnTo>
                  <a:pt x="3244" y="438"/>
                </a:lnTo>
                <a:lnTo>
                  <a:pt x="3248" y="434"/>
                </a:lnTo>
                <a:lnTo>
                  <a:pt x="3248" y="432"/>
                </a:lnTo>
                <a:lnTo>
                  <a:pt x="3248" y="428"/>
                </a:lnTo>
                <a:lnTo>
                  <a:pt x="3248" y="424"/>
                </a:lnTo>
                <a:lnTo>
                  <a:pt x="3244" y="424"/>
                </a:lnTo>
                <a:lnTo>
                  <a:pt x="3240" y="424"/>
                </a:lnTo>
                <a:lnTo>
                  <a:pt x="3240" y="424"/>
                </a:lnTo>
                <a:lnTo>
                  <a:pt x="3236" y="424"/>
                </a:lnTo>
                <a:lnTo>
                  <a:pt x="3236" y="426"/>
                </a:lnTo>
                <a:lnTo>
                  <a:pt x="3234" y="432"/>
                </a:lnTo>
                <a:lnTo>
                  <a:pt x="3232" y="438"/>
                </a:lnTo>
                <a:lnTo>
                  <a:pt x="3230" y="440"/>
                </a:lnTo>
                <a:lnTo>
                  <a:pt x="3228" y="440"/>
                </a:lnTo>
                <a:lnTo>
                  <a:pt x="3228" y="440"/>
                </a:lnTo>
                <a:lnTo>
                  <a:pt x="3222" y="438"/>
                </a:lnTo>
                <a:lnTo>
                  <a:pt x="3220" y="434"/>
                </a:lnTo>
                <a:lnTo>
                  <a:pt x="3218" y="430"/>
                </a:lnTo>
                <a:lnTo>
                  <a:pt x="3218" y="426"/>
                </a:lnTo>
                <a:lnTo>
                  <a:pt x="3222" y="414"/>
                </a:lnTo>
                <a:lnTo>
                  <a:pt x="3222" y="408"/>
                </a:lnTo>
                <a:lnTo>
                  <a:pt x="3222" y="400"/>
                </a:lnTo>
                <a:lnTo>
                  <a:pt x="3222" y="400"/>
                </a:lnTo>
                <a:lnTo>
                  <a:pt x="3218" y="404"/>
                </a:lnTo>
                <a:lnTo>
                  <a:pt x="3216" y="408"/>
                </a:lnTo>
                <a:lnTo>
                  <a:pt x="3214" y="420"/>
                </a:lnTo>
                <a:lnTo>
                  <a:pt x="3212" y="430"/>
                </a:lnTo>
                <a:lnTo>
                  <a:pt x="3210" y="436"/>
                </a:lnTo>
                <a:lnTo>
                  <a:pt x="3206" y="438"/>
                </a:lnTo>
                <a:lnTo>
                  <a:pt x="3206" y="438"/>
                </a:lnTo>
                <a:lnTo>
                  <a:pt x="3204" y="438"/>
                </a:lnTo>
                <a:lnTo>
                  <a:pt x="3204" y="436"/>
                </a:lnTo>
                <a:lnTo>
                  <a:pt x="3202" y="430"/>
                </a:lnTo>
                <a:lnTo>
                  <a:pt x="3202" y="424"/>
                </a:lnTo>
                <a:lnTo>
                  <a:pt x="3204" y="422"/>
                </a:lnTo>
                <a:lnTo>
                  <a:pt x="3206" y="422"/>
                </a:lnTo>
                <a:lnTo>
                  <a:pt x="3206" y="422"/>
                </a:lnTo>
                <a:lnTo>
                  <a:pt x="3214" y="310"/>
                </a:lnTo>
                <a:lnTo>
                  <a:pt x="3218" y="252"/>
                </a:lnTo>
                <a:lnTo>
                  <a:pt x="3224" y="192"/>
                </a:lnTo>
                <a:lnTo>
                  <a:pt x="3224" y="192"/>
                </a:lnTo>
                <a:lnTo>
                  <a:pt x="3228" y="156"/>
                </a:lnTo>
                <a:lnTo>
                  <a:pt x="3232" y="138"/>
                </a:lnTo>
                <a:lnTo>
                  <a:pt x="3238" y="120"/>
                </a:lnTo>
                <a:lnTo>
                  <a:pt x="3238" y="120"/>
                </a:lnTo>
                <a:lnTo>
                  <a:pt x="3238" y="124"/>
                </a:lnTo>
                <a:lnTo>
                  <a:pt x="3238" y="128"/>
                </a:lnTo>
                <a:lnTo>
                  <a:pt x="3240" y="132"/>
                </a:lnTo>
                <a:lnTo>
                  <a:pt x="3240" y="138"/>
                </a:lnTo>
                <a:lnTo>
                  <a:pt x="3240" y="138"/>
                </a:lnTo>
                <a:lnTo>
                  <a:pt x="3242" y="140"/>
                </a:lnTo>
                <a:lnTo>
                  <a:pt x="3246" y="142"/>
                </a:lnTo>
                <a:lnTo>
                  <a:pt x="3254" y="142"/>
                </a:lnTo>
                <a:lnTo>
                  <a:pt x="3274" y="142"/>
                </a:lnTo>
                <a:lnTo>
                  <a:pt x="3274" y="142"/>
                </a:lnTo>
                <a:lnTo>
                  <a:pt x="3274" y="146"/>
                </a:lnTo>
                <a:lnTo>
                  <a:pt x="3276" y="148"/>
                </a:lnTo>
                <a:lnTo>
                  <a:pt x="3278" y="150"/>
                </a:lnTo>
                <a:lnTo>
                  <a:pt x="3280" y="152"/>
                </a:lnTo>
                <a:lnTo>
                  <a:pt x="3280" y="152"/>
                </a:lnTo>
                <a:lnTo>
                  <a:pt x="3282" y="146"/>
                </a:lnTo>
                <a:lnTo>
                  <a:pt x="3284" y="138"/>
                </a:lnTo>
                <a:lnTo>
                  <a:pt x="3282" y="130"/>
                </a:lnTo>
                <a:lnTo>
                  <a:pt x="3280" y="122"/>
                </a:lnTo>
                <a:lnTo>
                  <a:pt x="3272" y="108"/>
                </a:lnTo>
                <a:lnTo>
                  <a:pt x="3264" y="94"/>
                </a:lnTo>
                <a:lnTo>
                  <a:pt x="3264" y="94"/>
                </a:lnTo>
                <a:lnTo>
                  <a:pt x="3266" y="74"/>
                </a:lnTo>
                <a:lnTo>
                  <a:pt x="3266" y="64"/>
                </a:lnTo>
                <a:lnTo>
                  <a:pt x="3264" y="50"/>
                </a:lnTo>
                <a:lnTo>
                  <a:pt x="3264" y="50"/>
                </a:lnTo>
                <a:lnTo>
                  <a:pt x="3268" y="48"/>
                </a:lnTo>
                <a:lnTo>
                  <a:pt x="3270" y="48"/>
                </a:lnTo>
                <a:lnTo>
                  <a:pt x="3274" y="46"/>
                </a:lnTo>
                <a:lnTo>
                  <a:pt x="3274" y="46"/>
                </a:lnTo>
                <a:lnTo>
                  <a:pt x="3278" y="52"/>
                </a:lnTo>
                <a:lnTo>
                  <a:pt x="3280" y="56"/>
                </a:lnTo>
                <a:lnTo>
                  <a:pt x="3280" y="70"/>
                </a:lnTo>
                <a:lnTo>
                  <a:pt x="3280" y="76"/>
                </a:lnTo>
                <a:lnTo>
                  <a:pt x="3282" y="80"/>
                </a:lnTo>
                <a:lnTo>
                  <a:pt x="3286" y="80"/>
                </a:lnTo>
                <a:lnTo>
                  <a:pt x="3294" y="80"/>
                </a:lnTo>
                <a:lnTo>
                  <a:pt x="3294" y="80"/>
                </a:lnTo>
                <a:lnTo>
                  <a:pt x="3292" y="66"/>
                </a:lnTo>
                <a:lnTo>
                  <a:pt x="3288" y="54"/>
                </a:lnTo>
                <a:lnTo>
                  <a:pt x="3284" y="42"/>
                </a:lnTo>
                <a:lnTo>
                  <a:pt x="3278" y="34"/>
                </a:lnTo>
                <a:lnTo>
                  <a:pt x="3266" y="16"/>
                </a:lnTo>
                <a:lnTo>
                  <a:pt x="3250" y="0"/>
                </a:lnTo>
                <a:lnTo>
                  <a:pt x="3250" y="0"/>
                </a:lnTo>
                <a:lnTo>
                  <a:pt x="3240" y="2"/>
                </a:lnTo>
                <a:lnTo>
                  <a:pt x="3230" y="0"/>
                </a:lnTo>
                <a:lnTo>
                  <a:pt x="3230" y="0"/>
                </a:lnTo>
                <a:lnTo>
                  <a:pt x="3218" y="22"/>
                </a:lnTo>
                <a:lnTo>
                  <a:pt x="3204" y="42"/>
                </a:lnTo>
                <a:lnTo>
                  <a:pt x="3204" y="42"/>
                </a:lnTo>
                <a:lnTo>
                  <a:pt x="3200" y="38"/>
                </a:lnTo>
                <a:lnTo>
                  <a:pt x="3198" y="34"/>
                </a:lnTo>
                <a:lnTo>
                  <a:pt x="3198" y="30"/>
                </a:lnTo>
                <a:lnTo>
                  <a:pt x="3198" y="26"/>
                </a:lnTo>
                <a:lnTo>
                  <a:pt x="3200" y="16"/>
                </a:lnTo>
                <a:lnTo>
                  <a:pt x="3200" y="10"/>
                </a:lnTo>
                <a:lnTo>
                  <a:pt x="3198" y="6"/>
                </a:lnTo>
                <a:lnTo>
                  <a:pt x="3198" y="6"/>
                </a:lnTo>
                <a:lnTo>
                  <a:pt x="3188" y="26"/>
                </a:lnTo>
                <a:lnTo>
                  <a:pt x="3178" y="48"/>
                </a:lnTo>
                <a:lnTo>
                  <a:pt x="3172" y="70"/>
                </a:lnTo>
                <a:lnTo>
                  <a:pt x="3170" y="82"/>
                </a:lnTo>
                <a:lnTo>
                  <a:pt x="3170" y="94"/>
                </a:lnTo>
                <a:lnTo>
                  <a:pt x="3170" y="94"/>
                </a:lnTo>
                <a:lnTo>
                  <a:pt x="3168" y="94"/>
                </a:lnTo>
                <a:lnTo>
                  <a:pt x="3166" y="96"/>
                </a:lnTo>
                <a:lnTo>
                  <a:pt x="3164" y="98"/>
                </a:lnTo>
                <a:lnTo>
                  <a:pt x="3160" y="98"/>
                </a:lnTo>
                <a:lnTo>
                  <a:pt x="3160" y="98"/>
                </a:lnTo>
                <a:lnTo>
                  <a:pt x="3162" y="102"/>
                </a:lnTo>
                <a:lnTo>
                  <a:pt x="3162" y="106"/>
                </a:lnTo>
                <a:lnTo>
                  <a:pt x="3164" y="108"/>
                </a:lnTo>
                <a:lnTo>
                  <a:pt x="3164" y="112"/>
                </a:lnTo>
                <a:lnTo>
                  <a:pt x="3164" y="112"/>
                </a:lnTo>
                <a:lnTo>
                  <a:pt x="3156" y="114"/>
                </a:lnTo>
                <a:lnTo>
                  <a:pt x="3148" y="118"/>
                </a:lnTo>
                <a:lnTo>
                  <a:pt x="3142" y="122"/>
                </a:lnTo>
                <a:lnTo>
                  <a:pt x="3138" y="128"/>
                </a:lnTo>
                <a:lnTo>
                  <a:pt x="3136" y="134"/>
                </a:lnTo>
                <a:lnTo>
                  <a:pt x="3138" y="140"/>
                </a:lnTo>
                <a:lnTo>
                  <a:pt x="3144" y="144"/>
                </a:lnTo>
                <a:lnTo>
                  <a:pt x="3152" y="146"/>
                </a:lnTo>
                <a:lnTo>
                  <a:pt x="3152" y="146"/>
                </a:lnTo>
                <a:lnTo>
                  <a:pt x="3154" y="150"/>
                </a:lnTo>
                <a:lnTo>
                  <a:pt x="3154" y="152"/>
                </a:lnTo>
                <a:lnTo>
                  <a:pt x="3152" y="156"/>
                </a:lnTo>
                <a:lnTo>
                  <a:pt x="3154" y="158"/>
                </a:lnTo>
                <a:lnTo>
                  <a:pt x="3154" y="158"/>
                </a:lnTo>
                <a:lnTo>
                  <a:pt x="3166" y="152"/>
                </a:lnTo>
                <a:lnTo>
                  <a:pt x="3174" y="144"/>
                </a:lnTo>
                <a:lnTo>
                  <a:pt x="3178" y="134"/>
                </a:lnTo>
                <a:lnTo>
                  <a:pt x="3180" y="118"/>
                </a:lnTo>
                <a:lnTo>
                  <a:pt x="3180" y="118"/>
                </a:lnTo>
                <a:lnTo>
                  <a:pt x="3186" y="116"/>
                </a:lnTo>
                <a:lnTo>
                  <a:pt x="3190" y="114"/>
                </a:lnTo>
                <a:lnTo>
                  <a:pt x="3194" y="110"/>
                </a:lnTo>
                <a:lnTo>
                  <a:pt x="3196" y="104"/>
                </a:lnTo>
                <a:lnTo>
                  <a:pt x="3200" y="94"/>
                </a:lnTo>
                <a:lnTo>
                  <a:pt x="3204" y="90"/>
                </a:lnTo>
                <a:lnTo>
                  <a:pt x="3210" y="88"/>
                </a:lnTo>
                <a:lnTo>
                  <a:pt x="3210" y="88"/>
                </a:lnTo>
                <a:lnTo>
                  <a:pt x="3212" y="104"/>
                </a:lnTo>
                <a:lnTo>
                  <a:pt x="3212" y="122"/>
                </a:lnTo>
                <a:lnTo>
                  <a:pt x="3208" y="158"/>
                </a:lnTo>
                <a:lnTo>
                  <a:pt x="3202" y="194"/>
                </a:lnTo>
                <a:lnTo>
                  <a:pt x="3198" y="228"/>
                </a:lnTo>
                <a:lnTo>
                  <a:pt x="3198" y="228"/>
                </a:lnTo>
                <a:lnTo>
                  <a:pt x="3190" y="234"/>
                </a:lnTo>
                <a:lnTo>
                  <a:pt x="3182" y="242"/>
                </a:lnTo>
                <a:lnTo>
                  <a:pt x="3176" y="252"/>
                </a:lnTo>
                <a:lnTo>
                  <a:pt x="3170" y="264"/>
                </a:lnTo>
                <a:lnTo>
                  <a:pt x="3170" y="264"/>
                </a:lnTo>
                <a:lnTo>
                  <a:pt x="3176" y="268"/>
                </a:lnTo>
                <a:lnTo>
                  <a:pt x="3180" y="272"/>
                </a:lnTo>
                <a:lnTo>
                  <a:pt x="3180" y="272"/>
                </a:lnTo>
                <a:lnTo>
                  <a:pt x="3172" y="318"/>
                </a:lnTo>
                <a:lnTo>
                  <a:pt x="3162" y="368"/>
                </a:lnTo>
                <a:lnTo>
                  <a:pt x="3152" y="418"/>
                </a:lnTo>
                <a:lnTo>
                  <a:pt x="3144" y="466"/>
                </a:lnTo>
                <a:lnTo>
                  <a:pt x="3144" y="466"/>
                </a:lnTo>
                <a:lnTo>
                  <a:pt x="3140" y="460"/>
                </a:lnTo>
                <a:lnTo>
                  <a:pt x="3136" y="452"/>
                </a:lnTo>
                <a:lnTo>
                  <a:pt x="3134" y="434"/>
                </a:lnTo>
                <a:lnTo>
                  <a:pt x="3134" y="414"/>
                </a:lnTo>
                <a:lnTo>
                  <a:pt x="3132" y="392"/>
                </a:lnTo>
                <a:lnTo>
                  <a:pt x="3132" y="392"/>
                </a:lnTo>
                <a:lnTo>
                  <a:pt x="3124" y="326"/>
                </a:lnTo>
                <a:lnTo>
                  <a:pt x="3118" y="254"/>
                </a:lnTo>
                <a:lnTo>
                  <a:pt x="3118" y="254"/>
                </a:lnTo>
                <a:lnTo>
                  <a:pt x="3124" y="254"/>
                </a:lnTo>
                <a:lnTo>
                  <a:pt x="3124" y="254"/>
                </a:lnTo>
                <a:lnTo>
                  <a:pt x="3124" y="248"/>
                </a:lnTo>
                <a:lnTo>
                  <a:pt x="3122" y="242"/>
                </a:lnTo>
                <a:lnTo>
                  <a:pt x="3118" y="232"/>
                </a:lnTo>
                <a:lnTo>
                  <a:pt x="3114" y="222"/>
                </a:lnTo>
                <a:lnTo>
                  <a:pt x="3110" y="210"/>
                </a:lnTo>
                <a:lnTo>
                  <a:pt x="3110" y="210"/>
                </a:lnTo>
                <a:lnTo>
                  <a:pt x="3104" y="216"/>
                </a:lnTo>
                <a:lnTo>
                  <a:pt x="3100" y="222"/>
                </a:lnTo>
                <a:lnTo>
                  <a:pt x="3100" y="228"/>
                </a:lnTo>
                <a:lnTo>
                  <a:pt x="3100" y="236"/>
                </a:lnTo>
                <a:lnTo>
                  <a:pt x="3100" y="252"/>
                </a:lnTo>
                <a:lnTo>
                  <a:pt x="3100" y="260"/>
                </a:lnTo>
                <a:lnTo>
                  <a:pt x="3100" y="266"/>
                </a:lnTo>
                <a:lnTo>
                  <a:pt x="3100" y="266"/>
                </a:lnTo>
                <a:lnTo>
                  <a:pt x="3102" y="270"/>
                </a:lnTo>
                <a:lnTo>
                  <a:pt x="3106" y="272"/>
                </a:lnTo>
                <a:lnTo>
                  <a:pt x="3106" y="272"/>
                </a:lnTo>
                <a:lnTo>
                  <a:pt x="3112" y="322"/>
                </a:lnTo>
                <a:lnTo>
                  <a:pt x="3114" y="372"/>
                </a:lnTo>
                <a:lnTo>
                  <a:pt x="3118" y="422"/>
                </a:lnTo>
                <a:lnTo>
                  <a:pt x="3126" y="470"/>
                </a:lnTo>
                <a:lnTo>
                  <a:pt x="3126" y="470"/>
                </a:lnTo>
                <a:lnTo>
                  <a:pt x="3126" y="524"/>
                </a:lnTo>
                <a:lnTo>
                  <a:pt x="3126" y="558"/>
                </a:lnTo>
                <a:lnTo>
                  <a:pt x="3124" y="574"/>
                </a:lnTo>
                <a:lnTo>
                  <a:pt x="3122" y="588"/>
                </a:lnTo>
                <a:lnTo>
                  <a:pt x="3122" y="588"/>
                </a:lnTo>
                <a:lnTo>
                  <a:pt x="3114" y="620"/>
                </a:lnTo>
                <a:lnTo>
                  <a:pt x="3108" y="656"/>
                </a:lnTo>
                <a:lnTo>
                  <a:pt x="3100" y="694"/>
                </a:lnTo>
                <a:lnTo>
                  <a:pt x="3096" y="710"/>
                </a:lnTo>
                <a:lnTo>
                  <a:pt x="3092" y="724"/>
                </a:lnTo>
                <a:lnTo>
                  <a:pt x="3092" y="724"/>
                </a:lnTo>
                <a:lnTo>
                  <a:pt x="3092" y="726"/>
                </a:lnTo>
                <a:lnTo>
                  <a:pt x="3096" y="726"/>
                </a:lnTo>
                <a:lnTo>
                  <a:pt x="3096" y="726"/>
                </a:lnTo>
                <a:lnTo>
                  <a:pt x="3088" y="756"/>
                </a:lnTo>
                <a:lnTo>
                  <a:pt x="3082" y="790"/>
                </a:lnTo>
                <a:lnTo>
                  <a:pt x="3068" y="864"/>
                </a:lnTo>
                <a:lnTo>
                  <a:pt x="3068" y="864"/>
                </a:lnTo>
                <a:lnTo>
                  <a:pt x="3062" y="868"/>
                </a:lnTo>
                <a:lnTo>
                  <a:pt x="3054" y="870"/>
                </a:lnTo>
                <a:lnTo>
                  <a:pt x="3044" y="870"/>
                </a:lnTo>
                <a:lnTo>
                  <a:pt x="3036" y="868"/>
                </a:lnTo>
                <a:lnTo>
                  <a:pt x="3036" y="868"/>
                </a:lnTo>
                <a:lnTo>
                  <a:pt x="3036" y="862"/>
                </a:lnTo>
                <a:lnTo>
                  <a:pt x="3034" y="852"/>
                </a:lnTo>
                <a:lnTo>
                  <a:pt x="3030" y="832"/>
                </a:lnTo>
                <a:lnTo>
                  <a:pt x="3024" y="810"/>
                </a:lnTo>
                <a:lnTo>
                  <a:pt x="3022" y="798"/>
                </a:lnTo>
                <a:lnTo>
                  <a:pt x="3022" y="788"/>
                </a:lnTo>
                <a:lnTo>
                  <a:pt x="3022" y="788"/>
                </a:lnTo>
                <a:lnTo>
                  <a:pt x="3030" y="784"/>
                </a:lnTo>
                <a:lnTo>
                  <a:pt x="3038" y="780"/>
                </a:lnTo>
                <a:lnTo>
                  <a:pt x="3046" y="776"/>
                </a:lnTo>
                <a:lnTo>
                  <a:pt x="3054" y="770"/>
                </a:lnTo>
                <a:lnTo>
                  <a:pt x="3054" y="770"/>
                </a:lnTo>
                <a:lnTo>
                  <a:pt x="3044" y="766"/>
                </a:lnTo>
                <a:lnTo>
                  <a:pt x="3038" y="762"/>
                </a:lnTo>
                <a:lnTo>
                  <a:pt x="3038" y="762"/>
                </a:lnTo>
                <a:lnTo>
                  <a:pt x="3040" y="758"/>
                </a:lnTo>
                <a:lnTo>
                  <a:pt x="3044" y="754"/>
                </a:lnTo>
                <a:lnTo>
                  <a:pt x="3054" y="750"/>
                </a:lnTo>
                <a:lnTo>
                  <a:pt x="3054" y="750"/>
                </a:lnTo>
                <a:lnTo>
                  <a:pt x="3038" y="746"/>
                </a:lnTo>
                <a:lnTo>
                  <a:pt x="3030" y="744"/>
                </a:lnTo>
                <a:lnTo>
                  <a:pt x="3024" y="740"/>
                </a:lnTo>
                <a:lnTo>
                  <a:pt x="3024" y="740"/>
                </a:lnTo>
                <a:lnTo>
                  <a:pt x="3022" y="746"/>
                </a:lnTo>
                <a:lnTo>
                  <a:pt x="3022" y="752"/>
                </a:lnTo>
                <a:lnTo>
                  <a:pt x="3022" y="758"/>
                </a:lnTo>
                <a:lnTo>
                  <a:pt x="3020" y="766"/>
                </a:lnTo>
                <a:lnTo>
                  <a:pt x="3020" y="766"/>
                </a:lnTo>
                <a:lnTo>
                  <a:pt x="3014" y="758"/>
                </a:lnTo>
                <a:lnTo>
                  <a:pt x="3010" y="750"/>
                </a:lnTo>
                <a:lnTo>
                  <a:pt x="3006" y="730"/>
                </a:lnTo>
                <a:lnTo>
                  <a:pt x="3006" y="730"/>
                </a:lnTo>
                <a:lnTo>
                  <a:pt x="2990" y="664"/>
                </a:lnTo>
                <a:lnTo>
                  <a:pt x="2982" y="630"/>
                </a:lnTo>
                <a:lnTo>
                  <a:pt x="2974" y="598"/>
                </a:lnTo>
                <a:lnTo>
                  <a:pt x="2974" y="598"/>
                </a:lnTo>
                <a:lnTo>
                  <a:pt x="2980" y="588"/>
                </a:lnTo>
                <a:lnTo>
                  <a:pt x="2984" y="578"/>
                </a:lnTo>
                <a:lnTo>
                  <a:pt x="2986" y="566"/>
                </a:lnTo>
                <a:lnTo>
                  <a:pt x="2992" y="556"/>
                </a:lnTo>
                <a:lnTo>
                  <a:pt x="2992" y="556"/>
                </a:lnTo>
                <a:lnTo>
                  <a:pt x="2998" y="558"/>
                </a:lnTo>
                <a:lnTo>
                  <a:pt x="3006" y="558"/>
                </a:lnTo>
                <a:lnTo>
                  <a:pt x="3006" y="558"/>
                </a:lnTo>
                <a:lnTo>
                  <a:pt x="3008" y="554"/>
                </a:lnTo>
                <a:lnTo>
                  <a:pt x="3008" y="550"/>
                </a:lnTo>
                <a:lnTo>
                  <a:pt x="3006" y="542"/>
                </a:lnTo>
                <a:lnTo>
                  <a:pt x="3004" y="532"/>
                </a:lnTo>
                <a:lnTo>
                  <a:pt x="3006" y="522"/>
                </a:lnTo>
                <a:lnTo>
                  <a:pt x="3006" y="522"/>
                </a:lnTo>
                <a:lnTo>
                  <a:pt x="3016" y="506"/>
                </a:lnTo>
                <a:lnTo>
                  <a:pt x="3022" y="492"/>
                </a:lnTo>
                <a:lnTo>
                  <a:pt x="3030" y="478"/>
                </a:lnTo>
                <a:lnTo>
                  <a:pt x="3040" y="462"/>
                </a:lnTo>
                <a:lnTo>
                  <a:pt x="3040" y="462"/>
                </a:lnTo>
                <a:lnTo>
                  <a:pt x="3048" y="462"/>
                </a:lnTo>
                <a:lnTo>
                  <a:pt x="3054" y="462"/>
                </a:lnTo>
                <a:lnTo>
                  <a:pt x="3060" y="462"/>
                </a:lnTo>
                <a:lnTo>
                  <a:pt x="3064" y="462"/>
                </a:lnTo>
                <a:lnTo>
                  <a:pt x="3064" y="462"/>
                </a:lnTo>
                <a:lnTo>
                  <a:pt x="3062" y="458"/>
                </a:lnTo>
                <a:lnTo>
                  <a:pt x="3062" y="456"/>
                </a:lnTo>
                <a:lnTo>
                  <a:pt x="3058" y="454"/>
                </a:lnTo>
                <a:lnTo>
                  <a:pt x="3058" y="454"/>
                </a:lnTo>
                <a:lnTo>
                  <a:pt x="3064" y="448"/>
                </a:lnTo>
                <a:lnTo>
                  <a:pt x="3070" y="442"/>
                </a:lnTo>
                <a:lnTo>
                  <a:pt x="3074" y="438"/>
                </a:lnTo>
                <a:lnTo>
                  <a:pt x="3076" y="434"/>
                </a:lnTo>
                <a:lnTo>
                  <a:pt x="3074" y="430"/>
                </a:lnTo>
                <a:lnTo>
                  <a:pt x="3074" y="430"/>
                </a:lnTo>
                <a:lnTo>
                  <a:pt x="3068" y="430"/>
                </a:lnTo>
                <a:lnTo>
                  <a:pt x="3066" y="432"/>
                </a:lnTo>
                <a:lnTo>
                  <a:pt x="3064" y="436"/>
                </a:lnTo>
                <a:lnTo>
                  <a:pt x="3060" y="438"/>
                </a:lnTo>
                <a:lnTo>
                  <a:pt x="3060" y="438"/>
                </a:lnTo>
                <a:lnTo>
                  <a:pt x="3058" y="436"/>
                </a:lnTo>
                <a:lnTo>
                  <a:pt x="3056" y="432"/>
                </a:lnTo>
                <a:lnTo>
                  <a:pt x="3058" y="424"/>
                </a:lnTo>
                <a:lnTo>
                  <a:pt x="3060" y="414"/>
                </a:lnTo>
                <a:lnTo>
                  <a:pt x="3062" y="408"/>
                </a:lnTo>
                <a:lnTo>
                  <a:pt x="3060" y="402"/>
                </a:lnTo>
                <a:lnTo>
                  <a:pt x="3060" y="402"/>
                </a:lnTo>
                <a:lnTo>
                  <a:pt x="3056" y="406"/>
                </a:lnTo>
                <a:lnTo>
                  <a:pt x="3054" y="410"/>
                </a:lnTo>
                <a:lnTo>
                  <a:pt x="3052" y="420"/>
                </a:lnTo>
                <a:lnTo>
                  <a:pt x="3052" y="430"/>
                </a:lnTo>
                <a:lnTo>
                  <a:pt x="3050" y="438"/>
                </a:lnTo>
                <a:lnTo>
                  <a:pt x="3050" y="438"/>
                </a:lnTo>
                <a:lnTo>
                  <a:pt x="3040" y="440"/>
                </a:lnTo>
                <a:lnTo>
                  <a:pt x="3032" y="442"/>
                </a:lnTo>
                <a:lnTo>
                  <a:pt x="3024" y="442"/>
                </a:lnTo>
                <a:lnTo>
                  <a:pt x="3016" y="438"/>
                </a:lnTo>
                <a:lnTo>
                  <a:pt x="3016" y="438"/>
                </a:lnTo>
                <a:lnTo>
                  <a:pt x="3014" y="420"/>
                </a:lnTo>
                <a:lnTo>
                  <a:pt x="3012" y="410"/>
                </a:lnTo>
                <a:lnTo>
                  <a:pt x="3008" y="402"/>
                </a:lnTo>
                <a:lnTo>
                  <a:pt x="3008" y="402"/>
                </a:lnTo>
                <a:lnTo>
                  <a:pt x="3008" y="406"/>
                </a:lnTo>
                <a:lnTo>
                  <a:pt x="3006" y="412"/>
                </a:lnTo>
                <a:lnTo>
                  <a:pt x="3010" y="422"/>
                </a:lnTo>
                <a:lnTo>
                  <a:pt x="3012" y="432"/>
                </a:lnTo>
                <a:lnTo>
                  <a:pt x="3012" y="436"/>
                </a:lnTo>
                <a:lnTo>
                  <a:pt x="3010" y="440"/>
                </a:lnTo>
                <a:lnTo>
                  <a:pt x="3010" y="440"/>
                </a:lnTo>
                <a:lnTo>
                  <a:pt x="3006" y="440"/>
                </a:lnTo>
                <a:lnTo>
                  <a:pt x="3004" y="442"/>
                </a:lnTo>
                <a:lnTo>
                  <a:pt x="3002" y="444"/>
                </a:lnTo>
                <a:lnTo>
                  <a:pt x="2998" y="444"/>
                </a:lnTo>
                <a:lnTo>
                  <a:pt x="2998" y="444"/>
                </a:lnTo>
                <a:lnTo>
                  <a:pt x="2998" y="448"/>
                </a:lnTo>
                <a:lnTo>
                  <a:pt x="3000" y="448"/>
                </a:lnTo>
                <a:lnTo>
                  <a:pt x="3002" y="450"/>
                </a:lnTo>
                <a:lnTo>
                  <a:pt x="3002" y="452"/>
                </a:lnTo>
                <a:lnTo>
                  <a:pt x="3002" y="452"/>
                </a:lnTo>
                <a:lnTo>
                  <a:pt x="2998" y="456"/>
                </a:lnTo>
                <a:lnTo>
                  <a:pt x="2994" y="460"/>
                </a:lnTo>
                <a:lnTo>
                  <a:pt x="2984" y="464"/>
                </a:lnTo>
                <a:lnTo>
                  <a:pt x="2980" y="466"/>
                </a:lnTo>
                <a:lnTo>
                  <a:pt x="2976" y="470"/>
                </a:lnTo>
                <a:lnTo>
                  <a:pt x="2976" y="474"/>
                </a:lnTo>
                <a:lnTo>
                  <a:pt x="2976" y="478"/>
                </a:lnTo>
                <a:lnTo>
                  <a:pt x="2976" y="478"/>
                </a:lnTo>
                <a:lnTo>
                  <a:pt x="2964" y="486"/>
                </a:lnTo>
                <a:lnTo>
                  <a:pt x="2958" y="490"/>
                </a:lnTo>
                <a:lnTo>
                  <a:pt x="2954" y="494"/>
                </a:lnTo>
                <a:lnTo>
                  <a:pt x="2954" y="494"/>
                </a:lnTo>
                <a:lnTo>
                  <a:pt x="2948" y="488"/>
                </a:lnTo>
                <a:lnTo>
                  <a:pt x="2944" y="482"/>
                </a:lnTo>
                <a:lnTo>
                  <a:pt x="2940" y="464"/>
                </a:lnTo>
                <a:lnTo>
                  <a:pt x="2934" y="450"/>
                </a:lnTo>
                <a:lnTo>
                  <a:pt x="2932" y="442"/>
                </a:lnTo>
                <a:lnTo>
                  <a:pt x="2926" y="438"/>
                </a:lnTo>
                <a:lnTo>
                  <a:pt x="2926" y="438"/>
                </a:lnTo>
                <a:lnTo>
                  <a:pt x="2926" y="434"/>
                </a:lnTo>
                <a:lnTo>
                  <a:pt x="2928" y="432"/>
                </a:lnTo>
                <a:lnTo>
                  <a:pt x="2928" y="428"/>
                </a:lnTo>
                <a:lnTo>
                  <a:pt x="2928" y="426"/>
                </a:lnTo>
                <a:lnTo>
                  <a:pt x="2928" y="426"/>
                </a:lnTo>
                <a:lnTo>
                  <a:pt x="2924" y="422"/>
                </a:lnTo>
                <a:lnTo>
                  <a:pt x="2918" y="420"/>
                </a:lnTo>
                <a:lnTo>
                  <a:pt x="2918" y="420"/>
                </a:lnTo>
                <a:lnTo>
                  <a:pt x="2924" y="410"/>
                </a:lnTo>
                <a:lnTo>
                  <a:pt x="2928" y="408"/>
                </a:lnTo>
                <a:lnTo>
                  <a:pt x="2934" y="406"/>
                </a:lnTo>
                <a:lnTo>
                  <a:pt x="2934" y="406"/>
                </a:lnTo>
                <a:lnTo>
                  <a:pt x="2936" y="412"/>
                </a:lnTo>
                <a:lnTo>
                  <a:pt x="2934" y="420"/>
                </a:lnTo>
                <a:lnTo>
                  <a:pt x="2934" y="420"/>
                </a:lnTo>
                <a:lnTo>
                  <a:pt x="2946" y="412"/>
                </a:lnTo>
                <a:lnTo>
                  <a:pt x="2958" y="404"/>
                </a:lnTo>
                <a:lnTo>
                  <a:pt x="2968" y="394"/>
                </a:lnTo>
                <a:lnTo>
                  <a:pt x="2972" y="386"/>
                </a:lnTo>
                <a:lnTo>
                  <a:pt x="2974" y="380"/>
                </a:lnTo>
                <a:lnTo>
                  <a:pt x="2974" y="380"/>
                </a:lnTo>
                <a:lnTo>
                  <a:pt x="2968" y="376"/>
                </a:lnTo>
                <a:lnTo>
                  <a:pt x="2962" y="374"/>
                </a:lnTo>
                <a:lnTo>
                  <a:pt x="2954" y="374"/>
                </a:lnTo>
                <a:lnTo>
                  <a:pt x="2948" y="372"/>
                </a:lnTo>
                <a:lnTo>
                  <a:pt x="2948" y="372"/>
                </a:lnTo>
                <a:lnTo>
                  <a:pt x="2942" y="376"/>
                </a:lnTo>
                <a:lnTo>
                  <a:pt x="2936" y="380"/>
                </a:lnTo>
                <a:lnTo>
                  <a:pt x="2932" y="384"/>
                </a:lnTo>
                <a:lnTo>
                  <a:pt x="2932" y="388"/>
                </a:lnTo>
                <a:lnTo>
                  <a:pt x="2932" y="392"/>
                </a:lnTo>
                <a:lnTo>
                  <a:pt x="2932" y="392"/>
                </a:lnTo>
                <a:lnTo>
                  <a:pt x="2920" y="398"/>
                </a:lnTo>
                <a:lnTo>
                  <a:pt x="2910" y="400"/>
                </a:lnTo>
                <a:lnTo>
                  <a:pt x="2910" y="400"/>
                </a:lnTo>
                <a:lnTo>
                  <a:pt x="2902" y="416"/>
                </a:lnTo>
                <a:lnTo>
                  <a:pt x="2894" y="430"/>
                </a:lnTo>
                <a:lnTo>
                  <a:pt x="2894" y="430"/>
                </a:lnTo>
                <a:lnTo>
                  <a:pt x="2894" y="446"/>
                </a:lnTo>
                <a:lnTo>
                  <a:pt x="2894" y="460"/>
                </a:lnTo>
                <a:lnTo>
                  <a:pt x="2894" y="472"/>
                </a:lnTo>
                <a:lnTo>
                  <a:pt x="2896" y="486"/>
                </a:lnTo>
                <a:lnTo>
                  <a:pt x="2896" y="486"/>
                </a:lnTo>
                <a:lnTo>
                  <a:pt x="2892" y="486"/>
                </a:lnTo>
                <a:lnTo>
                  <a:pt x="2890" y="486"/>
                </a:lnTo>
                <a:lnTo>
                  <a:pt x="2888" y="482"/>
                </a:lnTo>
                <a:lnTo>
                  <a:pt x="2888" y="478"/>
                </a:lnTo>
                <a:lnTo>
                  <a:pt x="2886" y="476"/>
                </a:lnTo>
                <a:lnTo>
                  <a:pt x="2884" y="476"/>
                </a:lnTo>
                <a:lnTo>
                  <a:pt x="2884" y="476"/>
                </a:lnTo>
                <a:lnTo>
                  <a:pt x="2878" y="448"/>
                </a:lnTo>
                <a:lnTo>
                  <a:pt x="2870" y="422"/>
                </a:lnTo>
                <a:lnTo>
                  <a:pt x="2862" y="394"/>
                </a:lnTo>
                <a:lnTo>
                  <a:pt x="2854" y="362"/>
                </a:lnTo>
                <a:lnTo>
                  <a:pt x="2854" y="362"/>
                </a:lnTo>
                <a:lnTo>
                  <a:pt x="2852" y="360"/>
                </a:lnTo>
                <a:lnTo>
                  <a:pt x="2850" y="360"/>
                </a:lnTo>
                <a:lnTo>
                  <a:pt x="2850" y="360"/>
                </a:lnTo>
                <a:lnTo>
                  <a:pt x="2846" y="338"/>
                </a:lnTo>
                <a:lnTo>
                  <a:pt x="2838" y="312"/>
                </a:lnTo>
                <a:lnTo>
                  <a:pt x="2820" y="260"/>
                </a:lnTo>
                <a:lnTo>
                  <a:pt x="2820" y="260"/>
                </a:lnTo>
                <a:lnTo>
                  <a:pt x="2830" y="256"/>
                </a:lnTo>
                <a:lnTo>
                  <a:pt x="2838" y="250"/>
                </a:lnTo>
                <a:lnTo>
                  <a:pt x="2838" y="250"/>
                </a:lnTo>
                <a:lnTo>
                  <a:pt x="2838" y="244"/>
                </a:lnTo>
                <a:lnTo>
                  <a:pt x="2834" y="240"/>
                </a:lnTo>
                <a:lnTo>
                  <a:pt x="2828" y="236"/>
                </a:lnTo>
                <a:lnTo>
                  <a:pt x="2822" y="236"/>
                </a:lnTo>
                <a:lnTo>
                  <a:pt x="2822" y="236"/>
                </a:lnTo>
                <a:lnTo>
                  <a:pt x="2822" y="236"/>
                </a:lnTo>
                <a:lnTo>
                  <a:pt x="2822" y="238"/>
                </a:lnTo>
                <a:lnTo>
                  <a:pt x="2822" y="240"/>
                </a:lnTo>
                <a:lnTo>
                  <a:pt x="2820" y="242"/>
                </a:lnTo>
                <a:lnTo>
                  <a:pt x="2820" y="242"/>
                </a:lnTo>
                <a:lnTo>
                  <a:pt x="2816" y="240"/>
                </a:lnTo>
                <a:lnTo>
                  <a:pt x="2816" y="236"/>
                </a:lnTo>
                <a:lnTo>
                  <a:pt x="2816" y="232"/>
                </a:lnTo>
                <a:lnTo>
                  <a:pt x="2820" y="230"/>
                </a:lnTo>
                <a:lnTo>
                  <a:pt x="2820" y="230"/>
                </a:lnTo>
                <a:lnTo>
                  <a:pt x="2814" y="226"/>
                </a:lnTo>
                <a:lnTo>
                  <a:pt x="2812" y="222"/>
                </a:lnTo>
                <a:lnTo>
                  <a:pt x="2808" y="216"/>
                </a:lnTo>
                <a:lnTo>
                  <a:pt x="2802" y="214"/>
                </a:lnTo>
                <a:lnTo>
                  <a:pt x="2802" y="214"/>
                </a:lnTo>
                <a:lnTo>
                  <a:pt x="2800" y="216"/>
                </a:lnTo>
                <a:lnTo>
                  <a:pt x="2798" y="220"/>
                </a:lnTo>
                <a:lnTo>
                  <a:pt x="2798" y="226"/>
                </a:lnTo>
                <a:lnTo>
                  <a:pt x="2800" y="232"/>
                </a:lnTo>
                <a:lnTo>
                  <a:pt x="2798" y="234"/>
                </a:lnTo>
                <a:lnTo>
                  <a:pt x="2796" y="236"/>
                </a:lnTo>
                <a:lnTo>
                  <a:pt x="2796" y="236"/>
                </a:lnTo>
                <a:lnTo>
                  <a:pt x="2800" y="238"/>
                </a:lnTo>
                <a:lnTo>
                  <a:pt x="2806" y="238"/>
                </a:lnTo>
                <a:lnTo>
                  <a:pt x="2806" y="238"/>
                </a:lnTo>
                <a:lnTo>
                  <a:pt x="2840" y="366"/>
                </a:lnTo>
                <a:lnTo>
                  <a:pt x="2858" y="430"/>
                </a:lnTo>
                <a:lnTo>
                  <a:pt x="2878" y="490"/>
                </a:lnTo>
                <a:lnTo>
                  <a:pt x="2878" y="490"/>
                </a:lnTo>
                <a:lnTo>
                  <a:pt x="2876" y="494"/>
                </a:lnTo>
                <a:lnTo>
                  <a:pt x="2878" y="496"/>
                </a:lnTo>
                <a:lnTo>
                  <a:pt x="2878" y="496"/>
                </a:lnTo>
                <a:lnTo>
                  <a:pt x="2884" y="514"/>
                </a:lnTo>
                <a:lnTo>
                  <a:pt x="2890" y="536"/>
                </a:lnTo>
                <a:lnTo>
                  <a:pt x="2894" y="562"/>
                </a:lnTo>
                <a:lnTo>
                  <a:pt x="2902" y="582"/>
                </a:lnTo>
                <a:lnTo>
                  <a:pt x="2902" y="582"/>
                </a:lnTo>
                <a:lnTo>
                  <a:pt x="2904" y="598"/>
                </a:lnTo>
                <a:lnTo>
                  <a:pt x="2908" y="618"/>
                </a:lnTo>
                <a:lnTo>
                  <a:pt x="2910" y="638"/>
                </a:lnTo>
                <a:lnTo>
                  <a:pt x="2910" y="656"/>
                </a:lnTo>
                <a:lnTo>
                  <a:pt x="2910" y="656"/>
                </a:lnTo>
                <a:lnTo>
                  <a:pt x="2902" y="656"/>
                </a:lnTo>
                <a:lnTo>
                  <a:pt x="2896" y="658"/>
                </a:lnTo>
                <a:lnTo>
                  <a:pt x="2890" y="660"/>
                </a:lnTo>
                <a:lnTo>
                  <a:pt x="2888" y="660"/>
                </a:lnTo>
                <a:lnTo>
                  <a:pt x="2884" y="658"/>
                </a:lnTo>
                <a:lnTo>
                  <a:pt x="2884" y="658"/>
                </a:lnTo>
                <a:lnTo>
                  <a:pt x="2880" y="660"/>
                </a:lnTo>
                <a:lnTo>
                  <a:pt x="2880" y="664"/>
                </a:lnTo>
                <a:lnTo>
                  <a:pt x="2878" y="670"/>
                </a:lnTo>
                <a:lnTo>
                  <a:pt x="2876" y="672"/>
                </a:lnTo>
                <a:lnTo>
                  <a:pt x="2876" y="672"/>
                </a:lnTo>
                <a:lnTo>
                  <a:pt x="2868" y="672"/>
                </a:lnTo>
                <a:lnTo>
                  <a:pt x="2864" y="674"/>
                </a:lnTo>
                <a:lnTo>
                  <a:pt x="2862" y="676"/>
                </a:lnTo>
                <a:lnTo>
                  <a:pt x="2862" y="676"/>
                </a:lnTo>
                <a:lnTo>
                  <a:pt x="2868" y="682"/>
                </a:lnTo>
                <a:lnTo>
                  <a:pt x="2876" y="688"/>
                </a:lnTo>
                <a:lnTo>
                  <a:pt x="2894" y="694"/>
                </a:lnTo>
                <a:lnTo>
                  <a:pt x="2910" y="702"/>
                </a:lnTo>
                <a:lnTo>
                  <a:pt x="2916" y="706"/>
                </a:lnTo>
                <a:lnTo>
                  <a:pt x="2922" y="714"/>
                </a:lnTo>
                <a:lnTo>
                  <a:pt x="2922" y="714"/>
                </a:lnTo>
                <a:lnTo>
                  <a:pt x="2924" y="752"/>
                </a:lnTo>
                <a:lnTo>
                  <a:pt x="2930" y="790"/>
                </a:lnTo>
                <a:lnTo>
                  <a:pt x="2934" y="830"/>
                </a:lnTo>
                <a:lnTo>
                  <a:pt x="2938" y="872"/>
                </a:lnTo>
                <a:lnTo>
                  <a:pt x="2938" y="872"/>
                </a:lnTo>
                <a:lnTo>
                  <a:pt x="2700" y="874"/>
                </a:lnTo>
                <a:lnTo>
                  <a:pt x="2452" y="874"/>
                </a:lnTo>
                <a:lnTo>
                  <a:pt x="2452" y="874"/>
                </a:lnTo>
                <a:lnTo>
                  <a:pt x="2448" y="852"/>
                </a:lnTo>
                <a:lnTo>
                  <a:pt x="2448" y="830"/>
                </a:lnTo>
                <a:lnTo>
                  <a:pt x="2448" y="806"/>
                </a:lnTo>
                <a:lnTo>
                  <a:pt x="2446" y="786"/>
                </a:lnTo>
                <a:lnTo>
                  <a:pt x="2446" y="786"/>
                </a:lnTo>
                <a:lnTo>
                  <a:pt x="2456" y="782"/>
                </a:lnTo>
                <a:lnTo>
                  <a:pt x="2464" y="776"/>
                </a:lnTo>
                <a:lnTo>
                  <a:pt x="2464" y="776"/>
                </a:lnTo>
                <a:lnTo>
                  <a:pt x="2462" y="774"/>
                </a:lnTo>
                <a:lnTo>
                  <a:pt x="2460" y="776"/>
                </a:lnTo>
                <a:lnTo>
                  <a:pt x="2458" y="776"/>
                </a:lnTo>
                <a:lnTo>
                  <a:pt x="2456" y="774"/>
                </a:lnTo>
                <a:lnTo>
                  <a:pt x="2456" y="774"/>
                </a:lnTo>
                <a:lnTo>
                  <a:pt x="2458" y="768"/>
                </a:lnTo>
                <a:lnTo>
                  <a:pt x="2458" y="764"/>
                </a:lnTo>
                <a:lnTo>
                  <a:pt x="2458" y="758"/>
                </a:lnTo>
                <a:lnTo>
                  <a:pt x="2460" y="754"/>
                </a:lnTo>
                <a:lnTo>
                  <a:pt x="2460" y="754"/>
                </a:lnTo>
                <a:lnTo>
                  <a:pt x="2462" y="756"/>
                </a:lnTo>
                <a:lnTo>
                  <a:pt x="2464" y="758"/>
                </a:lnTo>
                <a:lnTo>
                  <a:pt x="2466" y="758"/>
                </a:lnTo>
                <a:lnTo>
                  <a:pt x="2466" y="758"/>
                </a:lnTo>
                <a:lnTo>
                  <a:pt x="2466" y="754"/>
                </a:lnTo>
                <a:lnTo>
                  <a:pt x="2468" y="750"/>
                </a:lnTo>
                <a:lnTo>
                  <a:pt x="2468" y="748"/>
                </a:lnTo>
                <a:lnTo>
                  <a:pt x="2468" y="748"/>
                </a:lnTo>
                <a:lnTo>
                  <a:pt x="2466" y="746"/>
                </a:lnTo>
                <a:lnTo>
                  <a:pt x="2466" y="746"/>
                </a:lnTo>
                <a:lnTo>
                  <a:pt x="2464" y="746"/>
                </a:lnTo>
                <a:lnTo>
                  <a:pt x="2464" y="746"/>
                </a:lnTo>
                <a:lnTo>
                  <a:pt x="2464" y="744"/>
                </a:lnTo>
                <a:lnTo>
                  <a:pt x="2466" y="746"/>
                </a:lnTo>
                <a:lnTo>
                  <a:pt x="2466" y="746"/>
                </a:lnTo>
                <a:lnTo>
                  <a:pt x="2468" y="744"/>
                </a:lnTo>
                <a:lnTo>
                  <a:pt x="2468" y="744"/>
                </a:lnTo>
                <a:lnTo>
                  <a:pt x="2468" y="740"/>
                </a:lnTo>
                <a:lnTo>
                  <a:pt x="2466" y="736"/>
                </a:lnTo>
                <a:lnTo>
                  <a:pt x="2462" y="726"/>
                </a:lnTo>
                <a:lnTo>
                  <a:pt x="2462" y="726"/>
                </a:lnTo>
                <a:lnTo>
                  <a:pt x="2462" y="724"/>
                </a:lnTo>
                <a:lnTo>
                  <a:pt x="2466" y="722"/>
                </a:lnTo>
                <a:lnTo>
                  <a:pt x="2468" y="722"/>
                </a:lnTo>
                <a:lnTo>
                  <a:pt x="2468" y="718"/>
                </a:lnTo>
                <a:lnTo>
                  <a:pt x="2468" y="718"/>
                </a:lnTo>
                <a:lnTo>
                  <a:pt x="2464" y="716"/>
                </a:lnTo>
                <a:lnTo>
                  <a:pt x="2458" y="714"/>
                </a:lnTo>
                <a:lnTo>
                  <a:pt x="2450" y="714"/>
                </a:lnTo>
                <a:lnTo>
                  <a:pt x="2446" y="714"/>
                </a:lnTo>
                <a:lnTo>
                  <a:pt x="2446" y="714"/>
                </a:lnTo>
                <a:lnTo>
                  <a:pt x="2446" y="704"/>
                </a:lnTo>
                <a:lnTo>
                  <a:pt x="2448" y="700"/>
                </a:lnTo>
                <a:lnTo>
                  <a:pt x="2448" y="694"/>
                </a:lnTo>
                <a:lnTo>
                  <a:pt x="2448" y="688"/>
                </a:lnTo>
                <a:lnTo>
                  <a:pt x="2448" y="688"/>
                </a:lnTo>
                <a:lnTo>
                  <a:pt x="2452" y="688"/>
                </a:lnTo>
                <a:lnTo>
                  <a:pt x="2452" y="686"/>
                </a:lnTo>
                <a:lnTo>
                  <a:pt x="2454" y="684"/>
                </a:lnTo>
                <a:lnTo>
                  <a:pt x="2456" y="682"/>
                </a:lnTo>
                <a:lnTo>
                  <a:pt x="2456" y="682"/>
                </a:lnTo>
                <a:lnTo>
                  <a:pt x="2454" y="678"/>
                </a:lnTo>
                <a:lnTo>
                  <a:pt x="2452" y="674"/>
                </a:lnTo>
                <a:lnTo>
                  <a:pt x="2452" y="664"/>
                </a:lnTo>
                <a:lnTo>
                  <a:pt x="2454" y="654"/>
                </a:lnTo>
                <a:lnTo>
                  <a:pt x="2458" y="646"/>
                </a:lnTo>
                <a:lnTo>
                  <a:pt x="2458" y="646"/>
                </a:lnTo>
                <a:lnTo>
                  <a:pt x="2456" y="640"/>
                </a:lnTo>
                <a:lnTo>
                  <a:pt x="2454" y="636"/>
                </a:lnTo>
                <a:lnTo>
                  <a:pt x="2450" y="632"/>
                </a:lnTo>
                <a:lnTo>
                  <a:pt x="2448" y="626"/>
                </a:lnTo>
                <a:lnTo>
                  <a:pt x="2448" y="626"/>
                </a:lnTo>
                <a:lnTo>
                  <a:pt x="2436" y="626"/>
                </a:lnTo>
                <a:lnTo>
                  <a:pt x="2422" y="626"/>
                </a:lnTo>
                <a:lnTo>
                  <a:pt x="2398" y="626"/>
                </a:lnTo>
                <a:lnTo>
                  <a:pt x="2372" y="630"/>
                </a:lnTo>
                <a:lnTo>
                  <a:pt x="2346" y="630"/>
                </a:lnTo>
                <a:lnTo>
                  <a:pt x="2346" y="630"/>
                </a:lnTo>
                <a:lnTo>
                  <a:pt x="2344" y="632"/>
                </a:lnTo>
                <a:lnTo>
                  <a:pt x="2342" y="636"/>
                </a:lnTo>
                <a:lnTo>
                  <a:pt x="2340" y="642"/>
                </a:lnTo>
                <a:lnTo>
                  <a:pt x="2340" y="642"/>
                </a:lnTo>
                <a:lnTo>
                  <a:pt x="2336" y="640"/>
                </a:lnTo>
                <a:lnTo>
                  <a:pt x="2334" y="636"/>
                </a:lnTo>
                <a:lnTo>
                  <a:pt x="2334" y="632"/>
                </a:lnTo>
                <a:lnTo>
                  <a:pt x="2332" y="628"/>
                </a:lnTo>
                <a:lnTo>
                  <a:pt x="2332" y="628"/>
                </a:lnTo>
                <a:lnTo>
                  <a:pt x="2308" y="628"/>
                </a:lnTo>
                <a:lnTo>
                  <a:pt x="2298" y="626"/>
                </a:lnTo>
                <a:lnTo>
                  <a:pt x="2288" y="622"/>
                </a:lnTo>
                <a:lnTo>
                  <a:pt x="2288" y="622"/>
                </a:lnTo>
                <a:lnTo>
                  <a:pt x="2284" y="626"/>
                </a:lnTo>
                <a:lnTo>
                  <a:pt x="2280" y="628"/>
                </a:lnTo>
                <a:lnTo>
                  <a:pt x="2280" y="628"/>
                </a:lnTo>
                <a:lnTo>
                  <a:pt x="2266" y="628"/>
                </a:lnTo>
                <a:lnTo>
                  <a:pt x="2260" y="628"/>
                </a:lnTo>
                <a:lnTo>
                  <a:pt x="2256" y="630"/>
                </a:lnTo>
                <a:lnTo>
                  <a:pt x="2252" y="636"/>
                </a:lnTo>
                <a:lnTo>
                  <a:pt x="2250" y="644"/>
                </a:lnTo>
                <a:lnTo>
                  <a:pt x="2250" y="666"/>
                </a:lnTo>
                <a:lnTo>
                  <a:pt x="2250" y="676"/>
                </a:lnTo>
                <a:lnTo>
                  <a:pt x="2248" y="684"/>
                </a:lnTo>
                <a:lnTo>
                  <a:pt x="2248" y="684"/>
                </a:lnTo>
                <a:lnTo>
                  <a:pt x="2252" y="688"/>
                </a:lnTo>
                <a:lnTo>
                  <a:pt x="2254" y="690"/>
                </a:lnTo>
                <a:lnTo>
                  <a:pt x="2256" y="690"/>
                </a:lnTo>
                <a:lnTo>
                  <a:pt x="2256" y="690"/>
                </a:lnTo>
                <a:lnTo>
                  <a:pt x="2252" y="696"/>
                </a:lnTo>
                <a:lnTo>
                  <a:pt x="2246" y="702"/>
                </a:lnTo>
                <a:lnTo>
                  <a:pt x="2242" y="708"/>
                </a:lnTo>
                <a:lnTo>
                  <a:pt x="2238" y="716"/>
                </a:lnTo>
                <a:lnTo>
                  <a:pt x="2238" y="716"/>
                </a:lnTo>
                <a:lnTo>
                  <a:pt x="2232" y="714"/>
                </a:lnTo>
                <a:lnTo>
                  <a:pt x="2226" y="716"/>
                </a:lnTo>
                <a:lnTo>
                  <a:pt x="2214" y="718"/>
                </a:lnTo>
                <a:lnTo>
                  <a:pt x="2214" y="718"/>
                </a:lnTo>
                <a:lnTo>
                  <a:pt x="2214" y="722"/>
                </a:lnTo>
                <a:lnTo>
                  <a:pt x="2218" y="724"/>
                </a:lnTo>
                <a:lnTo>
                  <a:pt x="2220" y="726"/>
                </a:lnTo>
                <a:lnTo>
                  <a:pt x="2226" y="726"/>
                </a:lnTo>
                <a:lnTo>
                  <a:pt x="2226" y="726"/>
                </a:lnTo>
                <a:lnTo>
                  <a:pt x="2218" y="730"/>
                </a:lnTo>
                <a:lnTo>
                  <a:pt x="2216" y="734"/>
                </a:lnTo>
                <a:lnTo>
                  <a:pt x="2214" y="738"/>
                </a:lnTo>
                <a:lnTo>
                  <a:pt x="2214" y="738"/>
                </a:lnTo>
                <a:lnTo>
                  <a:pt x="2220" y="742"/>
                </a:lnTo>
                <a:lnTo>
                  <a:pt x="2220" y="742"/>
                </a:lnTo>
                <a:lnTo>
                  <a:pt x="2218" y="754"/>
                </a:lnTo>
                <a:lnTo>
                  <a:pt x="2220" y="770"/>
                </a:lnTo>
                <a:lnTo>
                  <a:pt x="2224" y="776"/>
                </a:lnTo>
                <a:lnTo>
                  <a:pt x="2228" y="782"/>
                </a:lnTo>
                <a:lnTo>
                  <a:pt x="2234" y="788"/>
                </a:lnTo>
                <a:lnTo>
                  <a:pt x="2240" y="790"/>
                </a:lnTo>
                <a:lnTo>
                  <a:pt x="2240" y="790"/>
                </a:lnTo>
                <a:lnTo>
                  <a:pt x="2240" y="798"/>
                </a:lnTo>
                <a:lnTo>
                  <a:pt x="2238" y="806"/>
                </a:lnTo>
                <a:lnTo>
                  <a:pt x="2240" y="826"/>
                </a:lnTo>
                <a:lnTo>
                  <a:pt x="2240" y="850"/>
                </a:lnTo>
                <a:lnTo>
                  <a:pt x="2240" y="872"/>
                </a:lnTo>
                <a:lnTo>
                  <a:pt x="2240" y="872"/>
                </a:lnTo>
                <a:lnTo>
                  <a:pt x="2162" y="876"/>
                </a:lnTo>
                <a:lnTo>
                  <a:pt x="2076" y="880"/>
                </a:lnTo>
                <a:lnTo>
                  <a:pt x="1988" y="880"/>
                </a:lnTo>
                <a:lnTo>
                  <a:pt x="1902" y="878"/>
                </a:lnTo>
                <a:lnTo>
                  <a:pt x="1902" y="878"/>
                </a:lnTo>
                <a:lnTo>
                  <a:pt x="1890" y="882"/>
                </a:lnTo>
                <a:lnTo>
                  <a:pt x="1876" y="884"/>
                </a:lnTo>
                <a:lnTo>
                  <a:pt x="1864" y="884"/>
                </a:lnTo>
                <a:lnTo>
                  <a:pt x="1854" y="882"/>
                </a:lnTo>
                <a:lnTo>
                  <a:pt x="1854" y="882"/>
                </a:lnTo>
                <a:lnTo>
                  <a:pt x="1854" y="880"/>
                </a:lnTo>
                <a:lnTo>
                  <a:pt x="1856" y="874"/>
                </a:lnTo>
                <a:lnTo>
                  <a:pt x="1854" y="864"/>
                </a:lnTo>
                <a:lnTo>
                  <a:pt x="1854" y="864"/>
                </a:lnTo>
                <a:lnTo>
                  <a:pt x="1860" y="864"/>
                </a:lnTo>
                <a:lnTo>
                  <a:pt x="1862" y="860"/>
                </a:lnTo>
                <a:lnTo>
                  <a:pt x="1862" y="856"/>
                </a:lnTo>
                <a:lnTo>
                  <a:pt x="1862" y="852"/>
                </a:lnTo>
                <a:lnTo>
                  <a:pt x="1862" y="852"/>
                </a:lnTo>
                <a:lnTo>
                  <a:pt x="1860" y="850"/>
                </a:lnTo>
                <a:lnTo>
                  <a:pt x="1858" y="850"/>
                </a:lnTo>
                <a:lnTo>
                  <a:pt x="1854" y="850"/>
                </a:lnTo>
                <a:lnTo>
                  <a:pt x="1852" y="850"/>
                </a:lnTo>
                <a:lnTo>
                  <a:pt x="1852" y="850"/>
                </a:lnTo>
                <a:lnTo>
                  <a:pt x="1850" y="846"/>
                </a:lnTo>
                <a:lnTo>
                  <a:pt x="1852" y="844"/>
                </a:lnTo>
                <a:lnTo>
                  <a:pt x="1854" y="844"/>
                </a:lnTo>
                <a:lnTo>
                  <a:pt x="1854" y="842"/>
                </a:lnTo>
                <a:lnTo>
                  <a:pt x="1854" y="842"/>
                </a:lnTo>
                <a:lnTo>
                  <a:pt x="1852" y="834"/>
                </a:lnTo>
                <a:lnTo>
                  <a:pt x="1852" y="834"/>
                </a:lnTo>
                <a:lnTo>
                  <a:pt x="1842" y="834"/>
                </a:lnTo>
                <a:lnTo>
                  <a:pt x="1836" y="834"/>
                </a:lnTo>
                <a:lnTo>
                  <a:pt x="1822" y="832"/>
                </a:lnTo>
                <a:lnTo>
                  <a:pt x="1810" y="828"/>
                </a:lnTo>
                <a:lnTo>
                  <a:pt x="1804" y="828"/>
                </a:lnTo>
                <a:lnTo>
                  <a:pt x="1798" y="828"/>
                </a:lnTo>
                <a:lnTo>
                  <a:pt x="1798" y="828"/>
                </a:lnTo>
                <a:lnTo>
                  <a:pt x="1796" y="822"/>
                </a:lnTo>
                <a:lnTo>
                  <a:pt x="1794" y="820"/>
                </a:lnTo>
                <a:lnTo>
                  <a:pt x="1790" y="818"/>
                </a:lnTo>
                <a:lnTo>
                  <a:pt x="1790" y="818"/>
                </a:lnTo>
                <a:lnTo>
                  <a:pt x="1792" y="812"/>
                </a:lnTo>
                <a:lnTo>
                  <a:pt x="1792" y="804"/>
                </a:lnTo>
                <a:lnTo>
                  <a:pt x="1794" y="798"/>
                </a:lnTo>
                <a:lnTo>
                  <a:pt x="1796" y="796"/>
                </a:lnTo>
                <a:lnTo>
                  <a:pt x="1800" y="794"/>
                </a:lnTo>
                <a:lnTo>
                  <a:pt x="1800" y="794"/>
                </a:lnTo>
                <a:lnTo>
                  <a:pt x="1808" y="748"/>
                </a:lnTo>
                <a:lnTo>
                  <a:pt x="1820" y="704"/>
                </a:lnTo>
                <a:lnTo>
                  <a:pt x="1846" y="616"/>
                </a:lnTo>
                <a:lnTo>
                  <a:pt x="1846" y="616"/>
                </a:lnTo>
                <a:lnTo>
                  <a:pt x="1868" y="530"/>
                </a:lnTo>
                <a:lnTo>
                  <a:pt x="1888" y="442"/>
                </a:lnTo>
                <a:lnTo>
                  <a:pt x="1910" y="358"/>
                </a:lnTo>
                <a:lnTo>
                  <a:pt x="1932" y="276"/>
                </a:lnTo>
                <a:lnTo>
                  <a:pt x="1932" y="276"/>
                </a:lnTo>
                <a:lnTo>
                  <a:pt x="1936" y="276"/>
                </a:lnTo>
                <a:lnTo>
                  <a:pt x="1938" y="282"/>
                </a:lnTo>
                <a:lnTo>
                  <a:pt x="1938" y="282"/>
                </a:lnTo>
                <a:lnTo>
                  <a:pt x="1942" y="280"/>
                </a:lnTo>
                <a:lnTo>
                  <a:pt x="1944" y="276"/>
                </a:lnTo>
                <a:lnTo>
                  <a:pt x="1946" y="270"/>
                </a:lnTo>
                <a:lnTo>
                  <a:pt x="1944" y="266"/>
                </a:lnTo>
                <a:lnTo>
                  <a:pt x="1944" y="266"/>
                </a:lnTo>
                <a:lnTo>
                  <a:pt x="1940" y="266"/>
                </a:lnTo>
                <a:lnTo>
                  <a:pt x="1938" y="268"/>
                </a:lnTo>
                <a:lnTo>
                  <a:pt x="1936" y="270"/>
                </a:lnTo>
                <a:lnTo>
                  <a:pt x="1934" y="268"/>
                </a:lnTo>
                <a:lnTo>
                  <a:pt x="1934" y="268"/>
                </a:lnTo>
                <a:lnTo>
                  <a:pt x="1936" y="258"/>
                </a:lnTo>
                <a:lnTo>
                  <a:pt x="1938" y="254"/>
                </a:lnTo>
                <a:lnTo>
                  <a:pt x="1938" y="248"/>
                </a:lnTo>
                <a:lnTo>
                  <a:pt x="1938" y="248"/>
                </a:lnTo>
                <a:lnTo>
                  <a:pt x="1946" y="248"/>
                </a:lnTo>
                <a:lnTo>
                  <a:pt x="1946" y="248"/>
                </a:lnTo>
                <a:lnTo>
                  <a:pt x="1942" y="238"/>
                </a:lnTo>
                <a:lnTo>
                  <a:pt x="1942" y="226"/>
                </a:lnTo>
                <a:lnTo>
                  <a:pt x="1942" y="226"/>
                </a:lnTo>
                <a:lnTo>
                  <a:pt x="1938" y="226"/>
                </a:lnTo>
                <a:lnTo>
                  <a:pt x="1936" y="224"/>
                </a:lnTo>
                <a:lnTo>
                  <a:pt x="1936" y="224"/>
                </a:lnTo>
                <a:lnTo>
                  <a:pt x="1928" y="234"/>
                </a:lnTo>
                <a:lnTo>
                  <a:pt x="1924" y="238"/>
                </a:lnTo>
                <a:lnTo>
                  <a:pt x="1918" y="242"/>
                </a:lnTo>
                <a:lnTo>
                  <a:pt x="1918" y="242"/>
                </a:lnTo>
                <a:lnTo>
                  <a:pt x="1920" y="244"/>
                </a:lnTo>
                <a:lnTo>
                  <a:pt x="1922" y="246"/>
                </a:lnTo>
                <a:lnTo>
                  <a:pt x="1924" y="246"/>
                </a:lnTo>
                <a:lnTo>
                  <a:pt x="1926" y="246"/>
                </a:lnTo>
                <a:lnTo>
                  <a:pt x="1926" y="246"/>
                </a:lnTo>
                <a:lnTo>
                  <a:pt x="1918" y="248"/>
                </a:lnTo>
                <a:lnTo>
                  <a:pt x="1912" y="250"/>
                </a:lnTo>
                <a:lnTo>
                  <a:pt x="1908" y="252"/>
                </a:lnTo>
                <a:lnTo>
                  <a:pt x="1906" y="254"/>
                </a:lnTo>
                <a:lnTo>
                  <a:pt x="1904" y="258"/>
                </a:lnTo>
                <a:lnTo>
                  <a:pt x="1904" y="264"/>
                </a:lnTo>
                <a:lnTo>
                  <a:pt x="1904" y="264"/>
                </a:lnTo>
                <a:lnTo>
                  <a:pt x="1912" y="264"/>
                </a:lnTo>
                <a:lnTo>
                  <a:pt x="1916" y="260"/>
                </a:lnTo>
                <a:lnTo>
                  <a:pt x="1920" y="252"/>
                </a:lnTo>
                <a:lnTo>
                  <a:pt x="1920" y="252"/>
                </a:lnTo>
                <a:lnTo>
                  <a:pt x="1922" y="260"/>
                </a:lnTo>
                <a:lnTo>
                  <a:pt x="1920" y="270"/>
                </a:lnTo>
                <a:lnTo>
                  <a:pt x="1918" y="288"/>
                </a:lnTo>
                <a:lnTo>
                  <a:pt x="1908" y="322"/>
                </a:lnTo>
                <a:lnTo>
                  <a:pt x="1908" y="322"/>
                </a:lnTo>
                <a:lnTo>
                  <a:pt x="1898" y="360"/>
                </a:lnTo>
                <a:lnTo>
                  <a:pt x="1884" y="400"/>
                </a:lnTo>
                <a:lnTo>
                  <a:pt x="1884" y="400"/>
                </a:lnTo>
                <a:lnTo>
                  <a:pt x="1872" y="450"/>
                </a:lnTo>
                <a:lnTo>
                  <a:pt x="1862" y="490"/>
                </a:lnTo>
                <a:lnTo>
                  <a:pt x="1850" y="530"/>
                </a:lnTo>
                <a:lnTo>
                  <a:pt x="1840" y="580"/>
                </a:lnTo>
                <a:lnTo>
                  <a:pt x="1840" y="580"/>
                </a:lnTo>
                <a:lnTo>
                  <a:pt x="1828" y="616"/>
                </a:lnTo>
                <a:lnTo>
                  <a:pt x="1818" y="656"/>
                </a:lnTo>
                <a:lnTo>
                  <a:pt x="1806" y="698"/>
                </a:lnTo>
                <a:lnTo>
                  <a:pt x="1796" y="732"/>
                </a:lnTo>
                <a:lnTo>
                  <a:pt x="1796" y="732"/>
                </a:lnTo>
                <a:lnTo>
                  <a:pt x="1782" y="732"/>
                </a:lnTo>
                <a:lnTo>
                  <a:pt x="1782" y="732"/>
                </a:lnTo>
                <a:lnTo>
                  <a:pt x="1778" y="724"/>
                </a:lnTo>
                <a:lnTo>
                  <a:pt x="1778" y="720"/>
                </a:lnTo>
                <a:lnTo>
                  <a:pt x="1780" y="716"/>
                </a:lnTo>
                <a:lnTo>
                  <a:pt x="1780" y="716"/>
                </a:lnTo>
                <a:lnTo>
                  <a:pt x="1778" y="714"/>
                </a:lnTo>
                <a:lnTo>
                  <a:pt x="1776" y="714"/>
                </a:lnTo>
                <a:lnTo>
                  <a:pt x="1776" y="714"/>
                </a:lnTo>
                <a:lnTo>
                  <a:pt x="1776" y="650"/>
                </a:lnTo>
                <a:lnTo>
                  <a:pt x="1774" y="588"/>
                </a:lnTo>
                <a:lnTo>
                  <a:pt x="1768" y="476"/>
                </a:lnTo>
                <a:lnTo>
                  <a:pt x="1768" y="476"/>
                </a:lnTo>
                <a:lnTo>
                  <a:pt x="1770" y="470"/>
                </a:lnTo>
                <a:lnTo>
                  <a:pt x="1770" y="466"/>
                </a:lnTo>
                <a:lnTo>
                  <a:pt x="1772" y="462"/>
                </a:lnTo>
                <a:lnTo>
                  <a:pt x="1770" y="456"/>
                </a:lnTo>
                <a:lnTo>
                  <a:pt x="1770" y="456"/>
                </a:lnTo>
                <a:lnTo>
                  <a:pt x="1768" y="454"/>
                </a:lnTo>
                <a:lnTo>
                  <a:pt x="1768" y="454"/>
                </a:lnTo>
                <a:lnTo>
                  <a:pt x="1770" y="450"/>
                </a:lnTo>
                <a:lnTo>
                  <a:pt x="1770" y="450"/>
                </a:lnTo>
                <a:lnTo>
                  <a:pt x="1768" y="448"/>
                </a:lnTo>
                <a:lnTo>
                  <a:pt x="1764" y="446"/>
                </a:lnTo>
                <a:lnTo>
                  <a:pt x="1756" y="446"/>
                </a:lnTo>
                <a:lnTo>
                  <a:pt x="1756" y="446"/>
                </a:lnTo>
                <a:lnTo>
                  <a:pt x="1754" y="450"/>
                </a:lnTo>
                <a:lnTo>
                  <a:pt x="1752" y="456"/>
                </a:lnTo>
                <a:lnTo>
                  <a:pt x="1748" y="458"/>
                </a:lnTo>
                <a:lnTo>
                  <a:pt x="1740" y="456"/>
                </a:lnTo>
                <a:lnTo>
                  <a:pt x="1740" y="456"/>
                </a:lnTo>
                <a:lnTo>
                  <a:pt x="1740" y="446"/>
                </a:lnTo>
                <a:lnTo>
                  <a:pt x="1740" y="438"/>
                </a:lnTo>
                <a:lnTo>
                  <a:pt x="1744" y="426"/>
                </a:lnTo>
                <a:lnTo>
                  <a:pt x="1744" y="426"/>
                </a:lnTo>
                <a:lnTo>
                  <a:pt x="1740" y="428"/>
                </a:lnTo>
                <a:lnTo>
                  <a:pt x="1738" y="432"/>
                </a:lnTo>
                <a:lnTo>
                  <a:pt x="1736" y="438"/>
                </a:lnTo>
                <a:lnTo>
                  <a:pt x="1734" y="458"/>
                </a:lnTo>
                <a:lnTo>
                  <a:pt x="1734" y="458"/>
                </a:lnTo>
                <a:lnTo>
                  <a:pt x="1726" y="462"/>
                </a:lnTo>
                <a:lnTo>
                  <a:pt x="1716" y="462"/>
                </a:lnTo>
                <a:lnTo>
                  <a:pt x="1716" y="462"/>
                </a:lnTo>
                <a:lnTo>
                  <a:pt x="1714" y="468"/>
                </a:lnTo>
                <a:lnTo>
                  <a:pt x="1714" y="474"/>
                </a:lnTo>
                <a:lnTo>
                  <a:pt x="1714" y="480"/>
                </a:lnTo>
                <a:lnTo>
                  <a:pt x="1716" y="488"/>
                </a:lnTo>
                <a:lnTo>
                  <a:pt x="1716" y="488"/>
                </a:lnTo>
                <a:lnTo>
                  <a:pt x="1720" y="486"/>
                </a:lnTo>
                <a:lnTo>
                  <a:pt x="1724" y="488"/>
                </a:lnTo>
                <a:lnTo>
                  <a:pt x="1728" y="490"/>
                </a:lnTo>
                <a:lnTo>
                  <a:pt x="1734" y="490"/>
                </a:lnTo>
                <a:lnTo>
                  <a:pt x="1734" y="490"/>
                </a:lnTo>
                <a:lnTo>
                  <a:pt x="1738" y="502"/>
                </a:lnTo>
                <a:lnTo>
                  <a:pt x="1740" y="516"/>
                </a:lnTo>
                <a:lnTo>
                  <a:pt x="1740" y="552"/>
                </a:lnTo>
                <a:lnTo>
                  <a:pt x="1740" y="622"/>
                </a:lnTo>
                <a:lnTo>
                  <a:pt x="1740" y="622"/>
                </a:lnTo>
                <a:lnTo>
                  <a:pt x="1738" y="660"/>
                </a:lnTo>
                <a:lnTo>
                  <a:pt x="1736" y="696"/>
                </a:lnTo>
                <a:lnTo>
                  <a:pt x="1736" y="696"/>
                </a:lnTo>
                <a:lnTo>
                  <a:pt x="1738" y="698"/>
                </a:lnTo>
                <a:lnTo>
                  <a:pt x="1740" y="698"/>
                </a:lnTo>
                <a:lnTo>
                  <a:pt x="1740" y="698"/>
                </a:lnTo>
                <a:lnTo>
                  <a:pt x="1738" y="702"/>
                </a:lnTo>
                <a:lnTo>
                  <a:pt x="1736" y="706"/>
                </a:lnTo>
                <a:lnTo>
                  <a:pt x="1736" y="716"/>
                </a:lnTo>
                <a:lnTo>
                  <a:pt x="1738" y="724"/>
                </a:lnTo>
                <a:lnTo>
                  <a:pt x="1736" y="728"/>
                </a:lnTo>
                <a:lnTo>
                  <a:pt x="1734" y="730"/>
                </a:lnTo>
                <a:lnTo>
                  <a:pt x="1734" y="730"/>
                </a:lnTo>
                <a:lnTo>
                  <a:pt x="1736" y="732"/>
                </a:lnTo>
                <a:lnTo>
                  <a:pt x="1738" y="734"/>
                </a:lnTo>
                <a:lnTo>
                  <a:pt x="1738" y="736"/>
                </a:lnTo>
                <a:lnTo>
                  <a:pt x="1738" y="736"/>
                </a:lnTo>
                <a:lnTo>
                  <a:pt x="1700" y="738"/>
                </a:lnTo>
                <a:lnTo>
                  <a:pt x="1666" y="740"/>
                </a:lnTo>
                <a:lnTo>
                  <a:pt x="1584" y="738"/>
                </a:lnTo>
                <a:lnTo>
                  <a:pt x="1584" y="738"/>
                </a:lnTo>
                <a:lnTo>
                  <a:pt x="1588" y="710"/>
                </a:lnTo>
                <a:lnTo>
                  <a:pt x="1592" y="676"/>
                </a:lnTo>
                <a:lnTo>
                  <a:pt x="1592" y="676"/>
                </a:lnTo>
                <a:lnTo>
                  <a:pt x="1594" y="676"/>
                </a:lnTo>
                <a:lnTo>
                  <a:pt x="1598" y="674"/>
                </a:lnTo>
                <a:lnTo>
                  <a:pt x="1598" y="674"/>
                </a:lnTo>
                <a:lnTo>
                  <a:pt x="1602" y="620"/>
                </a:lnTo>
                <a:lnTo>
                  <a:pt x="1610" y="566"/>
                </a:lnTo>
                <a:lnTo>
                  <a:pt x="1628" y="474"/>
                </a:lnTo>
                <a:lnTo>
                  <a:pt x="1628" y="474"/>
                </a:lnTo>
                <a:lnTo>
                  <a:pt x="1640" y="378"/>
                </a:lnTo>
                <a:lnTo>
                  <a:pt x="1656" y="292"/>
                </a:lnTo>
                <a:lnTo>
                  <a:pt x="1656" y="292"/>
                </a:lnTo>
                <a:lnTo>
                  <a:pt x="1662" y="294"/>
                </a:lnTo>
                <a:lnTo>
                  <a:pt x="1668" y="292"/>
                </a:lnTo>
                <a:lnTo>
                  <a:pt x="1668" y="292"/>
                </a:lnTo>
                <a:lnTo>
                  <a:pt x="1664" y="262"/>
                </a:lnTo>
                <a:lnTo>
                  <a:pt x="1662" y="250"/>
                </a:lnTo>
                <a:lnTo>
                  <a:pt x="1658" y="238"/>
                </a:lnTo>
                <a:lnTo>
                  <a:pt x="1658" y="238"/>
                </a:lnTo>
                <a:lnTo>
                  <a:pt x="1644" y="254"/>
                </a:lnTo>
                <a:lnTo>
                  <a:pt x="1638" y="262"/>
                </a:lnTo>
                <a:lnTo>
                  <a:pt x="1634" y="274"/>
                </a:lnTo>
                <a:lnTo>
                  <a:pt x="1634" y="274"/>
                </a:lnTo>
                <a:lnTo>
                  <a:pt x="1638" y="276"/>
                </a:lnTo>
                <a:lnTo>
                  <a:pt x="1644" y="278"/>
                </a:lnTo>
                <a:lnTo>
                  <a:pt x="1644" y="278"/>
                </a:lnTo>
                <a:lnTo>
                  <a:pt x="1636" y="338"/>
                </a:lnTo>
                <a:lnTo>
                  <a:pt x="1626" y="394"/>
                </a:lnTo>
                <a:lnTo>
                  <a:pt x="1616" y="446"/>
                </a:lnTo>
                <a:lnTo>
                  <a:pt x="1608" y="496"/>
                </a:lnTo>
                <a:lnTo>
                  <a:pt x="1608" y="496"/>
                </a:lnTo>
                <a:lnTo>
                  <a:pt x="1598" y="554"/>
                </a:lnTo>
                <a:lnTo>
                  <a:pt x="1598" y="554"/>
                </a:lnTo>
                <a:lnTo>
                  <a:pt x="1600" y="556"/>
                </a:lnTo>
                <a:lnTo>
                  <a:pt x="1602" y="556"/>
                </a:lnTo>
                <a:lnTo>
                  <a:pt x="1602" y="556"/>
                </a:lnTo>
                <a:lnTo>
                  <a:pt x="1600" y="562"/>
                </a:lnTo>
                <a:lnTo>
                  <a:pt x="1596" y="568"/>
                </a:lnTo>
                <a:lnTo>
                  <a:pt x="1596" y="574"/>
                </a:lnTo>
                <a:lnTo>
                  <a:pt x="1596" y="576"/>
                </a:lnTo>
                <a:lnTo>
                  <a:pt x="1598" y="578"/>
                </a:lnTo>
                <a:lnTo>
                  <a:pt x="1598" y="578"/>
                </a:lnTo>
                <a:lnTo>
                  <a:pt x="1588" y="614"/>
                </a:lnTo>
                <a:lnTo>
                  <a:pt x="1582" y="654"/>
                </a:lnTo>
                <a:lnTo>
                  <a:pt x="1568" y="736"/>
                </a:lnTo>
                <a:lnTo>
                  <a:pt x="1568" y="736"/>
                </a:lnTo>
                <a:lnTo>
                  <a:pt x="1552" y="740"/>
                </a:lnTo>
                <a:lnTo>
                  <a:pt x="1532" y="740"/>
                </a:lnTo>
                <a:lnTo>
                  <a:pt x="1494" y="740"/>
                </a:lnTo>
                <a:lnTo>
                  <a:pt x="1494" y="740"/>
                </a:lnTo>
                <a:lnTo>
                  <a:pt x="1494" y="730"/>
                </a:lnTo>
                <a:lnTo>
                  <a:pt x="1492" y="716"/>
                </a:lnTo>
                <a:lnTo>
                  <a:pt x="1492" y="702"/>
                </a:lnTo>
                <a:lnTo>
                  <a:pt x="1494" y="688"/>
                </a:lnTo>
                <a:lnTo>
                  <a:pt x="1494" y="688"/>
                </a:lnTo>
                <a:lnTo>
                  <a:pt x="1488" y="684"/>
                </a:lnTo>
                <a:lnTo>
                  <a:pt x="1488" y="684"/>
                </a:lnTo>
                <a:lnTo>
                  <a:pt x="1486" y="594"/>
                </a:lnTo>
                <a:lnTo>
                  <a:pt x="1482" y="508"/>
                </a:lnTo>
                <a:lnTo>
                  <a:pt x="1482" y="508"/>
                </a:lnTo>
                <a:lnTo>
                  <a:pt x="1488" y="504"/>
                </a:lnTo>
                <a:lnTo>
                  <a:pt x="1494" y="500"/>
                </a:lnTo>
                <a:lnTo>
                  <a:pt x="1508" y="494"/>
                </a:lnTo>
                <a:lnTo>
                  <a:pt x="1540" y="486"/>
                </a:lnTo>
                <a:lnTo>
                  <a:pt x="1540" y="486"/>
                </a:lnTo>
                <a:lnTo>
                  <a:pt x="1540" y="484"/>
                </a:lnTo>
                <a:lnTo>
                  <a:pt x="1536" y="484"/>
                </a:lnTo>
                <a:lnTo>
                  <a:pt x="1534" y="482"/>
                </a:lnTo>
                <a:lnTo>
                  <a:pt x="1534" y="478"/>
                </a:lnTo>
                <a:lnTo>
                  <a:pt x="1534" y="478"/>
                </a:lnTo>
                <a:lnTo>
                  <a:pt x="1546" y="466"/>
                </a:lnTo>
                <a:lnTo>
                  <a:pt x="1550" y="462"/>
                </a:lnTo>
                <a:lnTo>
                  <a:pt x="1550" y="458"/>
                </a:lnTo>
                <a:lnTo>
                  <a:pt x="1550" y="456"/>
                </a:lnTo>
                <a:lnTo>
                  <a:pt x="1546" y="452"/>
                </a:lnTo>
                <a:lnTo>
                  <a:pt x="1546" y="452"/>
                </a:lnTo>
                <a:lnTo>
                  <a:pt x="1542" y="454"/>
                </a:lnTo>
                <a:lnTo>
                  <a:pt x="1540" y="458"/>
                </a:lnTo>
                <a:lnTo>
                  <a:pt x="1538" y="462"/>
                </a:lnTo>
                <a:lnTo>
                  <a:pt x="1534" y="464"/>
                </a:lnTo>
                <a:lnTo>
                  <a:pt x="1534" y="464"/>
                </a:lnTo>
                <a:lnTo>
                  <a:pt x="1532" y="456"/>
                </a:lnTo>
                <a:lnTo>
                  <a:pt x="1532" y="448"/>
                </a:lnTo>
                <a:lnTo>
                  <a:pt x="1536" y="432"/>
                </a:lnTo>
                <a:lnTo>
                  <a:pt x="1536" y="432"/>
                </a:lnTo>
                <a:lnTo>
                  <a:pt x="1532" y="434"/>
                </a:lnTo>
                <a:lnTo>
                  <a:pt x="1530" y="438"/>
                </a:lnTo>
                <a:lnTo>
                  <a:pt x="1530" y="446"/>
                </a:lnTo>
                <a:lnTo>
                  <a:pt x="1528" y="456"/>
                </a:lnTo>
                <a:lnTo>
                  <a:pt x="1526" y="462"/>
                </a:lnTo>
                <a:lnTo>
                  <a:pt x="1524" y="466"/>
                </a:lnTo>
                <a:lnTo>
                  <a:pt x="1524" y="466"/>
                </a:lnTo>
                <a:lnTo>
                  <a:pt x="1520" y="462"/>
                </a:lnTo>
                <a:lnTo>
                  <a:pt x="1512" y="460"/>
                </a:lnTo>
                <a:lnTo>
                  <a:pt x="1498" y="462"/>
                </a:lnTo>
                <a:lnTo>
                  <a:pt x="1484" y="462"/>
                </a:lnTo>
                <a:lnTo>
                  <a:pt x="1480" y="462"/>
                </a:lnTo>
                <a:lnTo>
                  <a:pt x="1474" y="458"/>
                </a:lnTo>
                <a:lnTo>
                  <a:pt x="1474" y="458"/>
                </a:lnTo>
                <a:lnTo>
                  <a:pt x="1466" y="464"/>
                </a:lnTo>
                <a:lnTo>
                  <a:pt x="1460" y="466"/>
                </a:lnTo>
                <a:lnTo>
                  <a:pt x="1452" y="466"/>
                </a:lnTo>
                <a:lnTo>
                  <a:pt x="1452" y="466"/>
                </a:lnTo>
                <a:lnTo>
                  <a:pt x="1452" y="468"/>
                </a:lnTo>
                <a:lnTo>
                  <a:pt x="1456" y="470"/>
                </a:lnTo>
                <a:lnTo>
                  <a:pt x="1456" y="470"/>
                </a:lnTo>
                <a:lnTo>
                  <a:pt x="1452" y="474"/>
                </a:lnTo>
                <a:lnTo>
                  <a:pt x="1452" y="480"/>
                </a:lnTo>
                <a:lnTo>
                  <a:pt x="1452" y="492"/>
                </a:lnTo>
                <a:lnTo>
                  <a:pt x="1452" y="504"/>
                </a:lnTo>
                <a:lnTo>
                  <a:pt x="1452" y="510"/>
                </a:lnTo>
                <a:lnTo>
                  <a:pt x="1450" y="516"/>
                </a:lnTo>
                <a:lnTo>
                  <a:pt x="1450" y="516"/>
                </a:lnTo>
                <a:lnTo>
                  <a:pt x="1452" y="524"/>
                </a:lnTo>
                <a:lnTo>
                  <a:pt x="1452" y="534"/>
                </a:lnTo>
                <a:lnTo>
                  <a:pt x="1452" y="554"/>
                </a:lnTo>
                <a:lnTo>
                  <a:pt x="1450" y="574"/>
                </a:lnTo>
                <a:lnTo>
                  <a:pt x="1452" y="584"/>
                </a:lnTo>
                <a:lnTo>
                  <a:pt x="1454" y="592"/>
                </a:lnTo>
                <a:lnTo>
                  <a:pt x="1454" y="592"/>
                </a:lnTo>
                <a:lnTo>
                  <a:pt x="1450" y="602"/>
                </a:lnTo>
                <a:lnTo>
                  <a:pt x="1450" y="612"/>
                </a:lnTo>
                <a:lnTo>
                  <a:pt x="1450" y="640"/>
                </a:lnTo>
                <a:lnTo>
                  <a:pt x="1450" y="668"/>
                </a:lnTo>
                <a:lnTo>
                  <a:pt x="1448" y="678"/>
                </a:lnTo>
                <a:lnTo>
                  <a:pt x="1444" y="688"/>
                </a:lnTo>
                <a:lnTo>
                  <a:pt x="1444" y="688"/>
                </a:lnTo>
                <a:lnTo>
                  <a:pt x="1438" y="686"/>
                </a:lnTo>
                <a:lnTo>
                  <a:pt x="1432" y="688"/>
                </a:lnTo>
                <a:lnTo>
                  <a:pt x="1432" y="688"/>
                </a:lnTo>
                <a:lnTo>
                  <a:pt x="1432" y="694"/>
                </a:lnTo>
                <a:lnTo>
                  <a:pt x="1434" y="698"/>
                </a:lnTo>
                <a:lnTo>
                  <a:pt x="1434" y="702"/>
                </a:lnTo>
                <a:lnTo>
                  <a:pt x="1430" y="706"/>
                </a:lnTo>
                <a:lnTo>
                  <a:pt x="1430" y="706"/>
                </a:lnTo>
                <a:lnTo>
                  <a:pt x="1434" y="704"/>
                </a:lnTo>
                <a:lnTo>
                  <a:pt x="1440" y="704"/>
                </a:lnTo>
                <a:lnTo>
                  <a:pt x="1440" y="704"/>
                </a:lnTo>
                <a:lnTo>
                  <a:pt x="1440" y="698"/>
                </a:lnTo>
                <a:lnTo>
                  <a:pt x="1440" y="696"/>
                </a:lnTo>
                <a:lnTo>
                  <a:pt x="1442" y="692"/>
                </a:lnTo>
                <a:lnTo>
                  <a:pt x="1448" y="692"/>
                </a:lnTo>
                <a:lnTo>
                  <a:pt x="1448" y="692"/>
                </a:lnTo>
                <a:lnTo>
                  <a:pt x="1448" y="700"/>
                </a:lnTo>
                <a:lnTo>
                  <a:pt x="1446" y="704"/>
                </a:lnTo>
                <a:lnTo>
                  <a:pt x="1442" y="704"/>
                </a:lnTo>
                <a:lnTo>
                  <a:pt x="1442" y="704"/>
                </a:lnTo>
                <a:lnTo>
                  <a:pt x="1448" y="724"/>
                </a:lnTo>
                <a:lnTo>
                  <a:pt x="1448" y="734"/>
                </a:lnTo>
                <a:lnTo>
                  <a:pt x="1446" y="738"/>
                </a:lnTo>
                <a:lnTo>
                  <a:pt x="1442" y="742"/>
                </a:lnTo>
                <a:lnTo>
                  <a:pt x="1442" y="742"/>
                </a:lnTo>
                <a:lnTo>
                  <a:pt x="1434" y="740"/>
                </a:lnTo>
                <a:lnTo>
                  <a:pt x="1426" y="740"/>
                </a:lnTo>
                <a:lnTo>
                  <a:pt x="1410" y="742"/>
                </a:lnTo>
                <a:lnTo>
                  <a:pt x="1392" y="742"/>
                </a:lnTo>
                <a:lnTo>
                  <a:pt x="1372" y="740"/>
                </a:lnTo>
                <a:lnTo>
                  <a:pt x="1372" y="740"/>
                </a:lnTo>
                <a:lnTo>
                  <a:pt x="1370" y="552"/>
                </a:lnTo>
                <a:lnTo>
                  <a:pt x="1370" y="552"/>
                </a:lnTo>
                <a:lnTo>
                  <a:pt x="1376" y="546"/>
                </a:lnTo>
                <a:lnTo>
                  <a:pt x="1380" y="544"/>
                </a:lnTo>
                <a:lnTo>
                  <a:pt x="1384" y="542"/>
                </a:lnTo>
                <a:lnTo>
                  <a:pt x="1384" y="542"/>
                </a:lnTo>
                <a:lnTo>
                  <a:pt x="1382" y="540"/>
                </a:lnTo>
                <a:lnTo>
                  <a:pt x="1380" y="538"/>
                </a:lnTo>
                <a:lnTo>
                  <a:pt x="1372" y="538"/>
                </a:lnTo>
                <a:lnTo>
                  <a:pt x="1372" y="538"/>
                </a:lnTo>
                <a:lnTo>
                  <a:pt x="1370" y="524"/>
                </a:lnTo>
                <a:lnTo>
                  <a:pt x="1370" y="510"/>
                </a:lnTo>
                <a:lnTo>
                  <a:pt x="1370" y="494"/>
                </a:lnTo>
                <a:lnTo>
                  <a:pt x="1370" y="478"/>
                </a:lnTo>
                <a:lnTo>
                  <a:pt x="1370" y="478"/>
                </a:lnTo>
                <a:lnTo>
                  <a:pt x="1374" y="478"/>
                </a:lnTo>
                <a:lnTo>
                  <a:pt x="1378" y="476"/>
                </a:lnTo>
                <a:lnTo>
                  <a:pt x="1380" y="474"/>
                </a:lnTo>
                <a:lnTo>
                  <a:pt x="1384" y="474"/>
                </a:lnTo>
                <a:lnTo>
                  <a:pt x="1384" y="474"/>
                </a:lnTo>
                <a:lnTo>
                  <a:pt x="1382" y="472"/>
                </a:lnTo>
                <a:lnTo>
                  <a:pt x="1378" y="470"/>
                </a:lnTo>
                <a:lnTo>
                  <a:pt x="1370" y="470"/>
                </a:lnTo>
                <a:lnTo>
                  <a:pt x="1370" y="470"/>
                </a:lnTo>
                <a:lnTo>
                  <a:pt x="1368" y="454"/>
                </a:lnTo>
                <a:lnTo>
                  <a:pt x="1368" y="440"/>
                </a:lnTo>
                <a:lnTo>
                  <a:pt x="1370" y="410"/>
                </a:lnTo>
                <a:lnTo>
                  <a:pt x="1370" y="410"/>
                </a:lnTo>
                <a:lnTo>
                  <a:pt x="1386" y="404"/>
                </a:lnTo>
                <a:lnTo>
                  <a:pt x="1386" y="404"/>
                </a:lnTo>
                <a:lnTo>
                  <a:pt x="1378" y="402"/>
                </a:lnTo>
                <a:lnTo>
                  <a:pt x="1372" y="400"/>
                </a:lnTo>
                <a:lnTo>
                  <a:pt x="1368" y="398"/>
                </a:lnTo>
                <a:lnTo>
                  <a:pt x="1368" y="398"/>
                </a:lnTo>
                <a:lnTo>
                  <a:pt x="1366" y="390"/>
                </a:lnTo>
                <a:lnTo>
                  <a:pt x="1368" y="382"/>
                </a:lnTo>
                <a:lnTo>
                  <a:pt x="1370" y="378"/>
                </a:lnTo>
                <a:lnTo>
                  <a:pt x="1374" y="376"/>
                </a:lnTo>
                <a:lnTo>
                  <a:pt x="1386" y="372"/>
                </a:lnTo>
                <a:lnTo>
                  <a:pt x="1402" y="370"/>
                </a:lnTo>
                <a:lnTo>
                  <a:pt x="1402" y="370"/>
                </a:lnTo>
                <a:lnTo>
                  <a:pt x="1394" y="368"/>
                </a:lnTo>
                <a:lnTo>
                  <a:pt x="1384" y="368"/>
                </a:lnTo>
                <a:lnTo>
                  <a:pt x="1376" y="368"/>
                </a:lnTo>
                <a:lnTo>
                  <a:pt x="1368" y="366"/>
                </a:lnTo>
                <a:lnTo>
                  <a:pt x="1368" y="366"/>
                </a:lnTo>
                <a:lnTo>
                  <a:pt x="1368" y="360"/>
                </a:lnTo>
                <a:lnTo>
                  <a:pt x="1368" y="356"/>
                </a:lnTo>
                <a:lnTo>
                  <a:pt x="1368" y="352"/>
                </a:lnTo>
                <a:lnTo>
                  <a:pt x="1370" y="346"/>
                </a:lnTo>
                <a:lnTo>
                  <a:pt x="1370" y="346"/>
                </a:lnTo>
                <a:lnTo>
                  <a:pt x="1376" y="348"/>
                </a:lnTo>
                <a:lnTo>
                  <a:pt x="1380" y="350"/>
                </a:lnTo>
                <a:lnTo>
                  <a:pt x="1390" y="356"/>
                </a:lnTo>
                <a:lnTo>
                  <a:pt x="1390" y="356"/>
                </a:lnTo>
                <a:lnTo>
                  <a:pt x="1392" y="354"/>
                </a:lnTo>
                <a:lnTo>
                  <a:pt x="1394" y="352"/>
                </a:lnTo>
                <a:lnTo>
                  <a:pt x="1394" y="344"/>
                </a:lnTo>
                <a:lnTo>
                  <a:pt x="1394" y="340"/>
                </a:lnTo>
                <a:lnTo>
                  <a:pt x="1396" y="336"/>
                </a:lnTo>
                <a:lnTo>
                  <a:pt x="1398" y="334"/>
                </a:lnTo>
                <a:lnTo>
                  <a:pt x="1398" y="334"/>
                </a:lnTo>
                <a:lnTo>
                  <a:pt x="1394" y="334"/>
                </a:lnTo>
                <a:lnTo>
                  <a:pt x="1388" y="332"/>
                </a:lnTo>
                <a:lnTo>
                  <a:pt x="1382" y="332"/>
                </a:lnTo>
                <a:lnTo>
                  <a:pt x="1376" y="332"/>
                </a:lnTo>
                <a:lnTo>
                  <a:pt x="1376" y="332"/>
                </a:lnTo>
                <a:lnTo>
                  <a:pt x="1376" y="322"/>
                </a:lnTo>
                <a:lnTo>
                  <a:pt x="1372" y="318"/>
                </a:lnTo>
                <a:lnTo>
                  <a:pt x="1368" y="318"/>
                </a:lnTo>
                <a:lnTo>
                  <a:pt x="1368" y="318"/>
                </a:lnTo>
                <a:lnTo>
                  <a:pt x="1368" y="314"/>
                </a:lnTo>
                <a:lnTo>
                  <a:pt x="1370" y="312"/>
                </a:lnTo>
                <a:lnTo>
                  <a:pt x="1374" y="308"/>
                </a:lnTo>
                <a:lnTo>
                  <a:pt x="1380" y="306"/>
                </a:lnTo>
                <a:lnTo>
                  <a:pt x="1384" y="304"/>
                </a:lnTo>
                <a:lnTo>
                  <a:pt x="1384" y="300"/>
                </a:lnTo>
                <a:lnTo>
                  <a:pt x="1384" y="300"/>
                </a:lnTo>
                <a:lnTo>
                  <a:pt x="1366" y="298"/>
                </a:lnTo>
                <a:lnTo>
                  <a:pt x="1348" y="300"/>
                </a:lnTo>
                <a:lnTo>
                  <a:pt x="1348" y="300"/>
                </a:lnTo>
                <a:lnTo>
                  <a:pt x="1354" y="306"/>
                </a:lnTo>
                <a:lnTo>
                  <a:pt x="1360" y="312"/>
                </a:lnTo>
                <a:lnTo>
                  <a:pt x="1360" y="312"/>
                </a:lnTo>
                <a:lnTo>
                  <a:pt x="1358" y="326"/>
                </a:lnTo>
                <a:lnTo>
                  <a:pt x="1356" y="338"/>
                </a:lnTo>
                <a:lnTo>
                  <a:pt x="1358" y="350"/>
                </a:lnTo>
                <a:lnTo>
                  <a:pt x="1360" y="360"/>
                </a:lnTo>
                <a:lnTo>
                  <a:pt x="1360" y="360"/>
                </a:lnTo>
                <a:lnTo>
                  <a:pt x="1358" y="388"/>
                </a:lnTo>
                <a:lnTo>
                  <a:pt x="1356" y="420"/>
                </a:lnTo>
                <a:lnTo>
                  <a:pt x="1360" y="470"/>
                </a:lnTo>
                <a:lnTo>
                  <a:pt x="1360" y="470"/>
                </a:lnTo>
                <a:lnTo>
                  <a:pt x="1358" y="474"/>
                </a:lnTo>
                <a:lnTo>
                  <a:pt x="1358" y="480"/>
                </a:lnTo>
                <a:lnTo>
                  <a:pt x="1358" y="486"/>
                </a:lnTo>
                <a:lnTo>
                  <a:pt x="1360" y="490"/>
                </a:lnTo>
                <a:lnTo>
                  <a:pt x="1360" y="490"/>
                </a:lnTo>
                <a:lnTo>
                  <a:pt x="1358" y="494"/>
                </a:lnTo>
                <a:lnTo>
                  <a:pt x="1356" y="496"/>
                </a:lnTo>
                <a:lnTo>
                  <a:pt x="1352" y="502"/>
                </a:lnTo>
                <a:lnTo>
                  <a:pt x="1352" y="502"/>
                </a:lnTo>
                <a:lnTo>
                  <a:pt x="1356" y="508"/>
                </a:lnTo>
                <a:lnTo>
                  <a:pt x="1358" y="514"/>
                </a:lnTo>
                <a:lnTo>
                  <a:pt x="1358" y="532"/>
                </a:lnTo>
                <a:lnTo>
                  <a:pt x="1358" y="550"/>
                </a:lnTo>
                <a:lnTo>
                  <a:pt x="1358" y="558"/>
                </a:lnTo>
                <a:lnTo>
                  <a:pt x="1360" y="564"/>
                </a:lnTo>
                <a:lnTo>
                  <a:pt x="1360" y="564"/>
                </a:lnTo>
                <a:lnTo>
                  <a:pt x="1358" y="578"/>
                </a:lnTo>
                <a:lnTo>
                  <a:pt x="1358" y="592"/>
                </a:lnTo>
                <a:lnTo>
                  <a:pt x="1358" y="604"/>
                </a:lnTo>
                <a:lnTo>
                  <a:pt x="1358" y="610"/>
                </a:lnTo>
                <a:lnTo>
                  <a:pt x="1356" y="618"/>
                </a:lnTo>
                <a:lnTo>
                  <a:pt x="1356" y="618"/>
                </a:lnTo>
                <a:lnTo>
                  <a:pt x="1358" y="644"/>
                </a:lnTo>
                <a:lnTo>
                  <a:pt x="1360" y="678"/>
                </a:lnTo>
                <a:lnTo>
                  <a:pt x="1360" y="696"/>
                </a:lnTo>
                <a:lnTo>
                  <a:pt x="1358" y="712"/>
                </a:lnTo>
                <a:lnTo>
                  <a:pt x="1356" y="728"/>
                </a:lnTo>
                <a:lnTo>
                  <a:pt x="1352" y="742"/>
                </a:lnTo>
                <a:lnTo>
                  <a:pt x="1352" y="742"/>
                </a:lnTo>
                <a:lnTo>
                  <a:pt x="1330" y="742"/>
                </a:lnTo>
                <a:lnTo>
                  <a:pt x="1318" y="742"/>
                </a:lnTo>
                <a:lnTo>
                  <a:pt x="1310" y="740"/>
                </a:lnTo>
                <a:lnTo>
                  <a:pt x="1310" y="740"/>
                </a:lnTo>
                <a:lnTo>
                  <a:pt x="1310" y="730"/>
                </a:lnTo>
                <a:lnTo>
                  <a:pt x="1310" y="720"/>
                </a:lnTo>
                <a:lnTo>
                  <a:pt x="1310" y="710"/>
                </a:lnTo>
                <a:lnTo>
                  <a:pt x="1314" y="704"/>
                </a:lnTo>
                <a:lnTo>
                  <a:pt x="1318" y="702"/>
                </a:lnTo>
                <a:lnTo>
                  <a:pt x="1318" y="702"/>
                </a:lnTo>
                <a:lnTo>
                  <a:pt x="1310" y="700"/>
                </a:lnTo>
                <a:lnTo>
                  <a:pt x="1302" y="700"/>
                </a:lnTo>
                <a:lnTo>
                  <a:pt x="1294" y="700"/>
                </a:lnTo>
                <a:lnTo>
                  <a:pt x="1286" y="702"/>
                </a:lnTo>
                <a:lnTo>
                  <a:pt x="1286" y="702"/>
                </a:lnTo>
                <a:lnTo>
                  <a:pt x="1290" y="706"/>
                </a:lnTo>
                <a:lnTo>
                  <a:pt x="1292" y="710"/>
                </a:lnTo>
                <a:lnTo>
                  <a:pt x="1294" y="722"/>
                </a:lnTo>
                <a:lnTo>
                  <a:pt x="1292" y="740"/>
                </a:lnTo>
                <a:lnTo>
                  <a:pt x="1292" y="740"/>
                </a:lnTo>
                <a:lnTo>
                  <a:pt x="1288" y="742"/>
                </a:lnTo>
                <a:lnTo>
                  <a:pt x="1282" y="742"/>
                </a:lnTo>
                <a:lnTo>
                  <a:pt x="1272" y="740"/>
                </a:lnTo>
                <a:lnTo>
                  <a:pt x="1272" y="740"/>
                </a:lnTo>
                <a:lnTo>
                  <a:pt x="1266" y="580"/>
                </a:lnTo>
                <a:lnTo>
                  <a:pt x="1264" y="502"/>
                </a:lnTo>
                <a:lnTo>
                  <a:pt x="1260" y="432"/>
                </a:lnTo>
                <a:lnTo>
                  <a:pt x="1260" y="432"/>
                </a:lnTo>
                <a:lnTo>
                  <a:pt x="1238" y="432"/>
                </a:lnTo>
                <a:lnTo>
                  <a:pt x="1238" y="432"/>
                </a:lnTo>
                <a:lnTo>
                  <a:pt x="1238" y="420"/>
                </a:lnTo>
                <a:lnTo>
                  <a:pt x="1238" y="420"/>
                </a:lnTo>
                <a:lnTo>
                  <a:pt x="1230" y="420"/>
                </a:lnTo>
                <a:lnTo>
                  <a:pt x="1230" y="420"/>
                </a:lnTo>
                <a:lnTo>
                  <a:pt x="1232" y="428"/>
                </a:lnTo>
                <a:lnTo>
                  <a:pt x="1228" y="432"/>
                </a:lnTo>
                <a:lnTo>
                  <a:pt x="1222" y="434"/>
                </a:lnTo>
                <a:lnTo>
                  <a:pt x="1222" y="434"/>
                </a:lnTo>
                <a:lnTo>
                  <a:pt x="1220" y="434"/>
                </a:lnTo>
                <a:lnTo>
                  <a:pt x="1218" y="432"/>
                </a:lnTo>
                <a:lnTo>
                  <a:pt x="1218" y="432"/>
                </a:lnTo>
                <a:lnTo>
                  <a:pt x="1218" y="426"/>
                </a:lnTo>
                <a:lnTo>
                  <a:pt x="1216" y="422"/>
                </a:lnTo>
                <a:lnTo>
                  <a:pt x="1214" y="418"/>
                </a:lnTo>
                <a:lnTo>
                  <a:pt x="1208" y="418"/>
                </a:lnTo>
                <a:lnTo>
                  <a:pt x="1196" y="418"/>
                </a:lnTo>
                <a:lnTo>
                  <a:pt x="1182" y="418"/>
                </a:lnTo>
                <a:lnTo>
                  <a:pt x="1182" y="418"/>
                </a:lnTo>
                <a:lnTo>
                  <a:pt x="1180" y="408"/>
                </a:lnTo>
                <a:lnTo>
                  <a:pt x="1180" y="400"/>
                </a:lnTo>
                <a:lnTo>
                  <a:pt x="1180" y="392"/>
                </a:lnTo>
                <a:lnTo>
                  <a:pt x="1180" y="382"/>
                </a:lnTo>
                <a:lnTo>
                  <a:pt x="1180" y="382"/>
                </a:lnTo>
                <a:lnTo>
                  <a:pt x="1154" y="382"/>
                </a:lnTo>
                <a:lnTo>
                  <a:pt x="1142" y="382"/>
                </a:lnTo>
                <a:lnTo>
                  <a:pt x="1132" y="384"/>
                </a:lnTo>
                <a:lnTo>
                  <a:pt x="1132" y="384"/>
                </a:lnTo>
                <a:lnTo>
                  <a:pt x="1132" y="410"/>
                </a:lnTo>
                <a:lnTo>
                  <a:pt x="1132" y="434"/>
                </a:lnTo>
                <a:lnTo>
                  <a:pt x="1132" y="434"/>
                </a:lnTo>
                <a:lnTo>
                  <a:pt x="1112" y="438"/>
                </a:lnTo>
                <a:lnTo>
                  <a:pt x="1088" y="440"/>
                </a:lnTo>
                <a:lnTo>
                  <a:pt x="1062" y="438"/>
                </a:lnTo>
                <a:lnTo>
                  <a:pt x="1052" y="438"/>
                </a:lnTo>
                <a:lnTo>
                  <a:pt x="1042" y="434"/>
                </a:lnTo>
                <a:lnTo>
                  <a:pt x="1042" y="434"/>
                </a:lnTo>
                <a:lnTo>
                  <a:pt x="1040" y="448"/>
                </a:lnTo>
                <a:lnTo>
                  <a:pt x="1040" y="462"/>
                </a:lnTo>
                <a:lnTo>
                  <a:pt x="1038" y="478"/>
                </a:lnTo>
                <a:lnTo>
                  <a:pt x="1038" y="494"/>
                </a:lnTo>
                <a:lnTo>
                  <a:pt x="1038" y="494"/>
                </a:lnTo>
                <a:lnTo>
                  <a:pt x="1036" y="508"/>
                </a:lnTo>
                <a:lnTo>
                  <a:pt x="1034" y="522"/>
                </a:lnTo>
                <a:lnTo>
                  <a:pt x="1034" y="522"/>
                </a:lnTo>
                <a:lnTo>
                  <a:pt x="1032" y="526"/>
                </a:lnTo>
                <a:lnTo>
                  <a:pt x="1032" y="532"/>
                </a:lnTo>
                <a:lnTo>
                  <a:pt x="1032" y="532"/>
                </a:lnTo>
                <a:lnTo>
                  <a:pt x="1030" y="546"/>
                </a:lnTo>
                <a:lnTo>
                  <a:pt x="1026" y="558"/>
                </a:lnTo>
                <a:lnTo>
                  <a:pt x="1024" y="570"/>
                </a:lnTo>
                <a:lnTo>
                  <a:pt x="1022" y="580"/>
                </a:lnTo>
                <a:lnTo>
                  <a:pt x="1022" y="580"/>
                </a:lnTo>
                <a:lnTo>
                  <a:pt x="1022" y="596"/>
                </a:lnTo>
                <a:lnTo>
                  <a:pt x="1022" y="604"/>
                </a:lnTo>
                <a:lnTo>
                  <a:pt x="1018" y="610"/>
                </a:lnTo>
                <a:lnTo>
                  <a:pt x="1018" y="610"/>
                </a:lnTo>
                <a:lnTo>
                  <a:pt x="1020" y="612"/>
                </a:lnTo>
                <a:lnTo>
                  <a:pt x="1022" y="614"/>
                </a:lnTo>
                <a:lnTo>
                  <a:pt x="1022" y="616"/>
                </a:lnTo>
                <a:lnTo>
                  <a:pt x="1022" y="616"/>
                </a:lnTo>
                <a:lnTo>
                  <a:pt x="1018" y="630"/>
                </a:lnTo>
                <a:lnTo>
                  <a:pt x="1014" y="650"/>
                </a:lnTo>
                <a:lnTo>
                  <a:pt x="1008" y="690"/>
                </a:lnTo>
                <a:lnTo>
                  <a:pt x="1000" y="766"/>
                </a:lnTo>
                <a:lnTo>
                  <a:pt x="1000" y="766"/>
                </a:lnTo>
                <a:lnTo>
                  <a:pt x="996" y="786"/>
                </a:lnTo>
                <a:lnTo>
                  <a:pt x="994" y="796"/>
                </a:lnTo>
                <a:lnTo>
                  <a:pt x="994" y="806"/>
                </a:lnTo>
                <a:lnTo>
                  <a:pt x="994" y="806"/>
                </a:lnTo>
                <a:lnTo>
                  <a:pt x="988" y="834"/>
                </a:lnTo>
                <a:lnTo>
                  <a:pt x="984" y="850"/>
                </a:lnTo>
                <a:lnTo>
                  <a:pt x="986" y="864"/>
                </a:lnTo>
                <a:lnTo>
                  <a:pt x="986" y="864"/>
                </a:lnTo>
                <a:lnTo>
                  <a:pt x="982" y="866"/>
                </a:lnTo>
                <a:lnTo>
                  <a:pt x="978" y="868"/>
                </a:lnTo>
                <a:lnTo>
                  <a:pt x="976" y="868"/>
                </a:lnTo>
                <a:lnTo>
                  <a:pt x="972" y="868"/>
                </a:lnTo>
                <a:lnTo>
                  <a:pt x="972" y="868"/>
                </a:lnTo>
                <a:lnTo>
                  <a:pt x="970" y="864"/>
                </a:lnTo>
                <a:lnTo>
                  <a:pt x="968" y="860"/>
                </a:lnTo>
                <a:lnTo>
                  <a:pt x="962" y="852"/>
                </a:lnTo>
                <a:lnTo>
                  <a:pt x="956" y="844"/>
                </a:lnTo>
                <a:lnTo>
                  <a:pt x="954" y="840"/>
                </a:lnTo>
                <a:lnTo>
                  <a:pt x="952" y="834"/>
                </a:lnTo>
                <a:lnTo>
                  <a:pt x="952" y="834"/>
                </a:lnTo>
                <a:lnTo>
                  <a:pt x="948" y="836"/>
                </a:lnTo>
                <a:lnTo>
                  <a:pt x="944" y="834"/>
                </a:lnTo>
                <a:lnTo>
                  <a:pt x="940" y="832"/>
                </a:lnTo>
                <a:lnTo>
                  <a:pt x="936" y="830"/>
                </a:lnTo>
                <a:lnTo>
                  <a:pt x="936" y="830"/>
                </a:lnTo>
                <a:lnTo>
                  <a:pt x="932" y="832"/>
                </a:lnTo>
                <a:lnTo>
                  <a:pt x="932" y="836"/>
                </a:lnTo>
                <a:lnTo>
                  <a:pt x="932" y="840"/>
                </a:lnTo>
                <a:lnTo>
                  <a:pt x="928" y="842"/>
                </a:lnTo>
                <a:lnTo>
                  <a:pt x="928" y="842"/>
                </a:lnTo>
                <a:lnTo>
                  <a:pt x="928" y="844"/>
                </a:lnTo>
                <a:lnTo>
                  <a:pt x="930" y="846"/>
                </a:lnTo>
                <a:lnTo>
                  <a:pt x="932" y="848"/>
                </a:lnTo>
                <a:lnTo>
                  <a:pt x="932" y="852"/>
                </a:lnTo>
                <a:lnTo>
                  <a:pt x="932" y="852"/>
                </a:lnTo>
                <a:lnTo>
                  <a:pt x="936" y="848"/>
                </a:lnTo>
                <a:lnTo>
                  <a:pt x="940" y="846"/>
                </a:lnTo>
                <a:lnTo>
                  <a:pt x="944" y="846"/>
                </a:lnTo>
                <a:lnTo>
                  <a:pt x="944" y="846"/>
                </a:lnTo>
                <a:lnTo>
                  <a:pt x="948" y="850"/>
                </a:lnTo>
                <a:lnTo>
                  <a:pt x="948" y="856"/>
                </a:lnTo>
                <a:lnTo>
                  <a:pt x="952" y="860"/>
                </a:lnTo>
                <a:lnTo>
                  <a:pt x="954" y="862"/>
                </a:lnTo>
                <a:lnTo>
                  <a:pt x="958" y="862"/>
                </a:lnTo>
                <a:lnTo>
                  <a:pt x="958" y="862"/>
                </a:lnTo>
                <a:lnTo>
                  <a:pt x="958" y="862"/>
                </a:lnTo>
                <a:lnTo>
                  <a:pt x="958" y="864"/>
                </a:lnTo>
                <a:lnTo>
                  <a:pt x="954" y="866"/>
                </a:lnTo>
                <a:lnTo>
                  <a:pt x="952" y="868"/>
                </a:lnTo>
                <a:lnTo>
                  <a:pt x="954" y="868"/>
                </a:lnTo>
                <a:lnTo>
                  <a:pt x="954" y="868"/>
                </a:lnTo>
                <a:lnTo>
                  <a:pt x="932" y="868"/>
                </a:lnTo>
                <a:lnTo>
                  <a:pt x="906" y="866"/>
                </a:lnTo>
                <a:lnTo>
                  <a:pt x="906" y="866"/>
                </a:lnTo>
                <a:lnTo>
                  <a:pt x="910" y="872"/>
                </a:lnTo>
                <a:lnTo>
                  <a:pt x="910" y="880"/>
                </a:lnTo>
                <a:lnTo>
                  <a:pt x="906" y="894"/>
                </a:lnTo>
                <a:lnTo>
                  <a:pt x="904" y="902"/>
                </a:lnTo>
                <a:lnTo>
                  <a:pt x="904" y="910"/>
                </a:lnTo>
                <a:lnTo>
                  <a:pt x="906" y="916"/>
                </a:lnTo>
                <a:lnTo>
                  <a:pt x="910" y="920"/>
                </a:lnTo>
                <a:lnTo>
                  <a:pt x="910" y="920"/>
                </a:lnTo>
                <a:lnTo>
                  <a:pt x="914" y="918"/>
                </a:lnTo>
                <a:lnTo>
                  <a:pt x="914" y="914"/>
                </a:lnTo>
                <a:lnTo>
                  <a:pt x="912" y="910"/>
                </a:lnTo>
                <a:lnTo>
                  <a:pt x="914" y="906"/>
                </a:lnTo>
                <a:lnTo>
                  <a:pt x="914" y="906"/>
                </a:lnTo>
                <a:lnTo>
                  <a:pt x="918" y="906"/>
                </a:lnTo>
                <a:lnTo>
                  <a:pt x="920" y="910"/>
                </a:lnTo>
                <a:lnTo>
                  <a:pt x="922" y="918"/>
                </a:lnTo>
                <a:lnTo>
                  <a:pt x="924" y="926"/>
                </a:lnTo>
                <a:lnTo>
                  <a:pt x="924" y="932"/>
                </a:lnTo>
                <a:lnTo>
                  <a:pt x="924" y="932"/>
                </a:lnTo>
                <a:lnTo>
                  <a:pt x="922" y="940"/>
                </a:lnTo>
                <a:lnTo>
                  <a:pt x="918" y="948"/>
                </a:lnTo>
                <a:lnTo>
                  <a:pt x="916" y="956"/>
                </a:lnTo>
                <a:lnTo>
                  <a:pt x="918" y="962"/>
                </a:lnTo>
                <a:lnTo>
                  <a:pt x="918" y="962"/>
                </a:lnTo>
                <a:lnTo>
                  <a:pt x="910" y="964"/>
                </a:lnTo>
                <a:lnTo>
                  <a:pt x="902" y="964"/>
                </a:lnTo>
                <a:lnTo>
                  <a:pt x="894" y="960"/>
                </a:lnTo>
                <a:lnTo>
                  <a:pt x="894" y="960"/>
                </a:lnTo>
                <a:lnTo>
                  <a:pt x="890" y="954"/>
                </a:lnTo>
                <a:lnTo>
                  <a:pt x="886" y="946"/>
                </a:lnTo>
                <a:lnTo>
                  <a:pt x="886" y="946"/>
                </a:lnTo>
                <a:lnTo>
                  <a:pt x="882" y="946"/>
                </a:lnTo>
                <a:lnTo>
                  <a:pt x="882" y="948"/>
                </a:lnTo>
                <a:lnTo>
                  <a:pt x="884" y="952"/>
                </a:lnTo>
                <a:lnTo>
                  <a:pt x="884" y="956"/>
                </a:lnTo>
                <a:lnTo>
                  <a:pt x="884" y="956"/>
                </a:lnTo>
                <a:lnTo>
                  <a:pt x="880" y="954"/>
                </a:lnTo>
                <a:lnTo>
                  <a:pt x="880" y="958"/>
                </a:lnTo>
                <a:lnTo>
                  <a:pt x="880" y="958"/>
                </a:lnTo>
                <a:lnTo>
                  <a:pt x="870" y="956"/>
                </a:lnTo>
                <a:lnTo>
                  <a:pt x="860" y="958"/>
                </a:lnTo>
                <a:lnTo>
                  <a:pt x="854" y="960"/>
                </a:lnTo>
                <a:lnTo>
                  <a:pt x="846" y="960"/>
                </a:lnTo>
                <a:lnTo>
                  <a:pt x="846" y="960"/>
                </a:lnTo>
                <a:lnTo>
                  <a:pt x="848" y="958"/>
                </a:lnTo>
                <a:lnTo>
                  <a:pt x="850" y="958"/>
                </a:lnTo>
                <a:lnTo>
                  <a:pt x="856" y="958"/>
                </a:lnTo>
                <a:lnTo>
                  <a:pt x="856" y="958"/>
                </a:lnTo>
                <a:lnTo>
                  <a:pt x="852" y="954"/>
                </a:lnTo>
                <a:lnTo>
                  <a:pt x="844" y="952"/>
                </a:lnTo>
                <a:lnTo>
                  <a:pt x="838" y="952"/>
                </a:lnTo>
                <a:lnTo>
                  <a:pt x="832" y="954"/>
                </a:lnTo>
                <a:lnTo>
                  <a:pt x="832" y="954"/>
                </a:lnTo>
                <a:lnTo>
                  <a:pt x="832" y="956"/>
                </a:lnTo>
                <a:lnTo>
                  <a:pt x="834" y="958"/>
                </a:lnTo>
                <a:lnTo>
                  <a:pt x="834" y="958"/>
                </a:lnTo>
                <a:lnTo>
                  <a:pt x="834" y="958"/>
                </a:lnTo>
                <a:lnTo>
                  <a:pt x="836" y="958"/>
                </a:lnTo>
                <a:lnTo>
                  <a:pt x="840" y="956"/>
                </a:lnTo>
                <a:lnTo>
                  <a:pt x="844" y="958"/>
                </a:lnTo>
                <a:lnTo>
                  <a:pt x="844" y="958"/>
                </a:lnTo>
                <a:lnTo>
                  <a:pt x="838" y="960"/>
                </a:lnTo>
                <a:lnTo>
                  <a:pt x="832" y="962"/>
                </a:lnTo>
                <a:lnTo>
                  <a:pt x="826" y="964"/>
                </a:lnTo>
                <a:lnTo>
                  <a:pt x="820" y="968"/>
                </a:lnTo>
                <a:lnTo>
                  <a:pt x="820" y="968"/>
                </a:lnTo>
                <a:lnTo>
                  <a:pt x="822" y="972"/>
                </a:lnTo>
                <a:lnTo>
                  <a:pt x="824" y="972"/>
                </a:lnTo>
                <a:lnTo>
                  <a:pt x="828" y="970"/>
                </a:lnTo>
                <a:lnTo>
                  <a:pt x="832" y="970"/>
                </a:lnTo>
                <a:lnTo>
                  <a:pt x="832" y="970"/>
                </a:lnTo>
                <a:lnTo>
                  <a:pt x="830" y="978"/>
                </a:lnTo>
                <a:lnTo>
                  <a:pt x="832" y="986"/>
                </a:lnTo>
                <a:lnTo>
                  <a:pt x="832" y="986"/>
                </a:lnTo>
                <a:lnTo>
                  <a:pt x="838" y="986"/>
                </a:lnTo>
                <a:lnTo>
                  <a:pt x="842" y="984"/>
                </a:lnTo>
                <a:lnTo>
                  <a:pt x="846" y="974"/>
                </a:lnTo>
                <a:lnTo>
                  <a:pt x="846" y="974"/>
                </a:lnTo>
                <a:lnTo>
                  <a:pt x="848" y="974"/>
                </a:lnTo>
                <a:lnTo>
                  <a:pt x="852" y="974"/>
                </a:lnTo>
                <a:lnTo>
                  <a:pt x="858" y="976"/>
                </a:lnTo>
                <a:lnTo>
                  <a:pt x="864" y="980"/>
                </a:lnTo>
                <a:lnTo>
                  <a:pt x="872" y="982"/>
                </a:lnTo>
                <a:lnTo>
                  <a:pt x="872" y="982"/>
                </a:lnTo>
                <a:lnTo>
                  <a:pt x="872" y="988"/>
                </a:lnTo>
                <a:lnTo>
                  <a:pt x="872" y="990"/>
                </a:lnTo>
                <a:lnTo>
                  <a:pt x="874" y="992"/>
                </a:lnTo>
                <a:lnTo>
                  <a:pt x="874" y="992"/>
                </a:lnTo>
                <a:lnTo>
                  <a:pt x="872" y="996"/>
                </a:lnTo>
                <a:lnTo>
                  <a:pt x="866" y="996"/>
                </a:lnTo>
                <a:lnTo>
                  <a:pt x="866" y="996"/>
                </a:lnTo>
                <a:lnTo>
                  <a:pt x="868" y="996"/>
                </a:lnTo>
                <a:lnTo>
                  <a:pt x="870" y="998"/>
                </a:lnTo>
                <a:lnTo>
                  <a:pt x="874" y="998"/>
                </a:lnTo>
                <a:lnTo>
                  <a:pt x="874" y="998"/>
                </a:lnTo>
                <a:lnTo>
                  <a:pt x="872" y="1006"/>
                </a:lnTo>
                <a:lnTo>
                  <a:pt x="872" y="1012"/>
                </a:lnTo>
                <a:lnTo>
                  <a:pt x="872" y="1020"/>
                </a:lnTo>
                <a:lnTo>
                  <a:pt x="872" y="1030"/>
                </a:lnTo>
                <a:lnTo>
                  <a:pt x="872" y="1030"/>
                </a:lnTo>
                <a:lnTo>
                  <a:pt x="870" y="1028"/>
                </a:lnTo>
                <a:lnTo>
                  <a:pt x="868" y="1030"/>
                </a:lnTo>
                <a:lnTo>
                  <a:pt x="870" y="1032"/>
                </a:lnTo>
                <a:lnTo>
                  <a:pt x="872" y="1034"/>
                </a:lnTo>
                <a:lnTo>
                  <a:pt x="872" y="1034"/>
                </a:lnTo>
                <a:lnTo>
                  <a:pt x="870" y="1036"/>
                </a:lnTo>
                <a:lnTo>
                  <a:pt x="868" y="1036"/>
                </a:lnTo>
                <a:lnTo>
                  <a:pt x="864" y="1034"/>
                </a:lnTo>
                <a:lnTo>
                  <a:pt x="862" y="1034"/>
                </a:lnTo>
                <a:lnTo>
                  <a:pt x="862" y="1034"/>
                </a:lnTo>
                <a:lnTo>
                  <a:pt x="862" y="1036"/>
                </a:lnTo>
                <a:lnTo>
                  <a:pt x="864" y="1038"/>
                </a:lnTo>
                <a:lnTo>
                  <a:pt x="870" y="1038"/>
                </a:lnTo>
                <a:lnTo>
                  <a:pt x="870" y="1038"/>
                </a:lnTo>
                <a:lnTo>
                  <a:pt x="868" y="1040"/>
                </a:lnTo>
                <a:lnTo>
                  <a:pt x="866" y="1044"/>
                </a:lnTo>
                <a:lnTo>
                  <a:pt x="860" y="1046"/>
                </a:lnTo>
                <a:lnTo>
                  <a:pt x="850" y="1046"/>
                </a:lnTo>
                <a:lnTo>
                  <a:pt x="844" y="1044"/>
                </a:lnTo>
                <a:lnTo>
                  <a:pt x="844" y="1044"/>
                </a:lnTo>
                <a:lnTo>
                  <a:pt x="844" y="1040"/>
                </a:lnTo>
                <a:lnTo>
                  <a:pt x="848" y="1040"/>
                </a:lnTo>
                <a:lnTo>
                  <a:pt x="856" y="1040"/>
                </a:lnTo>
                <a:lnTo>
                  <a:pt x="856" y="1040"/>
                </a:lnTo>
                <a:lnTo>
                  <a:pt x="856" y="1036"/>
                </a:lnTo>
                <a:lnTo>
                  <a:pt x="854" y="1036"/>
                </a:lnTo>
                <a:lnTo>
                  <a:pt x="852" y="1034"/>
                </a:lnTo>
                <a:lnTo>
                  <a:pt x="856" y="1034"/>
                </a:lnTo>
                <a:lnTo>
                  <a:pt x="856" y="1034"/>
                </a:lnTo>
                <a:lnTo>
                  <a:pt x="844" y="1034"/>
                </a:lnTo>
                <a:lnTo>
                  <a:pt x="836" y="1034"/>
                </a:lnTo>
                <a:lnTo>
                  <a:pt x="826" y="1032"/>
                </a:lnTo>
                <a:lnTo>
                  <a:pt x="826" y="1032"/>
                </a:lnTo>
                <a:lnTo>
                  <a:pt x="822" y="1036"/>
                </a:lnTo>
                <a:lnTo>
                  <a:pt x="820" y="1040"/>
                </a:lnTo>
                <a:lnTo>
                  <a:pt x="816" y="1044"/>
                </a:lnTo>
                <a:lnTo>
                  <a:pt x="812" y="1046"/>
                </a:lnTo>
                <a:lnTo>
                  <a:pt x="812" y="1046"/>
                </a:lnTo>
                <a:lnTo>
                  <a:pt x="814" y="1050"/>
                </a:lnTo>
                <a:lnTo>
                  <a:pt x="816" y="1052"/>
                </a:lnTo>
                <a:lnTo>
                  <a:pt x="818" y="1052"/>
                </a:lnTo>
                <a:lnTo>
                  <a:pt x="818" y="1052"/>
                </a:lnTo>
                <a:lnTo>
                  <a:pt x="816" y="1058"/>
                </a:lnTo>
                <a:lnTo>
                  <a:pt x="816" y="1064"/>
                </a:lnTo>
                <a:lnTo>
                  <a:pt x="816" y="1064"/>
                </a:lnTo>
                <a:lnTo>
                  <a:pt x="812" y="1064"/>
                </a:lnTo>
                <a:lnTo>
                  <a:pt x="808" y="1062"/>
                </a:lnTo>
                <a:lnTo>
                  <a:pt x="808" y="1060"/>
                </a:lnTo>
                <a:lnTo>
                  <a:pt x="804" y="1056"/>
                </a:lnTo>
                <a:lnTo>
                  <a:pt x="804" y="1056"/>
                </a:lnTo>
                <a:lnTo>
                  <a:pt x="798" y="1058"/>
                </a:lnTo>
                <a:lnTo>
                  <a:pt x="792" y="1060"/>
                </a:lnTo>
                <a:lnTo>
                  <a:pt x="782" y="1066"/>
                </a:lnTo>
                <a:lnTo>
                  <a:pt x="782" y="1066"/>
                </a:lnTo>
                <a:lnTo>
                  <a:pt x="778" y="1058"/>
                </a:lnTo>
                <a:lnTo>
                  <a:pt x="776" y="1050"/>
                </a:lnTo>
                <a:lnTo>
                  <a:pt x="776" y="1042"/>
                </a:lnTo>
                <a:lnTo>
                  <a:pt x="778" y="1036"/>
                </a:lnTo>
                <a:lnTo>
                  <a:pt x="778" y="1036"/>
                </a:lnTo>
                <a:lnTo>
                  <a:pt x="768" y="1034"/>
                </a:lnTo>
                <a:lnTo>
                  <a:pt x="754" y="1034"/>
                </a:lnTo>
                <a:lnTo>
                  <a:pt x="728" y="1034"/>
                </a:lnTo>
                <a:lnTo>
                  <a:pt x="728" y="1034"/>
                </a:lnTo>
                <a:lnTo>
                  <a:pt x="726" y="1030"/>
                </a:lnTo>
                <a:lnTo>
                  <a:pt x="726" y="1026"/>
                </a:lnTo>
                <a:lnTo>
                  <a:pt x="728" y="1018"/>
                </a:lnTo>
                <a:lnTo>
                  <a:pt x="734" y="1012"/>
                </a:lnTo>
                <a:lnTo>
                  <a:pt x="738" y="1002"/>
                </a:lnTo>
                <a:lnTo>
                  <a:pt x="738" y="1002"/>
                </a:lnTo>
                <a:lnTo>
                  <a:pt x="742" y="1000"/>
                </a:lnTo>
                <a:lnTo>
                  <a:pt x="744" y="998"/>
                </a:lnTo>
                <a:lnTo>
                  <a:pt x="746" y="994"/>
                </a:lnTo>
                <a:lnTo>
                  <a:pt x="750" y="994"/>
                </a:lnTo>
                <a:lnTo>
                  <a:pt x="750" y="994"/>
                </a:lnTo>
                <a:lnTo>
                  <a:pt x="752" y="984"/>
                </a:lnTo>
                <a:lnTo>
                  <a:pt x="758" y="976"/>
                </a:lnTo>
                <a:lnTo>
                  <a:pt x="764" y="972"/>
                </a:lnTo>
                <a:lnTo>
                  <a:pt x="774" y="970"/>
                </a:lnTo>
                <a:lnTo>
                  <a:pt x="796" y="968"/>
                </a:lnTo>
                <a:lnTo>
                  <a:pt x="818" y="966"/>
                </a:lnTo>
                <a:lnTo>
                  <a:pt x="818" y="966"/>
                </a:lnTo>
                <a:lnTo>
                  <a:pt x="802" y="964"/>
                </a:lnTo>
                <a:lnTo>
                  <a:pt x="788" y="962"/>
                </a:lnTo>
                <a:lnTo>
                  <a:pt x="760" y="962"/>
                </a:lnTo>
                <a:lnTo>
                  <a:pt x="760" y="962"/>
                </a:lnTo>
                <a:lnTo>
                  <a:pt x="764" y="958"/>
                </a:lnTo>
                <a:lnTo>
                  <a:pt x="764" y="956"/>
                </a:lnTo>
                <a:lnTo>
                  <a:pt x="760" y="950"/>
                </a:lnTo>
                <a:lnTo>
                  <a:pt x="760" y="950"/>
                </a:lnTo>
                <a:lnTo>
                  <a:pt x="762" y="946"/>
                </a:lnTo>
                <a:lnTo>
                  <a:pt x="766" y="946"/>
                </a:lnTo>
                <a:lnTo>
                  <a:pt x="772" y="944"/>
                </a:lnTo>
                <a:lnTo>
                  <a:pt x="788" y="948"/>
                </a:lnTo>
                <a:lnTo>
                  <a:pt x="788" y="948"/>
                </a:lnTo>
                <a:lnTo>
                  <a:pt x="784" y="950"/>
                </a:lnTo>
                <a:lnTo>
                  <a:pt x="784" y="952"/>
                </a:lnTo>
                <a:lnTo>
                  <a:pt x="784" y="954"/>
                </a:lnTo>
                <a:lnTo>
                  <a:pt x="784" y="958"/>
                </a:lnTo>
                <a:lnTo>
                  <a:pt x="784" y="958"/>
                </a:lnTo>
                <a:lnTo>
                  <a:pt x="788" y="958"/>
                </a:lnTo>
                <a:lnTo>
                  <a:pt x="790" y="956"/>
                </a:lnTo>
                <a:lnTo>
                  <a:pt x="790" y="948"/>
                </a:lnTo>
                <a:lnTo>
                  <a:pt x="790" y="948"/>
                </a:lnTo>
                <a:lnTo>
                  <a:pt x="796" y="948"/>
                </a:lnTo>
                <a:lnTo>
                  <a:pt x="800" y="948"/>
                </a:lnTo>
                <a:lnTo>
                  <a:pt x="804" y="950"/>
                </a:lnTo>
                <a:lnTo>
                  <a:pt x="808" y="948"/>
                </a:lnTo>
                <a:lnTo>
                  <a:pt x="808" y="948"/>
                </a:lnTo>
                <a:lnTo>
                  <a:pt x="796" y="942"/>
                </a:lnTo>
                <a:lnTo>
                  <a:pt x="780" y="938"/>
                </a:lnTo>
                <a:lnTo>
                  <a:pt x="764" y="936"/>
                </a:lnTo>
                <a:lnTo>
                  <a:pt x="750" y="934"/>
                </a:lnTo>
                <a:lnTo>
                  <a:pt x="750" y="934"/>
                </a:lnTo>
                <a:lnTo>
                  <a:pt x="748" y="936"/>
                </a:lnTo>
                <a:lnTo>
                  <a:pt x="750" y="936"/>
                </a:lnTo>
                <a:lnTo>
                  <a:pt x="750" y="936"/>
                </a:lnTo>
                <a:lnTo>
                  <a:pt x="734" y="938"/>
                </a:lnTo>
                <a:lnTo>
                  <a:pt x="720" y="940"/>
                </a:lnTo>
                <a:lnTo>
                  <a:pt x="704" y="946"/>
                </a:lnTo>
                <a:lnTo>
                  <a:pt x="690" y="954"/>
                </a:lnTo>
                <a:lnTo>
                  <a:pt x="690" y="954"/>
                </a:lnTo>
                <a:lnTo>
                  <a:pt x="690" y="954"/>
                </a:lnTo>
                <a:lnTo>
                  <a:pt x="692" y="956"/>
                </a:lnTo>
                <a:lnTo>
                  <a:pt x="694" y="954"/>
                </a:lnTo>
                <a:lnTo>
                  <a:pt x="696" y="954"/>
                </a:lnTo>
                <a:lnTo>
                  <a:pt x="696" y="954"/>
                </a:lnTo>
                <a:lnTo>
                  <a:pt x="696" y="956"/>
                </a:lnTo>
                <a:lnTo>
                  <a:pt x="698" y="958"/>
                </a:lnTo>
                <a:lnTo>
                  <a:pt x="694" y="962"/>
                </a:lnTo>
                <a:lnTo>
                  <a:pt x="690" y="962"/>
                </a:lnTo>
                <a:lnTo>
                  <a:pt x="688" y="962"/>
                </a:lnTo>
                <a:lnTo>
                  <a:pt x="686" y="960"/>
                </a:lnTo>
                <a:lnTo>
                  <a:pt x="686" y="960"/>
                </a:lnTo>
                <a:lnTo>
                  <a:pt x="688" y="960"/>
                </a:lnTo>
                <a:lnTo>
                  <a:pt x="688" y="958"/>
                </a:lnTo>
                <a:lnTo>
                  <a:pt x="690" y="958"/>
                </a:lnTo>
                <a:lnTo>
                  <a:pt x="690" y="958"/>
                </a:lnTo>
                <a:lnTo>
                  <a:pt x="688" y="956"/>
                </a:lnTo>
                <a:lnTo>
                  <a:pt x="688" y="954"/>
                </a:lnTo>
                <a:lnTo>
                  <a:pt x="688" y="954"/>
                </a:lnTo>
                <a:lnTo>
                  <a:pt x="682" y="954"/>
                </a:lnTo>
                <a:lnTo>
                  <a:pt x="678" y="958"/>
                </a:lnTo>
                <a:lnTo>
                  <a:pt x="674" y="960"/>
                </a:lnTo>
                <a:lnTo>
                  <a:pt x="668" y="960"/>
                </a:lnTo>
                <a:lnTo>
                  <a:pt x="668" y="960"/>
                </a:lnTo>
                <a:lnTo>
                  <a:pt x="670" y="964"/>
                </a:lnTo>
                <a:lnTo>
                  <a:pt x="670" y="966"/>
                </a:lnTo>
                <a:lnTo>
                  <a:pt x="666" y="970"/>
                </a:lnTo>
                <a:lnTo>
                  <a:pt x="666" y="970"/>
                </a:lnTo>
                <a:lnTo>
                  <a:pt x="668" y="972"/>
                </a:lnTo>
                <a:lnTo>
                  <a:pt x="670" y="974"/>
                </a:lnTo>
                <a:lnTo>
                  <a:pt x="672" y="974"/>
                </a:lnTo>
                <a:lnTo>
                  <a:pt x="672" y="976"/>
                </a:lnTo>
                <a:lnTo>
                  <a:pt x="672" y="976"/>
                </a:lnTo>
                <a:lnTo>
                  <a:pt x="668" y="984"/>
                </a:lnTo>
                <a:lnTo>
                  <a:pt x="666" y="992"/>
                </a:lnTo>
                <a:lnTo>
                  <a:pt x="666" y="1000"/>
                </a:lnTo>
                <a:lnTo>
                  <a:pt x="666" y="1008"/>
                </a:lnTo>
                <a:lnTo>
                  <a:pt x="668" y="1022"/>
                </a:lnTo>
                <a:lnTo>
                  <a:pt x="670" y="1030"/>
                </a:lnTo>
                <a:lnTo>
                  <a:pt x="668" y="1038"/>
                </a:lnTo>
                <a:lnTo>
                  <a:pt x="668" y="1038"/>
                </a:lnTo>
                <a:lnTo>
                  <a:pt x="662" y="1036"/>
                </a:lnTo>
                <a:lnTo>
                  <a:pt x="656" y="1038"/>
                </a:lnTo>
                <a:lnTo>
                  <a:pt x="650" y="1038"/>
                </a:lnTo>
                <a:lnTo>
                  <a:pt x="648" y="1036"/>
                </a:lnTo>
                <a:lnTo>
                  <a:pt x="648" y="1032"/>
                </a:lnTo>
                <a:lnTo>
                  <a:pt x="648" y="1032"/>
                </a:lnTo>
                <a:lnTo>
                  <a:pt x="644" y="1034"/>
                </a:lnTo>
                <a:lnTo>
                  <a:pt x="640" y="1034"/>
                </a:lnTo>
                <a:lnTo>
                  <a:pt x="640" y="1034"/>
                </a:lnTo>
                <a:lnTo>
                  <a:pt x="640" y="1038"/>
                </a:lnTo>
                <a:lnTo>
                  <a:pt x="642" y="1040"/>
                </a:lnTo>
                <a:lnTo>
                  <a:pt x="644" y="1040"/>
                </a:lnTo>
                <a:lnTo>
                  <a:pt x="646" y="1044"/>
                </a:lnTo>
                <a:lnTo>
                  <a:pt x="646" y="1044"/>
                </a:lnTo>
                <a:lnTo>
                  <a:pt x="640" y="1044"/>
                </a:lnTo>
                <a:lnTo>
                  <a:pt x="640" y="1044"/>
                </a:lnTo>
                <a:lnTo>
                  <a:pt x="642" y="1046"/>
                </a:lnTo>
                <a:lnTo>
                  <a:pt x="646" y="1048"/>
                </a:lnTo>
                <a:lnTo>
                  <a:pt x="646" y="1048"/>
                </a:lnTo>
                <a:lnTo>
                  <a:pt x="640" y="1058"/>
                </a:lnTo>
                <a:lnTo>
                  <a:pt x="640" y="1064"/>
                </a:lnTo>
                <a:lnTo>
                  <a:pt x="642" y="1070"/>
                </a:lnTo>
                <a:lnTo>
                  <a:pt x="642" y="1070"/>
                </a:lnTo>
                <a:lnTo>
                  <a:pt x="636" y="1072"/>
                </a:lnTo>
                <a:lnTo>
                  <a:pt x="634" y="1072"/>
                </a:lnTo>
                <a:lnTo>
                  <a:pt x="630" y="1072"/>
                </a:lnTo>
                <a:lnTo>
                  <a:pt x="630" y="1072"/>
                </a:lnTo>
                <a:lnTo>
                  <a:pt x="632" y="1076"/>
                </a:lnTo>
                <a:lnTo>
                  <a:pt x="632" y="1080"/>
                </a:lnTo>
                <a:lnTo>
                  <a:pt x="630" y="1088"/>
                </a:lnTo>
                <a:lnTo>
                  <a:pt x="630" y="1088"/>
                </a:lnTo>
                <a:lnTo>
                  <a:pt x="636" y="1086"/>
                </a:lnTo>
                <a:lnTo>
                  <a:pt x="642" y="1086"/>
                </a:lnTo>
                <a:lnTo>
                  <a:pt x="650" y="1088"/>
                </a:lnTo>
                <a:lnTo>
                  <a:pt x="660" y="1092"/>
                </a:lnTo>
                <a:lnTo>
                  <a:pt x="672" y="1094"/>
                </a:lnTo>
                <a:lnTo>
                  <a:pt x="672" y="1094"/>
                </a:lnTo>
                <a:lnTo>
                  <a:pt x="670" y="1100"/>
                </a:lnTo>
                <a:lnTo>
                  <a:pt x="672" y="1108"/>
                </a:lnTo>
                <a:lnTo>
                  <a:pt x="672" y="1114"/>
                </a:lnTo>
                <a:lnTo>
                  <a:pt x="672" y="1120"/>
                </a:lnTo>
                <a:lnTo>
                  <a:pt x="672" y="1120"/>
                </a:lnTo>
                <a:lnTo>
                  <a:pt x="670" y="1122"/>
                </a:lnTo>
                <a:lnTo>
                  <a:pt x="668" y="1122"/>
                </a:lnTo>
                <a:lnTo>
                  <a:pt x="666" y="1120"/>
                </a:lnTo>
                <a:lnTo>
                  <a:pt x="662" y="1116"/>
                </a:lnTo>
                <a:lnTo>
                  <a:pt x="660" y="1114"/>
                </a:lnTo>
                <a:lnTo>
                  <a:pt x="656" y="1114"/>
                </a:lnTo>
                <a:lnTo>
                  <a:pt x="656" y="1114"/>
                </a:lnTo>
                <a:lnTo>
                  <a:pt x="654" y="1118"/>
                </a:lnTo>
                <a:lnTo>
                  <a:pt x="654" y="1122"/>
                </a:lnTo>
                <a:lnTo>
                  <a:pt x="654" y="1126"/>
                </a:lnTo>
                <a:lnTo>
                  <a:pt x="652" y="1132"/>
                </a:lnTo>
                <a:lnTo>
                  <a:pt x="652" y="1132"/>
                </a:lnTo>
                <a:lnTo>
                  <a:pt x="646" y="1132"/>
                </a:lnTo>
                <a:lnTo>
                  <a:pt x="644" y="1132"/>
                </a:lnTo>
                <a:lnTo>
                  <a:pt x="640" y="1134"/>
                </a:lnTo>
                <a:lnTo>
                  <a:pt x="636" y="1134"/>
                </a:lnTo>
                <a:lnTo>
                  <a:pt x="636" y="1134"/>
                </a:lnTo>
                <a:lnTo>
                  <a:pt x="636" y="1138"/>
                </a:lnTo>
                <a:lnTo>
                  <a:pt x="638" y="1138"/>
                </a:lnTo>
                <a:lnTo>
                  <a:pt x="644" y="1140"/>
                </a:lnTo>
                <a:lnTo>
                  <a:pt x="650" y="1138"/>
                </a:lnTo>
                <a:lnTo>
                  <a:pt x="654" y="1136"/>
                </a:lnTo>
                <a:lnTo>
                  <a:pt x="654" y="1136"/>
                </a:lnTo>
                <a:lnTo>
                  <a:pt x="658" y="1140"/>
                </a:lnTo>
                <a:lnTo>
                  <a:pt x="660" y="1146"/>
                </a:lnTo>
                <a:lnTo>
                  <a:pt x="660" y="1156"/>
                </a:lnTo>
                <a:lnTo>
                  <a:pt x="660" y="1156"/>
                </a:lnTo>
                <a:lnTo>
                  <a:pt x="654" y="1158"/>
                </a:lnTo>
                <a:lnTo>
                  <a:pt x="646" y="1160"/>
                </a:lnTo>
                <a:lnTo>
                  <a:pt x="646" y="1160"/>
                </a:lnTo>
                <a:lnTo>
                  <a:pt x="648" y="1158"/>
                </a:lnTo>
                <a:lnTo>
                  <a:pt x="648" y="1154"/>
                </a:lnTo>
                <a:lnTo>
                  <a:pt x="650" y="1152"/>
                </a:lnTo>
                <a:lnTo>
                  <a:pt x="654" y="1150"/>
                </a:lnTo>
                <a:lnTo>
                  <a:pt x="654" y="1150"/>
                </a:lnTo>
                <a:lnTo>
                  <a:pt x="650" y="1144"/>
                </a:lnTo>
                <a:lnTo>
                  <a:pt x="644" y="1142"/>
                </a:lnTo>
                <a:lnTo>
                  <a:pt x="644" y="1142"/>
                </a:lnTo>
                <a:lnTo>
                  <a:pt x="640" y="1148"/>
                </a:lnTo>
                <a:lnTo>
                  <a:pt x="640" y="1154"/>
                </a:lnTo>
                <a:lnTo>
                  <a:pt x="640" y="1160"/>
                </a:lnTo>
                <a:lnTo>
                  <a:pt x="644" y="1162"/>
                </a:lnTo>
                <a:lnTo>
                  <a:pt x="644" y="1162"/>
                </a:lnTo>
                <a:lnTo>
                  <a:pt x="636" y="1168"/>
                </a:lnTo>
                <a:lnTo>
                  <a:pt x="634" y="1172"/>
                </a:lnTo>
                <a:lnTo>
                  <a:pt x="634" y="1176"/>
                </a:lnTo>
                <a:lnTo>
                  <a:pt x="636" y="1180"/>
                </a:lnTo>
                <a:lnTo>
                  <a:pt x="646" y="1186"/>
                </a:lnTo>
                <a:lnTo>
                  <a:pt x="658" y="1190"/>
                </a:lnTo>
                <a:lnTo>
                  <a:pt x="658" y="1190"/>
                </a:lnTo>
                <a:lnTo>
                  <a:pt x="658" y="1200"/>
                </a:lnTo>
                <a:lnTo>
                  <a:pt x="658" y="1210"/>
                </a:lnTo>
                <a:lnTo>
                  <a:pt x="658" y="1220"/>
                </a:lnTo>
                <a:lnTo>
                  <a:pt x="656" y="1232"/>
                </a:lnTo>
                <a:lnTo>
                  <a:pt x="656" y="1232"/>
                </a:lnTo>
                <a:lnTo>
                  <a:pt x="654" y="1226"/>
                </a:lnTo>
                <a:lnTo>
                  <a:pt x="650" y="1224"/>
                </a:lnTo>
                <a:lnTo>
                  <a:pt x="640" y="1220"/>
                </a:lnTo>
                <a:lnTo>
                  <a:pt x="628" y="1218"/>
                </a:lnTo>
                <a:lnTo>
                  <a:pt x="616" y="1216"/>
                </a:lnTo>
                <a:lnTo>
                  <a:pt x="616" y="1216"/>
                </a:lnTo>
                <a:lnTo>
                  <a:pt x="620" y="1214"/>
                </a:lnTo>
                <a:lnTo>
                  <a:pt x="618" y="1212"/>
                </a:lnTo>
                <a:lnTo>
                  <a:pt x="618" y="1208"/>
                </a:lnTo>
                <a:lnTo>
                  <a:pt x="618" y="1204"/>
                </a:lnTo>
                <a:lnTo>
                  <a:pt x="618" y="1204"/>
                </a:lnTo>
                <a:lnTo>
                  <a:pt x="614" y="1206"/>
                </a:lnTo>
                <a:lnTo>
                  <a:pt x="612" y="1206"/>
                </a:lnTo>
                <a:lnTo>
                  <a:pt x="612" y="1204"/>
                </a:lnTo>
                <a:lnTo>
                  <a:pt x="606" y="1202"/>
                </a:lnTo>
                <a:lnTo>
                  <a:pt x="606" y="1202"/>
                </a:lnTo>
                <a:lnTo>
                  <a:pt x="604" y="1206"/>
                </a:lnTo>
                <a:lnTo>
                  <a:pt x="606" y="1208"/>
                </a:lnTo>
                <a:lnTo>
                  <a:pt x="606" y="1210"/>
                </a:lnTo>
                <a:lnTo>
                  <a:pt x="606" y="1212"/>
                </a:lnTo>
                <a:lnTo>
                  <a:pt x="606" y="1212"/>
                </a:lnTo>
                <a:lnTo>
                  <a:pt x="598" y="1212"/>
                </a:lnTo>
                <a:lnTo>
                  <a:pt x="594" y="1210"/>
                </a:lnTo>
                <a:lnTo>
                  <a:pt x="588" y="1210"/>
                </a:lnTo>
                <a:lnTo>
                  <a:pt x="582" y="1208"/>
                </a:lnTo>
                <a:lnTo>
                  <a:pt x="582" y="1208"/>
                </a:lnTo>
                <a:lnTo>
                  <a:pt x="584" y="1204"/>
                </a:lnTo>
                <a:lnTo>
                  <a:pt x="582" y="1198"/>
                </a:lnTo>
                <a:lnTo>
                  <a:pt x="582" y="1198"/>
                </a:lnTo>
                <a:lnTo>
                  <a:pt x="588" y="1198"/>
                </a:lnTo>
                <a:lnTo>
                  <a:pt x="590" y="1196"/>
                </a:lnTo>
                <a:lnTo>
                  <a:pt x="594" y="1198"/>
                </a:lnTo>
                <a:lnTo>
                  <a:pt x="594" y="1198"/>
                </a:lnTo>
                <a:lnTo>
                  <a:pt x="592" y="1194"/>
                </a:lnTo>
                <a:lnTo>
                  <a:pt x="588" y="1194"/>
                </a:lnTo>
                <a:lnTo>
                  <a:pt x="586" y="1196"/>
                </a:lnTo>
                <a:lnTo>
                  <a:pt x="580" y="1196"/>
                </a:lnTo>
                <a:lnTo>
                  <a:pt x="580" y="1196"/>
                </a:lnTo>
                <a:lnTo>
                  <a:pt x="576" y="1180"/>
                </a:lnTo>
                <a:lnTo>
                  <a:pt x="572" y="1172"/>
                </a:lnTo>
                <a:lnTo>
                  <a:pt x="564" y="1166"/>
                </a:lnTo>
                <a:lnTo>
                  <a:pt x="564" y="1166"/>
                </a:lnTo>
                <a:lnTo>
                  <a:pt x="564" y="1164"/>
                </a:lnTo>
                <a:lnTo>
                  <a:pt x="566" y="1162"/>
                </a:lnTo>
                <a:lnTo>
                  <a:pt x="570" y="1162"/>
                </a:lnTo>
                <a:lnTo>
                  <a:pt x="570" y="1162"/>
                </a:lnTo>
                <a:lnTo>
                  <a:pt x="570" y="1160"/>
                </a:lnTo>
                <a:lnTo>
                  <a:pt x="566" y="1160"/>
                </a:lnTo>
                <a:lnTo>
                  <a:pt x="564" y="1160"/>
                </a:lnTo>
                <a:lnTo>
                  <a:pt x="562" y="1158"/>
                </a:lnTo>
                <a:lnTo>
                  <a:pt x="562" y="1158"/>
                </a:lnTo>
                <a:lnTo>
                  <a:pt x="564" y="1154"/>
                </a:lnTo>
                <a:lnTo>
                  <a:pt x="564" y="1152"/>
                </a:lnTo>
                <a:lnTo>
                  <a:pt x="562" y="1150"/>
                </a:lnTo>
                <a:lnTo>
                  <a:pt x="562" y="1150"/>
                </a:lnTo>
                <a:lnTo>
                  <a:pt x="566" y="1148"/>
                </a:lnTo>
                <a:lnTo>
                  <a:pt x="572" y="1146"/>
                </a:lnTo>
                <a:lnTo>
                  <a:pt x="576" y="1144"/>
                </a:lnTo>
                <a:lnTo>
                  <a:pt x="578" y="1142"/>
                </a:lnTo>
                <a:lnTo>
                  <a:pt x="578" y="1142"/>
                </a:lnTo>
                <a:lnTo>
                  <a:pt x="572" y="1144"/>
                </a:lnTo>
                <a:lnTo>
                  <a:pt x="568" y="1144"/>
                </a:lnTo>
                <a:lnTo>
                  <a:pt x="564" y="1146"/>
                </a:lnTo>
                <a:lnTo>
                  <a:pt x="558" y="1148"/>
                </a:lnTo>
                <a:lnTo>
                  <a:pt x="558" y="1148"/>
                </a:lnTo>
                <a:lnTo>
                  <a:pt x="558" y="1140"/>
                </a:lnTo>
                <a:lnTo>
                  <a:pt x="556" y="1136"/>
                </a:lnTo>
                <a:lnTo>
                  <a:pt x="554" y="1134"/>
                </a:lnTo>
                <a:lnTo>
                  <a:pt x="556" y="1128"/>
                </a:lnTo>
                <a:lnTo>
                  <a:pt x="556" y="1128"/>
                </a:lnTo>
                <a:lnTo>
                  <a:pt x="550" y="1128"/>
                </a:lnTo>
                <a:lnTo>
                  <a:pt x="548" y="1130"/>
                </a:lnTo>
                <a:lnTo>
                  <a:pt x="546" y="1132"/>
                </a:lnTo>
                <a:lnTo>
                  <a:pt x="542" y="1134"/>
                </a:lnTo>
                <a:lnTo>
                  <a:pt x="542" y="1134"/>
                </a:lnTo>
                <a:lnTo>
                  <a:pt x="550" y="1152"/>
                </a:lnTo>
                <a:lnTo>
                  <a:pt x="552" y="1160"/>
                </a:lnTo>
                <a:lnTo>
                  <a:pt x="550" y="1164"/>
                </a:lnTo>
                <a:lnTo>
                  <a:pt x="548" y="1166"/>
                </a:lnTo>
                <a:lnTo>
                  <a:pt x="548" y="1166"/>
                </a:lnTo>
                <a:lnTo>
                  <a:pt x="550" y="1168"/>
                </a:lnTo>
                <a:lnTo>
                  <a:pt x="554" y="1168"/>
                </a:lnTo>
                <a:lnTo>
                  <a:pt x="554" y="1168"/>
                </a:lnTo>
                <a:lnTo>
                  <a:pt x="552" y="1174"/>
                </a:lnTo>
                <a:lnTo>
                  <a:pt x="552" y="1180"/>
                </a:lnTo>
                <a:lnTo>
                  <a:pt x="552" y="1186"/>
                </a:lnTo>
                <a:lnTo>
                  <a:pt x="552" y="1190"/>
                </a:lnTo>
                <a:lnTo>
                  <a:pt x="550" y="1194"/>
                </a:lnTo>
                <a:lnTo>
                  <a:pt x="550" y="1194"/>
                </a:lnTo>
                <a:lnTo>
                  <a:pt x="552" y="1198"/>
                </a:lnTo>
                <a:lnTo>
                  <a:pt x="552" y="1204"/>
                </a:lnTo>
                <a:lnTo>
                  <a:pt x="548" y="1214"/>
                </a:lnTo>
                <a:lnTo>
                  <a:pt x="548" y="1214"/>
                </a:lnTo>
                <a:lnTo>
                  <a:pt x="544" y="1216"/>
                </a:lnTo>
                <a:lnTo>
                  <a:pt x="538" y="1216"/>
                </a:lnTo>
                <a:lnTo>
                  <a:pt x="532" y="1216"/>
                </a:lnTo>
                <a:lnTo>
                  <a:pt x="526" y="1216"/>
                </a:lnTo>
                <a:lnTo>
                  <a:pt x="526" y="1216"/>
                </a:lnTo>
                <a:lnTo>
                  <a:pt x="526" y="1210"/>
                </a:lnTo>
                <a:lnTo>
                  <a:pt x="522" y="1208"/>
                </a:lnTo>
                <a:lnTo>
                  <a:pt x="522" y="1208"/>
                </a:lnTo>
                <a:lnTo>
                  <a:pt x="524" y="1208"/>
                </a:lnTo>
                <a:lnTo>
                  <a:pt x="526" y="1206"/>
                </a:lnTo>
                <a:lnTo>
                  <a:pt x="528" y="1206"/>
                </a:lnTo>
                <a:lnTo>
                  <a:pt x="528" y="1204"/>
                </a:lnTo>
                <a:lnTo>
                  <a:pt x="528" y="1204"/>
                </a:lnTo>
                <a:lnTo>
                  <a:pt x="526" y="1202"/>
                </a:lnTo>
                <a:lnTo>
                  <a:pt x="524" y="1204"/>
                </a:lnTo>
                <a:lnTo>
                  <a:pt x="520" y="1204"/>
                </a:lnTo>
                <a:lnTo>
                  <a:pt x="518" y="1202"/>
                </a:lnTo>
                <a:lnTo>
                  <a:pt x="518" y="1202"/>
                </a:lnTo>
                <a:lnTo>
                  <a:pt x="516" y="1214"/>
                </a:lnTo>
                <a:lnTo>
                  <a:pt x="514" y="1220"/>
                </a:lnTo>
                <a:lnTo>
                  <a:pt x="510" y="1228"/>
                </a:lnTo>
                <a:lnTo>
                  <a:pt x="510" y="1228"/>
                </a:lnTo>
                <a:lnTo>
                  <a:pt x="504" y="1228"/>
                </a:lnTo>
                <a:lnTo>
                  <a:pt x="504" y="1228"/>
                </a:lnTo>
                <a:lnTo>
                  <a:pt x="506" y="1230"/>
                </a:lnTo>
                <a:lnTo>
                  <a:pt x="510" y="1230"/>
                </a:lnTo>
                <a:lnTo>
                  <a:pt x="510" y="1230"/>
                </a:lnTo>
                <a:lnTo>
                  <a:pt x="498" y="1232"/>
                </a:lnTo>
                <a:lnTo>
                  <a:pt x="486" y="1234"/>
                </a:lnTo>
                <a:lnTo>
                  <a:pt x="486" y="1234"/>
                </a:lnTo>
                <a:lnTo>
                  <a:pt x="488" y="1232"/>
                </a:lnTo>
                <a:lnTo>
                  <a:pt x="488" y="1232"/>
                </a:lnTo>
                <a:lnTo>
                  <a:pt x="490" y="1232"/>
                </a:lnTo>
                <a:lnTo>
                  <a:pt x="492" y="1230"/>
                </a:lnTo>
                <a:lnTo>
                  <a:pt x="492" y="1230"/>
                </a:lnTo>
                <a:lnTo>
                  <a:pt x="490" y="1228"/>
                </a:lnTo>
                <a:lnTo>
                  <a:pt x="486" y="1228"/>
                </a:lnTo>
                <a:lnTo>
                  <a:pt x="482" y="1230"/>
                </a:lnTo>
                <a:lnTo>
                  <a:pt x="478" y="1228"/>
                </a:lnTo>
                <a:lnTo>
                  <a:pt x="478" y="1228"/>
                </a:lnTo>
                <a:lnTo>
                  <a:pt x="478" y="1232"/>
                </a:lnTo>
                <a:lnTo>
                  <a:pt x="476" y="1234"/>
                </a:lnTo>
                <a:lnTo>
                  <a:pt x="468" y="1234"/>
                </a:lnTo>
                <a:lnTo>
                  <a:pt x="458" y="1234"/>
                </a:lnTo>
                <a:lnTo>
                  <a:pt x="444" y="1236"/>
                </a:lnTo>
                <a:lnTo>
                  <a:pt x="444" y="1236"/>
                </a:lnTo>
                <a:lnTo>
                  <a:pt x="444" y="1232"/>
                </a:lnTo>
                <a:lnTo>
                  <a:pt x="448" y="1232"/>
                </a:lnTo>
                <a:lnTo>
                  <a:pt x="448" y="1232"/>
                </a:lnTo>
                <a:lnTo>
                  <a:pt x="442" y="1230"/>
                </a:lnTo>
                <a:lnTo>
                  <a:pt x="438" y="1232"/>
                </a:lnTo>
                <a:lnTo>
                  <a:pt x="430" y="1234"/>
                </a:lnTo>
                <a:lnTo>
                  <a:pt x="420" y="1234"/>
                </a:lnTo>
                <a:lnTo>
                  <a:pt x="416" y="1232"/>
                </a:lnTo>
                <a:lnTo>
                  <a:pt x="414" y="1228"/>
                </a:lnTo>
                <a:lnTo>
                  <a:pt x="414" y="1228"/>
                </a:lnTo>
                <a:lnTo>
                  <a:pt x="410" y="1230"/>
                </a:lnTo>
                <a:lnTo>
                  <a:pt x="412" y="1232"/>
                </a:lnTo>
                <a:lnTo>
                  <a:pt x="414" y="1234"/>
                </a:lnTo>
                <a:lnTo>
                  <a:pt x="412" y="1236"/>
                </a:lnTo>
                <a:lnTo>
                  <a:pt x="412" y="1236"/>
                </a:lnTo>
                <a:lnTo>
                  <a:pt x="408" y="1234"/>
                </a:lnTo>
                <a:lnTo>
                  <a:pt x="404" y="1230"/>
                </a:lnTo>
                <a:lnTo>
                  <a:pt x="400" y="1228"/>
                </a:lnTo>
                <a:lnTo>
                  <a:pt x="396" y="1228"/>
                </a:lnTo>
                <a:lnTo>
                  <a:pt x="396" y="1228"/>
                </a:lnTo>
                <a:lnTo>
                  <a:pt x="396" y="1230"/>
                </a:lnTo>
                <a:lnTo>
                  <a:pt x="398" y="1230"/>
                </a:lnTo>
                <a:lnTo>
                  <a:pt x="400" y="1232"/>
                </a:lnTo>
                <a:lnTo>
                  <a:pt x="400" y="1236"/>
                </a:lnTo>
                <a:lnTo>
                  <a:pt x="400" y="1236"/>
                </a:lnTo>
                <a:lnTo>
                  <a:pt x="398" y="1236"/>
                </a:lnTo>
                <a:lnTo>
                  <a:pt x="396" y="1236"/>
                </a:lnTo>
                <a:lnTo>
                  <a:pt x="396" y="1236"/>
                </a:lnTo>
                <a:lnTo>
                  <a:pt x="392" y="1236"/>
                </a:lnTo>
                <a:lnTo>
                  <a:pt x="392" y="1236"/>
                </a:lnTo>
                <a:lnTo>
                  <a:pt x="392" y="1232"/>
                </a:lnTo>
                <a:lnTo>
                  <a:pt x="394" y="1228"/>
                </a:lnTo>
                <a:lnTo>
                  <a:pt x="394" y="1228"/>
                </a:lnTo>
                <a:lnTo>
                  <a:pt x="390" y="1228"/>
                </a:lnTo>
                <a:lnTo>
                  <a:pt x="388" y="1228"/>
                </a:lnTo>
                <a:lnTo>
                  <a:pt x="384" y="1230"/>
                </a:lnTo>
                <a:lnTo>
                  <a:pt x="380" y="1230"/>
                </a:lnTo>
                <a:lnTo>
                  <a:pt x="380" y="1230"/>
                </a:lnTo>
                <a:lnTo>
                  <a:pt x="382" y="1232"/>
                </a:lnTo>
                <a:lnTo>
                  <a:pt x="384" y="1234"/>
                </a:lnTo>
                <a:lnTo>
                  <a:pt x="384" y="1234"/>
                </a:lnTo>
                <a:lnTo>
                  <a:pt x="382" y="1236"/>
                </a:lnTo>
                <a:lnTo>
                  <a:pt x="382" y="1236"/>
                </a:lnTo>
                <a:lnTo>
                  <a:pt x="380" y="1234"/>
                </a:lnTo>
                <a:lnTo>
                  <a:pt x="378" y="1232"/>
                </a:lnTo>
                <a:lnTo>
                  <a:pt x="378" y="1232"/>
                </a:lnTo>
                <a:lnTo>
                  <a:pt x="374" y="1236"/>
                </a:lnTo>
                <a:lnTo>
                  <a:pt x="368" y="1236"/>
                </a:lnTo>
                <a:lnTo>
                  <a:pt x="358" y="1236"/>
                </a:lnTo>
                <a:lnTo>
                  <a:pt x="348" y="1238"/>
                </a:lnTo>
                <a:lnTo>
                  <a:pt x="348" y="1238"/>
                </a:lnTo>
                <a:lnTo>
                  <a:pt x="346" y="1236"/>
                </a:lnTo>
                <a:lnTo>
                  <a:pt x="350" y="1236"/>
                </a:lnTo>
                <a:lnTo>
                  <a:pt x="358" y="1234"/>
                </a:lnTo>
                <a:lnTo>
                  <a:pt x="358" y="1234"/>
                </a:lnTo>
                <a:lnTo>
                  <a:pt x="356" y="1232"/>
                </a:lnTo>
                <a:lnTo>
                  <a:pt x="354" y="1230"/>
                </a:lnTo>
                <a:lnTo>
                  <a:pt x="350" y="1232"/>
                </a:lnTo>
                <a:lnTo>
                  <a:pt x="344" y="1234"/>
                </a:lnTo>
                <a:lnTo>
                  <a:pt x="338" y="1236"/>
                </a:lnTo>
                <a:lnTo>
                  <a:pt x="338" y="1236"/>
                </a:lnTo>
                <a:lnTo>
                  <a:pt x="340" y="1238"/>
                </a:lnTo>
                <a:lnTo>
                  <a:pt x="342" y="1240"/>
                </a:lnTo>
                <a:lnTo>
                  <a:pt x="342" y="1242"/>
                </a:lnTo>
                <a:lnTo>
                  <a:pt x="342" y="1242"/>
                </a:lnTo>
                <a:lnTo>
                  <a:pt x="338" y="1242"/>
                </a:lnTo>
                <a:lnTo>
                  <a:pt x="336" y="1242"/>
                </a:lnTo>
                <a:lnTo>
                  <a:pt x="332" y="1244"/>
                </a:lnTo>
                <a:lnTo>
                  <a:pt x="328" y="1244"/>
                </a:lnTo>
                <a:lnTo>
                  <a:pt x="328" y="1244"/>
                </a:lnTo>
                <a:lnTo>
                  <a:pt x="330" y="1240"/>
                </a:lnTo>
                <a:lnTo>
                  <a:pt x="336" y="1240"/>
                </a:lnTo>
                <a:lnTo>
                  <a:pt x="336" y="1240"/>
                </a:lnTo>
                <a:lnTo>
                  <a:pt x="336" y="1238"/>
                </a:lnTo>
                <a:lnTo>
                  <a:pt x="332" y="1238"/>
                </a:lnTo>
                <a:lnTo>
                  <a:pt x="330" y="1236"/>
                </a:lnTo>
                <a:lnTo>
                  <a:pt x="330" y="1234"/>
                </a:lnTo>
                <a:lnTo>
                  <a:pt x="330" y="1234"/>
                </a:lnTo>
                <a:lnTo>
                  <a:pt x="324" y="1240"/>
                </a:lnTo>
                <a:lnTo>
                  <a:pt x="320" y="1242"/>
                </a:lnTo>
                <a:lnTo>
                  <a:pt x="318" y="1244"/>
                </a:lnTo>
                <a:lnTo>
                  <a:pt x="318" y="1244"/>
                </a:lnTo>
                <a:lnTo>
                  <a:pt x="318" y="1244"/>
                </a:lnTo>
                <a:lnTo>
                  <a:pt x="320" y="1246"/>
                </a:lnTo>
                <a:lnTo>
                  <a:pt x="324" y="1246"/>
                </a:lnTo>
                <a:lnTo>
                  <a:pt x="328" y="1246"/>
                </a:lnTo>
                <a:lnTo>
                  <a:pt x="326" y="1248"/>
                </a:lnTo>
                <a:lnTo>
                  <a:pt x="326" y="1248"/>
                </a:lnTo>
                <a:lnTo>
                  <a:pt x="332" y="1248"/>
                </a:lnTo>
                <a:lnTo>
                  <a:pt x="338" y="1246"/>
                </a:lnTo>
                <a:lnTo>
                  <a:pt x="348" y="1242"/>
                </a:lnTo>
                <a:lnTo>
                  <a:pt x="348" y="1242"/>
                </a:lnTo>
                <a:lnTo>
                  <a:pt x="346" y="1244"/>
                </a:lnTo>
                <a:lnTo>
                  <a:pt x="346" y="1248"/>
                </a:lnTo>
                <a:lnTo>
                  <a:pt x="346" y="1252"/>
                </a:lnTo>
                <a:lnTo>
                  <a:pt x="344" y="1252"/>
                </a:lnTo>
                <a:lnTo>
                  <a:pt x="342" y="1252"/>
                </a:lnTo>
                <a:lnTo>
                  <a:pt x="342" y="1252"/>
                </a:lnTo>
                <a:lnTo>
                  <a:pt x="344" y="1258"/>
                </a:lnTo>
                <a:lnTo>
                  <a:pt x="346" y="1264"/>
                </a:lnTo>
                <a:lnTo>
                  <a:pt x="346" y="1264"/>
                </a:lnTo>
                <a:lnTo>
                  <a:pt x="342" y="1262"/>
                </a:lnTo>
                <a:lnTo>
                  <a:pt x="340" y="1264"/>
                </a:lnTo>
                <a:lnTo>
                  <a:pt x="338" y="1270"/>
                </a:lnTo>
                <a:lnTo>
                  <a:pt x="338" y="1270"/>
                </a:lnTo>
                <a:lnTo>
                  <a:pt x="334" y="1268"/>
                </a:lnTo>
                <a:lnTo>
                  <a:pt x="330" y="1270"/>
                </a:lnTo>
                <a:lnTo>
                  <a:pt x="328" y="1272"/>
                </a:lnTo>
                <a:lnTo>
                  <a:pt x="322" y="1270"/>
                </a:lnTo>
                <a:lnTo>
                  <a:pt x="322" y="1270"/>
                </a:lnTo>
                <a:lnTo>
                  <a:pt x="328" y="1276"/>
                </a:lnTo>
                <a:lnTo>
                  <a:pt x="330" y="1278"/>
                </a:lnTo>
                <a:lnTo>
                  <a:pt x="324" y="1280"/>
                </a:lnTo>
                <a:lnTo>
                  <a:pt x="324" y="1280"/>
                </a:lnTo>
                <a:lnTo>
                  <a:pt x="328" y="1282"/>
                </a:lnTo>
                <a:lnTo>
                  <a:pt x="330" y="1284"/>
                </a:lnTo>
                <a:lnTo>
                  <a:pt x="338" y="1282"/>
                </a:lnTo>
                <a:lnTo>
                  <a:pt x="338" y="1282"/>
                </a:lnTo>
                <a:lnTo>
                  <a:pt x="336" y="1280"/>
                </a:lnTo>
                <a:lnTo>
                  <a:pt x="334" y="1280"/>
                </a:lnTo>
                <a:lnTo>
                  <a:pt x="334" y="1280"/>
                </a:lnTo>
                <a:lnTo>
                  <a:pt x="338" y="1280"/>
                </a:lnTo>
                <a:lnTo>
                  <a:pt x="344" y="1282"/>
                </a:lnTo>
                <a:lnTo>
                  <a:pt x="348" y="1284"/>
                </a:lnTo>
                <a:lnTo>
                  <a:pt x="354" y="1284"/>
                </a:lnTo>
                <a:lnTo>
                  <a:pt x="354" y="1284"/>
                </a:lnTo>
                <a:lnTo>
                  <a:pt x="354" y="1288"/>
                </a:lnTo>
                <a:lnTo>
                  <a:pt x="354" y="1290"/>
                </a:lnTo>
                <a:lnTo>
                  <a:pt x="352" y="1292"/>
                </a:lnTo>
                <a:lnTo>
                  <a:pt x="352" y="1292"/>
                </a:lnTo>
                <a:lnTo>
                  <a:pt x="348" y="1290"/>
                </a:lnTo>
                <a:lnTo>
                  <a:pt x="348" y="1290"/>
                </a:lnTo>
                <a:lnTo>
                  <a:pt x="350" y="1288"/>
                </a:lnTo>
                <a:lnTo>
                  <a:pt x="348" y="1286"/>
                </a:lnTo>
                <a:lnTo>
                  <a:pt x="348" y="1286"/>
                </a:lnTo>
                <a:lnTo>
                  <a:pt x="342" y="1288"/>
                </a:lnTo>
                <a:lnTo>
                  <a:pt x="338" y="1288"/>
                </a:lnTo>
                <a:lnTo>
                  <a:pt x="336" y="1286"/>
                </a:lnTo>
                <a:lnTo>
                  <a:pt x="336" y="1286"/>
                </a:lnTo>
                <a:lnTo>
                  <a:pt x="336" y="1288"/>
                </a:lnTo>
                <a:lnTo>
                  <a:pt x="338" y="1288"/>
                </a:lnTo>
                <a:lnTo>
                  <a:pt x="342" y="1290"/>
                </a:lnTo>
                <a:lnTo>
                  <a:pt x="342" y="1290"/>
                </a:lnTo>
                <a:lnTo>
                  <a:pt x="340" y="1292"/>
                </a:lnTo>
                <a:lnTo>
                  <a:pt x="336" y="1290"/>
                </a:lnTo>
                <a:lnTo>
                  <a:pt x="330" y="1288"/>
                </a:lnTo>
                <a:lnTo>
                  <a:pt x="330" y="1288"/>
                </a:lnTo>
                <a:lnTo>
                  <a:pt x="328" y="1288"/>
                </a:lnTo>
                <a:lnTo>
                  <a:pt x="330" y="1290"/>
                </a:lnTo>
                <a:lnTo>
                  <a:pt x="330" y="1292"/>
                </a:lnTo>
                <a:lnTo>
                  <a:pt x="328" y="1294"/>
                </a:lnTo>
                <a:lnTo>
                  <a:pt x="328" y="1294"/>
                </a:lnTo>
                <a:lnTo>
                  <a:pt x="326" y="1290"/>
                </a:lnTo>
                <a:lnTo>
                  <a:pt x="322" y="1290"/>
                </a:lnTo>
                <a:lnTo>
                  <a:pt x="318" y="1288"/>
                </a:lnTo>
                <a:lnTo>
                  <a:pt x="318" y="1286"/>
                </a:lnTo>
                <a:lnTo>
                  <a:pt x="318" y="1286"/>
                </a:lnTo>
                <a:lnTo>
                  <a:pt x="320" y="1286"/>
                </a:lnTo>
                <a:lnTo>
                  <a:pt x="324" y="1288"/>
                </a:lnTo>
                <a:lnTo>
                  <a:pt x="324" y="1288"/>
                </a:lnTo>
                <a:lnTo>
                  <a:pt x="326" y="1284"/>
                </a:lnTo>
                <a:lnTo>
                  <a:pt x="324" y="1282"/>
                </a:lnTo>
                <a:lnTo>
                  <a:pt x="322" y="1280"/>
                </a:lnTo>
                <a:lnTo>
                  <a:pt x="324" y="1276"/>
                </a:lnTo>
                <a:lnTo>
                  <a:pt x="324" y="1276"/>
                </a:lnTo>
                <a:lnTo>
                  <a:pt x="322" y="1276"/>
                </a:lnTo>
                <a:lnTo>
                  <a:pt x="322" y="1280"/>
                </a:lnTo>
                <a:lnTo>
                  <a:pt x="320" y="1282"/>
                </a:lnTo>
                <a:lnTo>
                  <a:pt x="318" y="1284"/>
                </a:lnTo>
                <a:lnTo>
                  <a:pt x="318" y="1284"/>
                </a:lnTo>
                <a:lnTo>
                  <a:pt x="318" y="1282"/>
                </a:lnTo>
                <a:lnTo>
                  <a:pt x="318" y="1280"/>
                </a:lnTo>
                <a:lnTo>
                  <a:pt x="312" y="1280"/>
                </a:lnTo>
                <a:lnTo>
                  <a:pt x="312" y="1280"/>
                </a:lnTo>
                <a:lnTo>
                  <a:pt x="312" y="1276"/>
                </a:lnTo>
                <a:lnTo>
                  <a:pt x="312" y="1274"/>
                </a:lnTo>
                <a:lnTo>
                  <a:pt x="310" y="1270"/>
                </a:lnTo>
                <a:lnTo>
                  <a:pt x="310" y="1266"/>
                </a:lnTo>
                <a:lnTo>
                  <a:pt x="310" y="1266"/>
                </a:lnTo>
                <a:lnTo>
                  <a:pt x="298" y="1266"/>
                </a:lnTo>
                <a:lnTo>
                  <a:pt x="288" y="1264"/>
                </a:lnTo>
                <a:lnTo>
                  <a:pt x="288" y="1264"/>
                </a:lnTo>
                <a:lnTo>
                  <a:pt x="290" y="1266"/>
                </a:lnTo>
                <a:lnTo>
                  <a:pt x="292" y="1268"/>
                </a:lnTo>
                <a:lnTo>
                  <a:pt x="300" y="1270"/>
                </a:lnTo>
                <a:lnTo>
                  <a:pt x="300" y="1270"/>
                </a:lnTo>
                <a:lnTo>
                  <a:pt x="298" y="1274"/>
                </a:lnTo>
                <a:lnTo>
                  <a:pt x="296" y="1274"/>
                </a:lnTo>
                <a:lnTo>
                  <a:pt x="290" y="1272"/>
                </a:lnTo>
                <a:lnTo>
                  <a:pt x="286" y="1268"/>
                </a:lnTo>
                <a:lnTo>
                  <a:pt x="284" y="1270"/>
                </a:lnTo>
                <a:lnTo>
                  <a:pt x="282" y="1272"/>
                </a:lnTo>
                <a:lnTo>
                  <a:pt x="282" y="1272"/>
                </a:lnTo>
                <a:lnTo>
                  <a:pt x="280" y="1270"/>
                </a:lnTo>
                <a:lnTo>
                  <a:pt x="282" y="1268"/>
                </a:lnTo>
                <a:lnTo>
                  <a:pt x="284" y="1266"/>
                </a:lnTo>
                <a:lnTo>
                  <a:pt x="284" y="1262"/>
                </a:lnTo>
                <a:lnTo>
                  <a:pt x="284" y="1262"/>
                </a:lnTo>
                <a:lnTo>
                  <a:pt x="282" y="1260"/>
                </a:lnTo>
                <a:lnTo>
                  <a:pt x="282" y="1256"/>
                </a:lnTo>
                <a:lnTo>
                  <a:pt x="282" y="1256"/>
                </a:lnTo>
                <a:lnTo>
                  <a:pt x="276" y="1258"/>
                </a:lnTo>
                <a:lnTo>
                  <a:pt x="272" y="1258"/>
                </a:lnTo>
                <a:lnTo>
                  <a:pt x="266" y="1258"/>
                </a:lnTo>
                <a:lnTo>
                  <a:pt x="262" y="1260"/>
                </a:lnTo>
                <a:lnTo>
                  <a:pt x="262" y="1260"/>
                </a:lnTo>
                <a:lnTo>
                  <a:pt x="262" y="1254"/>
                </a:lnTo>
                <a:lnTo>
                  <a:pt x="260" y="1250"/>
                </a:lnTo>
                <a:lnTo>
                  <a:pt x="258" y="1246"/>
                </a:lnTo>
                <a:lnTo>
                  <a:pt x="258" y="1246"/>
                </a:lnTo>
                <a:lnTo>
                  <a:pt x="266" y="1248"/>
                </a:lnTo>
                <a:lnTo>
                  <a:pt x="268" y="1248"/>
                </a:lnTo>
                <a:lnTo>
                  <a:pt x="270" y="1246"/>
                </a:lnTo>
                <a:lnTo>
                  <a:pt x="270" y="1246"/>
                </a:lnTo>
                <a:lnTo>
                  <a:pt x="276" y="1250"/>
                </a:lnTo>
                <a:lnTo>
                  <a:pt x="280" y="1252"/>
                </a:lnTo>
                <a:lnTo>
                  <a:pt x="286" y="1250"/>
                </a:lnTo>
                <a:lnTo>
                  <a:pt x="286" y="1250"/>
                </a:lnTo>
                <a:lnTo>
                  <a:pt x="276" y="1246"/>
                </a:lnTo>
                <a:lnTo>
                  <a:pt x="264" y="1242"/>
                </a:lnTo>
                <a:lnTo>
                  <a:pt x="264" y="1242"/>
                </a:lnTo>
                <a:lnTo>
                  <a:pt x="266" y="1238"/>
                </a:lnTo>
                <a:lnTo>
                  <a:pt x="268" y="1238"/>
                </a:lnTo>
                <a:lnTo>
                  <a:pt x="276" y="1242"/>
                </a:lnTo>
                <a:lnTo>
                  <a:pt x="284" y="1244"/>
                </a:lnTo>
                <a:lnTo>
                  <a:pt x="286" y="1244"/>
                </a:lnTo>
                <a:lnTo>
                  <a:pt x="290" y="1244"/>
                </a:lnTo>
                <a:lnTo>
                  <a:pt x="290" y="1244"/>
                </a:lnTo>
                <a:lnTo>
                  <a:pt x="292" y="1246"/>
                </a:lnTo>
                <a:lnTo>
                  <a:pt x="290" y="1248"/>
                </a:lnTo>
                <a:lnTo>
                  <a:pt x="286" y="1252"/>
                </a:lnTo>
                <a:lnTo>
                  <a:pt x="284" y="1254"/>
                </a:lnTo>
                <a:lnTo>
                  <a:pt x="284" y="1254"/>
                </a:lnTo>
                <a:lnTo>
                  <a:pt x="288" y="1256"/>
                </a:lnTo>
                <a:lnTo>
                  <a:pt x="292" y="1254"/>
                </a:lnTo>
                <a:lnTo>
                  <a:pt x="294" y="1250"/>
                </a:lnTo>
                <a:lnTo>
                  <a:pt x="298" y="1246"/>
                </a:lnTo>
                <a:lnTo>
                  <a:pt x="298" y="1246"/>
                </a:lnTo>
                <a:lnTo>
                  <a:pt x="294" y="1244"/>
                </a:lnTo>
                <a:lnTo>
                  <a:pt x="290" y="1240"/>
                </a:lnTo>
                <a:lnTo>
                  <a:pt x="288" y="1238"/>
                </a:lnTo>
                <a:lnTo>
                  <a:pt x="290" y="1234"/>
                </a:lnTo>
                <a:lnTo>
                  <a:pt x="290" y="1234"/>
                </a:lnTo>
                <a:lnTo>
                  <a:pt x="286" y="1234"/>
                </a:lnTo>
                <a:lnTo>
                  <a:pt x="284" y="1234"/>
                </a:lnTo>
                <a:lnTo>
                  <a:pt x="284" y="1236"/>
                </a:lnTo>
                <a:lnTo>
                  <a:pt x="284" y="1240"/>
                </a:lnTo>
                <a:lnTo>
                  <a:pt x="284" y="1240"/>
                </a:lnTo>
                <a:lnTo>
                  <a:pt x="280" y="1240"/>
                </a:lnTo>
                <a:lnTo>
                  <a:pt x="276" y="1238"/>
                </a:lnTo>
                <a:lnTo>
                  <a:pt x="270" y="1236"/>
                </a:lnTo>
                <a:lnTo>
                  <a:pt x="270" y="1236"/>
                </a:lnTo>
                <a:lnTo>
                  <a:pt x="270" y="1232"/>
                </a:lnTo>
                <a:lnTo>
                  <a:pt x="270" y="1226"/>
                </a:lnTo>
                <a:lnTo>
                  <a:pt x="270" y="1226"/>
                </a:lnTo>
                <a:lnTo>
                  <a:pt x="260" y="1226"/>
                </a:lnTo>
                <a:lnTo>
                  <a:pt x="252" y="1230"/>
                </a:lnTo>
                <a:lnTo>
                  <a:pt x="252" y="1230"/>
                </a:lnTo>
                <a:lnTo>
                  <a:pt x="254" y="1232"/>
                </a:lnTo>
                <a:lnTo>
                  <a:pt x="258" y="1232"/>
                </a:lnTo>
                <a:lnTo>
                  <a:pt x="266" y="1236"/>
                </a:lnTo>
                <a:lnTo>
                  <a:pt x="266" y="1236"/>
                </a:lnTo>
                <a:lnTo>
                  <a:pt x="262" y="1238"/>
                </a:lnTo>
                <a:lnTo>
                  <a:pt x="256" y="1236"/>
                </a:lnTo>
                <a:lnTo>
                  <a:pt x="250" y="1236"/>
                </a:lnTo>
                <a:lnTo>
                  <a:pt x="244" y="1236"/>
                </a:lnTo>
                <a:lnTo>
                  <a:pt x="244" y="1236"/>
                </a:lnTo>
                <a:lnTo>
                  <a:pt x="246" y="1232"/>
                </a:lnTo>
                <a:lnTo>
                  <a:pt x="246" y="1230"/>
                </a:lnTo>
                <a:lnTo>
                  <a:pt x="244" y="1228"/>
                </a:lnTo>
                <a:lnTo>
                  <a:pt x="244" y="1224"/>
                </a:lnTo>
                <a:lnTo>
                  <a:pt x="244" y="1224"/>
                </a:lnTo>
                <a:lnTo>
                  <a:pt x="248" y="1226"/>
                </a:lnTo>
                <a:lnTo>
                  <a:pt x="252" y="1226"/>
                </a:lnTo>
                <a:lnTo>
                  <a:pt x="252" y="1226"/>
                </a:lnTo>
                <a:lnTo>
                  <a:pt x="248" y="1224"/>
                </a:lnTo>
                <a:lnTo>
                  <a:pt x="250" y="1222"/>
                </a:lnTo>
                <a:lnTo>
                  <a:pt x="262" y="1222"/>
                </a:lnTo>
                <a:lnTo>
                  <a:pt x="262" y="1222"/>
                </a:lnTo>
                <a:lnTo>
                  <a:pt x="262" y="1218"/>
                </a:lnTo>
                <a:lnTo>
                  <a:pt x="260" y="1216"/>
                </a:lnTo>
                <a:lnTo>
                  <a:pt x="260" y="1216"/>
                </a:lnTo>
                <a:lnTo>
                  <a:pt x="262" y="1216"/>
                </a:lnTo>
                <a:lnTo>
                  <a:pt x="266" y="1218"/>
                </a:lnTo>
                <a:lnTo>
                  <a:pt x="274" y="1222"/>
                </a:lnTo>
                <a:lnTo>
                  <a:pt x="274" y="1222"/>
                </a:lnTo>
                <a:lnTo>
                  <a:pt x="276" y="1220"/>
                </a:lnTo>
                <a:lnTo>
                  <a:pt x="274" y="1218"/>
                </a:lnTo>
                <a:lnTo>
                  <a:pt x="272" y="1214"/>
                </a:lnTo>
                <a:lnTo>
                  <a:pt x="272" y="1214"/>
                </a:lnTo>
                <a:lnTo>
                  <a:pt x="282" y="1212"/>
                </a:lnTo>
                <a:lnTo>
                  <a:pt x="284" y="1208"/>
                </a:lnTo>
                <a:lnTo>
                  <a:pt x="286" y="1204"/>
                </a:lnTo>
                <a:lnTo>
                  <a:pt x="286" y="1204"/>
                </a:lnTo>
                <a:lnTo>
                  <a:pt x="284" y="1202"/>
                </a:lnTo>
                <a:lnTo>
                  <a:pt x="282" y="1202"/>
                </a:lnTo>
                <a:lnTo>
                  <a:pt x="280" y="1202"/>
                </a:lnTo>
                <a:lnTo>
                  <a:pt x="278" y="1198"/>
                </a:lnTo>
                <a:lnTo>
                  <a:pt x="278" y="1198"/>
                </a:lnTo>
                <a:lnTo>
                  <a:pt x="274" y="1208"/>
                </a:lnTo>
                <a:lnTo>
                  <a:pt x="270" y="1212"/>
                </a:lnTo>
                <a:lnTo>
                  <a:pt x="266" y="1214"/>
                </a:lnTo>
                <a:lnTo>
                  <a:pt x="266" y="1214"/>
                </a:lnTo>
                <a:lnTo>
                  <a:pt x="264" y="1212"/>
                </a:lnTo>
                <a:lnTo>
                  <a:pt x="266" y="1208"/>
                </a:lnTo>
                <a:lnTo>
                  <a:pt x="268" y="1206"/>
                </a:lnTo>
                <a:lnTo>
                  <a:pt x="272" y="1204"/>
                </a:lnTo>
                <a:lnTo>
                  <a:pt x="274" y="1200"/>
                </a:lnTo>
                <a:lnTo>
                  <a:pt x="274" y="1200"/>
                </a:lnTo>
                <a:lnTo>
                  <a:pt x="268" y="1202"/>
                </a:lnTo>
                <a:lnTo>
                  <a:pt x="262" y="1206"/>
                </a:lnTo>
                <a:lnTo>
                  <a:pt x="258" y="1214"/>
                </a:lnTo>
                <a:lnTo>
                  <a:pt x="254" y="1220"/>
                </a:lnTo>
                <a:lnTo>
                  <a:pt x="254" y="1220"/>
                </a:lnTo>
                <a:lnTo>
                  <a:pt x="248" y="1220"/>
                </a:lnTo>
                <a:lnTo>
                  <a:pt x="242" y="1220"/>
                </a:lnTo>
                <a:lnTo>
                  <a:pt x="240" y="1222"/>
                </a:lnTo>
                <a:lnTo>
                  <a:pt x="240" y="1226"/>
                </a:lnTo>
                <a:lnTo>
                  <a:pt x="240" y="1226"/>
                </a:lnTo>
                <a:lnTo>
                  <a:pt x="232" y="1222"/>
                </a:lnTo>
                <a:lnTo>
                  <a:pt x="230" y="1222"/>
                </a:lnTo>
                <a:lnTo>
                  <a:pt x="228" y="1228"/>
                </a:lnTo>
                <a:lnTo>
                  <a:pt x="228" y="1228"/>
                </a:lnTo>
                <a:lnTo>
                  <a:pt x="226" y="1228"/>
                </a:lnTo>
                <a:lnTo>
                  <a:pt x="224" y="1226"/>
                </a:lnTo>
                <a:lnTo>
                  <a:pt x="222" y="1224"/>
                </a:lnTo>
                <a:lnTo>
                  <a:pt x="220" y="1224"/>
                </a:lnTo>
                <a:lnTo>
                  <a:pt x="220" y="1224"/>
                </a:lnTo>
                <a:lnTo>
                  <a:pt x="224" y="1230"/>
                </a:lnTo>
                <a:lnTo>
                  <a:pt x="228" y="1232"/>
                </a:lnTo>
                <a:lnTo>
                  <a:pt x="234" y="1232"/>
                </a:lnTo>
                <a:lnTo>
                  <a:pt x="234" y="1232"/>
                </a:lnTo>
                <a:lnTo>
                  <a:pt x="234" y="1236"/>
                </a:lnTo>
                <a:lnTo>
                  <a:pt x="230" y="1236"/>
                </a:lnTo>
                <a:lnTo>
                  <a:pt x="222" y="1236"/>
                </a:lnTo>
                <a:lnTo>
                  <a:pt x="222" y="1236"/>
                </a:lnTo>
                <a:lnTo>
                  <a:pt x="222" y="1232"/>
                </a:lnTo>
                <a:lnTo>
                  <a:pt x="222" y="1228"/>
                </a:lnTo>
                <a:lnTo>
                  <a:pt x="222" y="1228"/>
                </a:lnTo>
                <a:lnTo>
                  <a:pt x="218" y="1228"/>
                </a:lnTo>
                <a:lnTo>
                  <a:pt x="216" y="1228"/>
                </a:lnTo>
                <a:lnTo>
                  <a:pt x="212" y="1232"/>
                </a:lnTo>
                <a:lnTo>
                  <a:pt x="212" y="1232"/>
                </a:lnTo>
                <a:lnTo>
                  <a:pt x="212" y="1234"/>
                </a:lnTo>
                <a:lnTo>
                  <a:pt x="214" y="1234"/>
                </a:lnTo>
                <a:lnTo>
                  <a:pt x="218" y="1234"/>
                </a:lnTo>
                <a:lnTo>
                  <a:pt x="220" y="1236"/>
                </a:lnTo>
                <a:lnTo>
                  <a:pt x="220" y="1236"/>
                </a:lnTo>
                <a:lnTo>
                  <a:pt x="218" y="1244"/>
                </a:lnTo>
                <a:lnTo>
                  <a:pt x="214" y="1250"/>
                </a:lnTo>
                <a:lnTo>
                  <a:pt x="214" y="1250"/>
                </a:lnTo>
                <a:lnTo>
                  <a:pt x="210" y="1250"/>
                </a:lnTo>
                <a:lnTo>
                  <a:pt x="204" y="1248"/>
                </a:lnTo>
                <a:lnTo>
                  <a:pt x="204" y="1248"/>
                </a:lnTo>
                <a:lnTo>
                  <a:pt x="204" y="1252"/>
                </a:lnTo>
                <a:lnTo>
                  <a:pt x="204" y="1252"/>
                </a:lnTo>
                <a:lnTo>
                  <a:pt x="212" y="1254"/>
                </a:lnTo>
                <a:lnTo>
                  <a:pt x="222" y="1254"/>
                </a:lnTo>
                <a:lnTo>
                  <a:pt x="222" y="1254"/>
                </a:lnTo>
                <a:lnTo>
                  <a:pt x="224" y="1260"/>
                </a:lnTo>
                <a:lnTo>
                  <a:pt x="226" y="1266"/>
                </a:lnTo>
                <a:lnTo>
                  <a:pt x="226" y="1266"/>
                </a:lnTo>
                <a:lnTo>
                  <a:pt x="226" y="1268"/>
                </a:lnTo>
                <a:lnTo>
                  <a:pt x="224" y="1268"/>
                </a:lnTo>
                <a:lnTo>
                  <a:pt x="220" y="1264"/>
                </a:lnTo>
                <a:lnTo>
                  <a:pt x="216" y="1262"/>
                </a:lnTo>
                <a:lnTo>
                  <a:pt x="214" y="1262"/>
                </a:lnTo>
                <a:lnTo>
                  <a:pt x="210" y="1262"/>
                </a:lnTo>
                <a:lnTo>
                  <a:pt x="210" y="1262"/>
                </a:lnTo>
                <a:lnTo>
                  <a:pt x="212" y="1268"/>
                </a:lnTo>
                <a:lnTo>
                  <a:pt x="214" y="1274"/>
                </a:lnTo>
                <a:lnTo>
                  <a:pt x="216" y="1278"/>
                </a:lnTo>
                <a:lnTo>
                  <a:pt x="218" y="1280"/>
                </a:lnTo>
                <a:lnTo>
                  <a:pt x="222" y="1280"/>
                </a:lnTo>
                <a:lnTo>
                  <a:pt x="222" y="1280"/>
                </a:lnTo>
                <a:lnTo>
                  <a:pt x="222" y="1282"/>
                </a:lnTo>
                <a:lnTo>
                  <a:pt x="222" y="1282"/>
                </a:lnTo>
                <a:lnTo>
                  <a:pt x="218" y="1282"/>
                </a:lnTo>
                <a:lnTo>
                  <a:pt x="214" y="1282"/>
                </a:lnTo>
                <a:lnTo>
                  <a:pt x="212" y="1282"/>
                </a:lnTo>
                <a:lnTo>
                  <a:pt x="212" y="1284"/>
                </a:lnTo>
                <a:lnTo>
                  <a:pt x="212" y="1284"/>
                </a:lnTo>
                <a:lnTo>
                  <a:pt x="210" y="1282"/>
                </a:lnTo>
                <a:lnTo>
                  <a:pt x="210" y="1280"/>
                </a:lnTo>
                <a:lnTo>
                  <a:pt x="212" y="1278"/>
                </a:lnTo>
                <a:lnTo>
                  <a:pt x="210" y="1276"/>
                </a:lnTo>
                <a:lnTo>
                  <a:pt x="210" y="1276"/>
                </a:lnTo>
                <a:lnTo>
                  <a:pt x="204" y="1278"/>
                </a:lnTo>
                <a:lnTo>
                  <a:pt x="202" y="1280"/>
                </a:lnTo>
                <a:lnTo>
                  <a:pt x="198" y="1280"/>
                </a:lnTo>
                <a:lnTo>
                  <a:pt x="198" y="1280"/>
                </a:lnTo>
                <a:lnTo>
                  <a:pt x="200" y="1282"/>
                </a:lnTo>
                <a:lnTo>
                  <a:pt x="200" y="1286"/>
                </a:lnTo>
                <a:lnTo>
                  <a:pt x="200" y="1286"/>
                </a:lnTo>
                <a:lnTo>
                  <a:pt x="200" y="1286"/>
                </a:lnTo>
                <a:lnTo>
                  <a:pt x="202" y="1288"/>
                </a:lnTo>
                <a:lnTo>
                  <a:pt x="208" y="1288"/>
                </a:lnTo>
                <a:lnTo>
                  <a:pt x="208" y="1288"/>
                </a:lnTo>
                <a:lnTo>
                  <a:pt x="208" y="1288"/>
                </a:lnTo>
                <a:lnTo>
                  <a:pt x="208" y="1288"/>
                </a:lnTo>
                <a:lnTo>
                  <a:pt x="204" y="1290"/>
                </a:lnTo>
                <a:lnTo>
                  <a:pt x="198" y="1288"/>
                </a:lnTo>
                <a:lnTo>
                  <a:pt x="196" y="1288"/>
                </a:lnTo>
                <a:lnTo>
                  <a:pt x="196" y="1288"/>
                </a:lnTo>
                <a:lnTo>
                  <a:pt x="196" y="1284"/>
                </a:lnTo>
                <a:lnTo>
                  <a:pt x="194" y="1282"/>
                </a:lnTo>
                <a:lnTo>
                  <a:pt x="194" y="1282"/>
                </a:lnTo>
                <a:lnTo>
                  <a:pt x="198" y="1278"/>
                </a:lnTo>
                <a:lnTo>
                  <a:pt x="202" y="1276"/>
                </a:lnTo>
                <a:lnTo>
                  <a:pt x="212" y="1270"/>
                </a:lnTo>
                <a:lnTo>
                  <a:pt x="212" y="1270"/>
                </a:lnTo>
                <a:lnTo>
                  <a:pt x="208" y="1268"/>
                </a:lnTo>
                <a:lnTo>
                  <a:pt x="202" y="1268"/>
                </a:lnTo>
                <a:lnTo>
                  <a:pt x="198" y="1266"/>
                </a:lnTo>
                <a:lnTo>
                  <a:pt x="196" y="1264"/>
                </a:lnTo>
                <a:lnTo>
                  <a:pt x="196" y="1262"/>
                </a:lnTo>
                <a:lnTo>
                  <a:pt x="196" y="1262"/>
                </a:lnTo>
                <a:lnTo>
                  <a:pt x="200" y="1262"/>
                </a:lnTo>
                <a:lnTo>
                  <a:pt x="202" y="1262"/>
                </a:lnTo>
                <a:lnTo>
                  <a:pt x="206" y="1266"/>
                </a:lnTo>
                <a:lnTo>
                  <a:pt x="206" y="1266"/>
                </a:lnTo>
                <a:lnTo>
                  <a:pt x="208" y="1262"/>
                </a:lnTo>
                <a:lnTo>
                  <a:pt x="212" y="1258"/>
                </a:lnTo>
                <a:lnTo>
                  <a:pt x="212" y="1258"/>
                </a:lnTo>
                <a:lnTo>
                  <a:pt x="208" y="1256"/>
                </a:lnTo>
                <a:lnTo>
                  <a:pt x="204" y="1256"/>
                </a:lnTo>
                <a:lnTo>
                  <a:pt x="200" y="1254"/>
                </a:lnTo>
                <a:lnTo>
                  <a:pt x="200" y="1248"/>
                </a:lnTo>
                <a:lnTo>
                  <a:pt x="200" y="1248"/>
                </a:lnTo>
                <a:lnTo>
                  <a:pt x="202" y="1248"/>
                </a:lnTo>
                <a:lnTo>
                  <a:pt x="206" y="1246"/>
                </a:lnTo>
                <a:lnTo>
                  <a:pt x="216" y="1246"/>
                </a:lnTo>
                <a:lnTo>
                  <a:pt x="216" y="1246"/>
                </a:lnTo>
                <a:lnTo>
                  <a:pt x="210" y="1246"/>
                </a:lnTo>
                <a:lnTo>
                  <a:pt x="206" y="1242"/>
                </a:lnTo>
                <a:lnTo>
                  <a:pt x="204" y="1238"/>
                </a:lnTo>
                <a:lnTo>
                  <a:pt x="198" y="1238"/>
                </a:lnTo>
                <a:lnTo>
                  <a:pt x="198" y="1238"/>
                </a:lnTo>
                <a:lnTo>
                  <a:pt x="202" y="1234"/>
                </a:lnTo>
                <a:lnTo>
                  <a:pt x="210" y="1234"/>
                </a:lnTo>
                <a:lnTo>
                  <a:pt x="210" y="1234"/>
                </a:lnTo>
                <a:lnTo>
                  <a:pt x="210" y="1230"/>
                </a:lnTo>
                <a:lnTo>
                  <a:pt x="210" y="1226"/>
                </a:lnTo>
                <a:lnTo>
                  <a:pt x="212" y="1224"/>
                </a:lnTo>
                <a:lnTo>
                  <a:pt x="208" y="1224"/>
                </a:lnTo>
                <a:lnTo>
                  <a:pt x="208" y="1224"/>
                </a:lnTo>
                <a:lnTo>
                  <a:pt x="234" y="1218"/>
                </a:lnTo>
                <a:lnTo>
                  <a:pt x="246" y="1214"/>
                </a:lnTo>
                <a:lnTo>
                  <a:pt x="250" y="1212"/>
                </a:lnTo>
                <a:lnTo>
                  <a:pt x="256" y="1206"/>
                </a:lnTo>
                <a:lnTo>
                  <a:pt x="256" y="1206"/>
                </a:lnTo>
                <a:lnTo>
                  <a:pt x="250" y="1202"/>
                </a:lnTo>
                <a:lnTo>
                  <a:pt x="248" y="1198"/>
                </a:lnTo>
                <a:lnTo>
                  <a:pt x="248" y="1196"/>
                </a:lnTo>
                <a:lnTo>
                  <a:pt x="248" y="1196"/>
                </a:lnTo>
                <a:lnTo>
                  <a:pt x="252" y="1196"/>
                </a:lnTo>
                <a:lnTo>
                  <a:pt x="256" y="1198"/>
                </a:lnTo>
                <a:lnTo>
                  <a:pt x="256" y="1198"/>
                </a:lnTo>
                <a:lnTo>
                  <a:pt x="250" y="1194"/>
                </a:lnTo>
                <a:lnTo>
                  <a:pt x="246" y="1194"/>
                </a:lnTo>
                <a:lnTo>
                  <a:pt x="232" y="1194"/>
                </a:lnTo>
                <a:lnTo>
                  <a:pt x="232" y="1194"/>
                </a:lnTo>
                <a:lnTo>
                  <a:pt x="236" y="1198"/>
                </a:lnTo>
                <a:lnTo>
                  <a:pt x="236" y="1200"/>
                </a:lnTo>
                <a:lnTo>
                  <a:pt x="234" y="1204"/>
                </a:lnTo>
                <a:lnTo>
                  <a:pt x="230" y="1210"/>
                </a:lnTo>
                <a:lnTo>
                  <a:pt x="230" y="1210"/>
                </a:lnTo>
                <a:lnTo>
                  <a:pt x="222" y="1208"/>
                </a:lnTo>
                <a:lnTo>
                  <a:pt x="214" y="1206"/>
                </a:lnTo>
                <a:lnTo>
                  <a:pt x="214" y="1206"/>
                </a:lnTo>
                <a:lnTo>
                  <a:pt x="216" y="1204"/>
                </a:lnTo>
                <a:lnTo>
                  <a:pt x="218" y="1202"/>
                </a:lnTo>
                <a:lnTo>
                  <a:pt x="222" y="1198"/>
                </a:lnTo>
                <a:lnTo>
                  <a:pt x="222" y="1194"/>
                </a:lnTo>
                <a:lnTo>
                  <a:pt x="222" y="1194"/>
                </a:lnTo>
                <a:lnTo>
                  <a:pt x="224" y="1194"/>
                </a:lnTo>
                <a:lnTo>
                  <a:pt x="224" y="1196"/>
                </a:lnTo>
                <a:lnTo>
                  <a:pt x="224" y="1200"/>
                </a:lnTo>
                <a:lnTo>
                  <a:pt x="224" y="1200"/>
                </a:lnTo>
                <a:lnTo>
                  <a:pt x="228" y="1200"/>
                </a:lnTo>
                <a:lnTo>
                  <a:pt x="230" y="1198"/>
                </a:lnTo>
                <a:lnTo>
                  <a:pt x="230" y="1198"/>
                </a:lnTo>
                <a:lnTo>
                  <a:pt x="228" y="1194"/>
                </a:lnTo>
                <a:lnTo>
                  <a:pt x="224" y="1188"/>
                </a:lnTo>
                <a:lnTo>
                  <a:pt x="224" y="1188"/>
                </a:lnTo>
                <a:lnTo>
                  <a:pt x="218" y="1188"/>
                </a:lnTo>
                <a:lnTo>
                  <a:pt x="214" y="1190"/>
                </a:lnTo>
                <a:lnTo>
                  <a:pt x="214" y="1194"/>
                </a:lnTo>
                <a:lnTo>
                  <a:pt x="216" y="1198"/>
                </a:lnTo>
                <a:lnTo>
                  <a:pt x="216" y="1198"/>
                </a:lnTo>
                <a:lnTo>
                  <a:pt x="214" y="1198"/>
                </a:lnTo>
                <a:lnTo>
                  <a:pt x="210" y="1196"/>
                </a:lnTo>
                <a:lnTo>
                  <a:pt x="206" y="1192"/>
                </a:lnTo>
                <a:lnTo>
                  <a:pt x="198" y="1190"/>
                </a:lnTo>
                <a:lnTo>
                  <a:pt x="194" y="1188"/>
                </a:lnTo>
                <a:lnTo>
                  <a:pt x="190" y="1190"/>
                </a:lnTo>
                <a:lnTo>
                  <a:pt x="190" y="1190"/>
                </a:lnTo>
                <a:lnTo>
                  <a:pt x="192" y="1190"/>
                </a:lnTo>
                <a:lnTo>
                  <a:pt x="192" y="1192"/>
                </a:lnTo>
                <a:lnTo>
                  <a:pt x="190" y="1196"/>
                </a:lnTo>
                <a:lnTo>
                  <a:pt x="182" y="1200"/>
                </a:lnTo>
                <a:lnTo>
                  <a:pt x="182" y="1200"/>
                </a:lnTo>
                <a:lnTo>
                  <a:pt x="184" y="1204"/>
                </a:lnTo>
                <a:lnTo>
                  <a:pt x="186" y="1206"/>
                </a:lnTo>
                <a:lnTo>
                  <a:pt x="192" y="1210"/>
                </a:lnTo>
                <a:lnTo>
                  <a:pt x="192" y="1210"/>
                </a:lnTo>
                <a:lnTo>
                  <a:pt x="194" y="1210"/>
                </a:lnTo>
                <a:lnTo>
                  <a:pt x="194" y="1210"/>
                </a:lnTo>
                <a:lnTo>
                  <a:pt x="192" y="1206"/>
                </a:lnTo>
                <a:lnTo>
                  <a:pt x="194" y="1202"/>
                </a:lnTo>
                <a:lnTo>
                  <a:pt x="198" y="1202"/>
                </a:lnTo>
                <a:lnTo>
                  <a:pt x="198" y="1202"/>
                </a:lnTo>
                <a:lnTo>
                  <a:pt x="196" y="1200"/>
                </a:lnTo>
                <a:lnTo>
                  <a:pt x="192" y="1198"/>
                </a:lnTo>
                <a:lnTo>
                  <a:pt x="192" y="1198"/>
                </a:lnTo>
                <a:lnTo>
                  <a:pt x="194" y="1198"/>
                </a:lnTo>
                <a:lnTo>
                  <a:pt x="198" y="1196"/>
                </a:lnTo>
                <a:lnTo>
                  <a:pt x="208" y="1198"/>
                </a:lnTo>
                <a:lnTo>
                  <a:pt x="208" y="1198"/>
                </a:lnTo>
                <a:lnTo>
                  <a:pt x="208" y="1202"/>
                </a:lnTo>
                <a:lnTo>
                  <a:pt x="210" y="1206"/>
                </a:lnTo>
                <a:lnTo>
                  <a:pt x="214" y="1210"/>
                </a:lnTo>
                <a:lnTo>
                  <a:pt x="222" y="1212"/>
                </a:lnTo>
                <a:lnTo>
                  <a:pt x="230" y="1212"/>
                </a:lnTo>
                <a:lnTo>
                  <a:pt x="230" y="1212"/>
                </a:lnTo>
                <a:lnTo>
                  <a:pt x="228" y="1216"/>
                </a:lnTo>
                <a:lnTo>
                  <a:pt x="222" y="1218"/>
                </a:lnTo>
                <a:lnTo>
                  <a:pt x="218" y="1218"/>
                </a:lnTo>
                <a:lnTo>
                  <a:pt x="216" y="1216"/>
                </a:lnTo>
                <a:lnTo>
                  <a:pt x="218" y="1212"/>
                </a:lnTo>
                <a:lnTo>
                  <a:pt x="218" y="1212"/>
                </a:lnTo>
                <a:lnTo>
                  <a:pt x="214" y="1216"/>
                </a:lnTo>
                <a:lnTo>
                  <a:pt x="214" y="1218"/>
                </a:lnTo>
                <a:lnTo>
                  <a:pt x="216" y="1218"/>
                </a:lnTo>
                <a:lnTo>
                  <a:pt x="216" y="1218"/>
                </a:lnTo>
                <a:lnTo>
                  <a:pt x="214" y="1220"/>
                </a:lnTo>
                <a:lnTo>
                  <a:pt x="212" y="1220"/>
                </a:lnTo>
                <a:lnTo>
                  <a:pt x="210" y="1220"/>
                </a:lnTo>
                <a:lnTo>
                  <a:pt x="208" y="1220"/>
                </a:lnTo>
                <a:lnTo>
                  <a:pt x="208" y="1220"/>
                </a:lnTo>
                <a:lnTo>
                  <a:pt x="206" y="1216"/>
                </a:lnTo>
                <a:lnTo>
                  <a:pt x="210" y="1212"/>
                </a:lnTo>
                <a:lnTo>
                  <a:pt x="210" y="1212"/>
                </a:lnTo>
                <a:lnTo>
                  <a:pt x="184" y="1218"/>
                </a:lnTo>
                <a:lnTo>
                  <a:pt x="174" y="1224"/>
                </a:lnTo>
                <a:lnTo>
                  <a:pt x="168" y="1226"/>
                </a:lnTo>
                <a:lnTo>
                  <a:pt x="166" y="1232"/>
                </a:lnTo>
                <a:lnTo>
                  <a:pt x="166" y="1232"/>
                </a:lnTo>
                <a:lnTo>
                  <a:pt x="168" y="1226"/>
                </a:lnTo>
                <a:lnTo>
                  <a:pt x="170" y="1222"/>
                </a:lnTo>
                <a:lnTo>
                  <a:pt x="174" y="1220"/>
                </a:lnTo>
                <a:lnTo>
                  <a:pt x="178" y="1218"/>
                </a:lnTo>
                <a:lnTo>
                  <a:pt x="178" y="1218"/>
                </a:lnTo>
                <a:lnTo>
                  <a:pt x="178" y="1216"/>
                </a:lnTo>
                <a:lnTo>
                  <a:pt x="176" y="1216"/>
                </a:lnTo>
                <a:lnTo>
                  <a:pt x="172" y="1216"/>
                </a:lnTo>
                <a:lnTo>
                  <a:pt x="174" y="1212"/>
                </a:lnTo>
                <a:lnTo>
                  <a:pt x="174" y="1212"/>
                </a:lnTo>
                <a:lnTo>
                  <a:pt x="176" y="1212"/>
                </a:lnTo>
                <a:lnTo>
                  <a:pt x="178" y="1212"/>
                </a:lnTo>
                <a:lnTo>
                  <a:pt x="180" y="1210"/>
                </a:lnTo>
                <a:lnTo>
                  <a:pt x="182" y="1210"/>
                </a:lnTo>
                <a:lnTo>
                  <a:pt x="182" y="1210"/>
                </a:lnTo>
                <a:lnTo>
                  <a:pt x="180" y="1214"/>
                </a:lnTo>
                <a:lnTo>
                  <a:pt x="180" y="1214"/>
                </a:lnTo>
                <a:lnTo>
                  <a:pt x="182" y="1216"/>
                </a:lnTo>
                <a:lnTo>
                  <a:pt x="182" y="1216"/>
                </a:lnTo>
                <a:lnTo>
                  <a:pt x="184" y="1214"/>
                </a:lnTo>
                <a:lnTo>
                  <a:pt x="184" y="1212"/>
                </a:lnTo>
                <a:lnTo>
                  <a:pt x="182" y="1204"/>
                </a:lnTo>
                <a:lnTo>
                  <a:pt x="182" y="1204"/>
                </a:lnTo>
                <a:lnTo>
                  <a:pt x="178" y="1204"/>
                </a:lnTo>
                <a:lnTo>
                  <a:pt x="174" y="1204"/>
                </a:lnTo>
                <a:lnTo>
                  <a:pt x="164" y="1200"/>
                </a:lnTo>
                <a:lnTo>
                  <a:pt x="156" y="1194"/>
                </a:lnTo>
                <a:lnTo>
                  <a:pt x="146" y="1190"/>
                </a:lnTo>
                <a:lnTo>
                  <a:pt x="146" y="1190"/>
                </a:lnTo>
                <a:lnTo>
                  <a:pt x="148" y="1188"/>
                </a:lnTo>
                <a:lnTo>
                  <a:pt x="150" y="1188"/>
                </a:lnTo>
                <a:lnTo>
                  <a:pt x="154" y="1192"/>
                </a:lnTo>
                <a:lnTo>
                  <a:pt x="154" y="1192"/>
                </a:lnTo>
                <a:lnTo>
                  <a:pt x="156" y="1190"/>
                </a:lnTo>
                <a:lnTo>
                  <a:pt x="158" y="1188"/>
                </a:lnTo>
                <a:lnTo>
                  <a:pt x="158" y="1188"/>
                </a:lnTo>
                <a:lnTo>
                  <a:pt x="158" y="1186"/>
                </a:lnTo>
                <a:lnTo>
                  <a:pt x="156" y="1186"/>
                </a:lnTo>
                <a:lnTo>
                  <a:pt x="152" y="1186"/>
                </a:lnTo>
                <a:lnTo>
                  <a:pt x="150" y="1186"/>
                </a:lnTo>
                <a:lnTo>
                  <a:pt x="150" y="1182"/>
                </a:lnTo>
                <a:lnTo>
                  <a:pt x="150" y="1182"/>
                </a:lnTo>
                <a:lnTo>
                  <a:pt x="154" y="1182"/>
                </a:lnTo>
                <a:lnTo>
                  <a:pt x="156" y="1182"/>
                </a:lnTo>
                <a:lnTo>
                  <a:pt x="164" y="1180"/>
                </a:lnTo>
                <a:lnTo>
                  <a:pt x="164" y="1180"/>
                </a:lnTo>
                <a:lnTo>
                  <a:pt x="160" y="1176"/>
                </a:lnTo>
                <a:lnTo>
                  <a:pt x="156" y="1176"/>
                </a:lnTo>
                <a:lnTo>
                  <a:pt x="154" y="1176"/>
                </a:lnTo>
                <a:lnTo>
                  <a:pt x="154" y="1170"/>
                </a:lnTo>
                <a:lnTo>
                  <a:pt x="154" y="1170"/>
                </a:lnTo>
                <a:lnTo>
                  <a:pt x="152" y="1172"/>
                </a:lnTo>
                <a:lnTo>
                  <a:pt x="152" y="1176"/>
                </a:lnTo>
                <a:lnTo>
                  <a:pt x="150" y="1180"/>
                </a:lnTo>
                <a:lnTo>
                  <a:pt x="148" y="1182"/>
                </a:lnTo>
                <a:lnTo>
                  <a:pt x="148" y="1182"/>
                </a:lnTo>
                <a:lnTo>
                  <a:pt x="144" y="1180"/>
                </a:lnTo>
                <a:lnTo>
                  <a:pt x="140" y="1180"/>
                </a:lnTo>
                <a:lnTo>
                  <a:pt x="136" y="1180"/>
                </a:lnTo>
                <a:lnTo>
                  <a:pt x="132" y="1180"/>
                </a:lnTo>
                <a:lnTo>
                  <a:pt x="132" y="1180"/>
                </a:lnTo>
                <a:lnTo>
                  <a:pt x="138" y="1178"/>
                </a:lnTo>
                <a:lnTo>
                  <a:pt x="142" y="1176"/>
                </a:lnTo>
                <a:lnTo>
                  <a:pt x="144" y="1174"/>
                </a:lnTo>
                <a:lnTo>
                  <a:pt x="146" y="1168"/>
                </a:lnTo>
                <a:lnTo>
                  <a:pt x="146" y="1168"/>
                </a:lnTo>
                <a:lnTo>
                  <a:pt x="152" y="1168"/>
                </a:lnTo>
                <a:lnTo>
                  <a:pt x="156" y="1166"/>
                </a:lnTo>
                <a:lnTo>
                  <a:pt x="160" y="1164"/>
                </a:lnTo>
                <a:lnTo>
                  <a:pt x="166" y="1164"/>
                </a:lnTo>
                <a:lnTo>
                  <a:pt x="166" y="1164"/>
                </a:lnTo>
                <a:lnTo>
                  <a:pt x="166" y="1162"/>
                </a:lnTo>
                <a:lnTo>
                  <a:pt x="164" y="1162"/>
                </a:lnTo>
                <a:lnTo>
                  <a:pt x="160" y="1160"/>
                </a:lnTo>
                <a:lnTo>
                  <a:pt x="160" y="1160"/>
                </a:lnTo>
                <a:lnTo>
                  <a:pt x="162" y="1158"/>
                </a:lnTo>
                <a:lnTo>
                  <a:pt x="166" y="1158"/>
                </a:lnTo>
                <a:lnTo>
                  <a:pt x="174" y="1158"/>
                </a:lnTo>
                <a:lnTo>
                  <a:pt x="174" y="1158"/>
                </a:lnTo>
                <a:lnTo>
                  <a:pt x="176" y="1160"/>
                </a:lnTo>
                <a:lnTo>
                  <a:pt x="176" y="1162"/>
                </a:lnTo>
                <a:lnTo>
                  <a:pt x="174" y="1166"/>
                </a:lnTo>
                <a:lnTo>
                  <a:pt x="174" y="1166"/>
                </a:lnTo>
                <a:lnTo>
                  <a:pt x="180" y="1166"/>
                </a:lnTo>
                <a:lnTo>
                  <a:pt x="180" y="1164"/>
                </a:lnTo>
                <a:lnTo>
                  <a:pt x="182" y="1160"/>
                </a:lnTo>
                <a:lnTo>
                  <a:pt x="184" y="1158"/>
                </a:lnTo>
                <a:lnTo>
                  <a:pt x="184" y="1158"/>
                </a:lnTo>
                <a:lnTo>
                  <a:pt x="180" y="1154"/>
                </a:lnTo>
                <a:lnTo>
                  <a:pt x="174" y="1154"/>
                </a:lnTo>
                <a:lnTo>
                  <a:pt x="170" y="1154"/>
                </a:lnTo>
                <a:lnTo>
                  <a:pt x="166" y="1154"/>
                </a:lnTo>
                <a:lnTo>
                  <a:pt x="156" y="1158"/>
                </a:lnTo>
                <a:lnTo>
                  <a:pt x="150" y="1158"/>
                </a:lnTo>
                <a:lnTo>
                  <a:pt x="146" y="1154"/>
                </a:lnTo>
                <a:lnTo>
                  <a:pt x="146" y="1154"/>
                </a:lnTo>
                <a:lnTo>
                  <a:pt x="152" y="1156"/>
                </a:lnTo>
                <a:lnTo>
                  <a:pt x="156" y="1156"/>
                </a:lnTo>
                <a:lnTo>
                  <a:pt x="164" y="1150"/>
                </a:lnTo>
                <a:lnTo>
                  <a:pt x="164" y="1150"/>
                </a:lnTo>
                <a:lnTo>
                  <a:pt x="162" y="1150"/>
                </a:lnTo>
                <a:lnTo>
                  <a:pt x="158" y="1148"/>
                </a:lnTo>
                <a:lnTo>
                  <a:pt x="154" y="1148"/>
                </a:lnTo>
                <a:lnTo>
                  <a:pt x="152" y="1148"/>
                </a:lnTo>
                <a:lnTo>
                  <a:pt x="152" y="1148"/>
                </a:lnTo>
                <a:lnTo>
                  <a:pt x="154" y="1144"/>
                </a:lnTo>
                <a:lnTo>
                  <a:pt x="154" y="1142"/>
                </a:lnTo>
                <a:lnTo>
                  <a:pt x="158" y="1142"/>
                </a:lnTo>
                <a:lnTo>
                  <a:pt x="158" y="1142"/>
                </a:lnTo>
                <a:lnTo>
                  <a:pt x="162" y="1144"/>
                </a:lnTo>
                <a:lnTo>
                  <a:pt x="166" y="1146"/>
                </a:lnTo>
                <a:lnTo>
                  <a:pt x="170" y="1148"/>
                </a:lnTo>
                <a:lnTo>
                  <a:pt x="174" y="1150"/>
                </a:lnTo>
                <a:lnTo>
                  <a:pt x="174" y="1150"/>
                </a:lnTo>
                <a:lnTo>
                  <a:pt x="174" y="1146"/>
                </a:lnTo>
                <a:lnTo>
                  <a:pt x="170" y="1140"/>
                </a:lnTo>
                <a:lnTo>
                  <a:pt x="164" y="1136"/>
                </a:lnTo>
                <a:lnTo>
                  <a:pt x="156" y="1134"/>
                </a:lnTo>
                <a:lnTo>
                  <a:pt x="156" y="1134"/>
                </a:lnTo>
                <a:lnTo>
                  <a:pt x="156" y="1136"/>
                </a:lnTo>
                <a:lnTo>
                  <a:pt x="160" y="1136"/>
                </a:lnTo>
                <a:lnTo>
                  <a:pt x="162" y="1136"/>
                </a:lnTo>
                <a:lnTo>
                  <a:pt x="164" y="1138"/>
                </a:lnTo>
                <a:lnTo>
                  <a:pt x="164" y="1138"/>
                </a:lnTo>
                <a:lnTo>
                  <a:pt x="152" y="1140"/>
                </a:lnTo>
                <a:lnTo>
                  <a:pt x="140" y="1142"/>
                </a:lnTo>
                <a:lnTo>
                  <a:pt x="140" y="1142"/>
                </a:lnTo>
                <a:lnTo>
                  <a:pt x="144" y="1136"/>
                </a:lnTo>
                <a:lnTo>
                  <a:pt x="146" y="1130"/>
                </a:lnTo>
                <a:lnTo>
                  <a:pt x="146" y="1130"/>
                </a:lnTo>
                <a:lnTo>
                  <a:pt x="144" y="1126"/>
                </a:lnTo>
                <a:lnTo>
                  <a:pt x="138" y="1126"/>
                </a:lnTo>
                <a:lnTo>
                  <a:pt x="138" y="1126"/>
                </a:lnTo>
                <a:lnTo>
                  <a:pt x="142" y="1120"/>
                </a:lnTo>
                <a:lnTo>
                  <a:pt x="140" y="1116"/>
                </a:lnTo>
                <a:lnTo>
                  <a:pt x="138" y="1110"/>
                </a:lnTo>
                <a:lnTo>
                  <a:pt x="138" y="1102"/>
                </a:lnTo>
                <a:lnTo>
                  <a:pt x="138" y="1102"/>
                </a:lnTo>
                <a:lnTo>
                  <a:pt x="146" y="1102"/>
                </a:lnTo>
                <a:lnTo>
                  <a:pt x="146" y="1102"/>
                </a:lnTo>
                <a:lnTo>
                  <a:pt x="144" y="1100"/>
                </a:lnTo>
                <a:lnTo>
                  <a:pt x="142" y="1100"/>
                </a:lnTo>
                <a:lnTo>
                  <a:pt x="138" y="1102"/>
                </a:lnTo>
                <a:lnTo>
                  <a:pt x="132" y="1102"/>
                </a:lnTo>
                <a:lnTo>
                  <a:pt x="132" y="1102"/>
                </a:lnTo>
                <a:lnTo>
                  <a:pt x="134" y="1102"/>
                </a:lnTo>
                <a:lnTo>
                  <a:pt x="136" y="1104"/>
                </a:lnTo>
                <a:lnTo>
                  <a:pt x="136" y="1106"/>
                </a:lnTo>
                <a:lnTo>
                  <a:pt x="136" y="1108"/>
                </a:lnTo>
                <a:lnTo>
                  <a:pt x="136" y="1108"/>
                </a:lnTo>
                <a:lnTo>
                  <a:pt x="134" y="1110"/>
                </a:lnTo>
                <a:lnTo>
                  <a:pt x="132" y="1108"/>
                </a:lnTo>
                <a:lnTo>
                  <a:pt x="130" y="1106"/>
                </a:lnTo>
                <a:lnTo>
                  <a:pt x="128" y="1104"/>
                </a:lnTo>
                <a:lnTo>
                  <a:pt x="128" y="1104"/>
                </a:lnTo>
                <a:lnTo>
                  <a:pt x="128" y="1106"/>
                </a:lnTo>
                <a:lnTo>
                  <a:pt x="126" y="1108"/>
                </a:lnTo>
                <a:lnTo>
                  <a:pt x="124" y="1110"/>
                </a:lnTo>
                <a:lnTo>
                  <a:pt x="122" y="1108"/>
                </a:lnTo>
                <a:lnTo>
                  <a:pt x="122" y="1108"/>
                </a:lnTo>
                <a:lnTo>
                  <a:pt x="122" y="1114"/>
                </a:lnTo>
                <a:lnTo>
                  <a:pt x="124" y="1116"/>
                </a:lnTo>
                <a:lnTo>
                  <a:pt x="132" y="1118"/>
                </a:lnTo>
                <a:lnTo>
                  <a:pt x="132" y="1118"/>
                </a:lnTo>
                <a:lnTo>
                  <a:pt x="130" y="1120"/>
                </a:lnTo>
                <a:lnTo>
                  <a:pt x="126" y="1120"/>
                </a:lnTo>
                <a:lnTo>
                  <a:pt x="120" y="1118"/>
                </a:lnTo>
                <a:lnTo>
                  <a:pt x="120" y="1118"/>
                </a:lnTo>
                <a:lnTo>
                  <a:pt x="122" y="1120"/>
                </a:lnTo>
                <a:lnTo>
                  <a:pt x="122" y="1122"/>
                </a:lnTo>
                <a:lnTo>
                  <a:pt x="118" y="1124"/>
                </a:lnTo>
                <a:lnTo>
                  <a:pt x="114" y="1126"/>
                </a:lnTo>
                <a:lnTo>
                  <a:pt x="110" y="1130"/>
                </a:lnTo>
                <a:lnTo>
                  <a:pt x="110" y="1130"/>
                </a:lnTo>
                <a:lnTo>
                  <a:pt x="110" y="1124"/>
                </a:lnTo>
                <a:lnTo>
                  <a:pt x="106" y="1122"/>
                </a:lnTo>
                <a:lnTo>
                  <a:pt x="96" y="1124"/>
                </a:lnTo>
                <a:lnTo>
                  <a:pt x="96" y="1124"/>
                </a:lnTo>
                <a:lnTo>
                  <a:pt x="98" y="1122"/>
                </a:lnTo>
                <a:lnTo>
                  <a:pt x="102" y="1122"/>
                </a:lnTo>
                <a:lnTo>
                  <a:pt x="104" y="1120"/>
                </a:lnTo>
                <a:lnTo>
                  <a:pt x="106" y="1118"/>
                </a:lnTo>
                <a:lnTo>
                  <a:pt x="106" y="1118"/>
                </a:lnTo>
                <a:lnTo>
                  <a:pt x="100" y="1116"/>
                </a:lnTo>
                <a:lnTo>
                  <a:pt x="92" y="1118"/>
                </a:lnTo>
                <a:lnTo>
                  <a:pt x="80" y="1120"/>
                </a:lnTo>
                <a:lnTo>
                  <a:pt x="80" y="1120"/>
                </a:lnTo>
                <a:lnTo>
                  <a:pt x="82" y="1122"/>
                </a:lnTo>
                <a:lnTo>
                  <a:pt x="86" y="1122"/>
                </a:lnTo>
                <a:lnTo>
                  <a:pt x="92" y="1122"/>
                </a:lnTo>
                <a:lnTo>
                  <a:pt x="92" y="1122"/>
                </a:lnTo>
                <a:lnTo>
                  <a:pt x="88" y="1126"/>
                </a:lnTo>
                <a:lnTo>
                  <a:pt x="88" y="1128"/>
                </a:lnTo>
                <a:lnTo>
                  <a:pt x="88" y="1130"/>
                </a:lnTo>
                <a:lnTo>
                  <a:pt x="82" y="1132"/>
                </a:lnTo>
                <a:lnTo>
                  <a:pt x="82" y="1132"/>
                </a:lnTo>
                <a:lnTo>
                  <a:pt x="84" y="1134"/>
                </a:lnTo>
                <a:lnTo>
                  <a:pt x="86" y="1134"/>
                </a:lnTo>
                <a:lnTo>
                  <a:pt x="90" y="1132"/>
                </a:lnTo>
                <a:lnTo>
                  <a:pt x="92" y="1132"/>
                </a:lnTo>
                <a:lnTo>
                  <a:pt x="92" y="1132"/>
                </a:lnTo>
                <a:lnTo>
                  <a:pt x="92" y="1134"/>
                </a:lnTo>
                <a:lnTo>
                  <a:pt x="90" y="1136"/>
                </a:lnTo>
                <a:lnTo>
                  <a:pt x="88" y="1136"/>
                </a:lnTo>
                <a:lnTo>
                  <a:pt x="88" y="1140"/>
                </a:lnTo>
                <a:lnTo>
                  <a:pt x="88" y="1140"/>
                </a:lnTo>
                <a:lnTo>
                  <a:pt x="94" y="1142"/>
                </a:lnTo>
                <a:lnTo>
                  <a:pt x="100" y="1142"/>
                </a:lnTo>
                <a:lnTo>
                  <a:pt x="106" y="1140"/>
                </a:lnTo>
                <a:lnTo>
                  <a:pt x="110" y="1138"/>
                </a:lnTo>
                <a:lnTo>
                  <a:pt x="110" y="1138"/>
                </a:lnTo>
                <a:lnTo>
                  <a:pt x="118" y="1140"/>
                </a:lnTo>
                <a:lnTo>
                  <a:pt x="124" y="1142"/>
                </a:lnTo>
                <a:lnTo>
                  <a:pt x="128" y="1140"/>
                </a:lnTo>
                <a:lnTo>
                  <a:pt x="128" y="1140"/>
                </a:lnTo>
                <a:lnTo>
                  <a:pt x="128" y="1142"/>
                </a:lnTo>
                <a:lnTo>
                  <a:pt x="128" y="1144"/>
                </a:lnTo>
                <a:lnTo>
                  <a:pt x="124" y="1144"/>
                </a:lnTo>
                <a:lnTo>
                  <a:pt x="118" y="1144"/>
                </a:lnTo>
                <a:lnTo>
                  <a:pt x="114" y="1144"/>
                </a:lnTo>
                <a:lnTo>
                  <a:pt x="114" y="1144"/>
                </a:lnTo>
                <a:lnTo>
                  <a:pt x="114" y="1146"/>
                </a:lnTo>
                <a:lnTo>
                  <a:pt x="116" y="1148"/>
                </a:lnTo>
                <a:lnTo>
                  <a:pt x="120" y="1148"/>
                </a:lnTo>
                <a:lnTo>
                  <a:pt x="120" y="1150"/>
                </a:lnTo>
                <a:lnTo>
                  <a:pt x="120" y="1150"/>
                </a:lnTo>
                <a:lnTo>
                  <a:pt x="114" y="1150"/>
                </a:lnTo>
                <a:lnTo>
                  <a:pt x="112" y="1148"/>
                </a:lnTo>
                <a:lnTo>
                  <a:pt x="108" y="1150"/>
                </a:lnTo>
                <a:lnTo>
                  <a:pt x="108" y="1150"/>
                </a:lnTo>
                <a:lnTo>
                  <a:pt x="110" y="1146"/>
                </a:lnTo>
                <a:lnTo>
                  <a:pt x="112" y="1144"/>
                </a:lnTo>
                <a:lnTo>
                  <a:pt x="112" y="1144"/>
                </a:lnTo>
                <a:lnTo>
                  <a:pt x="104" y="1144"/>
                </a:lnTo>
                <a:lnTo>
                  <a:pt x="104" y="1144"/>
                </a:lnTo>
                <a:lnTo>
                  <a:pt x="104" y="1148"/>
                </a:lnTo>
                <a:lnTo>
                  <a:pt x="106" y="1150"/>
                </a:lnTo>
                <a:lnTo>
                  <a:pt x="106" y="1150"/>
                </a:lnTo>
                <a:lnTo>
                  <a:pt x="106" y="1152"/>
                </a:lnTo>
                <a:lnTo>
                  <a:pt x="108" y="1152"/>
                </a:lnTo>
                <a:lnTo>
                  <a:pt x="114" y="1152"/>
                </a:lnTo>
                <a:lnTo>
                  <a:pt x="114" y="1152"/>
                </a:lnTo>
                <a:lnTo>
                  <a:pt x="112" y="1156"/>
                </a:lnTo>
                <a:lnTo>
                  <a:pt x="112" y="1158"/>
                </a:lnTo>
                <a:lnTo>
                  <a:pt x="112" y="1162"/>
                </a:lnTo>
                <a:lnTo>
                  <a:pt x="108" y="1162"/>
                </a:lnTo>
                <a:lnTo>
                  <a:pt x="108" y="1162"/>
                </a:lnTo>
                <a:lnTo>
                  <a:pt x="108" y="1158"/>
                </a:lnTo>
                <a:lnTo>
                  <a:pt x="110" y="1154"/>
                </a:lnTo>
                <a:lnTo>
                  <a:pt x="110" y="1154"/>
                </a:lnTo>
                <a:lnTo>
                  <a:pt x="106" y="1156"/>
                </a:lnTo>
                <a:lnTo>
                  <a:pt x="100" y="1156"/>
                </a:lnTo>
                <a:lnTo>
                  <a:pt x="96" y="1154"/>
                </a:lnTo>
                <a:lnTo>
                  <a:pt x="88" y="1154"/>
                </a:lnTo>
                <a:lnTo>
                  <a:pt x="88" y="1154"/>
                </a:lnTo>
                <a:lnTo>
                  <a:pt x="88" y="1158"/>
                </a:lnTo>
                <a:lnTo>
                  <a:pt x="90" y="1160"/>
                </a:lnTo>
                <a:lnTo>
                  <a:pt x="92" y="1160"/>
                </a:lnTo>
                <a:lnTo>
                  <a:pt x="92" y="1162"/>
                </a:lnTo>
                <a:lnTo>
                  <a:pt x="92" y="1162"/>
                </a:lnTo>
                <a:lnTo>
                  <a:pt x="96" y="1160"/>
                </a:lnTo>
                <a:lnTo>
                  <a:pt x="100" y="1160"/>
                </a:lnTo>
                <a:lnTo>
                  <a:pt x="108" y="1164"/>
                </a:lnTo>
                <a:lnTo>
                  <a:pt x="116" y="1168"/>
                </a:lnTo>
                <a:lnTo>
                  <a:pt x="120" y="1168"/>
                </a:lnTo>
                <a:lnTo>
                  <a:pt x="126" y="1168"/>
                </a:lnTo>
                <a:lnTo>
                  <a:pt x="126" y="1168"/>
                </a:lnTo>
                <a:lnTo>
                  <a:pt x="124" y="1170"/>
                </a:lnTo>
                <a:lnTo>
                  <a:pt x="124" y="1172"/>
                </a:lnTo>
                <a:lnTo>
                  <a:pt x="122" y="1172"/>
                </a:lnTo>
                <a:lnTo>
                  <a:pt x="122" y="1174"/>
                </a:lnTo>
                <a:lnTo>
                  <a:pt x="122" y="1174"/>
                </a:lnTo>
                <a:lnTo>
                  <a:pt x="124" y="1176"/>
                </a:lnTo>
                <a:lnTo>
                  <a:pt x="126" y="1176"/>
                </a:lnTo>
                <a:lnTo>
                  <a:pt x="128" y="1172"/>
                </a:lnTo>
                <a:lnTo>
                  <a:pt x="130" y="1166"/>
                </a:lnTo>
                <a:lnTo>
                  <a:pt x="132" y="1166"/>
                </a:lnTo>
                <a:lnTo>
                  <a:pt x="136" y="1166"/>
                </a:lnTo>
                <a:lnTo>
                  <a:pt x="136" y="1166"/>
                </a:lnTo>
                <a:lnTo>
                  <a:pt x="134" y="1164"/>
                </a:lnTo>
                <a:lnTo>
                  <a:pt x="132" y="1162"/>
                </a:lnTo>
                <a:lnTo>
                  <a:pt x="134" y="1158"/>
                </a:lnTo>
                <a:lnTo>
                  <a:pt x="134" y="1158"/>
                </a:lnTo>
                <a:lnTo>
                  <a:pt x="126" y="1158"/>
                </a:lnTo>
                <a:lnTo>
                  <a:pt x="118" y="1156"/>
                </a:lnTo>
                <a:lnTo>
                  <a:pt x="118" y="1156"/>
                </a:lnTo>
                <a:lnTo>
                  <a:pt x="122" y="1154"/>
                </a:lnTo>
                <a:lnTo>
                  <a:pt x="128" y="1156"/>
                </a:lnTo>
                <a:lnTo>
                  <a:pt x="134" y="1158"/>
                </a:lnTo>
                <a:lnTo>
                  <a:pt x="140" y="1156"/>
                </a:lnTo>
                <a:lnTo>
                  <a:pt x="140" y="1156"/>
                </a:lnTo>
                <a:lnTo>
                  <a:pt x="136" y="1152"/>
                </a:lnTo>
                <a:lnTo>
                  <a:pt x="136" y="1150"/>
                </a:lnTo>
                <a:lnTo>
                  <a:pt x="138" y="1150"/>
                </a:lnTo>
                <a:lnTo>
                  <a:pt x="138" y="1150"/>
                </a:lnTo>
                <a:lnTo>
                  <a:pt x="138" y="1146"/>
                </a:lnTo>
                <a:lnTo>
                  <a:pt x="136" y="1148"/>
                </a:lnTo>
                <a:lnTo>
                  <a:pt x="134" y="1150"/>
                </a:lnTo>
                <a:lnTo>
                  <a:pt x="130" y="1150"/>
                </a:lnTo>
                <a:lnTo>
                  <a:pt x="130" y="1150"/>
                </a:lnTo>
                <a:lnTo>
                  <a:pt x="132" y="1146"/>
                </a:lnTo>
                <a:lnTo>
                  <a:pt x="134" y="1144"/>
                </a:lnTo>
                <a:lnTo>
                  <a:pt x="140" y="1144"/>
                </a:lnTo>
                <a:lnTo>
                  <a:pt x="140" y="1144"/>
                </a:lnTo>
                <a:lnTo>
                  <a:pt x="140" y="1148"/>
                </a:lnTo>
                <a:lnTo>
                  <a:pt x="142" y="1148"/>
                </a:lnTo>
                <a:lnTo>
                  <a:pt x="144" y="1146"/>
                </a:lnTo>
                <a:lnTo>
                  <a:pt x="148" y="1148"/>
                </a:lnTo>
                <a:lnTo>
                  <a:pt x="148" y="1148"/>
                </a:lnTo>
                <a:lnTo>
                  <a:pt x="142" y="1158"/>
                </a:lnTo>
                <a:lnTo>
                  <a:pt x="140" y="1164"/>
                </a:lnTo>
                <a:lnTo>
                  <a:pt x="142" y="1168"/>
                </a:lnTo>
                <a:lnTo>
                  <a:pt x="142" y="1168"/>
                </a:lnTo>
                <a:lnTo>
                  <a:pt x="140" y="1172"/>
                </a:lnTo>
                <a:lnTo>
                  <a:pt x="138" y="1172"/>
                </a:lnTo>
                <a:lnTo>
                  <a:pt x="128" y="1174"/>
                </a:lnTo>
                <a:lnTo>
                  <a:pt x="128" y="1174"/>
                </a:lnTo>
                <a:lnTo>
                  <a:pt x="130" y="1176"/>
                </a:lnTo>
                <a:lnTo>
                  <a:pt x="130" y="1180"/>
                </a:lnTo>
                <a:lnTo>
                  <a:pt x="130" y="1180"/>
                </a:lnTo>
                <a:lnTo>
                  <a:pt x="126" y="1178"/>
                </a:lnTo>
                <a:lnTo>
                  <a:pt x="126" y="1178"/>
                </a:lnTo>
                <a:lnTo>
                  <a:pt x="126" y="1182"/>
                </a:lnTo>
                <a:lnTo>
                  <a:pt x="126" y="1182"/>
                </a:lnTo>
                <a:lnTo>
                  <a:pt x="122" y="1178"/>
                </a:lnTo>
                <a:lnTo>
                  <a:pt x="118" y="1178"/>
                </a:lnTo>
                <a:lnTo>
                  <a:pt x="108" y="1178"/>
                </a:lnTo>
                <a:lnTo>
                  <a:pt x="108" y="1178"/>
                </a:lnTo>
                <a:lnTo>
                  <a:pt x="108" y="1176"/>
                </a:lnTo>
                <a:lnTo>
                  <a:pt x="112" y="1174"/>
                </a:lnTo>
                <a:lnTo>
                  <a:pt x="114" y="1174"/>
                </a:lnTo>
                <a:lnTo>
                  <a:pt x="116" y="1172"/>
                </a:lnTo>
                <a:lnTo>
                  <a:pt x="116" y="1172"/>
                </a:lnTo>
                <a:lnTo>
                  <a:pt x="114" y="1170"/>
                </a:lnTo>
                <a:lnTo>
                  <a:pt x="112" y="1168"/>
                </a:lnTo>
                <a:lnTo>
                  <a:pt x="106" y="1166"/>
                </a:lnTo>
                <a:lnTo>
                  <a:pt x="106" y="1166"/>
                </a:lnTo>
                <a:lnTo>
                  <a:pt x="106" y="1168"/>
                </a:lnTo>
                <a:lnTo>
                  <a:pt x="104" y="1170"/>
                </a:lnTo>
                <a:lnTo>
                  <a:pt x="104" y="1170"/>
                </a:lnTo>
                <a:lnTo>
                  <a:pt x="108" y="1170"/>
                </a:lnTo>
                <a:lnTo>
                  <a:pt x="108" y="1172"/>
                </a:lnTo>
                <a:lnTo>
                  <a:pt x="106" y="1174"/>
                </a:lnTo>
                <a:lnTo>
                  <a:pt x="100" y="1176"/>
                </a:lnTo>
                <a:lnTo>
                  <a:pt x="98" y="1176"/>
                </a:lnTo>
                <a:lnTo>
                  <a:pt x="96" y="1174"/>
                </a:lnTo>
                <a:lnTo>
                  <a:pt x="96" y="1174"/>
                </a:lnTo>
                <a:lnTo>
                  <a:pt x="98" y="1172"/>
                </a:lnTo>
                <a:lnTo>
                  <a:pt x="100" y="1170"/>
                </a:lnTo>
                <a:lnTo>
                  <a:pt x="102" y="1168"/>
                </a:lnTo>
                <a:lnTo>
                  <a:pt x="104" y="1164"/>
                </a:lnTo>
                <a:lnTo>
                  <a:pt x="104" y="1164"/>
                </a:lnTo>
                <a:lnTo>
                  <a:pt x="98" y="1164"/>
                </a:lnTo>
                <a:lnTo>
                  <a:pt x="94" y="1166"/>
                </a:lnTo>
                <a:lnTo>
                  <a:pt x="88" y="1166"/>
                </a:lnTo>
                <a:lnTo>
                  <a:pt x="82" y="1166"/>
                </a:lnTo>
                <a:lnTo>
                  <a:pt x="82" y="1166"/>
                </a:lnTo>
                <a:lnTo>
                  <a:pt x="82" y="1164"/>
                </a:lnTo>
                <a:lnTo>
                  <a:pt x="84" y="1162"/>
                </a:lnTo>
                <a:lnTo>
                  <a:pt x="88" y="1164"/>
                </a:lnTo>
                <a:lnTo>
                  <a:pt x="88" y="1164"/>
                </a:lnTo>
                <a:lnTo>
                  <a:pt x="86" y="1158"/>
                </a:lnTo>
                <a:lnTo>
                  <a:pt x="88" y="1152"/>
                </a:lnTo>
                <a:lnTo>
                  <a:pt x="88" y="1152"/>
                </a:lnTo>
                <a:lnTo>
                  <a:pt x="82" y="1152"/>
                </a:lnTo>
                <a:lnTo>
                  <a:pt x="76" y="1150"/>
                </a:lnTo>
                <a:lnTo>
                  <a:pt x="70" y="1150"/>
                </a:lnTo>
                <a:lnTo>
                  <a:pt x="66" y="1150"/>
                </a:lnTo>
                <a:lnTo>
                  <a:pt x="64" y="1152"/>
                </a:lnTo>
                <a:lnTo>
                  <a:pt x="64" y="1152"/>
                </a:lnTo>
                <a:lnTo>
                  <a:pt x="64" y="1156"/>
                </a:lnTo>
                <a:lnTo>
                  <a:pt x="64" y="1156"/>
                </a:lnTo>
                <a:lnTo>
                  <a:pt x="70" y="1156"/>
                </a:lnTo>
                <a:lnTo>
                  <a:pt x="70" y="1156"/>
                </a:lnTo>
                <a:lnTo>
                  <a:pt x="66" y="1160"/>
                </a:lnTo>
                <a:lnTo>
                  <a:pt x="62" y="1158"/>
                </a:lnTo>
                <a:lnTo>
                  <a:pt x="58" y="1154"/>
                </a:lnTo>
                <a:lnTo>
                  <a:pt x="54" y="1152"/>
                </a:lnTo>
                <a:lnTo>
                  <a:pt x="54" y="1152"/>
                </a:lnTo>
                <a:lnTo>
                  <a:pt x="54" y="1156"/>
                </a:lnTo>
                <a:lnTo>
                  <a:pt x="52" y="1156"/>
                </a:lnTo>
                <a:lnTo>
                  <a:pt x="46" y="1156"/>
                </a:lnTo>
                <a:lnTo>
                  <a:pt x="46" y="1156"/>
                </a:lnTo>
                <a:lnTo>
                  <a:pt x="48" y="1158"/>
                </a:lnTo>
                <a:lnTo>
                  <a:pt x="50" y="1160"/>
                </a:lnTo>
                <a:lnTo>
                  <a:pt x="52" y="1160"/>
                </a:lnTo>
                <a:lnTo>
                  <a:pt x="54" y="1160"/>
                </a:lnTo>
                <a:lnTo>
                  <a:pt x="54" y="1160"/>
                </a:lnTo>
                <a:lnTo>
                  <a:pt x="50" y="1166"/>
                </a:lnTo>
                <a:lnTo>
                  <a:pt x="48" y="1166"/>
                </a:lnTo>
                <a:lnTo>
                  <a:pt x="44" y="1166"/>
                </a:lnTo>
                <a:lnTo>
                  <a:pt x="44" y="1166"/>
                </a:lnTo>
                <a:lnTo>
                  <a:pt x="46" y="1170"/>
                </a:lnTo>
                <a:lnTo>
                  <a:pt x="48" y="1172"/>
                </a:lnTo>
                <a:lnTo>
                  <a:pt x="50" y="1174"/>
                </a:lnTo>
                <a:lnTo>
                  <a:pt x="52" y="1176"/>
                </a:lnTo>
                <a:lnTo>
                  <a:pt x="52" y="1176"/>
                </a:lnTo>
                <a:lnTo>
                  <a:pt x="56" y="1174"/>
                </a:lnTo>
                <a:lnTo>
                  <a:pt x="64" y="1172"/>
                </a:lnTo>
                <a:lnTo>
                  <a:pt x="70" y="1174"/>
                </a:lnTo>
                <a:lnTo>
                  <a:pt x="70" y="1176"/>
                </a:lnTo>
                <a:lnTo>
                  <a:pt x="70" y="1178"/>
                </a:lnTo>
                <a:lnTo>
                  <a:pt x="70" y="1178"/>
                </a:lnTo>
                <a:lnTo>
                  <a:pt x="66" y="1176"/>
                </a:lnTo>
                <a:lnTo>
                  <a:pt x="62" y="1176"/>
                </a:lnTo>
                <a:lnTo>
                  <a:pt x="56" y="1178"/>
                </a:lnTo>
                <a:lnTo>
                  <a:pt x="46" y="1182"/>
                </a:lnTo>
                <a:lnTo>
                  <a:pt x="42" y="1180"/>
                </a:lnTo>
                <a:lnTo>
                  <a:pt x="36" y="1178"/>
                </a:lnTo>
                <a:lnTo>
                  <a:pt x="36" y="1178"/>
                </a:lnTo>
                <a:lnTo>
                  <a:pt x="32" y="1180"/>
                </a:lnTo>
                <a:lnTo>
                  <a:pt x="30" y="1186"/>
                </a:lnTo>
                <a:lnTo>
                  <a:pt x="26" y="1190"/>
                </a:lnTo>
                <a:lnTo>
                  <a:pt x="24" y="1190"/>
                </a:lnTo>
                <a:lnTo>
                  <a:pt x="22" y="1188"/>
                </a:lnTo>
                <a:lnTo>
                  <a:pt x="22" y="1188"/>
                </a:lnTo>
                <a:lnTo>
                  <a:pt x="22" y="1184"/>
                </a:lnTo>
                <a:lnTo>
                  <a:pt x="22" y="1184"/>
                </a:lnTo>
                <a:lnTo>
                  <a:pt x="24" y="1186"/>
                </a:lnTo>
                <a:lnTo>
                  <a:pt x="28" y="1186"/>
                </a:lnTo>
                <a:lnTo>
                  <a:pt x="28" y="1186"/>
                </a:lnTo>
                <a:lnTo>
                  <a:pt x="26" y="1184"/>
                </a:lnTo>
                <a:lnTo>
                  <a:pt x="26" y="1182"/>
                </a:lnTo>
                <a:lnTo>
                  <a:pt x="22" y="1182"/>
                </a:lnTo>
                <a:lnTo>
                  <a:pt x="22" y="1182"/>
                </a:lnTo>
                <a:lnTo>
                  <a:pt x="26" y="1178"/>
                </a:lnTo>
                <a:lnTo>
                  <a:pt x="32" y="1174"/>
                </a:lnTo>
                <a:lnTo>
                  <a:pt x="36" y="1172"/>
                </a:lnTo>
                <a:lnTo>
                  <a:pt x="40" y="1172"/>
                </a:lnTo>
                <a:lnTo>
                  <a:pt x="42" y="1172"/>
                </a:lnTo>
                <a:lnTo>
                  <a:pt x="42" y="1172"/>
                </a:lnTo>
                <a:lnTo>
                  <a:pt x="42" y="1170"/>
                </a:lnTo>
                <a:lnTo>
                  <a:pt x="40" y="1168"/>
                </a:lnTo>
                <a:lnTo>
                  <a:pt x="36" y="1168"/>
                </a:lnTo>
                <a:lnTo>
                  <a:pt x="34" y="1166"/>
                </a:lnTo>
                <a:lnTo>
                  <a:pt x="34" y="1166"/>
                </a:lnTo>
                <a:lnTo>
                  <a:pt x="38" y="1164"/>
                </a:lnTo>
                <a:lnTo>
                  <a:pt x="42" y="1164"/>
                </a:lnTo>
                <a:lnTo>
                  <a:pt x="50" y="1162"/>
                </a:lnTo>
                <a:lnTo>
                  <a:pt x="50" y="1162"/>
                </a:lnTo>
                <a:lnTo>
                  <a:pt x="48" y="1160"/>
                </a:lnTo>
                <a:lnTo>
                  <a:pt x="44" y="1160"/>
                </a:lnTo>
                <a:lnTo>
                  <a:pt x="38" y="1162"/>
                </a:lnTo>
                <a:lnTo>
                  <a:pt x="38" y="1162"/>
                </a:lnTo>
                <a:lnTo>
                  <a:pt x="40" y="1162"/>
                </a:lnTo>
                <a:lnTo>
                  <a:pt x="42" y="1160"/>
                </a:lnTo>
                <a:lnTo>
                  <a:pt x="42" y="1160"/>
                </a:lnTo>
                <a:lnTo>
                  <a:pt x="40" y="1160"/>
                </a:lnTo>
                <a:lnTo>
                  <a:pt x="38" y="1160"/>
                </a:lnTo>
                <a:lnTo>
                  <a:pt x="34" y="1160"/>
                </a:lnTo>
                <a:lnTo>
                  <a:pt x="32" y="1156"/>
                </a:lnTo>
                <a:lnTo>
                  <a:pt x="32" y="1156"/>
                </a:lnTo>
                <a:lnTo>
                  <a:pt x="32" y="1160"/>
                </a:lnTo>
                <a:lnTo>
                  <a:pt x="30" y="1162"/>
                </a:lnTo>
                <a:lnTo>
                  <a:pt x="28" y="1164"/>
                </a:lnTo>
                <a:lnTo>
                  <a:pt x="24" y="1164"/>
                </a:lnTo>
                <a:lnTo>
                  <a:pt x="24" y="1164"/>
                </a:lnTo>
                <a:lnTo>
                  <a:pt x="26" y="1162"/>
                </a:lnTo>
                <a:lnTo>
                  <a:pt x="26" y="1158"/>
                </a:lnTo>
                <a:lnTo>
                  <a:pt x="26" y="1158"/>
                </a:lnTo>
                <a:lnTo>
                  <a:pt x="30" y="1158"/>
                </a:lnTo>
                <a:lnTo>
                  <a:pt x="30" y="1158"/>
                </a:lnTo>
                <a:lnTo>
                  <a:pt x="22" y="1150"/>
                </a:lnTo>
                <a:lnTo>
                  <a:pt x="22" y="1146"/>
                </a:lnTo>
                <a:lnTo>
                  <a:pt x="28" y="1144"/>
                </a:lnTo>
                <a:lnTo>
                  <a:pt x="28" y="1144"/>
                </a:lnTo>
                <a:lnTo>
                  <a:pt x="22" y="1142"/>
                </a:lnTo>
                <a:lnTo>
                  <a:pt x="16" y="1144"/>
                </a:lnTo>
                <a:lnTo>
                  <a:pt x="16" y="1144"/>
                </a:lnTo>
                <a:lnTo>
                  <a:pt x="16" y="1146"/>
                </a:lnTo>
                <a:lnTo>
                  <a:pt x="18" y="1148"/>
                </a:lnTo>
                <a:lnTo>
                  <a:pt x="20" y="1148"/>
                </a:lnTo>
                <a:lnTo>
                  <a:pt x="20" y="1150"/>
                </a:lnTo>
                <a:lnTo>
                  <a:pt x="20" y="1150"/>
                </a:lnTo>
                <a:lnTo>
                  <a:pt x="12" y="1150"/>
                </a:lnTo>
                <a:lnTo>
                  <a:pt x="12" y="1150"/>
                </a:lnTo>
                <a:lnTo>
                  <a:pt x="12" y="1154"/>
                </a:lnTo>
                <a:lnTo>
                  <a:pt x="12" y="1158"/>
                </a:lnTo>
                <a:lnTo>
                  <a:pt x="12" y="1166"/>
                </a:lnTo>
                <a:lnTo>
                  <a:pt x="12" y="1166"/>
                </a:lnTo>
                <a:lnTo>
                  <a:pt x="16" y="1168"/>
                </a:lnTo>
                <a:lnTo>
                  <a:pt x="18" y="1168"/>
                </a:lnTo>
                <a:lnTo>
                  <a:pt x="22" y="1166"/>
                </a:lnTo>
                <a:lnTo>
                  <a:pt x="22" y="1166"/>
                </a:lnTo>
                <a:lnTo>
                  <a:pt x="22" y="1168"/>
                </a:lnTo>
                <a:lnTo>
                  <a:pt x="20" y="1170"/>
                </a:lnTo>
                <a:lnTo>
                  <a:pt x="16" y="1172"/>
                </a:lnTo>
                <a:lnTo>
                  <a:pt x="10" y="1172"/>
                </a:lnTo>
                <a:lnTo>
                  <a:pt x="6" y="1172"/>
                </a:lnTo>
                <a:lnTo>
                  <a:pt x="6" y="1172"/>
                </a:lnTo>
                <a:lnTo>
                  <a:pt x="8" y="1168"/>
                </a:lnTo>
                <a:lnTo>
                  <a:pt x="10" y="1162"/>
                </a:lnTo>
                <a:lnTo>
                  <a:pt x="8" y="1156"/>
                </a:lnTo>
                <a:lnTo>
                  <a:pt x="6" y="1150"/>
                </a:lnTo>
                <a:lnTo>
                  <a:pt x="6" y="1150"/>
                </a:lnTo>
                <a:lnTo>
                  <a:pt x="10" y="1150"/>
                </a:lnTo>
                <a:lnTo>
                  <a:pt x="14" y="1150"/>
                </a:lnTo>
                <a:lnTo>
                  <a:pt x="14" y="1150"/>
                </a:lnTo>
                <a:lnTo>
                  <a:pt x="14" y="1146"/>
                </a:lnTo>
                <a:lnTo>
                  <a:pt x="12" y="1144"/>
                </a:lnTo>
                <a:lnTo>
                  <a:pt x="10" y="1144"/>
                </a:lnTo>
                <a:lnTo>
                  <a:pt x="14" y="1144"/>
                </a:lnTo>
                <a:lnTo>
                  <a:pt x="14" y="1144"/>
                </a:lnTo>
                <a:lnTo>
                  <a:pt x="10" y="1142"/>
                </a:lnTo>
                <a:lnTo>
                  <a:pt x="8" y="1144"/>
                </a:lnTo>
                <a:lnTo>
                  <a:pt x="6" y="1146"/>
                </a:lnTo>
                <a:lnTo>
                  <a:pt x="2" y="1148"/>
                </a:lnTo>
                <a:lnTo>
                  <a:pt x="2" y="1148"/>
                </a:lnTo>
                <a:lnTo>
                  <a:pt x="2" y="1168"/>
                </a:lnTo>
                <a:lnTo>
                  <a:pt x="2" y="1190"/>
                </a:lnTo>
                <a:lnTo>
                  <a:pt x="2" y="1190"/>
                </a:lnTo>
                <a:lnTo>
                  <a:pt x="4" y="1186"/>
                </a:lnTo>
                <a:lnTo>
                  <a:pt x="6" y="1186"/>
                </a:lnTo>
                <a:lnTo>
                  <a:pt x="8" y="1186"/>
                </a:lnTo>
                <a:lnTo>
                  <a:pt x="12" y="1188"/>
                </a:lnTo>
                <a:lnTo>
                  <a:pt x="12" y="1188"/>
                </a:lnTo>
                <a:lnTo>
                  <a:pt x="8" y="1190"/>
                </a:lnTo>
                <a:lnTo>
                  <a:pt x="2" y="1192"/>
                </a:lnTo>
                <a:lnTo>
                  <a:pt x="2" y="1192"/>
                </a:lnTo>
                <a:lnTo>
                  <a:pt x="2" y="1228"/>
                </a:lnTo>
                <a:lnTo>
                  <a:pt x="2" y="1246"/>
                </a:lnTo>
                <a:lnTo>
                  <a:pt x="0" y="1262"/>
                </a:lnTo>
                <a:lnTo>
                  <a:pt x="0" y="1262"/>
                </a:lnTo>
                <a:lnTo>
                  <a:pt x="0" y="1428"/>
                </a:lnTo>
                <a:lnTo>
                  <a:pt x="4998" y="1428"/>
                </a:lnTo>
                <a:lnTo>
                  <a:pt x="4998" y="1428"/>
                </a:lnTo>
                <a:lnTo>
                  <a:pt x="4986" y="1400"/>
                </a:lnTo>
                <a:lnTo>
                  <a:pt x="4986" y="1400"/>
                </a:lnTo>
                <a:close/>
              </a:path>
            </a:pathLst>
          </a:custGeom>
          <a:solidFill>
            <a:schemeClr val="tx2"/>
          </a:solidFill>
          <a:ln w="9525">
            <a:noFill/>
            <a:round/>
            <a:headEnd/>
            <a:tailEnd/>
          </a:ln>
        </p:spPr>
        <p:txBody>
          <a:bodyPr/>
          <a:lstStyle/>
          <a:p>
            <a:endParaRPr lang="vi-VN"/>
          </a:p>
        </p:txBody>
      </p:sp>
      <p:pic>
        <p:nvPicPr>
          <p:cNvPr id="1050" name="Picture 26" descr="Untitled-4"/>
          <p:cNvPicPr>
            <a:picLocks noChangeAspect="1" noChangeArrowheads="1"/>
          </p:cNvPicPr>
          <p:nvPr/>
        </p:nvPicPr>
        <p:blipFill>
          <a:blip r:embed="rId13" cstate="print">
            <a:lum bright="100000" contrast="-30000"/>
            <a:grayscl/>
          </a:blip>
          <a:srcRect b="-2104"/>
          <a:stretch>
            <a:fillRect/>
          </a:stretch>
        </p:blipFill>
        <p:spPr bwMode="auto">
          <a:xfrm rot="-21846119">
            <a:off x="-36513" y="5599113"/>
            <a:ext cx="1409701" cy="1439862"/>
          </a:xfrm>
          <a:prstGeom prst="rect">
            <a:avLst/>
          </a:prstGeom>
          <a:noFill/>
          <a:ln w="9525">
            <a:noFill/>
            <a:miter lim="800000"/>
            <a:headEnd/>
            <a:tailEnd/>
          </a:ln>
        </p:spPr>
      </p:pic>
      <p:pic>
        <p:nvPicPr>
          <p:cNvPr id="1051" name="Picture 27" descr="Untitled-4"/>
          <p:cNvPicPr>
            <a:picLocks noChangeAspect="1" noChangeArrowheads="1"/>
          </p:cNvPicPr>
          <p:nvPr/>
        </p:nvPicPr>
        <p:blipFill>
          <a:blip r:embed="rId14" cstate="print">
            <a:lum bright="94000" contrast="-30000"/>
            <a:grayscl/>
          </a:blip>
          <a:srcRect b="-32840"/>
          <a:stretch>
            <a:fillRect/>
          </a:stretch>
        </p:blipFill>
        <p:spPr bwMode="auto">
          <a:xfrm>
            <a:off x="206375" y="5829300"/>
            <a:ext cx="887413" cy="1179513"/>
          </a:xfrm>
          <a:prstGeom prst="rect">
            <a:avLst/>
          </a:prstGeom>
          <a:noFill/>
          <a:ln w="9525">
            <a:noFill/>
            <a:miter lim="800000"/>
            <a:headEnd/>
            <a:tailEnd/>
          </a:ln>
        </p:spPr>
      </p:pic>
      <p:sp>
        <p:nvSpPr>
          <p:cNvPr id="1053" name="Freeform 29"/>
          <p:cNvSpPr>
            <a:spLocks/>
          </p:cNvSpPr>
          <p:nvPr/>
        </p:nvSpPr>
        <p:spPr bwMode="auto">
          <a:xfrm>
            <a:off x="3222625" y="6694488"/>
            <a:ext cx="5911850" cy="273050"/>
          </a:xfrm>
          <a:custGeom>
            <a:avLst/>
            <a:gdLst/>
            <a:ahLst/>
            <a:cxnLst>
              <a:cxn ang="0">
                <a:pos x="3711" y="3"/>
              </a:cxn>
              <a:cxn ang="0">
                <a:pos x="3582" y="15"/>
              </a:cxn>
              <a:cxn ang="0">
                <a:pos x="3449" y="25"/>
              </a:cxn>
              <a:cxn ang="0">
                <a:pos x="3318" y="35"/>
              </a:cxn>
              <a:cxn ang="0">
                <a:pos x="3187" y="43"/>
              </a:cxn>
              <a:cxn ang="0">
                <a:pos x="3056" y="51"/>
              </a:cxn>
              <a:cxn ang="0">
                <a:pos x="2926" y="57"/>
              </a:cxn>
              <a:cxn ang="0">
                <a:pos x="2797" y="62"/>
              </a:cxn>
              <a:cxn ang="0">
                <a:pos x="2670" y="67"/>
              </a:cxn>
              <a:cxn ang="0">
                <a:pos x="2544" y="71"/>
              </a:cxn>
              <a:cxn ang="0">
                <a:pos x="2417" y="74"/>
              </a:cxn>
              <a:cxn ang="0">
                <a:pos x="2295" y="76"/>
              </a:cxn>
              <a:cxn ang="0">
                <a:pos x="2171" y="77"/>
              </a:cxn>
              <a:cxn ang="0">
                <a:pos x="2051" y="77"/>
              </a:cxn>
              <a:cxn ang="0">
                <a:pos x="1931" y="77"/>
              </a:cxn>
              <a:cxn ang="0">
                <a:pos x="1700" y="77"/>
              </a:cxn>
              <a:cxn ang="0">
                <a:pos x="1476" y="74"/>
              </a:cxn>
              <a:cxn ang="0">
                <a:pos x="1266" y="69"/>
              </a:cxn>
              <a:cxn ang="0">
                <a:pos x="1067" y="62"/>
              </a:cxn>
              <a:cxn ang="0">
                <a:pos x="883" y="55"/>
              </a:cxn>
              <a:cxn ang="0">
                <a:pos x="711" y="47"/>
              </a:cxn>
              <a:cxn ang="0">
                <a:pos x="556" y="39"/>
              </a:cxn>
              <a:cxn ang="0">
                <a:pos x="416" y="30"/>
              </a:cxn>
              <a:cxn ang="0">
                <a:pos x="292" y="22"/>
              </a:cxn>
              <a:cxn ang="0">
                <a:pos x="192" y="15"/>
              </a:cxn>
              <a:cxn ang="0">
                <a:pos x="50" y="4"/>
              </a:cxn>
              <a:cxn ang="0">
                <a:pos x="0" y="0"/>
              </a:cxn>
              <a:cxn ang="0">
                <a:pos x="0" y="0"/>
              </a:cxn>
              <a:cxn ang="0">
                <a:pos x="0" y="0"/>
              </a:cxn>
              <a:cxn ang="0">
                <a:pos x="147" y="20"/>
              </a:cxn>
              <a:cxn ang="0">
                <a:pos x="292" y="38"/>
              </a:cxn>
              <a:cxn ang="0">
                <a:pos x="436" y="55"/>
              </a:cxn>
              <a:cxn ang="0">
                <a:pos x="578" y="71"/>
              </a:cxn>
              <a:cxn ang="0">
                <a:pos x="721" y="86"/>
              </a:cxn>
              <a:cxn ang="0">
                <a:pos x="860" y="98"/>
              </a:cxn>
              <a:cxn ang="0">
                <a:pos x="1000" y="111"/>
              </a:cxn>
              <a:cxn ang="0">
                <a:pos x="1139" y="121"/>
              </a:cxn>
              <a:cxn ang="0">
                <a:pos x="1276" y="131"/>
              </a:cxn>
              <a:cxn ang="0">
                <a:pos x="1415" y="140"/>
              </a:cxn>
              <a:cxn ang="0">
                <a:pos x="1548" y="147"/>
              </a:cxn>
              <a:cxn ang="0">
                <a:pos x="1685" y="154"/>
              </a:cxn>
              <a:cxn ang="0">
                <a:pos x="1817" y="159"/>
              </a:cxn>
              <a:cxn ang="0">
                <a:pos x="1951" y="164"/>
              </a:cxn>
              <a:cxn ang="0">
                <a:pos x="2079" y="167"/>
              </a:cxn>
              <a:cxn ang="0">
                <a:pos x="2210" y="170"/>
              </a:cxn>
              <a:cxn ang="0">
                <a:pos x="2336" y="171"/>
              </a:cxn>
              <a:cxn ang="0">
                <a:pos x="2467" y="172"/>
              </a:cxn>
              <a:cxn ang="0">
                <a:pos x="2589" y="172"/>
              </a:cxn>
              <a:cxn ang="0">
                <a:pos x="2712" y="171"/>
              </a:cxn>
              <a:cxn ang="0">
                <a:pos x="2836" y="169"/>
              </a:cxn>
              <a:cxn ang="0">
                <a:pos x="2959" y="167"/>
              </a:cxn>
              <a:cxn ang="0">
                <a:pos x="3080" y="164"/>
              </a:cxn>
              <a:cxn ang="0">
                <a:pos x="3197" y="160"/>
              </a:cxn>
              <a:cxn ang="0">
                <a:pos x="3313" y="155"/>
              </a:cxn>
              <a:cxn ang="0">
                <a:pos x="3429" y="150"/>
              </a:cxn>
              <a:cxn ang="0">
                <a:pos x="3542" y="144"/>
              </a:cxn>
              <a:cxn ang="0">
                <a:pos x="3653" y="137"/>
              </a:cxn>
              <a:cxn ang="0">
                <a:pos x="3724" y="125"/>
              </a:cxn>
            </a:cxnLst>
            <a:rect l="0" t="0" r="r" b="b"/>
            <a:pathLst>
              <a:path w="3724" h="172">
                <a:moveTo>
                  <a:pt x="3711" y="3"/>
                </a:moveTo>
                <a:lnTo>
                  <a:pt x="3582" y="15"/>
                </a:lnTo>
                <a:lnTo>
                  <a:pt x="3449" y="25"/>
                </a:lnTo>
                <a:lnTo>
                  <a:pt x="3318" y="35"/>
                </a:lnTo>
                <a:lnTo>
                  <a:pt x="3187" y="43"/>
                </a:lnTo>
                <a:lnTo>
                  <a:pt x="3056" y="51"/>
                </a:lnTo>
                <a:lnTo>
                  <a:pt x="2926" y="57"/>
                </a:lnTo>
                <a:lnTo>
                  <a:pt x="2797" y="62"/>
                </a:lnTo>
                <a:lnTo>
                  <a:pt x="2670" y="67"/>
                </a:lnTo>
                <a:lnTo>
                  <a:pt x="2544" y="71"/>
                </a:lnTo>
                <a:lnTo>
                  <a:pt x="2417" y="74"/>
                </a:lnTo>
                <a:lnTo>
                  <a:pt x="2295" y="76"/>
                </a:lnTo>
                <a:lnTo>
                  <a:pt x="2171" y="77"/>
                </a:lnTo>
                <a:lnTo>
                  <a:pt x="2051" y="77"/>
                </a:lnTo>
                <a:lnTo>
                  <a:pt x="1931" y="77"/>
                </a:lnTo>
                <a:lnTo>
                  <a:pt x="1700" y="77"/>
                </a:lnTo>
                <a:lnTo>
                  <a:pt x="1476" y="74"/>
                </a:lnTo>
                <a:lnTo>
                  <a:pt x="1266" y="69"/>
                </a:lnTo>
                <a:lnTo>
                  <a:pt x="1067" y="62"/>
                </a:lnTo>
                <a:lnTo>
                  <a:pt x="883" y="55"/>
                </a:lnTo>
                <a:lnTo>
                  <a:pt x="711" y="47"/>
                </a:lnTo>
                <a:lnTo>
                  <a:pt x="556" y="39"/>
                </a:lnTo>
                <a:lnTo>
                  <a:pt x="416" y="30"/>
                </a:lnTo>
                <a:lnTo>
                  <a:pt x="292" y="22"/>
                </a:lnTo>
                <a:lnTo>
                  <a:pt x="192" y="15"/>
                </a:lnTo>
                <a:lnTo>
                  <a:pt x="50" y="4"/>
                </a:lnTo>
                <a:lnTo>
                  <a:pt x="0" y="0"/>
                </a:lnTo>
                <a:lnTo>
                  <a:pt x="0" y="0"/>
                </a:lnTo>
                <a:lnTo>
                  <a:pt x="0" y="0"/>
                </a:lnTo>
                <a:lnTo>
                  <a:pt x="147" y="20"/>
                </a:lnTo>
                <a:lnTo>
                  <a:pt x="292" y="38"/>
                </a:lnTo>
                <a:lnTo>
                  <a:pt x="436" y="55"/>
                </a:lnTo>
                <a:lnTo>
                  <a:pt x="578" y="71"/>
                </a:lnTo>
                <a:lnTo>
                  <a:pt x="721" y="86"/>
                </a:lnTo>
                <a:lnTo>
                  <a:pt x="860" y="98"/>
                </a:lnTo>
                <a:lnTo>
                  <a:pt x="1000" y="111"/>
                </a:lnTo>
                <a:lnTo>
                  <a:pt x="1139" y="121"/>
                </a:lnTo>
                <a:lnTo>
                  <a:pt x="1276" y="131"/>
                </a:lnTo>
                <a:lnTo>
                  <a:pt x="1415" y="140"/>
                </a:lnTo>
                <a:lnTo>
                  <a:pt x="1548" y="147"/>
                </a:lnTo>
                <a:lnTo>
                  <a:pt x="1685" y="154"/>
                </a:lnTo>
                <a:lnTo>
                  <a:pt x="1817" y="159"/>
                </a:lnTo>
                <a:lnTo>
                  <a:pt x="1951" y="164"/>
                </a:lnTo>
                <a:lnTo>
                  <a:pt x="2079" y="167"/>
                </a:lnTo>
                <a:lnTo>
                  <a:pt x="2210" y="170"/>
                </a:lnTo>
                <a:lnTo>
                  <a:pt x="2336" y="171"/>
                </a:lnTo>
                <a:lnTo>
                  <a:pt x="2467" y="172"/>
                </a:lnTo>
                <a:lnTo>
                  <a:pt x="2589" y="172"/>
                </a:lnTo>
                <a:lnTo>
                  <a:pt x="2712" y="171"/>
                </a:lnTo>
                <a:lnTo>
                  <a:pt x="2836" y="169"/>
                </a:lnTo>
                <a:lnTo>
                  <a:pt x="2959" y="167"/>
                </a:lnTo>
                <a:lnTo>
                  <a:pt x="3080" y="164"/>
                </a:lnTo>
                <a:lnTo>
                  <a:pt x="3197" y="160"/>
                </a:lnTo>
                <a:lnTo>
                  <a:pt x="3313" y="155"/>
                </a:lnTo>
                <a:lnTo>
                  <a:pt x="3429" y="150"/>
                </a:lnTo>
                <a:lnTo>
                  <a:pt x="3542" y="144"/>
                </a:lnTo>
                <a:lnTo>
                  <a:pt x="3653" y="137"/>
                </a:lnTo>
                <a:lnTo>
                  <a:pt x="3724" y="125"/>
                </a:lnTo>
              </a:path>
            </a:pathLst>
          </a:custGeom>
          <a:solidFill>
            <a:schemeClr val="bg1"/>
          </a:solidFill>
          <a:ln w="9525">
            <a:noFill/>
            <a:round/>
            <a:headEnd/>
            <a:tailEnd/>
          </a:ln>
        </p:spPr>
        <p:txBody>
          <a:bodyPr/>
          <a:lstStyle/>
          <a:p>
            <a:endParaRPr lang="vi-VN"/>
          </a:p>
        </p:txBody>
      </p:sp>
      <p:sp>
        <p:nvSpPr>
          <p:cNvPr id="16" name="Title 1"/>
          <p:cNvSpPr txBox="1">
            <a:spLocks/>
          </p:cNvSpPr>
          <p:nvPr userDrawn="1"/>
        </p:nvSpPr>
        <p:spPr>
          <a:xfrm>
            <a:off x="5220866" y="6463084"/>
            <a:ext cx="3852714" cy="439936"/>
          </a:xfrm>
          <a:prstGeom prst="rect">
            <a:avLst/>
          </a:prstGeom>
        </p:spPr>
        <p:txBody>
          <a:bodyPr/>
          <a:lstStyle>
            <a:lvl1pPr algn="r" defTabSz="925513" rtl="0" eaLnBrk="1" fontAlgn="base" hangingPunct="1">
              <a:spcBef>
                <a:spcPct val="0"/>
              </a:spcBef>
              <a:spcAft>
                <a:spcPct val="0"/>
              </a:spcAft>
              <a:defRPr sz="2400">
                <a:solidFill>
                  <a:schemeClr val="accent1"/>
                </a:solidFill>
                <a:latin typeface="+mj-lt"/>
                <a:ea typeface="+mj-ea"/>
                <a:cs typeface="+mj-cs"/>
              </a:defRPr>
            </a:lvl1pPr>
            <a:lvl2pPr algn="r" defTabSz="925513" rtl="0" eaLnBrk="1" fontAlgn="base" hangingPunct="1">
              <a:spcBef>
                <a:spcPct val="0"/>
              </a:spcBef>
              <a:spcAft>
                <a:spcPct val="0"/>
              </a:spcAft>
              <a:defRPr sz="2400">
                <a:solidFill>
                  <a:schemeClr val="accent1"/>
                </a:solidFill>
                <a:latin typeface="Arial Narrow" pitchFamily="34" charset="0"/>
              </a:defRPr>
            </a:lvl2pPr>
            <a:lvl3pPr algn="r" defTabSz="925513" rtl="0" eaLnBrk="1" fontAlgn="base" hangingPunct="1">
              <a:spcBef>
                <a:spcPct val="0"/>
              </a:spcBef>
              <a:spcAft>
                <a:spcPct val="0"/>
              </a:spcAft>
              <a:defRPr sz="2400">
                <a:solidFill>
                  <a:schemeClr val="accent1"/>
                </a:solidFill>
                <a:latin typeface="Arial Narrow" pitchFamily="34" charset="0"/>
              </a:defRPr>
            </a:lvl3pPr>
            <a:lvl4pPr algn="r" defTabSz="925513" rtl="0" eaLnBrk="1" fontAlgn="base" hangingPunct="1">
              <a:spcBef>
                <a:spcPct val="0"/>
              </a:spcBef>
              <a:spcAft>
                <a:spcPct val="0"/>
              </a:spcAft>
              <a:defRPr sz="2400">
                <a:solidFill>
                  <a:schemeClr val="accent1"/>
                </a:solidFill>
                <a:latin typeface="Arial Narrow" pitchFamily="34" charset="0"/>
              </a:defRPr>
            </a:lvl4pPr>
            <a:lvl5pPr algn="r" defTabSz="925513" rtl="0" eaLnBrk="1" fontAlgn="base" hangingPunct="1">
              <a:spcBef>
                <a:spcPct val="0"/>
              </a:spcBef>
              <a:spcAft>
                <a:spcPct val="0"/>
              </a:spcAft>
              <a:defRPr sz="2400">
                <a:solidFill>
                  <a:schemeClr val="accent1"/>
                </a:solidFill>
                <a:latin typeface="Arial Narrow" pitchFamily="34" charset="0"/>
              </a:defRPr>
            </a:lvl5pPr>
            <a:lvl6pPr marL="457200" algn="r" defTabSz="925513" rtl="0" eaLnBrk="1" fontAlgn="base" hangingPunct="1">
              <a:spcBef>
                <a:spcPct val="0"/>
              </a:spcBef>
              <a:spcAft>
                <a:spcPct val="0"/>
              </a:spcAft>
              <a:defRPr sz="2400">
                <a:solidFill>
                  <a:schemeClr val="accent1"/>
                </a:solidFill>
                <a:latin typeface="Arial Narrow" pitchFamily="34" charset="0"/>
              </a:defRPr>
            </a:lvl6pPr>
            <a:lvl7pPr marL="914400" algn="r" defTabSz="925513" rtl="0" eaLnBrk="1" fontAlgn="base" hangingPunct="1">
              <a:spcBef>
                <a:spcPct val="0"/>
              </a:spcBef>
              <a:spcAft>
                <a:spcPct val="0"/>
              </a:spcAft>
              <a:defRPr sz="2400">
                <a:solidFill>
                  <a:schemeClr val="accent1"/>
                </a:solidFill>
                <a:latin typeface="Arial Narrow" pitchFamily="34" charset="0"/>
              </a:defRPr>
            </a:lvl7pPr>
            <a:lvl8pPr marL="1371600" algn="r" defTabSz="925513" rtl="0" eaLnBrk="1" fontAlgn="base" hangingPunct="1">
              <a:spcBef>
                <a:spcPct val="0"/>
              </a:spcBef>
              <a:spcAft>
                <a:spcPct val="0"/>
              </a:spcAft>
              <a:defRPr sz="2400">
                <a:solidFill>
                  <a:schemeClr val="accent1"/>
                </a:solidFill>
                <a:latin typeface="Arial Narrow" pitchFamily="34" charset="0"/>
              </a:defRPr>
            </a:lvl8pPr>
            <a:lvl9pPr marL="1828800" algn="r" defTabSz="925513" rtl="0" eaLnBrk="1" fontAlgn="base" hangingPunct="1">
              <a:spcBef>
                <a:spcPct val="0"/>
              </a:spcBef>
              <a:spcAft>
                <a:spcPct val="0"/>
              </a:spcAft>
              <a:defRPr sz="2400">
                <a:solidFill>
                  <a:schemeClr val="accent1"/>
                </a:solidFill>
                <a:latin typeface="Arial Narrow" pitchFamily="34" charset="0"/>
              </a:defRPr>
            </a:lvl9pPr>
          </a:lstStyle>
          <a:p>
            <a:r>
              <a:rPr lang="en-US" kern="0" dirty="0" err="1" smtClean="0"/>
              <a:t>eProject</a:t>
            </a:r>
            <a:r>
              <a:rPr lang="en-US" kern="0" dirty="0" smtClean="0"/>
              <a:t> - Furniture System</a:t>
            </a:r>
            <a:endParaRPr lang="vi-VN" kern="0" dirty="0"/>
          </a:p>
        </p:txBody>
      </p:sp>
      <p:pic>
        <p:nvPicPr>
          <p:cNvPr id="2" name="Picture 2" descr="C:\Users\Thuy_Sociu\Desktop\bk.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796930" y="76522"/>
            <a:ext cx="3280076" cy="7699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7">
                                            <p:txEl>
                                              <p:pRg st="0" end="0"/>
                                            </p:txEl>
                                          </p:spTgt>
                                        </p:tgtEl>
                                        <p:attrNameLst>
                                          <p:attrName>style.visibility</p:attrName>
                                        </p:attrNameLst>
                                      </p:cBhvr>
                                      <p:to>
                                        <p:strVal val="visible"/>
                                      </p:to>
                                    </p:set>
                                    <p:animEffect transition="in" filter="wipe(left)">
                                      <p:cBhvr>
                                        <p:cTn id="11" dur="500"/>
                                        <p:tgtEl>
                                          <p:spTgt spid="1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advAuto="0">
        <p:tmplLst>
          <p:tmpl lvl="1">
            <p:tnLst>
              <p:par>
                <p:cTn presetID="22" presetClass="entr" presetSubtype="8" fill="hold" nodeType="after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P spid="1026" grpId="0" autoUpdateAnimBg="0"/>
    </p:bldLst>
  </p:timing>
  <p:hf hdr="0" ftr="0" dt="0"/>
  <p:txStyles>
    <p:titleStyle>
      <a:lvl1pPr algn="r" defTabSz="925513" rtl="0" eaLnBrk="1" fontAlgn="base" hangingPunct="1">
        <a:spcBef>
          <a:spcPct val="0"/>
        </a:spcBef>
        <a:spcAft>
          <a:spcPct val="0"/>
        </a:spcAft>
        <a:defRPr sz="2400">
          <a:solidFill>
            <a:schemeClr val="accent1"/>
          </a:solidFill>
          <a:latin typeface="+mj-lt"/>
          <a:ea typeface="+mj-ea"/>
          <a:cs typeface="+mj-cs"/>
        </a:defRPr>
      </a:lvl1pPr>
      <a:lvl2pPr algn="r" defTabSz="925513" rtl="0" eaLnBrk="1" fontAlgn="base" hangingPunct="1">
        <a:spcBef>
          <a:spcPct val="0"/>
        </a:spcBef>
        <a:spcAft>
          <a:spcPct val="0"/>
        </a:spcAft>
        <a:defRPr sz="2400">
          <a:solidFill>
            <a:schemeClr val="accent1"/>
          </a:solidFill>
          <a:latin typeface="Arial Narrow" pitchFamily="34" charset="0"/>
        </a:defRPr>
      </a:lvl2pPr>
      <a:lvl3pPr algn="r" defTabSz="925513" rtl="0" eaLnBrk="1" fontAlgn="base" hangingPunct="1">
        <a:spcBef>
          <a:spcPct val="0"/>
        </a:spcBef>
        <a:spcAft>
          <a:spcPct val="0"/>
        </a:spcAft>
        <a:defRPr sz="2400">
          <a:solidFill>
            <a:schemeClr val="accent1"/>
          </a:solidFill>
          <a:latin typeface="Arial Narrow" pitchFamily="34" charset="0"/>
        </a:defRPr>
      </a:lvl3pPr>
      <a:lvl4pPr algn="r" defTabSz="925513" rtl="0" eaLnBrk="1" fontAlgn="base" hangingPunct="1">
        <a:spcBef>
          <a:spcPct val="0"/>
        </a:spcBef>
        <a:spcAft>
          <a:spcPct val="0"/>
        </a:spcAft>
        <a:defRPr sz="2400">
          <a:solidFill>
            <a:schemeClr val="accent1"/>
          </a:solidFill>
          <a:latin typeface="Arial Narrow" pitchFamily="34" charset="0"/>
        </a:defRPr>
      </a:lvl4pPr>
      <a:lvl5pPr algn="r" defTabSz="925513" rtl="0" eaLnBrk="1" fontAlgn="base" hangingPunct="1">
        <a:spcBef>
          <a:spcPct val="0"/>
        </a:spcBef>
        <a:spcAft>
          <a:spcPct val="0"/>
        </a:spcAft>
        <a:defRPr sz="2400">
          <a:solidFill>
            <a:schemeClr val="accent1"/>
          </a:solidFill>
          <a:latin typeface="Arial Narrow" pitchFamily="34" charset="0"/>
        </a:defRPr>
      </a:lvl5pPr>
      <a:lvl6pPr marL="457200" algn="r" defTabSz="925513" rtl="0" eaLnBrk="1" fontAlgn="base" hangingPunct="1">
        <a:spcBef>
          <a:spcPct val="0"/>
        </a:spcBef>
        <a:spcAft>
          <a:spcPct val="0"/>
        </a:spcAft>
        <a:defRPr sz="2400">
          <a:solidFill>
            <a:schemeClr val="accent1"/>
          </a:solidFill>
          <a:latin typeface="Arial Narrow" pitchFamily="34" charset="0"/>
        </a:defRPr>
      </a:lvl6pPr>
      <a:lvl7pPr marL="914400" algn="r" defTabSz="925513" rtl="0" eaLnBrk="1" fontAlgn="base" hangingPunct="1">
        <a:spcBef>
          <a:spcPct val="0"/>
        </a:spcBef>
        <a:spcAft>
          <a:spcPct val="0"/>
        </a:spcAft>
        <a:defRPr sz="2400">
          <a:solidFill>
            <a:schemeClr val="accent1"/>
          </a:solidFill>
          <a:latin typeface="Arial Narrow" pitchFamily="34" charset="0"/>
        </a:defRPr>
      </a:lvl7pPr>
      <a:lvl8pPr marL="1371600" algn="r" defTabSz="925513" rtl="0" eaLnBrk="1" fontAlgn="base" hangingPunct="1">
        <a:spcBef>
          <a:spcPct val="0"/>
        </a:spcBef>
        <a:spcAft>
          <a:spcPct val="0"/>
        </a:spcAft>
        <a:defRPr sz="2400">
          <a:solidFill>
            <a:schemeClr val="accent1"/>
          </a:solidFill>
          <a:latin typeface="Arial Narrow" pitchFamily="34" charset="0"/>
        </a:defRPr>
      </a:lvl8pPr>
      <a:lvl9pPr marL="1828800" algn="r" defTabSz="925513" rtl="0" eaLnBrk="1" fontAlgn="base" hangingPunct="1">
        <a:spcBef>
          <a:spcPct val="0"/>
        </a:spcBef>
        <a:spcAft>
          <a:spcPct val="0"/>
        </a:spcAft>
        <a:defRPr sz="2400">
          <a:solidFill>
            <a:schemeClr val="accent1"/>
          </a:solidFill>
          <a:latin typeface="Arial Narrow" pitchFamily="34" charset="0"/>
        </a:defRPr>
      </a:lvl9pPr>
    </p:titleStyle>
    <p:bodyStyle>
      <a:lvl1pPr algn="l" defTabSz="925513" rtl="0" eaLnBrk="1" fontAlgn="base" hangingPunct="1">
        <a:spcBef>
          <a:spcPct val="0"/>
        </a:spcBef>
        <a:spcAft>
          <a:spcPct val="0"/>
        </a:spcAft>
        <a:defRPr sz="2400">
          <a:solidFill>
            <a:schemeClr val="accent1"/>
          </a:solidFill>
          <a:latin typeface="+mn-lt"/>
          <a:ea typeface="+mn-ea"/>
          <a:cs typeface="+mn-cs"/>
        </a:defRPr>
      </a:lvl1pPr>
      <a:lvl2pPr algn="l" defTabSz="925513" rtl="0" eaLnBrk="1" fontAlgn="base" hangingPunct="1">
        <a:spcBef>
          <a:spcPct val="20000"/>
        </a:spcBef>
        <a:spcAft>
          <a:spcPct val="0"/>
        </a:spcAft>
        <a:buChar char="–"/>
        <a:defRPr sz="2400">
          <a:solidFill>
            <a:schemeClr val="tx1"/>
          </a:solidFill>
          <a:latin typeface="Arial" charset="0"/>
        </a:defRPr>
      </a:lvl2pPr>
      <a:lvl3pPr algn="l" defTabSz="925513" rtl="0" eaLnBrk="1" fontAlgn="base" hangingPunct="1">
        <a:spcBef>
          <a:spcPct val="20000"/>
        </a:spcBef>
        <a:spcAft>
          <a:spcPct val="0"/>
        </a:spcAft>
        <a:buChar char="•"/>
        <a:defRPr sz="2400">
          <a:solidFill>
            <a:schemeClr val="tx1"/>
          </a:solidFill>
          <a:latin typeface="Arial" charset="0"/>
        </a:defRPr>
      </a:lvl3pPr>
      <a:lvl4pPr algn="l" defTabSz="925513" rtl="0" eaLnBrk="1" fontAlgn="base" hangingPunct="1">
        <a:spcBef>
          <a:spcPct val="20000"/>
        </a:spcBef>
        <a:spcAft>
          <a:spcPct val="0"/>
        </a:spcAft>
        <a:buChar char="–"/>
        <a:defRPr sz="2400">
          <a:solidFill>
            <a:schemeClr val="tx1"/>
          </a:solidFill>
          <a:latin typeface="Arial" charset="0"/>
        </a:defRPr>
      </a:lvl4pPr>
      <a:lvl5pPr algn="l" defTabSz="925513" rtl="0" eaLnBrk="1" fontAlgn="base" hangingPunct="1">
        <a:spcBef>
          <a:spcPct val="20000"/>
        </a:spcBef>
        <a:spcAft>
          <a:spcPct val="0"/>
        </a:spcAft>
        <a:buChar char="»"/>
        <a:defRPr sz="2400">
          <a:solidFill>
            <a:schemeClr val="tx1"/>
          </a:solidFill>
          <a:latin typeface="Arial" charset="0"/>
        </a:defRPr>
      </a:lvl5pPr>
      <a:lvl6pPr marL="457200" algn="l" defTabSz="925513" rtl="0" eaLnBrk="1" fontAlgn="base" hangingPunct="1">
        <a:spcBef>
          <a:spcPct val="20000"/>
        </a:spcBef>
        <a:spcAft>
          <a:spcPct val="0"/>
        </a:spcAft>
        <a:buChar char="»"/>
        <a:defRPr sz="2400">
          <a:solidFill>
            <a:schemeClr val="tx1"/>
          </a:solidFill>
          <a:latin typeface="Arial" charset="0"/>
        </a:defRPr>
      </a:lvl6pPr>
      <a:lvl7pPr marL="914400" algn="l" defTabSz="925513" rtl="0" eaLnBrk="1" fontAlgn="base" hangingPunct="1">
        <a:spcBef>
          <a:spcPct val="20000"/>
        </a:spcBef>
        <a:spcAft>
          <a:spcPct val="0"/>
        </a:spcAft>
        <a:buChar char="»"/>
        <a:defRPr sz="2400">
          <a:solidFill>
            <a:schemeClr val="tx1"/>
          </a:solidFill>
          <a:latin typeface="Arial" charset="0"/>
        </a:defRPr>
      </a:lvl7pPr>
      <a:lvl8pPr marL="1371600" algn="l" defTabSz="925513" rtl="0" eaLnBrk="1" fontAlgn="base" hangingPunct="1">
        <a:spcBef>
          <a:spcPct val="20000"/>
        </a:spcBef>
        <a:spcAft>
          <a:spcPct val="0"/>
        </a:spcAft>
        <a:buChar char="»"/>
        <a:defRPr sz="2400">
          <a:solidFill>
            <a:schemeClr val="tx1"/>
          </a:solidFill>
          <a:latin typeface="Arial" charset="0"/>
        </a:defRPr>
      </a:lvl8pPr>
      <a:lvl9pPr marL="1828800" algn="l" defTabSz="925513" rtl="0" eaLnBrk="1" fontAlgn="base" hangingPunct="1">
        <a:spcBef>
          <a:spcPct val="20000"/>
        </a:spcBef>
        <a:spcAft>
          <a:spcPct val="0"/>
        </a:spcAft>
        <a:buChar char="»"/>
        <a:defRPr sz="2400">
          <a:solidFill>
            <a:schemeClr val="tx1"/>
          </a:solidFill>
          <a:latin typeface="Arial" charset="0"/>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5588" cy="7021513"/>
          </a:xfrm>
          <a:prstGeom prst="rect">
            <a:avLst/>
          </a:prstGeom>
          <a:gradFill rotWithShape="1">
            <a:gsLst>
              <a:gs pos="0">
                <a:schemeClr val="bg1"/>
              </a:gs>
              <a:gs pos="100000">
                <a:srgbClr val="D9D9D9"/>
              </a:gs>
            </a:gsLst>
            <a:lin ang="5400000" scaled="1"/>
          </a:gradFill>
          <a:ln w="9525">
            <a:noFill/>
            <a:miter lim="800000"/>
            <a:headEnd/>
            <a:tailEnd/>
          </a:ln>
          <a:effectLst/>
        </p:spPr>
        <p:txBody>
          <a:bodyPr wrap="none" lIns="92382" tIns="46191" rIns="92382" bIns="46191" anchor="ctr"/>
          <a:lstStyle/>
          <a:p>
            <a:pPr algn="ctr" defTabSz="923925"/>
            <a:endParaRPr lang="vi-VN" sz="1800"/>
          </a:p>
        </p:txBody>
      </p:sp>
      <p:sp>
        <p:nvSpPr>
          <p:cNvPr id="17411" name="Rectangle 3"/>
          <p:cNvSpPr>
            <a:spLocks noChangeArrowheads="1"/>
          </p:cNvSpPr>
          <p:nvPr/>
        </p:nvSpPr>
        <p:spPr bwMode="auto">
          <a:xfrm>
            <a:off x="-93663" y="6607175"/>
            <a:ext cx="8534401" cy="374650"/>
          </a:xfrm>
          <a:prstGeom prst="rect">
            <a:avLst/>
          </a:prstGeom>
          <a:noFill/>
          <a:ln w="9525" algn="ctr">
            <a:noFill/>
            <a:miter lim="800000"/>
            <a:headEnd/>
            <a:tailEnd/>
          </a:ln>
          <a:effectLst/>
        </p:spPr>
        <p:txBody>
          <a:bodyPr lIns="0" tIns="0" rIns="0" bIns="0" anchor="ctr"/>
          <a:lstStyle/>
          <a:p>
            <a:pPr algn="r" defTabSz="923925"/>
            <a:r>
              <a:rPr lang="en-GB" sz="1200">
                <a:solidFill>
                  <a:srgbClr val="4D4D4D"/>
                </a:solidFill>
                <a:latin typeface="Neo Sans" pitchFamily="34" charset="0"/>
              </a:rPr>
              <a:t>m62 visualcommunications is the global leader in presentation effectiveness, from offices in the UK, USA, and Singapore</a:t>
            </a:r>
          </a:p>
        </p:txBody>
      </p:sp>
      <p:pic>
        <p:nvPicPr>
          <p:cNvPr id="17412" name="Picture 4" descr="m62-logo">
            <a:hlinkClick r:id="rId13"/>
          </p:cNvPr>
          <p:cNvPicPr>
            <a:picLocks noChangeAspect="1" noChangeArrowheads="1"/>
          </p:cNvPicPr>
          <p:nvPr/>
        </p:nvPicPr>
        <p:blipFill>
          <a:blip r:embed="rId14"/>
          <a:srcRect/>
          <a:stretch>
            <a:fillRect/>
          </a:stretch>
        </p:blipFill>
        <p:spPr bwMode="auto">
          <a:xfrm>
            <a:off x="8504238" y="6638925"/>
            <a:ext cx="381000" cy="263525"/>
          </a:xfrm>
          <a:prstGeom prst="rect">
            <a:avLst/>
          </a:prstGeom>
          <a:noFill/>
        </p:spPr>
      </p:pic>
      <p:pic>
        <p:nvPicPr>
          <p:cNvPr id="17413" name="Picture 5" descr="1">
            <a:hlinkClick r:id="rId15"/>
          </p:cNvPr>
          <p:cNvPicPr>
            <a:picLocks noChangeAspect="1" noChangeArrowheads="1"/>
          </p:cNvPicPr>
          <p:nvPr/>
        </p:nvPicPr>
        <p:blipFill>
          <a:blip r:embed="rId16"/>
          <a:srcRect/>
          <a:stretch>
            <a:fillRect/>
          </a:stretch>
        </p:blipFill>
        <p:spPr bwMode="auto">
          <a:xfrm>
            <a:off x="260350" y="796925"/>
            <a:ext cx="2000250" cy="1492250"/>
          </a:xfrm>
          <a:prstGeom prst="rect">
            <a:avLst/>
          </a:prstGeom>
          <a:noFill/>
        </p:spPr>
      </p:pic>
      <p:pic>
        <p:nvPicPr>
          <p:cNvPr id="17414" name="Picture 6" descr="2">
            <a:hlinkClick r:id="rId17"/>
          </p:cNvPr>
          <p:cNvPicPr>
            <a:picLocks noChangeAspect="1" noChangeArrowheads="1"/>
          </p:cNvPicPr>
          <p:nvPr/>
        </p:nvPicPr>
        <p:blipFill>
          <a:blip r:embed="rId18"/>
          <a:srcRect/>
          <a:stretch>
            <a:fillRect/>
          </a:stretch>
        </p:blipFill>
        <p:spPr bwMode="auto">
          <a:xfrm>
            <a:off x="287338" y="2736850"/>
            <a:ext cx="2000250" cy="1492250"/>
          </a:xfrm>
          <a:prstGeom prst="rect">
            <a:avLst/>
          </a:prstGeom>
          <a:noFill/>
        </p:spPr>
      </p:pic>
      <p:pic>
        <p:nvPicPr>
          <p:cNvPr id="17415" name="Picture 7" descr="3">
            <a:hlinkClick r:id="rId19"/>
          </p:cNvPr>
          <p:cNvPicPr>
            <a:picLocks noChangeAspect="1" noChangeArrowheads="1"/>
          </p:cNvPicPr>
          <p:nvPr/>
        </p:nvPicPr>
        <p:blipFill>
          <a:blip r:embed="rId20"/>
          <a:srcRect/>
          <a:stretch>
            <a:fillRect/>
          </a:stretch>
        </p:blipFill>
        <p:spPr bwMode="auto">
          <a:xfrm>
            <a:off x="287338" y="4678363"/>
            <a:ext cx="2000250" cy="1492250"/>
          </a:xfrm>
          <a:prstGeom prst="rect">
            <a:avLst/>
          </a:prstGeom>
          <a:noFill/>
        </p:spPr>
      </p:pic>
      <p:sp>
        <p:nvSpPr>
          <p:cNvPr id="17416" name="Text Box 8">
            <a:hlinkClick r:id="rId15"/>
          </p:cNvPr>
          <p:cNvSpPr txBox="1">
            <a:spLocks noChangeArrowheads="1"/>
          </p:cNvSpPr>
          <p:nvPr/>
        </p:nvSpPr>
        <p:spPr bwMode="auto">
          <a:xfrm>
            <a:off x="379413" y="2344738"/>
            <a:ext cx="1636712" cy="219075"/>
          </a:xfrm>
          <a:prstGeom prst="rect">
            <a:avLst/>
          </a:prstGeom>
          <a:noFill/>
          <a:ln w="9525" algn="ctr">
            <a:noFill/>
            <a:miter lim="800000"/>
            <a:headEnd/>
            <a:tailEnd/>
          </a:ln>
          <a:effectLst/>
        </p:spPr>
        <p:txBody>
          <a:bodyPr wrap="none" lIns="0" tIns="0" rIns="0" bIns="0" anchor="ctr">
            <a:spAutoFit/>
          </a:bodyPr>
          <a:lstStyle/>
          <a:p>
            <a:pPr defTabSz="923925"/>
            <a:r>
              <a:rPr lang="en-GB" sz="1400">
                <a:solidFill>
                  <a:srgbClr val="135971"/>
                </a:solidFill>
                <a:latin typeface="Neo Sans" pitchFamily="34" charset="0"/>
              </a:rPr>
              <a:t>Beyond Bullet Points</a:t>
            </a:r>
          </a:p>
        </p:txBody>
      </p:sp>
      <p:sp>
        <p:nvSpPr>
          <p:cNvPr id="17417" name="Text Box 9">
            <a:hlinkClick r:id="rId17"/>
          </p:cNvPr>
          <p:cNvSpPr txBox="1">
            <a:spLocks noChangeArrowheads="1"/>
          </p:cNvSpPr>
          <p:nvPr/>
        </p:nvSpPr>
        <p:spPr bwMode="auto">
          <a:xfrm>
            <a:off x="379413" y="4289425"/>
            <a:ext cx="1417637" cy="217488"/>
          </a:xfrm>
          <a:prstGeom prst="rect">
            <a:avLst/>
          </a:prstGeom>
          <a:noFill/>
          <a:ln w="9525" algn="ctr">
            <a:noFill/>
            <a:miter lim="800000"/>
            <a:headEnd/>
            <a:tailEnd/>
          </a:ln>
          <a:effectLst/>
        </p:spPr>
        <p:txBody>
          <a:bodyPr wrap="none" lIns="0" tIns="0" rIns="0" bIns="0" anchor="ctr">
            <a:spAutoFit/>
          </a:bodyPr>
          <a:lstStyle/>
          <a:p>
            <a:pPr defTabSz="923925"/>
            <a:r>
              <a:rPr lang="en-GB" sz="1400">
                <a:solidFill>
                  <a:srgbClr val="135971"/>
                </a:solidFill>
                <a:latin typeface="Neo Sans" pitchFamily="34" charset="0"/>
              </a:rPr>
              <a:t>PowerPoint Slides</a:t>
            </a:r>
          </a:p>
        </p:txBody>
      </p:sp>
      <p:sp>
        <p:nvSpPr>
          <p:cNvPr id="17418" name="Text Box 10">
            <a:hlinkClick r:id="rId19"/>
          </p:cNvPr>
          <p:cNvSpPr txBox="1">
            <a:spLocks noChangeArrowheads="1"/>
          </p:cNvSpPr>
          <p:nvPr/>
        </p:nvSpPr>
        <p:spPr bwMode="auto">
          <a:xfrm>
            <a:off x="379413" y="6229350"/>
            <a:ext cx="1598612" cy="219075"/>
          </a:xfrm>
          <a:prstGeom prst="rect">
            <a:avLst/>
          </a:prstGeom>
          <a:noFill/>
          <a:ln w="9525" algn="ctr">
            <a:noFill/>
            <a:miter lim="800000"/>
            <a:headEnd/>
            <a:tailEnd/>
          </a:ln>
          <a:effectLst/>
        </p:spPr>
        <p:txBody>
          <a:bodyPr wrap="none" lIns="0" tIns="0" rIns="0" bIns="0" anchor="ctr">
            <a:spAutoFit/>
          </a:bodyPr>
          <a:lstStyle/>
          <a:p>
            <a:pPr defTabSz="923925"/>
            <a:r>
              <a:rPr lang="en-GB" sz="1400">
                <a:solidFill>
                  <a:srgbClr val="135971"/>
                </a:solidFill>
                <a:latin typeface="Neo Sans" pitchFamily="34" charset="0"/>
              </a:rPr>
              <a:t>PowerPoint Training</a:t>
            </a:r>
          </a:p>
        </p:txBody>
      </p:sp>
      <p:pic>
        <p:nvPicPr>
          <p:cNvPr id="17419" name="Picture 11" descr="bg"/>
          <p:cNvPicPr>
            <a:picLocks noChangeAspect="1" noChangeArrowheads="1"/>
          </p:cNvPicPr>
          <p:nvPr/>
        </p:nvPicPr>
        <p:blipFill>
          <a:blip r:embed="rId21"/>
          <a:srcRect/>
          <a:stretch>
            <a:fillRect/>
          </a:stretch>
        </p:blipFill>
        <p:spPr bwMode="auto">
          <a:xfrm>
            <a:off x="2520950" y="796925"/>
            <a:ext cx="6364288" cy="5373688"/>
          </a:xfrm>
          <a:prstGeom prst="rect">
            <a:avLst/>
          </a:prstGeom>
          <a:noFill/>
        </p:spPr>
      </p:pic>
      <p:sp>
        <p:nvSpPr>
          <p:cNvPr id="17420" name="Text Box 12"/>
          <p:cNvSpPr txBox="1">
            <a:spLocks noChangeArrowheads="1"/>
          </p:cNvSpPr>
          <p:nvPr/>
        </p:nvSpPr>
        <p:spPr bwMode="auto">
          <a:xfrm>
            <a:off x="28575" y="193675"/>
            <a:ext cx="9117013" cy="374650"/>
          </a:xfrm>
          <a:prstGeom prst="rect">
            <a:avLst/>
          </a:prstGeom>
          <a:noFill/>
          <a:ln w="9525" algn="ctr">
            <a:noFill/>
            <a:miter lim="800000"/>
            <a:headEnd/>
            <a:tailEnd/>
          </a:ln>
          <a:effectLst/>
        </p:spPr>
        <p:txBody>
          <a:bodyPr lIns="0" tIns="0" rIns="0" bIns="0" anchor="ctr"/>
          <a:lstStyle/>
          <a:p>
            <a:pPr algn="ctr" defTabSz="923925"/>
            <a:r>
              <a:rPr lang="en-GB" sz="2100">
                <a:solidFill>
                  <a:srgbClr val="333333"/>
                </a:solidFill>
                <a:latin typeface="Neo Sans" pitchFamily="34" charset="0"/>
              </a:rPr>
              <a:t>It’s not the </a:t>
            </a:r>
            <a:r>
              <a:rPr lang="en-GB" sz="2100" b="1">
                <a:solidFill>
                  <a:srgbClr val="333333"/>
                </a:solidFill>
                <a:latin typeface="Neo Sans" pitchFamily="34" charset="0"/>
              </a:rPr>
              <a:t>design</a:t>
            </a:r>
            <a:r>
              <a:rPr lang="en-GB" sz="2100">
                <a:solidFill>
                  <a:srgbClr val="333333"/>
                </a:solidFill>
                <a:latin typeface="Neo Sans" pitchFamily="34" charset="0"/>
              </a:rPr>
              <a:t> of your template, it’s what you </a:t>
            </a:r>
            <a:r>
              <a:rPr lang="en-GB" sz="2100" b="1">
                <a:solidFill>
                  <a:srgbClr val="333333"/>
                </a:solidFill>
                <a:latin typeface="Neo Sans" pitchFamily="34" charset="0"/>
              </a:rPr>
              <a:t>do with it</a:t>
            </a:r>
            <a:r>
              <a:rPr lang="en-GB"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23925" rtl="0" fontAlgn="base">
        <a:spcBef>
          <a:spcPct val="0"/>
        </a:spcBef>
        <a:spcAft>
          <a:spcPct val="0"/>
        </a:spcAft>
        <a:defRPr sz="2000">
          <a:solidFill>
            <a:srgbClr val="333333"/>
          </a:solidFill>
          <a:latin typeface="+mj-lt"/>
          <a:ea typeface="+mj-ea"/>
          <a:cs typeface="+mj-cs"/>
        </a:defRPr>
      </a:lvl1pPr>
      <a:lvl2pPr algn="ctr" defTabSz="923925" rtl="0" fontAlgn="base">
        <a:spcBef>
          <a:spcPct val="0"/>
        </a:spcBef>
        <a:spcAft>
          <a:spcPct val="0"/>
        </a:spcAft>
        <a:defRPr sz="2000">
          <a:solidFill>
            <a:srgbClr val="333333"/>
          </a:solidFill>
          <a:latin typeface="Neo Sans" pitchFamily="34" charset="0"/>
        </a:defRPr>
      </a:lvl2pPr>
      <a:lvl3pPr algn="ctr" defTabSz="923925" rtl="0" fontAlgn="base">
        <a:spcBef>
          <a:spcPct val="0"/>
        </a:spcBef>
        <a:spcAft>
          <a:spcPct val="0"/>
        </a:spcAft>
        <a:defRPr sz="2000">
          <a:solidFill>
            <a:srgbClr val="333333"/>
          </a:solidFill>
          <a:latin typeface="Neo Sans" pitchFamily="34" charset="0"/>
        </a:defRPr>
      </a:lvl3pPr>
      <a:lvl4pPr algn="ctr" defTabSz="923925" rtl="0" fontAlgn="base">
        <a:spcBef>
          <a:spcPct val="0"/>
        </a:spcBef>
        <a:spcAft>
          <a:spcPct val="0"/>
        </a:spcAft>
        <a:defRPr sz="2000">
          <a:solidFill>
            <a:srgbClr val="333333"/>
          </a:solidFill>
          <a:latin typeface="Neo Sans" pitchFamily="34" charset="0"/>
        </a:defRPr>
      </a:lvl4pPr>
      <a:lvl5pPr algn="ctr" defTabSz="923925" rtl="0" fontAlgn="base">
        <a:spcBef>
          <a:spcPct val="0"/>
        </a:spcBef>
        <a:spcAft>
          <a:spcPct val="0"/>
        </a:spcAft>
        <a:defRPr sz="2000">
          <a:solidFill>
            <a:srgbClr val="333333"/>
          </a:solidFill>
          <a:latin typeface="Neo Sans" pitchFamily="34" charset="0"/>
        </a:defRPr>
      </a:lvl5pPr>
      <a:lvl6pPr marL="457200" algn="ctr" defTabSz="923925" rtl="0" fontAlgn="base">
        <a:spcBef>
          <a:spcPct val="0"/>
        </a:spcBef>
        <a:spcAft>
          <a:spcPct val="0"/>
        </a:spcAft>
        <a:defRPr sz="2000">
          <a:solidFill>
            <a:srgbClr val="333333"/>
          </a:solidFill>
          <a:latin typeface="Neo Sans" pitchFamily="34" charset="0"/>
        </a:defRPr>
      </a:lvl6pPr>
      <a:lvl7pPr marL="914400" algn="ctr" defTabSz="923925" rtl="0" fontAlgn="base">
        <a:spcBef>
          <a:spcPct val="0"/>
        </a:spcBef>
        <a:spcAft>
          <a:spcPct val="0"/>
        </a:spcAft>
        <a:defRPr sz="2000">
          <a:solidFill>
            <a:srgbClr val="333333"/>
          </a:solidFill>
          <a:latin typeface="Neo Sans" pitchFamily="34" charset="0"/>
        </a:defRPr>
      </a:lvl7pPr>
      <a:lvl8pPr marL="1371600" algn="ctr" defTabSz="923925" rtl="0" fontAlgn="base">
        <a:spcBef>
          <a:spcPct val="0"/>
        </a:spcBef>
        <a:spcAft>
          <a:spcPct val="0"/>
        </a:spcAft>
        <a:defRPr sz="2000">
          <a:solidFill>
            <a:srgbClr val="333333"/>
          </a:solidFill>
          <a:latin typeface="Neo Sans" pitchFamily="34" charset="0"/>
        </a:defRPr>
      </a:lvl8pPr>
      <a:lvl9pPr marL="1828800" algn="ctr" defTabSz="923925" rtl="0" fontAlgn="base">
        <a:spcBef>
          <a:spcPct val="0"/>
        </a:spcBef>
        <a:spcAft>
          <a:spcPct val="0"/>
        </a:spcAft>
        <a:defRPr sz="2000">
          <a:solidFill>
            <a:srgbClr val="333333"/>
          </a:solidFill>
          <a:latin typeface="Neo Sans" pitchFamily="34" charset="0"/>
        </a:defRPr>
      </a:lvl9pPr>
    </p:titleStyle>
    <p:bodyStyle>
      <a:lvl1pPr marL="346075" indent="-346075" algn="l" defTabSz="923925" rtl="0" fontAlgn="base">
        <a:spcBef>
          <a:spcPct val="20000"/>
        </a:spcBef>
        <a:spcAft>
          <a:spcPct val="0"/>
        </a:spcAft>
        <a:buChar char="•"/>
        <a:defRPr sz="3200">
          <a:solidFill>
            <a:schemeClr val="tx1"/>
          </a:solidFill>
          <a:latin typeface="+mn-lt"/>
          <a:ea typeface="+mn-ea"/>
          <a:cs typeface="+mn-cs"/>
        </a:defRPr>
      </a:lvl1pPr>
      <a:lvl2pPr marL="750888" indent="-288925" algn="l" defTabSz="923925" rtl="0" fontAlgn="base">
        <a:spcBef>
          <a:spcPct val="20000"/>
        </a:spcBef>
        <a:spcAft>
          <a:spcPct val="0"/>
        </a:spcAft>
        <a:buChar char="–"/>
        <a:defRPr sz="2800">
          <a:solidFill>
            <a:schemeClr val="tx1"/>
          </a:solidFill>
          <a:latin typeface="+mn-lt"/>
        </a:defRPr>
      </a:lvl2pPr>
      <a:lvl3pPr marL="1154113" indent="-230188" algn="l" defTabSz="923925" rtl="0" fontAlgn="base">
        <a:spcBef>
          <a:spcPct val="20000"/>
        </a:spcBef>
        <a:spcAft>
          <a:spcPct val="0"/>
        </a:spcAft>
        <a:buChar char="•"/>
        <a:defRPr sz="2400">
          <a:solidFill>
            <a:schemeClr val="tx1"/>
          </a:solidFill>
          <a:latin typeface="+mn-lt"/>
        </a:defRPr>
      </a:lvl3pPr>
      <a:lvl4pPr marL="1616075" indent="-230188" algn="l" defTabSz="923925" rtl="0" fontAlgn="base">
        <a:spcBef>
          <a:spcPct val="20000"/>
        </a:spcBef>
        <a:spcAft>
          <a:spcPct val="0"/>
        </a:spcAft>
        <a:buChar char="–"/>
        <a:defRPr sz="2000">
          <a:solidFill>
            <a:schemeClr val="tx1"/>
          </a:solidFill>
          <a:latin typeface="+mn-lt"/>
        </a:defRPr>
      </a:lvl4pPr>
      <a:lvl5pPr marL="2078038" indent="-230188" algn="l" defTabSz="923925" rtl="0" fontAlgn="base">
        <a:spcBef>
          <a:spcPct val="20000"/>
        </a:spcBef>
        <a:spcAft>
          <a:spcPct val="0"/>
        </a:spcAft>
        <a:buChar char="»"/>
        <a:defRPr sz="2000">
          <a:solidFill>
            <a:schemeClr val="tx1"/>
          </a:solidFill>
          <a:latin typeface="+mn-lt"/>
        </a:defRPr>
      </a:lvl5pPr>
      <a:lvl6pPr marL="2535238" indent="-230188" algn="l" defTabSz="923925" rtl="0" fontAlgn="base">
        <a:spcBef>
          <a:spcPct val="20000"/>
        </a:spcBef>
        <a:spcAft>
          <a:spcPct val="0"/>
        </a:spcAft>
        <a:buChar char="»"/>
        <a:defRPr sz="2000">
          <a:solidFill>
            <a:schemeClr val="tx1"/>
          </a:solidFill>
          <a:latin typeface="+mn-lt"/>
        </a:defRPr>
      </a:lvl6pPr>
      <a:lvl7pPr marL="2992438" indent="-230188" algn="l" defTabSz="923925" rtl="0" fontAlgn="base">
        <a:spcBef>
          <a:spcPct val="20000"/>
        </a:spcBef>
        <a:spcAft>
          <a:spcPct val="0"/>
        </a:spcAft>
        <a:buChar char="»"/>
        <a:defRPr sz="2000">
          <a:solidFill>
            <a:schemeClr val="tx1"/>
          </a:solidFill>
          <a:latin typeface="+mn-lt"/>
        </a:defRPr>
      </a:lvl7pPr>
      <a:lvl8pPr marL="3449638" indent="-230188" algn="l" defTabSz="923925" rtl="0" fontAlgn="base">
        <a:spcBef>
          <a:spcPct val="20000"/>
        </a:spcBef>
        <a:spcAft>
          <a:spcPct val="0"/>
        </a:spcAft>
        <a:buChar char="»"/>
        <a:defRPr sz="2000">
          <a:solidFill>
            <a:schemeClr val="tx1"/>
          </a:solidFill>
          <a:latin typeface="+mn-lt"/>
        </a:defRPr>
      </a:lvl8pPr>
      <a:lvl9pPr marL="3906838" indent="-230188" algn="l" defTabSz="923925"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2"/>
          <p:cNvSpPr txBox="1">
            <a:spLocks noChangeArrowheads="1"/>
          </p:cNvSpPr>
          <p:nvPr/>
        </p:nvSpPr>
        <p:spPr bwMode="auto">
          <a:xfrm>
            <a:off x="1260427" y="2430636"/>
            <a:ext cx="6014608" cy="28083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2367" tIns="46183" rIns="92367" bIns="46183" numCol="1" anchor="b" anchorCtr="0" compatLnSpc="1">
            <a:prstTxWarp prst="textNoShape">
              <a:avLst/>
            </a:prstTxWarp>
          </a:bodyPr>
          <a:lstStyle/>
          <a:p>
            <a:endParaRPr lang="en-US" dirty="0" smtClean="0">
              <a:solidFill>
                <a:schemeClr val="accent2">
                  <a:lumMod val="50000"/>
                </a:schemeClr>
              </a:solidFill>
            </a:endParaRPr>
          </a:p>
          <a:p>
            <a:r>
              <a:rPr lang="en-US" dirty="0" smtClean="0">
                <a:solidFill>
                  <a:schemeClr val="accent2">
                    <a:lumMod val="50000"/>
                  </a:schemeClr>
                </a:solidFill>
              </a:rPr>
              <a:t>Group </a:t>
            </a:r>
            <a:r>
              <a:rPr lang="en-US" dirty="0" smtClean="0">
                <a:solidFill>
                  <a:schemeClr val="accent2">
                    <a:lumMod val="50000"/>
                  </a:schemeClr>
                </a:solidFill>
              </a:rPr>
              <a:t>Member</a:t>
            </a:r>
            <a:r>
              <a:rPr lang="en-US" sz="2000" dirty="0" smtClean="0">
                <a:solidFill>
                  <a:schemeClr val="accent2">
                    <a:lumMod val="50000"/>
                  </a:schemeClr>
                </a:solidFill>
              </a:rPr>
              <a:t>:    </a:t>
            </a:r>
            <a:r>
              <a:rPr lang="en-US" sz="2800" dirty="0" err="1" smtClean="0">
                <a:solidFill>
                  <a:schemeClr val="accent2">
                    <a:lumMod val="50000"/>
                  </a:schemeClr>
                </a:solidFill>
                <a:latin typeface="Myriad Pro Cond" pitchFamily="34" charset="0"/>
              </a:rPr>
              <a:t>Trịnh</a:t>
            </a:r>
            <a:r>
              <a:rPr lang="en-US" sz="2800" dirty="0" smtClean="0">
                <a:solidFill>
                  <a:schemeClr val="accent2">
                    <a:lumMod val="50000"/>
                  </a:schemeClr>
                </a:solidFill>
                <a:latin typeface="Myriad Pro Cond" pitchFamily="34" charset="0"/>
              </a:rPr>
              <a:t> </a:t>
            </a:r>
            <a:r>
              <a:rPr lang="en-US" sz="2800" dirty="0" err="1">
                <a:solidFill>
                  <a:schemeClr val="accent2">
                    <a:lumMod val="50000"/>
                  </a:schemeClr>
                </a:solidFill>
                <a:latin typeface="Myriad Pro Cond" pitchFamily="34" charset="0"/>
              </a:rPr>
              <a:t>Văn</a:t>
            </a:r>
            <a:r>
              <a:rPr lang="en-US" sz="2800" dirty="0">
                <a:solidFill>
                  <a:schemeClr val="accent2">
                    <a:lumMod val="50000"/>
                  </a:schemeClr>
                </a:solidFill>
                <a:latin typeface="Myriad Pro Cond" pitchFamily="34" charset="0"/>
              </a:rPr>
              <a:t> </a:t>
            </a:r>
            <a:r>
              <a:rPr lang="en-US" sz="2800" dirty="0" err="1" smtClean="0">
                <a:solidFill>
                  <a:schemeClr val="accent2">
                    <a:lumMod val="50000"/>
                  </a:schemeClr>
                </a:solidFill>
                <a:latin typeface="Myriad Pro Cond" pitchFamily="34" charset="0"/>
              </a:rPr>
              <a:t>Đồng</a:t>
            </a:r>
            <a:r>
              <a:rPr lang="en-US" sz="2800" dirty="0" smtClean="0">
                <a:solidFill>
                  <a:schemeClr val="accent2">
                    <a:lumMod val="50000"/>
                  </a:schemeClr>
                </a:solidFill>
                <a:latin typeface="Myriad Pro Cond" pitchFamily="34" charset="0"/>
              </a:rPr>
              <a:t>   </a:t>
            </a:r>
            <a:r>
              <a:rPr lang="en-US" sz="2800" dirty="0">
                <a:solidFill>
                  <a:schemeClr val="accent2">
                    <a:lumMod val="50000"/>
                  </a:schemeClr>
                </a:solidFill>
                <a:latin typeface="Myriad Pro Cond" pitchFamily="34" charset="0"/>
              </a:rPr>
              <a:t>(leader)</a:t>
            </a:r>
            <a:endParaRPr lang="vi-VN" sz="2800" dirty="0">
              <a:solidFill>
                <a:schemeClr val="accent2">
                  <a:lumMod val="50000"/>
                </a:schemeClr>
              </a:solidFill>
              <a:latin typeface="Myriad Pro Cond" pitchFamily="34" charset="0"/>
            </a:endParaRPr>
          </a:p>
          <a:p>
            <a:r>
              <a:rPr lang="en-US" sz="2800" dirty="0" smtClean="0">
                <a:solidFill>
                  <a:schemeClr val="accent2">
                    <a:lumMod val="50000"/>
                  </a:schemeClr>
                </a:solidFill>
                <a:latin typeface="Myriad Pro Cond" pitchFamily="34" charset="0"/>
              </a:rPr>
              <a:t>		</a:t>
            </a:r>
            <a:r>
              <a:rPr lang="en-US" sz="2800" dirty="0" smtClean="0">
                <a:solidFill>
                  <a:schemeClr val="accent2">
                    <a:lumMod val="50000"/>
                  </a:schemeClr>
                </a:solidFill>
                <a:latin typeface="Myriad Pro Cond" pitchFamily="34" charset="0"/>
              </a:rPr>
              <a:t>   </a:t>
            </a:r>
            <a:r>
              <a:rPr lang="en-US" sz="2800" dirty="0" err="1" smtClean="0">
                <a:solidFill>
                  <a:schemeClr val="accent2">
                    <a:lumMod val="50000"/>
                  </a:schemeClr>
                </a:solidFill>
                <a:latin typeface="Myriad Pro Cond" pitchFamily="34" charset="0"/>
              </a:rPr>
              <a:t>Nguyễn</a:t>
            </a:r>
            <a:r>
              <a:rPr lang="en-US" sz="2800" dirty="0" smtClean="0">
                <a:solidFill>
                  <a:schemeClr val="accent2">
                    <a:lumMod val="50000"/>
                  </a:schemeClr>
                </a:solidFill>
                <a:latin typeface="Myriad Pro Cond" pitchFamily="34" charset="0"/>
              </a:rPr>
              <a:t> </a:t>
            </a:r>
            <a:r>
              <a:rPr lang="en-US" sz="2800" dirty="0" err="1">
                <a:solidFill>
                  <a:schemeClr val="accent2">
                    <a:lumMod val="50000"/>
                  </a:schemeClr>
                </a:solidFill>
                <a:latin typeface="Myriad Pro Cond" pitchFamily="34" charset="0"/>
              </a:rPr>
              <a:t>Vũ</a:t>
            </a:r>
            <a:r>
              <a:rPr lang="en-US" sz="2800" dirty="0">
                <a:solidFill>
                  <a:schemeClr val="accent2">
                    <a:lumMod val="50000"/>
                  </a:schemeClr>
                </a:solidFill>
                <a:latin typeface="Myriad Pro Cond" pitchFamily="34" charset="0"/>
              </a:rPr>
              <a:t> </a:t>
            </a:r>
            <a:r>
              <a:rPr lang="en-US" sz="2800" dirty="0" err="1">
                <a:solidFill>
                  <a:schemeClr val="accent2">
                    <a:lumMod val="50000"/>
                  </a:schemeClr>
                </a:solidFill>
                <a:latin typeface="Myriad Pro Cond" pitchFamily="34" charset="0"/>
              </a:rPr>
              <a:t>Hồng</a:t>
            </a:r>
            <a:r>
              <a:rPr lang="en-US" sz="2800" dirty="0">
                <a:solidFill>
                  <a:schemeClr val="accent2">
                    <a:lumMod val="50000"/>
                  </a:schemeClr>
                </a:solidFill>
                <a:latin typeface="Myriad Pro Cond" pitchFamily="34" charset="0"/>
              </a:rPr>
              <a:t> </a:t>
            </a:r>
            <a:r>
              <a:rPr lang="en-US" sz="2800" dirty="0" err="1">
                <a:solidFill>
                  <a:schemeClr val="accent2">
                    <a:lumMod val="50000"/>
                  </a:schemeClr>
                </a:solidFill>
                <a:latin typeface="Myriad Pro Cond" pitchFamily="34" charset="0"/>
              </a:rPr>
              <a:t>Kỳ</a:t>
            </a:r>
            <a:endParaRPr lang="vi-VN" sz="2800" dirty="0">
              <a:solidFill>
                <a:schemeClr val="accent2">
                  <a:lumMod val="50000"/>
                </a:schemeClr>
              </a:solidFill>
              <a:latin typeface="Myriad Pro Cond" pitchFamily="34" charset="0"/>
            </a:endParaRPr>
          </a:p>
          <a:p>
            <a:r>
              <a:rPr lang="en-US" sz="2800" dirty="0" smtClean="0">
                <a:solidFill>
                  <a:schemeClr val="accent2">
                    <a:lumMod val="50000"/>
                  </a:schemeClr>
                </a:solidFill>
                <a:latin typeface="Myriad Pro Cond" pitchFamily="34" charset="0"/>
              </a:rPr>
              <a:t>		</a:t>
            </a:r>
            <a:r>
              <a:rPr lang="en-US" sz="2800" dirty="0" smtClean="0">
                <a:solidFill>
                  <a:schemeClr val="accent2">
                    <a:lumMod val="50000"/>
                  </a:schemeClr>
                </a:solidFill>
                <a:latin typeface="Myriad Pro Cond" pitchFamily="34" charset="0"/>
              </a:rPr>
              <a:t>   </a:t>
            </a:r>
            <a:r>
              <a:rPr lang="en-US" sz="2800" dirty="0" err="1" smtClean="0">
                <a:solidFill>
                  <a:schemeClr val="accent2">
                    <a:lumMod val="50000"/>
                  </a:schemeClr>
                </a:solidFill>
                <a:latin typeface="Myriad Pro Cond" pitchFamily="34" charset="0"/>
              </a:rPr>
              <a:t>Nguyễn</a:t>
            </a:r>
            <a:r>
              <a:rPr lang="en-US" sz="2800" dirty="0" smtClean="0">
                <a:solidFill>
                  <a:schemeClr val="accent2">
                    <a:lumMod val="50000"/>
                  </a:schemeClr>
                </a:solidFill>
                <a:latin typeface="Myriad Pro Cond" pitchFamily="34" charset="0"/>
              </a:rPr>
              <a:t> </a:t>
            </a:r>
            <a:r>
              <a:rPr lang="en-US" sz="2800" dirty="0">
                <a:solidFill>
                  <a:schemeClr val="accent2">
                    <a:lumMod val="50000"/>
                  </a:schemeClr>
                </a:solidFill>
                <a:latin typeface="Myriad Pro Cond" pitchFamily="34" charset="0"/>
              </a:rPr>
              <a:t>Minh </a:t>
            </a:r>
            <a:r>
              <a:rPr lang="en-US" sz="2800" dirty="0" err="1" smtClean="0">
                <a:solidFill>
                  <a:schemeClr val="accent2">
                    <a:lumMod val="50000"/>
                  </a:schemeClr>
                </a:solidFill>
                <a:latin typeface="Myriad Pro Cond" pitchFamily="34" charset="0"/>
              </a:rPr>
              <a:t>Hải</a:t>
            </a:r>
            <a:endParaRPr lang="en-US" sz="2800" dirty="0" smtClean="0">
              <a:solidFill>
                <a:schemeClr val="accent2">
                  <a:lumMod val="50000"/>
                </a:schemeClr>
              </a:solidFill>
              <a:latin typeface="Myriad Pro Cond" pitchFamily="34" charset="0"/>
            </a:endParaRPr>
          </a:p>
          <a:p>
            <a:r>
              <a:rPr lang="en-US" sz="2000" dirty="0" smtClean="0">
                <a:solidFill>
                  <a:schemeClr val="accent2">
                    <a:lumMod val="50000"/>
                  </a:schemeClr>
                </a:solidFill>
              </a:rPr>
              <a:t> </a:t>
            </a:r>
            <a:endParaRPr lang="en-US" sz="2000" dirty="0" smtClean="0">
              <a:solidFill>
                <a:schemeClr val="accent2">
                  <a:lumMod val="50000"/>
                </a:schemeClr>
              </a:solidFill>
            </a:endParaRPr>
          </a:p>
          <a:p>
            <a:r>
              <a:rPr lang="en-US" dirty="0" smtClean="0">
                <a:solidFill>
                  <a:schemeClr val="accent2">
                    <a:lumMod val="50000"/>
                  </a:schemeClr>
                </a:solidFill>
              </a:rPr>
              <a:t>Instructor</a:t>
            </a:r>
            <a:r>
              <a:rPr lang="en-US" sz="2800" dirty="0" smtClean="0">
                <a:solidFill>
                  <a:schemeClr val="accent2">
                    <a:lumMod val="50000"/>
                  </a:schemeClr>
                </a:solidFill>
                <a:latin typeface="Myriad Pro Cond" pitchFamily="34" charset="0"/>
              </a:rPr>
              <a:t>:  </a:t>
            </a:r>
            <a:r>
              <a:rPr lang="en-US" dirty="0" smtClean="0">
                <a:solidFill>
                  <a:schemeClr val="accent2">
                    <a:lumMod val="50000"/>
                  </a:schemeClr>
                </a:solidFill>
                <a:latin typeface="Myriad Pro Cond" pitchFamily="34" charset="0"/>
              </a:rPr>
              <a:t> </a:t>
            </a:r>
            <a:r>
              <a:rPr lang="en-US" dirty="0" smtClean="0">
                <a:solidFill>
                  <a:schemeClr val="accent2">
                    <a:lumMod val="50000"/>
                  </a:schemeClr>
                </a:solidFill>
                <a:latin typeface="Myriad Pro Cond" pitchFamily="34" charset="0"/>
              </a:rPr>
              <a:t>               </a:t>
            </a:r>
            <a:r>
              <a:rPr lang="en-US" b="1" dirty="0" smtClean="0">
                <a:solidFill>
                  <a:schemeClr val="accent2">
                    <a:lumMod val="50000"/>
                  </a:schemeClr>
                </a:solidFill>
                <a:latin typeface="Myriad Pro Cond" pitchFamily="34" charset="0"/>
              </a:rPr>
              <a:t>Mr</a:t>
            </a:r>
            <a:r>
              <a:rPr lang="en-US" b="1" dirty="0">
                <a:solidFill>
                  <a:schemeClr val="accent2">
                    <a:lumMod val="50000"/>
                  </a:schemeClr>
                </a:solidFill>
                <a:latin typeface="Myriad Pro Cond" pitchFamily="34" charset="0"/>
              </a:rPr>
              <a:t>. </a:t>
            </a:r>
            <a:r>
              <a:rPr lang="en-US" b="1" dirty="0" err="1">
                <a:solidFill>
                  <a:schemeClr val="accent2">
                    <a:lumMod val="50000"/>
                  </a:schemeClr>
                </a:solidFill>
                <a:latin typeface="Myriad Pro Cond" pitchFamily="34" charset="0"/>
              </a:rPr>
              <a:t>Nguyễn</a:t>
            </a:r>
            <a:r>
              <a:rPr lang="en-US" b="1" dirty="0">
                <a:solidFill>
                  <a:schemeClr val="accent2">
                    <a:lumMod val="50000"/>
                  </a:schemeClr>
                </a:solidFill>
                <a:latin typeface="Myriad Pro Cond" pitchFamily="34" charset="0"/>
              </a:rPr>
              <a:t> </a:t>
            </a:r>
            <a:r>
              <a:rPr lang="en-US" b="1" dirty="0" err="1">
                <a:solidFill>
                  <a:schemeClr val="accent2">
                    <a:lumMod val="50000"/>
                  </a:schemeClr>
                </a:solidFill>
                <a:latin typeface="Myriad Pro Cond" pitchFamily="34" charset="0"/>
              </a:rPr>
              <a:t>Hùng</a:t>
            </a:r>
            <a:r>
              <a:rPr lang="en-US" b="1" dirty="0">
                <a:solidFill>
                  <a:schemeClr val="accent2">
                    <a:lumMod val="50000"/>
                  </a:schemeClr>
                </a:solidFill>
                <a:latin typeface="Myriad Pro Cond" pitchFamily="34" charset="0"/>
              </a:rPr>
              <a:t> </a:t>
            </a:r>
            <a:r>
              <a:rPr lang="en-US" b="1" dirty="0" err="1" smtClean="0">
                <a:solidFill>
                  <a:schemeClr val="accent2">
                    <a:lumMod val="50000"/>
                  </a:schemeClr>
                </a:solidFill>
                <a:latin typeface="Myriad Pro Cond" pitchFamily="34" charset="0"/>
              </a:rPr>
              <a:t>Cường</a:t>
            </a:r>
            <a:endParaRPr lang="en-US" b="1" dirty="0" smtClean="0">
              <a:solidFill>
                <a:schemeClr val="accent2">
                  <a:lumMod val="50000"/>
                </a:schemeClr>
              </a:solidFill>
              <a:latin typeface="Myriad Pro Cond" pitchFamily="34" charset="0"/>
            </a:endParaRPr>
          </a:p>
          <a:p>
            <a:endParaRPr kumimoji="0" lang="vi-VN" b="1" i="0" u="none" strike="noStrike" kern="0" cap="none" spc="0" normalizeH="0" baseline="0" noProof="0" dirty="0" smtClean="0">
              <a:ln>
                <a:noFill/>
              </a:ln>
              <a:solidFill>
                <a:schemeClr val="accent2">
                  <a:lumMod val="50000"/>
                </a:schemeClr>
              </a:solidFill>
              <a:effectLst/>
              <a:uLnTx/>
              <a:uFillTx/>
              <a:latin typeface="Myriad Pro Cond" pitchFamily="34" charset="0"/>
              <a:ea typeface="Arial Unicode MS" pitchFamily="34" charset="-128"/>
              <a:cs typeface="Arial Unicode MS" pitchFamily="34" charset="-128"/>
            </a:endParaRPr>
          </a:p>
        </p:txBody>
      </p:sp>
      <p:sp>
        <p:nvSpPr>
          <p:cNvPr id="3" name="TextBox 2"/>
          <p:cNvSpPr txBox="1"/>
          <p:nvPr/>
        </p:nvSpPr>
        <p:spPr>
          <a:xfrm>
            <a:off x="1279483" y="1350516"/>
            <a:ext cx="5995551"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3600" dirty="0" err="1" smtClean="0"/>
              <a:t>eProject</a:t>
            </a:r>
            <a:r>
              <a:rPr lang="en-US" sz="3600" dirty="0"/>
              <a:t> </a:t>
            </a:r>
            <a:r>
              <a:rPr lang="en-US" sz="3600" dirty="0" err="1" smtClean="0"/>
              <a:t>Sem</a:t>
            </a:r>
            <a:r>
              <a:rPr lang="en-US" sz="3600" dirty="0" smtClean="0"/>
              <a:t> II </a:t>
            </a:r>
            <a:r>
              <a:rPr lang="en-US" sz="3600" dirty="0"/>
              <a:t>- Furniture </a:t>
            </a:r>
            <a:r>
              <a:rPr lang="en-US" sz="3600" dirty="0" smtClean="0"/>
              <a:t>System</a:t>
            </a:r>
            <a:endParaRPr lang="en-US" sz="3600" dirty="0"/>
          </a:p>
        </p:txBody>
      </p:sp>
      <p:sp>
        <p:nvSpPr>
          <p:cNvPr id="4" name="Slide Number Placeholder 3"/>
          <p:cNvSpPr>
            <a:spLocks noGrp="1"/>
          </p:cNvSpPr>
          <p:nvPr>
            <p:ph type="sldNum" sz="quarter" idx="4"/>
          </p:nvPr>
        </p:nvSpPr>
        <p:spPr>
          <a:xfrm>
            <a:off x="180306" y="6391076"/>
            <a:ext cx="947738" cy="521691"/>
          </a:xfrm>
        </p:spPr>
        <p:txBody>
          <a:bodyPr/>
          <a:lstStyle/>
          <a:p>
            <a:r>
              <a:rPr lang="en-US" sz="1800" dirty="0" smtClean="0"/>
              <a:t>1/7</a:t>
            </a:r>
          </a:p>
          <a:p>
            <a:endParaRPr lang="vi-VN"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668" y="342404"/>
            <a:ext cx="5329238" cy="619125"/>
          </a:xfrm>
        </p:spPr>
        <p:txBody>
          <a:bodyPr/>
          <a:lstStyle/>
          <a:p>
            <a:pPr algn="l"/>
            <a:r>
              <a:rPr lang="en-US" sz="4000" b="1" dirty="0">
                <a:solidFill>
                  <a:schemeClr val="accent1"/>
                </a:solidFill>
                <a:latin typeface="+mn-lt"/>
                <a:ea typeface="Arial Unicode MS" pitchFamily="34" charset="-128"/>
                <a:cs typeface="Arial Unicode MS" pitchFamily="34" charset="-128"/>
              </a:rPr>
              <a:t>Introduction</a:t>
            </a:r>
            <a:endParaRPr lang="vi-VN" sz="4000" b="1" dirty="0">
              <a:latin typeface="+mn-lt"/>
              <a:ea typeface="Arial Unicode MS" pitchFamily="34" charset="-128"/>
              <a:cs typeface="Arial Unicode MS" pitchFamily="34" charset="-128"/>
            </a:endParaRPr>
          </a:p>
        </p:txBody>
      </p:sp>
      <p:sp>
        <p:nvSpPr>
          <p:cNvPr id="3" name="Content Placeholder 2"/>
          <p:cNvSpPr>
            <a:spLocks noGrp="1"/>
          </p:cNvSpPr>
          <p:nvPr>
            <p:ph idx="1"/>
          </p:nvPr>
        </p:nvSpPr>
        <p:spPr/>
        <p:txBody>
          <a:bodyPr/>
          <a:lstStyle/>
          <a:p>
            <a:r>
              <a:rPr lang="en-US" dirty="0">
                <a:solidFill>
                  <a:schemeClr val="accent1"/>
                </a:solidFill>
                <a:latin typeface="+mn-lt"/>
                <a:ea typeface="+mn-ea"/>
                <a:cs typeface="+mn-cs"/>
              </a:rPr>
              <a:t>Fair Deal is a Furniture shop which sells different types of furniture for home, offices, hospital etc. Earlier the shop use to manufacture selected items but with the increasing response of the customer and their demand they have added items related to office, hospital etc. So it becomes difficult to manage all the order detail, price, employees’ details etc. So the owner of the shop decided to develop software for his furniture shop. So the software FURNITURE SYSTEM has to be developed to automate the shop. This includes information about all products available, their price orders and employees. This system gives a generalize, concise and accurate information regarding billing, purchase details. Stock etc. This system provides any type of enquiry such as product details, stock, purchase details, order details, billing etc.</a:t>
            </a:r>
            <a:endParaRPr lang="vi-VN" dirty="0">
              <a:solidFill>
                <a:schemeClr val="accent1"/>
              </a:solidFill>
              <a:latin typeface="+mn-lt"/>
              <a:ea typeface="+mn-ea"/>
              <a:cs typeface="+mn-cs"/>
            </a:endParaRPr>
          </a:p>
        </p:txBody>
      </p:sp>
      <p:sp>
        <p:nvSpPr>
          <p:cNvPr id="4" name="Slide Number Placeholder 3"/>
          <p:cNvSpPr txBox="1">
            <a:spLocks/>
          </p:cNvSpPr>
          <p:nvPr/>
        </p:nvSpPr>
        <p:spPr>
          <a:xfrm>
            <a:off x="180306" y="6391076"/>
            <a:ext cx="947738" cy="521691"/>
          </a:xfrm>
          <a:prstGeom prst="rect">
            <a:avLst/>
          </a:prstGeom>
        </p:spPr>
        <p:txBody>
          <a:bodyPr/>
          <a:ls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a:t>2</a:t>
            </a:r>
            <a:r>
              <a:rPr lang="en-US" sz="1800" dirty="0" smtClean="0"/>
              <a:t>/7</a:t>
            </a:r>
          </a:p>
          <a:p>
            <a:endParaRPr lang="vi-VN" sz="14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0306" y="270396"/>
            <a:ext cx="5329238" cy="619125"/>
          </a:xfrm>
        </p:spPr>
        <p:txBody>
          <a:bodyPr/>
          <a:lstStyle/>
          <a:p>
            <a:pPr algn="l"/>
            <a:r>
              <a:rPr lang="en-US" sz="4000" b="1" dirty="0">
                <a:solidFill>
                  <a:schemeClr val="accent1"/>
                </a:solidFill>
                <a:latin typeface="+mj-lt"/>
                <a:ea typeface="+mj-ea"/>
                <a:cs typeface="+mj-cs"/>
              </a:rPr>
              <a:t>Architecture</a:t>
            </a:r>
            <a:endParaRPr lang="vi-VN" sz="4000" b="1" dirty="0"/>
          </a:p>
        </p:txBody>
      </p:sp>
      <p:pic>
        <p:nvPicPr>
          <p:cNvPr id="41986" name="Picture 2" descr="C:\Users\QD\Desktop\1.png"/>
          <p:cNvPicPr>
            <a:picLocks noGrp="1" noChangeAspect="1" noChangeArrowheads="1"/>
          </p:cNvPicPr>
          <p:nvPr>
            <p:ph idx="1"/>
          </p:nvPr>
        </p:nvPicPr>
        <p:blipFill>
          <a:blip r:embed="rId3"/>
          <a:srcRect/>
          <a:stretch>
            <a:fillRect/>
          </a:stretch>
        </p:blipFill>
        <p:spPr bwMode="auto">
          <a:xfrm>
            <a:off x="2494466" y="1193484"/>
            <a:ext cx="4749914" cy="5174792"/>
          </a:xfrm>
          <a:prstGeom prst="rect">
            <a:avLst/>
          </a:prstGeom>
          <a:noFill/>
        </p:spPr>
      </p:pic>
      <p:sp>
        <p:nvSpPr>
          <p:cNvPr id="4" name="Slide Number Placeholder 3"/>
          <p:cNvSpPr txBox="1">
            <a:spLocks/>
          </p:cNvSpPr>
          <p:nvPr/>
        </p:nvSpPr>
        <p:spPr>
          <a:xfrm>
            <a:off x="180306" y="6391076"/>
            <a:ext cx="947738" cy="521691"/>
          </a:xfrm>
          <a:prstGeom prst="rect">
            <a:avLst/>
          </a:prstGeom>
        </p:spPr>
        <p:txBody>
          <a:bodyPr/>
          <a:ls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a:t>3</a:t>
            </a:r>
            <a:r>
              <a:rPr lang="en-US" sz="1800" dirty="0" smtClean="0"/>
              <a:t>/7</a:t>
            </a:r>
          </a:p>
          <a:p>
            <a:endParaRPr lang="vi-VN" sz="18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2314" y="342404"/>
            <a:ext cx="5329238" cy="619125"/>
          </a:xfrm>
        </p:spPr>
        <p:txBody>
          <a:bodyPr/>
          <a:lstStyle/>
          <a:p>
            <a:pPr algn="l"/>
            <a:r>
              <a:rPr lang="en-US" sz="4000" b="1" dirty="0" err="1">
                <a:solidFill>
                  <a:schemeClr val="accent1"/>
                </a:solidFill>
                <a:latin typeface="+mj-lt"/>
                <a:ea typeface="+mj-ea"/>
                <a:cs typeface="+mj-cs"/>
              </a:rPr>
              <a:t>Usecase</a:t>
            </a:r>
            <a:r>
              <a:rPr lang="en-US" sz="4000" b="1" dirty="0">
                <a:solidFill>
                  <a:schemeClr val="accent1"/>
                </a:solidFill>
                <a:latin typeface="+mj-lt"/>
                <a:ea typeface="+mj-ea"/>
                <a:cs typeface="+mj-cs"/>
              </a:rPr>
              <a:t> Diagram</a:t>
            </a:r>
            <a:endParaRPr lang="vi-VN" sz="4000" b="1" dirty="0"/>
          </a:p>
        </p:txBody>
      </p:sp>
      <p:pic>
        <p:nvPicPr>
          <p:cNvPr id="43010" name="Picture 2" descr="C:\Users\QD\Desktop\Adm.jpg"/>
          <p:cNvPicPr>
            <a:picLocks noGrp="1" noChangeAspect="1" noChangeArrowheads="1"/>
          </p:cNvPicPr>
          <p:nvPr>
            <p:ph idx="1"/>
          </p:nvPr>
        </p:nvPicPr>
        <p:blipFill>
          <a:blip r:embed="rId3"/>
          <a:srcRect/>
          <a:stretch>
            <a:fillRect/>
          </a:stretch>
        </p:blipFill>
        <p:spPr bwMode="auto">
          <a:xfrm>
            <a:off x="180306" y="1062484"/>
            <a:ext cx="8784658" cy="5286412"/>
          </a:xfrm>
          <a:prstGeom prst="rect">
            <a:avLst/>
          </a:prstGeom>
          <a:noFill/>
        </p:spPr>
      </p:pic>
      <p:sp>
        <p:nvSpPr>
          <p:cNvPr id="4" name="Slide Number Placeholder 3"/>
          <p:cNvSpPr txBox="1">
            <a:spLocks/>
          </p:cNvSpPr>
          <p:nvPr/>
        </p:nvSpPr>
        <p:spPr>
          <a:xfrm>
            <a:off x="180306" y="6391076"/>
            <a:ext cx="947738" cy="521691"/>
          </a:xfrm>
          <a:prstGeom prst="rect">
            <a:avLst/>
          </a:prstGeom>
        </p:spPr>
        <p:txBody>
          <a:bodyPr/>
          <a:ls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a:t>4</a:t>
            </a:r>
            <a:r>
              <a:rPr lang="en-US" sz="1800" dirty="0" smtClean="0"/>
              <a:t>/7</a:t>
            </a:r>
          </a:p>
          <a:p>
            <a:endParaRPr lang="vi-VN" sz="1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QD\Desktop\Emp.jpg"/>
          <p:cNvPicPr>
            <a:picLocks noChangeAspect="1" noChangeArrowheads="1"/>
          </p:cNvPicPr>
          <p:nvPr/>
        </p:nvPicPr>
        <p:blipFill>
          <a:blip r:embed="rId3"/>
          <a:srcRect/>
          <a:stretch>
            <a:fillRect/>
          </a:stretch>
        </p:blipFill>
        <p:spPr bwMode="auto">
          <a:xfrm>
            <a:off x="71864" y="1367617"/>
            <a:ext cx="9073723" cy="4572032"/>
          </a:xfrm>
          <a:prstGeom prst="rect">
            <a:avLst/>
          </a:prstGeom>
          <a:noFill/>
        </p:spPr>
      </p:pic>
      <p:sp>
        <p:nvSpPr>
          <p:cNvPr id="5" name="Slide Number Placeholder 3"/>
          <p:cNvSpPr txBox="1">
            <a:spLocks/>
          </p:cNvSpPr>
          <p:nvPr/>
        </p:nvSpPr>
        <p:spPr>
          <a:xfrm>
            <a:off x="180306" y="6391076"/>
            <a:ext cx="947738" cy="521691"/>
          </a:xfrm>
          <a:prstGeom prst="rect">
            <a:avLst/>
          </a:prstGeom>
        </p:spPr>
        <p:txBody>
          <a:bodyPr/>
          <a:ls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smtClean="0"/>
              <a:t>5/7</a:t>
            </a:r>
          </a:p>
          <a:p>
            <a:endParaRPr lang="vi-VN" sz="18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0306" y="371351"/>
            <a:ext cx="5965042" cy="619125"/>
          </a:xfrm>
        </p:spPr>
        <p:txBody>
          <a:bodyPr/>
          <a:lstStyle/>
          <a:p>
            <a:pPr lvl="0" algn="l"/>
            <a:r>
              <a:rPr lang="x-none" sz="3200" b="1">
                <a:solidFill>
                  <a:schemeClr val="accent1"/>
                </a:solidFill>
                <a:latin typeface="+mj-lt"/>
                <a:ea typeface="+mj-ea"/>
                <a:cs typeface="+mj-cs"/>
              </a:rPr>
              <a:t>Entity Relationship (ER) Diagram</a:t>
            </a:r>
            <a:endParaRPr lang="vi-VN" sz="3200" b="1" i="1" dirty="0">
              <a:solidFill>
                <a:schemeClr val="accent1"/>
              </a:solidFill>
              <a:latin typeface="+mj-lt"/>
              <a:ea typeface="+mj-ea"/>
              <a:cs typeface="+mj-cs"/>
            </a:endParaRPr>
          </a:p>
        </p:txBody>
      </p:sp>
      <p:pic>
        <p:nvPicPr>
          <p:cNvPr id="45058" name="Picture 2" descr="C:\Users\QD\Desktop\Untitled.png"/>
          <p:cNvPicPr>
            <a:picLocks noGrp="1" noChangeAspect="1" noChangeArrowheads="1"/>
          </p:cNvPicPr>
          <p:nvPr>
            <p:ph idx="1"/>
          </p:nvPr>
        </p:nvPicPr>
        <p:blipFill>
          <a:blip r:embed="rId2"/>
          <a:srcRect/>
          <a:stretch>
            <a:fillRect/>
          </a:stretch>
        </p:blipFill>
        <p:spPr bwMode="auto">
          <a:xfrm>
            <a:off x="143638" y="1350516"/>
            <a:ext cx="8894763" cy="4655740"/>
          </a:xfrm>
          <a:prstGeom prst="rect">
            <a:avLst/>
          </a:prstGeom>
          <a:noFill/>
        </p:spPr>
      </p:pic>
      <p:sp>
        <p:nvSpPr>
          <p:cNvPr id="4" name="Slide Number Placeholder 3"/>
          <p:cNvSpPr txBox="1">
            <a:spLocks/>
          </p:cNvSpPr>
          <p:nvPr/>
        </p:nvSpPr>
        <p:spPr>
          <a:xfrm>
            <a:off x="180306" y="6391076"/>
            <a:ext cx="947738" cy="521691"/>
          </a:xfrm>
          <a:prstGeom prst="rect">
            <a:avLst/>
          </a:prstGeom>
        </p:spPr>
        <p:txBody>
          <a:bodyPr/>
          <a:ls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a:t>6</a:t>
            </a:r>
            <a:r>
              <a:rPr lang="en-US" sz="1800" dirty="0" smtClean="0"/>
              <a:t>/7</a:t>
            </a:r>
          </a:p>
          <a:p>
            <a:endParaRPr lang="vi-VN"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sz="6000" dirty="0" smtClean="0"/>
          </a:p>
          <a:p>
            <a:pPr algn="ctr"/>
            <a:r>
              <a:rPr lang="en-US" sz="6000" b="1" dirty="0" smtClean="0"/>
              <a:t>DEMO PROGRAM</a:t>
            </a:r>
            <a:endParaRPr lang="vi-VN" sz="6000" b="1" dirty="0"/>
          </a:p>
        </p:txBody>
      </p:sp>
      <p:sp>
        <p:nvSpPr>
          <p:cNvPr id="4" name="Slide Number Placeholder 3"/>
          <p:cNvSpPr txBox="1">
            <a:spLocks/>
          </p:cNvSpPr>
          <p:nvPr/>
        </p:nvSpPr>
        <p:spPr>
          <a:xfrm>
            <a:off x="180306" y="6391076"/>
            <a:ext cx="947738" cy="521691"/>
          </a:xfrm>
          <a:prstGeom prst="rect">
            <a:avLst/>
          </a:prstGeom>
        </p:spPr>
        <p:txBody>
          <a:bodyPr/>
          <a:lstStyle>
            <a:defPPr>
              <a:defRPr lang="en-GB"/>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a:t>7</a:t>
            </a:r>
            <a:r>
              <a:rPr lang="en-US" sz="1800" dirty="0" smtClean="0"/>
              <a:t>/7</a:t>
            </a:r>
          </a:p>
          <a:p>
            <a:endParaRPr lang="vi-VN" sz="18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62-shipping">
  <a:themeElements>
    <a:clrScheme name="m62-shipping 14">
      <a:dk1>
        <a:srgbClr val="1C1C1C"/>
      </a:dk1>
      <a:lt1>
        <a:srgbClr val="FFFFFF"/>
      </a:lt1>
      <a:dk2>
        <a:srgbClr val="FFFFFF"/>
      </a:dk2>
      <a:lt2>
        <a:srgbClr val="808080"/>
      </a:lt2>
      <a:accent1>
        <a:srgbClr val="0C4368"/>
      </a:accent1>
      <a:accent2>
        <a:srgbClr val="AABFE0"/>
      </a:accent2>
      <a:accent3>
        <a:srgbClr val="FFFFFF"/>
      </a:accent3>
      <a:accent4>
        <a:srgbClr val="161616"/>
      </a:accent4>
      <a:accent5>
        <a:srgbClr val="AAB0B9"/>
      </a:accent5>
      <a:accent6>
        <a:srgbClr val="9AADCB"/>
      </a:accent6>
      <a:hlink>
        <a:srgbClr val="000F31"/>
      </a:hlink>
      <a:folHlink>
        <a:srgbClr val="FF3753"/>
      </a:folHlink>
    </a:clrScheme>
    <a:fontScheme name="m62-shipping">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m62-shipp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shipp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shipp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shipp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shipp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shipp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shipp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shipp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shipp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shipp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shipp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shipp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shipping 13">
        <a:dk1>
          <a:srgbClr val="000000"/>
        </a:dk1>
        <a:lt1>
          <a:srgbClr val="FFFFFF"/>
        </a:lt1>
        <a:dk2>
          <a:srgbClr val="FFFFFF"/>
        </a:dk2>
        <a:lt2>
          <a:srgbClr val="808080"/>
        </a:lt2>
        <a:accent1>
          <a:srgbClr val="0C4368"/>
        </a:accent1>
        <a:accent2>
          <a:srgbClr val="AABFE0"/>
        </a:accent2>
        <a:accent3>
          <a:srgbClr val="FFFFFF"/>
        </a:accent3>
        <a:accent4>
          <a:srgbClr val="000000"/>
        </a:accent4>
        <a:accent5>
          <a:srgbClr val="AAB0B9"/>
        </a:accent5>
        <a:accent6>
          <a:srgbClr val="9AADCB"/>
        </a:accent6>
        <a:hlink>
          <a:srgbClr val="000F31"/>
        </a:hlink>
        <a:folHlink>
          <a:srgbClr val="FF3753"/>
        </a:folHlink>
      </a:clrScheme>
      <a:clrMap bg1="lt1" tx1="dk1" bg2="lt2" tx2="dk2" accent1="accent1" accent2="accent2" accent3="accent3" accent4="accent4" accent5="accent5" accent6="accent6" hlink="hlink" folHlink="folHlink"/>
    </a:extraClrScheme>
    <a:extraClrScheme>
      <a:clrScheme name="m62-shipping 14">
        <a:dk1>
          <a:srgbClr val="1C1C1C"/>
        </a:dk1>
        <a:lt1>
          <a:srgbClr val="FFFFFF"/>
        </a:lt1>
        <a:dk2>
          <a:srgbClr val="FFFFFF"/>
        </a:dk2>
        <a:lt2>
          <a:srgbClr val="808080"/>
        </a:lt2>
        <a:accent1>
          <a:srgbClr val="0C4368"/>
        </a:accent1>
        <a:accent2>
          <a:srgbClr val="AABFE0"/>
        </a:accent2>
        <a:accent3>
          <a:srgbClr val="FFFFFF"/>
        </a:accent3>
        <a:accent4>
          <a:srgbClr val="161616"/>
        </a:accent4>
        <a:accent5>
          <a:srgbClr val="AAB0B9"/>
        </a:accent5>
        <a:accent6>
          <a:srgbClr val="9AADCB"/>
        </a:accent6>
        <a:hlink>
          <a:srgbClr val="000F31"/>
        </a:hlink>
        <a:folHlink>
          <a:srgbClr val="FF375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25513"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m62-shipping</Template>
  <TotalTime>76</TotalTime>
  <Words>373</Words>
  <Application>Microsoft Office PowerPoint</Application>
  <PresentationFormat>Custom</PresentationFormat>
  <Paragraphs>41</Paragraphs>
  <Slides>7</Slides>
  <Notes>6</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m62-shipping</vt:lpstr>
      <vt:lpstr>1_It’s not the design of your template</vt:lpstr>
      <vt:lpstr>PowerPoint Presentation</vt:lpstr>
      <vt:lpstr>Introduction</vt:lpstr>
      <vt:lpstr>Architecture</vt:lpstr>
      <vt:lpstr>Usecase Diagram</vt:lpstr>
      <vt:lpstr>PowerPoint Presentation</vt:lpstr>
      <vt:lpstr>Entity Relationship (ER)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Management System Group 4 – C1212L – Bachkhoa-aptech</dc:title>
  <dc:creator>QD</dc:creator>
  <cp:lastModifiedBy>Thuy_Sociu</cp:lastModifiedBy>
  <cp:revision>8</cp:revision>
  <dcterms:created xsi:type="dcterms:W3CDTF">2013-10-15T07:49:19Z</dcterms:created>
  <dcterms:modified xsi:type="dcterms:W3CDTF">2013-10-15T02:02:53Z</dcterms:modified>
  <cp:category>24 hour technical support on +44 151 259 6262</cp:category>
</cp:coreProperties>
</file>