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A1F-B986-46E3-857B-E72B47EB930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2F99-815C-497C-81C3-149E212B9C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A1F-B986-46E3-857B-E72B47EB930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2F99-815C-497C-81C3-149E212B9C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A1F-B986-46E3-857B-E72B47EB930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2F99-815C-497C-81C3-149E212B9C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A1F-B986-46E3-857B-E72B47EB930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2F99-815C-497C-81C3-149E212B9C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A1F-B986-46E3-857B-E72B47EB930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E4C2F99-815C-497C-81C3-149E212B9C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A1F-B986-46E3-857B-E72B47EB930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2F99-815C-497C-81C3-149E212B9C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A1F-B986-46E3-857B-E72B47EB930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2F99-815C-497C-81C3-149E212B9C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A1F-B986-46E3-857B-E72B47EB930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2F99-815C-497C-81C3-149E212B9C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A1F-B986-46E3-857B-E72B47EB930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2F99-815C-497C-81C3-149E212B9C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A1F-B986-46E3-857B-E72B47EB930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2F99-815C-497C-81C3-149E212B9C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A1F-B986-46E3-857B-E72B47EB930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2F99-815C-497C-81C3-149E212B9C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86C4A1F-B986-46E3-857B-E72B47EB930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4C2F99-815C-497C-81C3-149E212B9C7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eti.edu.vn:80/" TargetMode="External"/><Relationship Id="rId2" Type="http://schemas.openxmlformats.org/officeDocument/2006/relationships/hyperlink" Target="https://uneti.edu.vn/chuyen-muc/tin-tu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BÁO CÁO</a:t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 TẬP LẬP TRÌNH MẠNG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2098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Giảng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hướng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dẫn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Thầy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TRẦN HỒNG VIỆT</a:t>
            </a:r>
          </a:p>
          <a:p>
            <a:pPr algn="ctr"/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Nhóm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1.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Lương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Hoàng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Nam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        	     2.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Phạm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Văn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Minh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3.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Nguyễn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Tiến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Mạnh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    	  4.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Trần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Vũ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Long</a:t>
            </a:r>
          </a:p>
        </p:txBody>
      </p:sp>
    </p:spTree>
    <p:extLst>
      <p:ext uri="{BB962C8B-B14F-4D97-AF65-F5344CB8AC3E}">
        <p14:creationId xmlns:p14="http://schemas.microsoft.com/office/powerpoint/2010/main" val="6756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IV. </a:t>
            </a:r>
            <a:r>
              <a:rPr lang="en-US" dirty="0" err="1">
                <a:effectLst/>
              </a:rPr>
              <a:t>Tìm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kiếm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dữ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liệu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từ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public </a:t>
            </a:r>
            <a:r>
              <a:rPr lang="en-US" i="1" dirty="0" err="1"/>
              <a:t>URLConnection</a:t>
            </a:r>
            <a:r>
              <a:rPr lang="en-US" i="1" dirty="0"/>
              <a:t> </a:t>
            </a:r>
            <a:r>
              <a:rPr lang="en-US" i="1" dirty="0" err="1"/>
              <a:t>openConnection</a:t>
            </a:r>
            <a:r>
              <a:rPr lang="en-US" i="1" dirty="0"/>
              <a:t>() throws </a:t>
            </a:r>
            <a:r>
              <a:rPr lang="en-US" i="1" dirty="0" err="1"/>
              <a:t>java.io.IOException</a:t>
            </a:r>
            <a:endParaRPr lang="en-US" dirty="0"/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opeConnection</a:t>
            </a:r>
            <a:r>
              <a:rPr lang="en-US" dirty="0"/>
              <a:t>()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socket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URL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URL.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URLConnection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IOException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IV. </a:t>
            </a:r>
            <a:r>
              <a:rPr lang="en-US" dirty="0" err="1">
                <a:effectLst/>
              </a:rPr>
              <a:t>Tìm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kiếm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dữ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liệu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từ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300" i="1" dirty="0"/>
              <a:t>public final Object </a:t>
            </a:r>
            <a:r>
              <a:rPr lang="en-US" sz="2300" i="1" dirty="0" err="1"/>
              <a:t>getConetent</a:t>
            </a:r>
            <a:r>
              <a:rPr lang="en-US" sz="2300" i="1" dirty="0"/>
              <a:t>() throws </a:t>
            </a:r>
            <a:r>
              <a:rPr lang="en-US" sz="2300" i="1" dirty="0" err="1"/>
              <a:t>java.io.IOException</a:t>
            </a:r>
            <a:endParaRPr lang="en-US" sz="2300" dirty="0"/>
          </a:p>
          <a:p>
            <a:pPr lvl="1"/>
            <a:r>
              <a:rPr lang="en-US" sz="2300" dirty="0" err="1"/>
              <a:t>Phương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cung</a:t>
            </a:r>
            <a:r>
              <a:rPr lang="en-US" sz="2300" dirty="0"/>
              <a:t> </a:t>
            </a:r>
            <a:r>
              <a:rPr lang="en-US" sz="2300" dirty="0" err="1"/>
              <a:t>cấp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</a:t>
            </a:r>
            <a:r>
              <a:rPr lang="en-US" sz="2300" dirty="0" err="1"/>
              <a:t>thứ</a:t>
            </a:r>
            <a:r>
              <a:rPr lang="en-US" sz="2300" dirty="0"/>
              <a:t> </a:t>
            </a:r>
            <a:r>
              <a:rPr lang="en-US" sz="2300" dirty="0" err="1"/>
              <a:t>ba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tải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tham</a:t>
            </a:r>
            <a:r>
              <a:rPr lang="en-US" sz="2300" dirty="0"/>
              <a:t> </a:t>
            </a:r>
            <a:r>
              <a:rPr lang="en-US" sz="2300" dirty="0" err="1"/>
              <a:t>chiếu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URL. </a:t>
            </a:r>
            <a:r>
              <a:rPr lang="en-US" sz="2300" dirty="0" err="1"/>
              <a:t>Phương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getContent</a:t>
            </a:r>
            <a:r>
              <a:rPr lang="en-US" sz="2300" dirty="0"/>
              <a:t>()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tham</a:t>
            </a:r>
            <a:r>
              <a:rPr lang="en-US" sz="2300" dirty="0"/>
              <a:t> </a:t>
            </a:r>
            <a:r>
              <a:rPr lang="en-US" sz="2300" dirty="0" err="1"/>
              <a:t>chiếu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URL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chuyển</a:t>
            </a:r>
            <a:r>
              <a:rPr lang="en-US" sz="2300" dirty="0"/>
              <a:t> </a:t>
            </a:r>
            <a:r>
              <a:rPr lang="en-US" sz="2300" dirty="0" err="1"/>
              <a:t>nó</a:t>
            </a:r>
            <a:r>
              <a:rPr lang="en-US" sz="2300" dirty="0"/>
              <a:t> </a:t>
            </a:r>
            <a:r>
              <a:rPr lang="en-US" sz="2300" dirty="0" err="1"/>
              <a:t>thành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kiểu</a:t>
            </a:r>
            <a:r>
              <a:rPr lang="en-US" sz="2300" dirty="0"/>
              <a:t>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</a:t>
            </a:r>
            <a:r>
              <a:rPr lang="en-US" sz="2300" dirty="0" err="1"/>
              <a:t>nào</a:t>
            </a:r>
            <a:r>
              <a:rPr lang="en-US" sz="2300" dirty="0"/>
              <a:t> </a:t>
            </a:r>
            <a:r>
              <a:rPr lang="en-US" sz="2300" dirty="0" err="1"/>
              <a:t>đó</a:t>
            </a:r>
            <a:r>
              <a:rPr lang="en-US" sz="2300" dirty="0"/>
              <a:t>. </a:t>
            </a:r>
            <a:r>
              <a:rPr lang="en-US" sz="2300" dirty="0" err="1"/>
              <a:t>Nếu</a:t>
            </a:r>
            <a:r>
              <a:rPr lang="en-US" sz="2300" dirty="0"/>
              <a:t>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</a:t>
            </a:r>
            <a:r>
              <a:rPr lang="en-US" sz="2300" dirty="0" err="1"/>
              <a:t>tham</a:t>
            </a:r>
            <a:r>
              <a:rPr lang="en-US" sz="2300" dirty="0"/>
              <a:t> </a:t>
            </a:r>
            <a:r>
              <a:rPr lang="en-US" sz="2300" dirty="0" err="1"/>
              <a:t>chiếu</a:t>
            </a:r>
            <a:r>
              <a:rPr lang="en-US" sz="2300" dirty="0"/>
              <a:t> </a:t>
            </a:r>
            <a:r>
              <a:rPr lang="en-US" sz="2300" dirty="0" err="1"/>
              <a:t>tới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kiểu</a:t>
            </a:r>
            <a:r>
              <a:rPr lang="en-US" sz="2300" dirty="0"/>
              <a:t>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</a:t>
            </a:r>
            <a:r>
              <a:rPr lang="en-US" sz="2300" dirty="0" err="1"/>
              <a:t>văn</a:t>
            </a:r>
            <a:r>
              <a:rPr lang="en-US" sz="2300" dirty="0"/>
              <a:t> </a:t>
            </a:r>
            <a:r>
              <a:rPr lang="en-US" sz="2300" dirty="0" err="1"/>
              <a:t>bản</a:t>
            </a:r>
            <a:r>
              <a:rPr lang="en-US" sz="2300" dirty="0"/>
              <a:t> </a:t>
            </a:r>
            <a:r>
              <a:rPr lang="en-US" sz="2300" dirty="0" err="1"/>
              <a:t>nào</a:t>
            </a:r>
            <a:r>
              <a:rPr lang="en-US" sz="2300" dirty="0"/>
              <a:t> </a:t>
            </a:r>
            <a:r>
              <a:rPr lang="en-US" sz="2300" dirty="0" err="1"/>
              <a:t>đó</a:t>
            </a:r>
            <a:r>
              <a:rPr lang="en-US" sz="2300" dirty="0"/>
              <a:t> </a:t>
            </a:r>
            <a:r>
              <a:rPr lang="en-US" sz="2300" dirty="0" err="1"/>
              <a:t>như</a:t>
            </a:r>
            <a:r>
              <a:rPr lang="en-US" sz="2300" dirty="0"/>
              <a:t> </a:t>
            </a:r>
            <a:r>
              <a:rPr lang="en-US" sz="2300" dirty="0" err="1"/>
              <a:t>tệp</a:t>
            </a:r>
            <a:r>
              <a:rPr lang="en-US" sz="2300" dirty="0"/>
              <a:t> tin ASCII </a:t>
            </a:r>
            <a:r>
              <a:rPr lang="en-US" sz="2300" dirty="0" err="1"/>
              <a:t>hoặc</a:t>
            </a:r>
            <a:r>
              <a:rPr lang="en-US" sz="2300" dirty="0"/>
              <a:t> </a:t>
            </a:r>
            <a:r>
              <a:rPr lang="en-US" sz="2300" dirty="0" err="1"/>
              <a:t>tệp</a:t>
            </a:r>
            <a:r>
              <a:rPr lang="en-US" sz="2300" dirty="0"/>
              <a:t> HTML,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trả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</a:t>
            </a:r>
            <a:r>
              <a:rPr lang="en-US" sz="2300" dirty="0" err="1"/>
              <a:t>thường</a:t>
            </a:r>
            <a:r>
              <a:rPr lang="en-US" sz="2300" dirty="0"/>
              <a:t>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kiểu</a:t>
            </a:r>
            <a:r>
              <a:rPr lang="en-US" sz="2300" dirty="0"/>
              <a:t> </a:t>
            </a:r>
            <a:r>
              <a:rPr lang="en-US" sz="2300" dirty="0" err="1"/>
              <a:t>luồng</a:t>
            </a:r>
            <a:r>
              <a:rPr lang="en-US" sz="2300" dirty="0"/>
              <a:t> </a:t>
            </a:r>
            <a:r>
              <a:rPr lang="en-US" sz="2300" dirty="0" err="1"/>
              <a:t>nhập</a:t>
            </a:r>
            <a:r>
              <a:rPr lang="en-US" sz="2300" dirty="0"/>
              <a:t> </a:t>
            </a:r>
            <a:r>
              <a:rPr lang="en-US" sz="2300" dirty="0" err="1"/>
              <a:t>InputStream</a:t>
            </a:r>
            <a:r>
              <a:rPr lang="en-US" sz="2300" dirty="0"/>
              <a:t> </a:t>
            </a:r>
            <a:r>
              <a:rPr lang="en-US" sz="2300" dirty="0" err="1"/>
              <a:t>nào</a:t>
            </a:r>
            <a:r>
              <a:rPr lang="en-US" sz="2300" dirty="0"/>
              <a:t> </a:t>
            </a:r>
            <a:r>
              <a:rPr lang="en-US" sz="2300" dirty="0" err="1"/>
              <a:t>đó</a:t>
            </a:r>
            <a:r>
              <a:rPr lang="en-US" sz="2300" dirty="0"/>
              <a:t>. </a:t>
            </a:r>
            <a:r>
              <a:rPr lang="en-US" sz="2300" dirty="0" err="1"/>
              <a:t>Nếu</a:t>
            </a:r>
            <a:r>
              <a:rPr lang="en-US" sz="2300" dirty="0"/>
              <a:t> URL </a:t>
            </a:r>
            <a:r>
              <a:rPr lang="en-US" sz="2300" dirty="0" err="1"/>
              <a:t>tham</a:t>
            </a:r>
            <a:r>
              <a:rPr lang="en-US" sz="2300" dirty="0"/>
              <a:t> </a:t>
            </a:r>
            <a:r>
              <a:rPr lang="en-US" sz="2300" dirty="0" err="1"/>
              <a:t>chiếu</a:t>
            </a:r>
            <a:r>
              <a:rPr lang="en-US" sz="2300" dirty="0"/>
              <a:t> </a:t>
            </a:r>
            <a:r>
              <a:rPr lang="en-US" sz="2300" dirty="0" err="1"/>
              <a:t>tới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</a:t>
            </a:r>
            <a:r>
              <a:rPr lang="en-US" sz="2300" dirty="0" err="1"/>
              <a:t>ảnh</a:t>
            </a:r>
            <a:r>
              <a:rPr lang="en-US" sz="2300" dirty="0"/>
              <a:t> </a:t>
            </a:r>
            <a:r>
              <a:rPr lang="en-US" sz="2300" dirty="0" err="1"/>
              <a:t>như</a:t>
            </a:r>
            <a:r>
              <a:rPr lang="en-US" sz="2300" dirty="0"/>
              <a:t> </a:t>
            </a:r>
            <a:r>
              <a:rPr lang="en-US" sz="2300" dirty="0" err="1"/>
              <a:t>ảnh</a:t>
            </a:r>
            <a:r>
              <a:rPr lang="en-US" sz="2300" dirty="0"/>
              <a:t> GIF </a:t>
            </a:r>
            <a:r>
              <a:rPr lang="en-US" sz="2300" dirty="0" err="1"/>
              <a:t>hoặc</a:t>
            </a:r>
            <a:r>
              <a:rPr lang="en-US" sz="2300" dirty="0"/>
              <a:t> JPEG </a:t>
            </a:r>
            <a:r>
              <a:rPr lang="en-US" sz="2300" dirty="0" err="1"/>
              <a:t>thì</a:t>
            </a:r>
            <a:r>
              <a:rPr lang="en-US" sz="2300" dirty="0"/>
              <a:t> </a:t>
            </a:r>
            <a:r>
              <a:rPr lang="en-US" sz="2300" dirty="0" err="1"/>
              <a:t>phương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getContent</a:t>
            </a:r>
            <a:r>
              <a:rPr lang="en-US" sz="2300" dirty="0"/>
              <a:t>() </a:t>
            </a:r>
            <a:r>
              <a:rPr lang="en-US" sz="2300" dirty="0" err="1"/>
              <a:t>trả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</a:t>
            </a:r>
            <a:r>
              <a:rPr lang="en-US" sz="2300" dirty="0" err="1"/>
              <a:t>java.awt.ImageProducer</a:t>
            </a:r>
            <a:endParaRPr lang="en-US" sz="2300" dirty="0"/>
          </a:p>
          <a:p>
            <a:pPr lvl="1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3816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phương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thức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tiện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/>
              <a:t>Lớp</a:t>
            </a:r>
            <a:r>
              <a:rPr lang="en-US" sz="2300" dirty="0"/>
              <a:t> URL </a:t>
            </a:r>
            <a:r>
              <a:rPr lang="en-US" sz="2300" dirty="0" err="1"/>
              <a:t>cung</a:t>
            </a:r>
            <a:r>
              <a:rPr lang="en-US" sz="2300" dirty="0"/>
              <a:t> </a:t>
            </a:r>
            <a:r>
              <a:rPr lang="en-US" sz="2300" dirty="0" err="1"/>
              <a:t>cấp</a:t>
            </a:r>
            <a:r>
              <a:rPr lang="en-US" sz="2300" dirty="0"/>
              <a:t> </a:t>
            </a:r>
            <a:r>
              <a:rPr lang="en-US" sz="2300" dirty="0" err="1"/>
              <a:t>hai</a:t>
            </a:r>
            <a:r>
              <a:rPr lang="en-US" sz="2300" dirty="0"/>
              <a:t> </a:t>
            </a:r>
            <a:r>
              <a:rPr lang="en-US" sz="2300" dirty="0" err="1"/>
              <a:t>phương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tiện</a:t>
            </a:r>
            <a:r>
              <a:rPr lang="en-US" sz="2300" dirty="0"/>
              <a:t> </a:t>
            </a:r>
            <a:r>
              <a:rPr lang="en-US" sz="2300" dirty="0" err="1"/>
              <a:t>ích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thao</a:t>
            </a:r>
            <a:r>
              <a:rPr lang="en-US" sz="2300" dirty="0"/>
              <a:t> </a:t>
            </a:r>
            <a:r>
              <a:rPr lang="en-US" sz="2300" dirty="0" err="1"/>
              <a:t>tác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smtClean="0"/>
              <a:t>URL	</a:t>
            </a:r>
          </a:p>
          <a:p>
            <a:pPr lvl="1"/>
            <a:r>
              <a:rPr lang="en-US" sz="2300" dirty="0" err="1"/>
              <a:t>Phương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sameFile</a:t>
            </a:r>
            <a:r>
              <a:rPr lang="en-US" sz="2300" dirty="0"/>
              <a:t>()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xem</a:t>
            </a:r>
            <a:r>
              <a:rPr lang="en-US" sz="2300" dirty="0"/>
              <a:t> </a:t>
            </a:r>
            <a:r>
              <a:rPr lang="en-US" sz="2300" dirty="0" err="1"/>
              <a:t>hai</a:t>
            </a:r>
            <a:r>
              <a:rPr lang="en-US" sz="2300" dirty="0"/>
              <a:t> URL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cùng</a:t>
            </a:r>
            <a:r>
              <a:rPr lang="en-US" sz="2300" dirty="0"/>
              <a:t> </a:t>
            </a:r>
            <a:r>
              <a:rPr lang="en-US" sz="2300" dirty="0" err="1"/>
              <a:t>trỏ</a:t>
            </a:r>
            <a:r>
              <a:rPr lang="en-US" sz="2300" dirty="0"/>
              <a:t> </a:t>
            </a:r>
            <a:r>
              <a:rPr lang="en-US" sz="2300" dirty="0" err="1"/>
              <a:t>tới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tài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hay </a:t>
            </a:r>
            <a:r>
              <a:rPr lang="en-US" sz="2300" dirty="0" err="1" smtClean="0"/>
              <a:t>không</a:t>
            </a:r>
            <a:endParaRPr lang="en-US" sz="2300" dirty="0" smtClean="0"/>
          </a:p>
          <a:p>
            <a:pPr lvl="2"/>
            <a:r>
              <a:rPr lang="en-US" sz="2300" dirty="0"/>
              <a:t>public </a:t>
            </a:r>
            <a:r>
              <a:rPr lang="en-US" sz="2300" dirty="0" err="1"/>
              <a:t>boolean</a:t>
            </a:r>
            <a:r>
              <a:rPr lang="en-US" sz="2300" dirty="0"/>
              <a:t> </a:t>
            </a:r>
            <a:r>
              <a:rPr lang="en-US" sz="2300" dirty="0" err="1"/>
              <a:t>sameFile</a:t>
            </a:r>
            <a:r>
              <a:rPr lang="en-US" sz="2300" dirty="0"/>
              <a:t>(URL other)</a:t>
            </a:r>
          </a:p>
          <a:p>
            <a:pPr lvl="2"/>
            <a:endParaRPr lang="en-US" sz="2300" dirty="0" smtClean="0"/>
          </a:p>
          <a:p>
            <a:pPr lvl="1"/>
            <a:r>
              <a:rPr lang="en-US" sz="2300" dirty="0" err="1" smtClean="0"/>
              <a:t>Phương</a:t>
            </a:r>
            <a:r>
              <a:rPr lang="en-US" sz="2300" dirty="0" smtClean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toExternalForm</a:t>
            </a:r>
            <a:r>
              <a:rPr lang="en-US" sz="2300" dirty="0"/>
              <a:t>() </a:t>
            </a:r>
            <a:r>
              <a:rPr lang="en-US" sz="2300" dirty="0" err="1"/>
              <a:t>chuyển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URL </a:t>
            </a:r>
            <a:r>
              <a:rPr lang="en-US" sz="2300" dirty="0" err="1"/>
              <a:t>thành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xâu</a:t>
            </a:r>
            <a:r>
              <a:rPr lang="en-US" sz="2300" dirty="0"/>
              <a:t> </a:t>
            </a:r>
            <a:r>
              <a:rPr lang="en-US" sz="2300" dirty="0" err="1"/>
              <a:t>ký</a:t>
            </a:r>
            <a:r>
              <a:rPr lang="en-US" sz="2300" dirty="0"/>
              <a:t> </a:t>
            </a:r>
            <a:r>
              <a:rPr lang="en-US" sz="2300" dirty="0" err="1"/>
              <a:t>tự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liên</a:t>
            </a:r>
            <a:r>
              <a:rPr lang="en-US" sz="2300" dirty="0"/>
              <a:t> </a:t>
            </a:r>
            <a:r>
              <a:rPr lang="en-US" sz="2300" dirty="0" err="1"/>
              <a:t>kết</a:t>
            </a:r>
            <a:r>
              <a:rPr lang="en-US" sz="2300" dirty="0"/>
              <a:t> HTML </a:t>
            </a:r>
            <a:r>
              <a:rPr lang="en-US" sz="2300" dirty="0" err="1"/>
              <a:t>hoặc</a:t>
            </a:r>
            <a:r>
              <a:rPr lang="en-US" sz="2300" dirty="0"/>
              <a:t> </a:t>
            </a:r>
            <a:r>
              <a:rPr lang="en-US" sz="2300" dirty="0" err="1"/>
              <a:t>hộp</a:t>
            </a:r>
            <a:r>
              <a:rPr lang="en-US" sz="2300" dirty="0"/>
              <a:t> </a:t>
            </a:r>
            <a:r>
              <a:rPr lang="en-US" sz="2300" dirty="0" err="1"/>
              <a:t>thoại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duyệt</a:t>
            </a:r>
            <a:r>
              <a:rPr lang="en-US" sz="2300" dirty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596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802880" cy="439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8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Chapter 7: URL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URL Java</a:t>
            </a:r>
          </a:p>
          <a:p>
            <a:r>
              <a:rPr lang="en-US" dirty="0" smtClean="0"/>
              <a:t>II.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URL</a:t>
            </a:r>
          </a:p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URL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r>
              <a:rPr lang="en-US" dirty="0" smtClean="0"/>
              <a:t>IV.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URL</a:t>
            </a:r>
          </a:p>
          <a:p>
            <a:r>
              <a:rPr lang="en-US" dirty="0" smtClean="0"/>
              <a:t>V.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URL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300" dirty="0"/>
              <a:t>Lớp URL Java đại diện cho một URL. URL là từ viết tắt của Uniform Resource Locator. Nó trỏ đến một tài nguyên trên World Wide </a:t>
            </a:r>
            <a:r>
              <a:rPr lang="vi-VN" sz="2300" dirty="0" smtClean="0"/>
              <a:t>Web</a:t>
            </a:r>
            <a:r>
              <a:rPr lang="en-US" sz="2300" dirty="0" smtClean="0"/>
              <a:t>.</a:t>
            </a:r>
          </a:p>
          <a:p>
            <a:r>
              <a:rPr lang="en-US" sz="2300" dirty="0" err="1" smtClean="0"/>
              <a:t>Ví</a:t>
            </a:r>
            <a:r>
              <a:rPr lang="en-US" sz="2300" dirty="0" smtClean="0"/>
              <a:t> </a:t>
            </a:r>
            <a:r>
              <a:rPr lang="en-US" sz="2300" dirty="0" err="1" smtClean="0"/>
              <a:t>dụ</a:t>
            </a:r>
            <a:r>
              <a:rPr lang="en-US" sz="2300" dirty="0"/>
              <a:t>: </a:t>
            </a:r>
            <a:r>
              <a:rPr lang="en-US" sz="2300" dirty="0" smtClean="0">
                <a:hlinkClick r:id="rId2"/>
              </a:rPr>
              <a:t>https</a:t>
            </a:r>
            <a:r>
              <a:rPr lang="en-US" sz="2300" dirty="0">
                <a:hlinkClick r:id="rId2"/>
              </a:rPr>
              <a:t>://uneti.edu.vn/chuyen-muc/tin-tuc</a:t>
            </a:r>
            <a:r>
              <a:rPr lang="en-US" sz="2300" dirty="0" smtClean="0">
                <a:hlinkClick r:id="rId2"/>
              </a:rPr>
              <a:t>/</a:t>
            </a:r>
            <a:endParaRPr lang="en-US" sz="2300" dirty="0" smtClean="0"/>
          </a:p>
          <a:p>
            <a:r>
              <a:rPr lang="en-US" sz="2300" dirty="0" smtClean="0"/>
              <a:t> </a:t>
            </a:r>
            <a:r>
              <a:rPr lang="en-US" sz="2300" dirty="0" err="1"/>
              <a:t>Một</a:t>
            </a:r>
            <a:r>
              <a:rPr lang="en-US" sz="2300" dirty="0"/>
              <a:t> URL </a:t>
            </a:r>
            <a:r>
              <a:rPr lang="en-US" sz="2300" dirty="0" err="1"/>
              <a:t>bao</a:t>
            </a:r>
            <a:r>
              <a:rPr lang="en-US" sz="2300" dirty="0"/>
              <a:t> </a:t>
            </a:r>
            <a:r>
              <a:rPr lang="en-US" sz="2300" dirty="0" err="1"/>
              <a:t>gồm</a:t>
            </a:r>
            <a:r>
              <a:rPr lang="en-US" sz="2300" dirty="0"/>
              <a:t> </a:t>
            </a:r>
            <a:r>
              <a:rPr lang="en-US" sz="2300" dirty="0" err="1"/>
              <a:t>nhiều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tin: </a:t>
            </a:r>
          </a:p>
          <a:p>
            <a:pPr lvl="1"/>
            <a:r>
              <a:rPr lang="en-US" sz="2300" dirty="0" smtClean="0"/>
              <a:t>1. </a:t>
            </a:r>
            <a:r>
              <a:rPr lang="en-US" sz="2300" dirty="0" err="1" smtClean="0"/>
              <a:t>Giao</a:t>
            </a:r>
            <a:r>
              <a:rPr lang="en-US" sz="2300" dirty="0" smtClean="0"/>
              <a:t> </a:t>
            </a:r>
            <a:r>
              <a:rPr lang="en-US" sz="2300" dirty="0" err="1" smtClean="0"/>
              <a:t>thức</a:t>
            </a:r>
            <a:r>
              <a:rPr lang="en-US" sz="2300" dirty="0" smtClean="0"/>
              <a:t>: </a:t>
            </a:r>
            <a:r>
              <a:rPr lang="en-US" sz="2300" dirty="0" err="1" smtClean="0"/>
              <a:t>Trong</a:t>
            </a:r>
            <a:r>
              <a:rPr lang="en-US" sz="2300" dirty="0" smtClean="0"/>
              <a:t> </a:t>
            </a:r>
            <a:r>
              <a:rPr lang="en-US" sz="2300" dirty="0" err="1" smtClean="0"/>
              <a:t>trường</a:t>
            </a:r>
            <a:r>
              <a:rPr lang="en-US" sz="2300" dirty="0" smtClean="0"/>
              <a:t> </a:t>
            </a:r>
            <a:r>
              <a:rPr lang="en-US" sz="2300" dirty="0" err="1" smtClean="0"/>
              <a:t>hợp</a:t>
            </a:r>
            <a:r>
              <a:rPr lang="en-US" sz="2300" dirty="0" smtClean="0"/>
              <a:t> </a:t>
            </a:r>
            <a:r>
              <a:rPr lang="en-US" sz="2300" dirty="0" err="1" smtClean="0"/>
              <a:t>trên</a:t>
            </a:r>
            <a:r>
              <a:rPr lang="en-US" sz="2300" dirty="0" smtClean="0"/>
              <a:t>, https </a:t>
            </a:r>
            <a:r>
              <a:rPr lang="en-US" sz="2300" dirty="0" err="1" smtClean="0"/>
              <a:t>chính</a:t>
            </a:r>
            <a:r>
              <a:rPr lang="en-US" sz="2300" dirty="0" smtClean="0"/>
              <a:t> </a:t>
            </a:r>
            <a:r>
              <a:rPr lang="en-US" sz="2300" dirty="0" err="1" smtClean="0"/>
              <a:t>là</a:t>
            </a:r>
            <a:r>
              <a:rPr lang="en-US" sz="2300" dirty="0" smtClean="0"/>
              <a:t> </a:t>
            </a:r>
            <a:r>
              <a:rPr lang="en-US" sz="2300" dirty="0" err="1" smtClean="0"/>
              <a:t>giao</a:t>
            </a:r>
            <a:r>
              <a:rPr lang="en-US" sz="2300" dirty="0" smtClean="0"/>
              <a:t> </a:t>
            </a:r>
            <a:r>
              <a:rPr lang="en-US" sz="2300" dirty="0" err="1" smtClean="0"/>
              <a:t>thức</a:t>
            </a:r>
            <a:r>
              <a:rPr lang="en-US" sz="2300" dirty="0" smtClean="0"/>
              <a:t>.</a:t>
            </a:r>
          </a:p>
          <a:p>
            <a:pPr lvl="1"/>
            <a:r>
              <a:rPr lang="en-US" sz="2300" dirty="0" smtClean="0"/>
              <a:t>2. </a:t>
            </a:r>
            <a:r>
              <a:rPr lang="en-US" sz="2300" dirty="0" err="1" smtClean="0"/>
              <a:t>Tên</a:t>
            </a:r>
            <a:r>
              <a:rPr lang="en-US" sz="2300" dirty="0" smtClean="0"/>
              <a:t> Server </a:t>
            </a:r>
            <a:r>
              <a:rPr lang="en-US" sz="2300" dirty="0" err="1" smtClean="0"/>
              <a:t>hoặc</a:t>
            </a:r>
            <a:r>
              <a:rPr lang="en-US" sz="2300" dirty="0" smtClean="0"/>
              <a:t> </a:t>
            </a:r>
            <a:r>
              <a:rPr lang="en-US" sz="2300" dirty="0" err="1" smtClean="0"/>
              <a:t>địa</a:t>
            </a:r>
            <a:r>
              <a:rPr lang="en-US" sz="2300" dirty="0" smtClean="0"/>
              <a:t> </a:t>
            </a:r>
            <a:r>
              <a:rPr lang="en-US" sz="2300" dirty="0" err="1" smtClean="0"/>
              <a:t>chỉ</a:t>
            </a:r>
            <a:r>
              <a:rPr lang="en-US" sz="2300" dirty="0" smtClean="0"/>
              <a:t> IP: uneti.edu.vn </a:t>
            </a:r>
            <a:r>
              <a:rPr lang="en-US" sz="2300" dirty="0" err="1" smtClean="0"/>
              <a:t>là</a:t>
            </a:r>
            <a:r>
              <a:rPr lang="en-US" sz="2300" dirty="0" smtClean="0"/>
              <a:t> </a:t>
            </a:r>
            <a:r>
              <a:rPr lang="en-US" sz="2300" dirty="0" err="1" smtClean="0"/>
              <a:t>tên</a:t>
            </a:r>
            <a:r>
              <a:rPr lang="en-US" sz="2300" dirty="0" smtClean="0"/>
              <a:t> Server</a:t>
            </a:r>
          </a:p>
          <a:p>
            <a:pPr lvl="1"/>
            <a:r>
              <a:rPr lang="en-US" sz="2300" dirty="0" smtClean="0"/>
              <a:t>3. </a:t>
            </a:r>
            <a:r>
              <a:rPr lang="en-US" sz="2300" dirty="0" err="1" smtClean="0"/>
              <a:t>Số</a:t>
            </a:r>
            <a:r>
              <a:rPr lang="en-US" sz="2300" dirty="0" smtClean="0"/>
              <a:t> </a:t>
            </a:r>
            <a:r>
              <a:rPr lang="en-US" sz="2300" dirty="0" err="1" smtClean="0"/>
              <a:t>cổng</a:t>
            </a:r>
            <a:r>
              <a:rPr lang="en-US" sz="2300" dirty="0" smtClean="0"/>
              <a:t>: </a:t>
            </a:r>
            <a:r>
              <a:rPr lang="en-US" sz="2300" dirty="0" err="1" smtClean="0"/>
              <a:t>đây</a:t>
            </a:r>
            <a:r>
              <a:rPr lang="en-US" sz="2300" dirty="0" smtClean="0"/>
              <a:t> </a:t>
            </a:r>
            <a:r>
              <a:rPr lang="en-US" sz="2300" dirty="0" err="1" smtClean="0"/>
              <a:t>là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tùy</a:t>
            </a:r>
            <a:r>
              <a:rPr lang="en-US" sz="2300" dirty="0" smtClean="0"/>
              <a:t> </a:t>
            </a:r>
            <a:r>
              <a:rPr lang="en-US" sz="2300" dirty="0" err="1" smtClean="0"/>
              <a:t>chọn</a:t>
            </a:r>
            <a:r>
              <a:rPr lang="en-US" sz="2300" dirty="0" smtClean="0"/>
              <a:t>. </a:t>
            </a:r>
            <a:r>
              <a:rPr lang="en-US" sz="2300" dirty="0" err="1" smtClean="0"/>
              <a:t>Nếu</a:t>
            </a:r>
            <a:r>
              <a:rPr lang="en-US" sz="2300" dirty="0" smtClean="0"/>
              <a:t> </a:t>
            </a:r>
            <a:r>
              <a:rPr lang="en-US" sz="2300" dirty="0" err="1" smtClean="0"/>
              <a:t>viết</a:t>
            </a:r>
            <a:r>
              <a:rPr lang="en-US" sz="2300" dirty="0" smtClean="0"/>
              <a:t> </a:t>
            </a:r>
            <a:r>
              <a:rPr lang="en-US" sz="2300" dirty="0" smtClean="0">
                <a:hlinkClick r:id="rId3"/>
              </a:rPr>
              <a:t>https://uneti.edu.vn:80/</a:t>
            </a:r>
            <a:r>
              <a:rPr lang="en-US" sz="2300" dirty="0" smtClean="0"/>
              <a:t> </a:t>
            </a:r>
            <a:r>
              <a:rPr lang="en-US" sz="2300" dirty="0" err="1" smtClean="0"/>
              <a:t>thì</a:t>
            </a:r>
            <a:r>
              <a:rPr lang="en-US" sz="2300" dirty="0" smtClean="0"/>
              <a:t> 80 </a:t>
            </a:r>
            <a:r>
              <a:rPr lang="en-US" sz="2300" dirty="0" err="1" smtClean="0"/>
              <a:t>chính</a:t>
            </a:r>
            <a:r>
              <a:rPr lang="en-US" sz="2300" dirty="0" smtClean="0"/>
              <a:t> </a:t>
            </a:r>
            <a:r>
              <a:rPr lang="en-US" sz="2300" dirty="0" err="1" smtClean="0"/>
              <a:t>là</a:t>
            </a:r>
            <a:r>
              <a:rPr lang="en-US" sz="2300" dirty="0" smtClean="0"/>
              <a:t> </a:t>
            </a:r>
            <a:r>
              <a:rPr lang="en-US" sz="2300" dirty="0" err="1" smtClean="0"/>
              <a:t>số</a:t>
            </a:r>
            <a:r>
              <a:rPr lang="en-US" sz="2300" dirty="0" smtClean="0"/>
              <a:t> </a:t>
            </a:r>
            <a:r>
              <a:rPr lang="en-US" sz="2300" dirty="0" err="1" smtClean="0"/>
              <a:t>cổng</a:t>
            </a:r>
            <a:r>
              <a:rPr lang="en-US" sz="2300" dirty="0" smtClean="0"/>
              <a:t>. </a:t>
            </a:r>
            <a:r>
              <a:rPr lang="en-US" sz="2300" dirty="0" err="1" smtClean="0"/>
              <a:t>Nếu</a:t>
            </a:r>
            <a:r>
              <a:rPr lang="en-US" sz="2300" dirty="0" smtClean="0"/>
              <a:t> </a:t>
            </a:r>
            <a:r>
              <a:rPr lang="en-US" sz="2300" dirty="0" err="1" smtClean="0"/>
              <a:t>số</a:t>
            </a:r>
            <a:r>
              <a:rPr lang="en-US" sz="2300" dirty="0" smtClean="0"/>
              <a:t> </a:t>
            </a:r>
            <a:r>
              <a:rPr lang="en-US" sz="2300" dirty="0" err="1" smtClean="0"/>
              <a:t>cổng</a:t>
            </a:r>
            <a:r>
              <a:rPr lang="en-US" sz="2300" dirty="0" smtClean="0"/>
              <a:t> </a:t>
            </a:r>
            <a:r>
              <a:rPr lang="en-US" sz="2300" dirty="0" err="1" smtClean="0"/>
              <a:t>không</a:t>
            </a:r>
            <a:r>
              <a:rPr lang="en-US" sz="2300" dirty="0" smtClean="0"/>
              <a:t> </a:t>
            </a:r>
            <a:r>
              <a:rPr lang="en-US" sz="2300" dirty="0" err="1" smtClean="0"/>
              <a:t>được</a:t>
            </a:r>
            <a:r>
              <a:rPr lang="en-US" sz="2300" dirty="0" smtClean="0"/>
              <a:t> </a:t>
            </a:r>
            <a:r>
              <a:rPr lang="en-US" sz="2300" dirty="0" err="1" smtClean="0"/>
              <a:t>viết</a:t>
            </a:r>
            <a:r>
              <a:rPr lang="en-US" sz="2300" dirty="0" smtClean="0"/>
              <a:t> </a:t>
            </a:r>
            <a:r>
              <a:rPr lang="en-US" sz="2300" dirty="0" err="1" smtClean="0"/>
              <a:t>trong</a:t>
            </a:r>
            <a:r>
              <a:rPr lang="en-US" sz="2300" dirty="0" smtClean="0"/>
              <a:t> URL </a:t>
            </a:r>
            <a:r>
              <a:rPr lang="en-US" sz="2300" dirty="0" err="1" smtClean="0"/>
              <a:t>thì</a:t>
            </a:r>
            <a:r>
              <a:rPr lang="en-US" sz="2300" dirty="0" smtClean="0"/>
              <a:t> </a:t>
            </a:r>
            <a:r>
              <a:rPr lang="en-US" sz="2300" dirty="0" err="1" smtClean="0"/>
              <a:t>nó</a:t>
            </a:r>
            <a:r>
              <a:rPr lang="en-US" sz="2300" dirty="0" smtClean="0"/>
              <a:t> </a:t>
            </a:r>
            <a:r>
              <a:rPr lang="en-US" sz="2300" dirty="0" err="1" smtClean="0"/>
              <a:t>trả</a:t>
            </a:r>
            <a:r>
              <a:rPr lang="en-US" sz="2300" dirty="0" smtClean="0"/>
              <a:t> </a:t>
            </a:r>
            <a:r>
              <a:rPr lang="en-US" sz="2300" dirty="0" err="1" smtClean="0"/>
              <a:t>về</a:t>
            </a:r>
            <a:r>
              <a:rPr lang="en-US" sz="2300" dirty="0" smtClean="0"/>
              <a:t> -1</a:t>
            </a:r>
          </a:p>
          <a:p>
            <a:pPr lvl="1"/>
            <a:r>
              <a:rPr lang="en-US" sz="2300" dirty="0" smtClean="0"/>
              <a:t>4. </a:t>
            </a:r>
            <a:r>
              <a:rPr lang="en-US" sz="2300" dirty="0" err="1" smtClean="0"/>
              <a:t>Tên</a:t>
            </a:r>
            <a:r>
              <a:rPr lang="en-US" sz="2300" dirty="0" smtClean="0"/>
              <a:t> file </a:t>
            </a:r>
            <a:r>
              <a:rPr lang="en-US" sz="2300" dirty="0" err="1" smtClean="0"/>
              <a:t>hoặc</a:t>
            </a:r>
            <a:r>
              <a:rPr lang="en-US" sz="2300" dirty="0" smtClean="0"/>
              <a:t> </a:t>
            </a:r>
            <a:r>
              <a:rPr lang="en-US" sz="2300" dirty="0" err="1" smtClean="0"/>
              <a:t>tên</a:t>
            </a:r>
            <a:r>
              <a:rPr lang="en-US" sz="2300" dirty="0" smtClean="0"/>
              <a:t> </a:t>
            </a:r>
            <a:r>
              <a:rPr lang="en-US" sz="2300" dirty="0" err="1" smtClean="0"/>
              <a:t>thư</a:t>
            </a:r>
            <a:r>
              <a:rPr lang="en-US" sz="2300" dirty="0" smtClean="0"/>
              <a:t> </a:t>
            </a:r>
            <a:r>
              <a:rPr lang="en-US" sz="2300" dirty="0" err="1" smtClean="0"/>
              <a:t>mục</a:t>
            </a:r>
            <a:r>
              <a:rPr lang="en-US" sz="2300" dirty="0" smtClean="0"/>
              <a:t>: </a:t>
            </a:r>
            <a:r>
              <a:rPr lang="en-US" sz="2300" dirty="0" err="1" smtClean="0"/>
              <a:t>chuyen-muc</a:t>
            </a:r>
            <a:r>
              <a:rPr lang="en-US" sz="2300" dirty="0" smtClean="0"/>
              <a:t>/tin-</a:t>
            </a:r>
            <a:r>
              <a:rPr lang="en-US" sz="2300" dirty="0" err="1" smtClean="0"/>
              <a:t>tuc</a:t>
            </a:r>
            <a:r>
              <a:rPr lang="en-US" sz="2300" dirty="0" smtClean="0"/>
              <a:t> </a:t>
            </a:r>
            <a:r>
              <a:rPr lang="en-US" sz="2300" dirty="0" err="1" smtClean="0"/>
              <a:t>chính</a:t>
            </a:r>
            <a:r>
              <a:rPr lang="en-US" sz="2300" dirty="0" smtClean="0"/>
              <a:t> </a:t>
            </a:r>
            <a:r>
              <a:rPr lang="en-US" sz="2300" dirty="0" err="1" smtClean="0"/>
              <a:t>là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tên</a:t>
            </a:r>
            <a:r>
              <a:rPr lang="en-US" sz="2300" dirty="0" smtClean="0"/>
              <a:t> </a:t>
            </a:r>
            <a:r>
              <a:rPr lang="en-US" sz="2300" dirty="0" err="1" smtClean="0"/>
              <a:t>thư</a:t>
            </a:r>
            <a:r>
              <a:rPr lang="en-US" sz="2300" dirty="0" smtClean="0"/>
              <a:t> </a:t>
            </a:r>
            <a:r>
              <a:rPr lang="en-US" sz="2300" dirty="0" err="1" smtClean="0"/>
              <a:t>mục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24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09160"/>
          </a:xfrm>
        </p:spPr>
        <p:txBody>
          <a:bodyPr>
            <a:noAutofit/>
          </a:bodyPr>
          <a:lstStyle/>
          <a:p>
            <a:r>
              <a:rPr lang="en-US" sz="2300" b="1" dirty="0" err="1" smtClean="0"/>
              <a:t>Tạo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một</a:t>
            </a:r>
            <a:r>
              <a:rPr lang="en-US" sz="2300" b="1" dirty="0" smtClean="0"/>
              <a:t> URL </a:t>
            </a:r>
            <a:r>
              <a:rPr lang="en-US" sz="2300" b="1" dirty="0" err="1" smtClean="0"/>
              <a:t>từ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một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chuỗi</a:t>
            </a:r>
            <a:endParaRPr lang="en-US" sz="2300" b="1" dirty="0" smtClean="0"/>
          </a:p>
          <a:p>
            <a:pPr lvl="1"/>
            <a:r>
              <a:rPr lang="en-US" sz="2300" b="1" dirty="0" err="1" smtClean="0"/>
              <a:t>Phương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thức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tạo</a:t>
            </a:r>
            <a:r>
              <a:rPr lang="en-US" sz="2300" b="1" dirty="0" smtClean="0"/>
              <a:t> URL </a:t>
            </a:r>
            <a:r>
              <a:rPr lang="en-US" sz="2300" b="1" dirty="0" err="1" smtClean="0"/>
              <a:t>đơn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giản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nhất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là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lấy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một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chuỗi</a:t>
            </a:r>
            <a:r>
              <a:rPr lang="en-US" sz="2300" b="1" dirty="0" smtClean="0"/>
              <a:t> URL </a:t>
            </a:r>
            <a:r>
              <a:rPr lang="en-US" sz="2300" b="1" dirty="0" err="1" smtClean="0"/>
              <a:t>trực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tiếp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từ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trang</a:t>
            </a:r>
            <a:r>
              <a:rPr lang="en-US" sz="2300" b="1" dirty="0" smtClean="0"/>
              <a:t>.</a:t>
            </a:r>
          </a:p>
          <a:p>
            <a:pPr lvl="1"/>
            <a:r>
              <a:rPr lang="en-US" sz="2300" b="1" dirty="0" err="1" smtClean="0"/>
              <a:t>Ví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dụ</a:t>
            </a:r>
            <a:r>
              <a:rPr lang="en-US" sz="2300" b="1" dirty="0" smtClean="0"/>
              <a:t>: </a:t>
            </a:r>
            <a:r>
              <a:rPr lang="en-US" sz="2300" dirty="0" smtClean="0"/>
              <a:t>public </a:t>
            </a:r>
            <a:r>
              <a:rPr lang="en-US" sz="2300" dirty="0"/>
              <a:t>URL(String </a:t>
            </a:r>
            <a:r>
              <a:rPr lang="en-US" sz="2300" dirty="0" err="1" smtClean="0"/>
              <a:t>url</a:t>
            </a:r>
            <a:r>
              <a:rPr lang="en-US" sz="2300" dirty="0" smtClean="0"/>
              <a:t>) throws 				</a:t>
            </a:r>
            <a:r>
              <a:rPr lang="en-US" sz="2300" dirty="0" err="1" smtClean="0"/>
              <a:t>MalformedURLException</a:t>
            </a:r>
            <a:endParaRPr lang="en-US" sz="2300" dirty="0" smtClean="0"/>
          </a:p>
          <a:p>
            <a:r>
              <a:rPr lang="en-US" sz="2300" dirty="0" err="1" smtClean="0"/>
              <a:t>Tạo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URL </a:t>
            </a:r>
            <a:r>
              <a:rPr lang="en-US" sz="2300" dirty="0" err="1" smtClean="0"/>
              <a:t>từ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thành</a:t>
            </a:r>
            <a:r>
              <a:rPr lang="en-US" sz="2300" dirty="0" smtClean="0"/>
              <a:t> </a:t>
            </a:r>
            <a:r>
              <a:rPr lang="en-US" sz="2300" dirty="0" err="1" smtClean="0"/>
              <a:t>phần</a:t>
            </a:r>
            <a:r>
              <a:rPr lang="en-US" sz="2300" dirty="0" smtClean="0"/>
              <a:t> </a:t>
            </a:r>
            <a:r>
              <a:rPr lang="en-US" sz="2300" dirty="0" err="1" smtClean="0"/>
              <a:t>của</a:t>
            </a:r>
            <a:r>
              <a:rPr lang="en-US" sz="2300" dirty="0" smtClean="0"/>
              <a:t> </a:t>
            </a:r>
            <a:r>
              <a:rPr lang="en-US" sz="2300" dirty="0" err="1" smtClean="0"/>
              <a:t>nó</a:t>
            </a:r>
            <a:endParaRPr lang="en-US" sz="2300" dirty="0" smtClean="0"/>
          </a:p>
          <a:p>
            <a:pPr lvl="1"/>
            <a:r>
              <a:rPr lang="en-US" sz="2300" dirty="0" err="1" smtClean="0"/>
              <a:t>Hàm</a:t>
            </a:r>
            <a:r>
              <a:rPr lang="en-US" sz="2300" dirty="0" smtClean="0"/>
              <a:t> </a:t>
            </a:r>
            <a:r>
              <a:rPr lang="en-US" sz="2300" dirty="0" err="1" smtClean="0"/>
              <a:t>tạo</a:t>
            </a:r>
            <a:r>
              <a:rPr lang="en-US" sz="2300" dirty="0" smtClean="0"/>
              <a:t> URL </a:t>
            </a:r>
            <a:r>
              <a:rPr lang="en-US" sz="2300" dirty="0" err="1" smtClean="0"/>
              <a:t>từ</a:t>
            </a:r>
            <a:r>
              <a:rPr lang="en-US" sz="2300" dirty="0" smtClean="0"/>
              <a:t> 3 </a:t>
            </a:r>
            <a:r>
              <a:rPr lang="en-US" sz="2300" dirty="0" err="1" smtClean="0"/>
              <a:t>chuỗi</a:t>
            </a:r>
            <a:r>
              <a:rPr lang="en-US" sz="2300" dirty="0" smtClean="0"/>
              <a:t>: </a:t>
            </a:r>
            <a:r>
              <a:rPr lang="en-US" sz="2300" dirty="0" err="1" smtClean="0"/>
              <a:t>giao</a:t>
            </a:r>
            <a:r>
              <a:rPr lang="en-US" sz="2300" dirty="0" smtClean="0"/>
              <a:t> </a:t>
            </a:r>
            <a:r>
              <a:rPr lang="en-US" sz="2300" dirty="0" err="1" smtClean="0"/>
              <a:t>thức</a:t>
            </a:r>
            <a:r>
              <a:rPr lang="en-US" sz="2300" dirty="0" smtClean="0"/>
              <a:t>, </a:t>
            </a:r>
            <a:r>
              <a:rPr lang="en-US" sz="2300" dirty="0" err="1" smtClean="0"/>
              <a:t>tên</a:t>
            </a:r>
            <a:r>
              <a:rPr lang="en-US" sz="2300" dirty="0" smtClean="0"/>
              <a:t> </a:t>
            </a:r>
            <a:r>
              <a:rPr lang="en-US" sz="2300" dirty="0" err="1" smtClean="0"/>
              <a:t>máy</a:t>
            </a:r>
            <a:r>
              <a:rPr lang="en-US" sz="2300" dirty="0" smtClean="0"/>
              <a:t> </a:t>
            </a:r>
            <a:r>
              <a:rPr lang="en-US" sz="2300" dirty="0" err="1" smtClean="0"/>
              <a:t>chủ</a:t>
            </a:r>
            <a:r>
              <a:rPr lang="en-US" sz="2300" dirty="0" smtClean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tên</a:t>
            </a:r>
            <a:r>
              <a:rPr lang="en-US" sz="2300" dirty="0" smtClean="0"/>
              <a:t> file</a:t>
            </a:r>
          </a:p>
          <a:p>
            <a:pPr lvl="2"/>
            <a:r>
              <a:rPr lang="en-US" sz="2300" dirty="0"/>
              <a:t>public URL(String protocol, String hostname, String file) throws </a:t>
            </a:r>
            <a:r>
              <a:rPr lang="en-US" sz="2300" dirty="0" err="1"/>
              <a:t>MalformedURLException</a:t>
            </a:r>
            <a:r>
              <a:rPr lang="en-US" sz="2300" dirty="0"/>
              <a:t> </a:t>
            </a:r>
          </a:p>
          <a:p>
            <a:pPr lvl="1"/>
            <a:r>
              <a:rPr lang="en-US" sz="2300" dirty="0" err="1" smtClean="0"/>
              <a:t>Trong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số</a:t>
            </a:r>
            <a:r>
              <a:rPr lang="en-US" sz="2300" dirty="0" smtClean="0"/>
              <a:t> </a:t>
            </a:r>
            <a:r>
              <a:rPr lang="en-US" sz="2300" dirty="0" err="1" smtClean="0"/>
              <a:t>trường</a:t>
            </a:r>
            <a:r>
              <a:rPr lang="en-US" sz="2300" dirty="0" smtClean="0"/>
              <a:t> </a:t>
            </a:r>
            <a:r>
              <a:rPr lang="en-US" sz="2300" dirty="0" err="1" smtClean="0"/>
              <a:t>hợp</a:t>
            </a:r>
            <a:r>
              <a:rPr lang="en-US" sz="2300" dirty="0" smtClean="0"/>
              <a:t> </a:t>
            </a:r>
            <a:r>
              <a:rPr lang="en-US" sz="2300" dirty="0" err="1" smtClean="0"/>
              <a:t>cổng</a:t>
            </a:r>
            <a:r>
              <a:rPr lang="en-US" sz="2300" dirty="0" smtClean="0"/>
              <a:t> </a:t>
            </a:r>
            <a:r>
              <a:rPr lang="en-US" sz="2300" dirty="0" err="1" smtClean="0"/>
              <a:t>mặc</a:t>
            </a:r>
            <a:r>
              <a:rPr lang="en-US" sz="2300" dirty="0" smtClean="0"/>
              <a:t> </a:t>
            </a:r>
            <a:r>
              <a:rPr lang="en-US" sz="2300" dirty="0" err="1" smtClean="0"/>
              <a:t>định</a:t>
            </a:r>
            <a:r>
              <a:rPr lang="en-US" sz="2300" dirty="0" smtClean="0"/>
              <a:t>(80) </a:t>
            </a:r>
            <a:r>
              <a:rPr lang="en-US" sz="2300" dirty="0" err="1" smtClean="0"/>
              <a:t>mà</a:t>
            </a:r>
            <a:r>
              <a:rPr lang="en-US" sz="2300" dirty="0" smtClean="0"/>
              <a:t> </a:t>
            </a:r>
            <a:r>
              <a:rPr lang="en-US" sz="2300" dirty="0" err="1" smtClean="0"/>
              <a:t>không</a:t>
            </a:r>
            <a:r>
              <a:rPr lang="en-US" sz="2300" dirty="0" smtClean="0"/>
              <a:t> </a:t>
            </a:r>
            <a:r>
              <a:rPr lang="en-US" sz="2300" dirty="0" err="1" smtClean="0"/>
              <a:t>đúng</a:t>
            </a:r>
            <a:r>
              <a:rPr lang="en-US" sz="2300" dirty="0" smtClean="0"/>
              <a:t> , </a:t>
            </a:r>
            <a:r>
              <a:rPr lang="en-US" sz="2300" dirty="0" err="1" smtClean="0"/>
              <a:t>phải</a:t>
            </a:r>
            <a:r>
              <a:rPr lang="en-US" sz="2300" dirty="0" smtClean="0"/>
              <a:t> </a:t>
            </a:r>
            <a:r>
              <a:rPr lang="en-US" sz="2300" dirty="0" err="1" smtClean="0"/>
              <a:t>dùng</a:t>
            </a:r>
            <a:r>
              <a:rPr lang="en-US" sz="2300" dirty="0" smtClean="0"/>
              <a:t> </a:t>
            </a:r>
            <a:r>
              <a:rPr lang="en-US" sz="2300" dirty="0" err="1" smtClean="0"/>
              <a:t>thêm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int</a:t>
            </a:r>
            <a:r>
              <a:rPr lang="en-US" sz="2300" dirty="0" smtClean="0"/>
              <a:t> port </a:t>
            </a:r>
            <a:r>
              <a:rPr lang="en-US" sz="2300" dirty="0" err="1" smtClean="0"/>
              <a:t>để</a:t>
            </a:r>
            <a:r>
              <a:rPr lang="en-US" sz="2300" dirty="0" smtClean="0"/>
              <a:t> </a:t>
            </a:r>
            <a:r>
              <a:rPr lang="en-US" sz="2300" dirty="0" err="1" smtClean="0"/>
              <a:t>tạo</a:t>
            </a:r>
            <a:r>
              <a:rPr lang="en-US" sz="2300" dirty="0" smtClean="0"/>
              <a:t> URL</a:t>
            </a:r>
          </a:p>
          <a:p>
            <a:pPr lvl="2"/>
            <a:r>
              <a:rPr lang="en-US" sz="2300" dirty="0"/>
              <a:t>public URL(String protocol, String host, </a:t>
            </a:r>
            <a:r>
              <a:rPr lang="en-US" sz="2300" dirty="0" err="1"/>
              <a:t>int</a:t>
            </a:r>
            <a:r>
              <a:rPr lang="en-US" sz="2300" dirty="0"/>
              <a:t> port, String file) throws </a:t>
            </a:r>
            <a:r>
              <a:rPr lang="en-US" sz="2300" dirty="0" err="1"/>
              <a:t>MalformedURLException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242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 smtClean="0"/>
              <a:t>Tạo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Relative URL</a:t>
            </a:r>
          </a:p>
          <a:p>
            <a:pPr lvl="1"/>
            <a:r>
              <a:rPr lang="en-US" sz="2300" dirty="0"/>
              <a:t>public URL(URL base, String relative) throws </a:t>
            </a:r>
            <a:r>
              <a:rPr lang="en-US" sz="2300" dirty="0" err="1" smtClean="0"/>
              <a:t>MalformedURLException</a:t>
            </a:r>
            <a:endParaRPr lang="en-US" sz="2300" dirty="0" smtClean="0"/>
          </a:p>
          <a:p>
            <a:pPr marL="585216" lvl="1" indent="0">
              <a:buNone/>
            </a:pPr>
            <a:r>
              <a:rPr lang="en-US" sz="2300" dirty="0" err="1" smtClean="0"/>
              <a:t>Ví</a:t>
            </a:r>
            <a:r>
              <a:rPr lang="en-US" sz="2300" dirty="0" smtClean="0"/>
              <a:t> </a:t>
            </a:r>
            <a:r>
              <a:rPr lang="en-US" sz="2300" dirty="0" err="1" smtClean="0"/>
              <a:t>dụ</a:t>
            </a:r>
            <a:r>
              <a:rPr lang="en-US" sz="2300" dirty="0" smtClean="0"/>
              <a:t>:</a:t>
            </a:r>
          </a:p>
          <a:p>
            <a:pPr marL="585216" lvl="1" indent="0">
              <a:buNone/>
            </a:pPr>
            <a:endParaRPr lang="en-US" sz="2300" dirty="0"/>
          </a:p>
          <a:p>
            <a:pPr marL="585216" lvl="1" indent="0">
              <a:buNone/>
            </a:pPr>
            <a:endParaRPr lang="en-US" sz="2300" dirty="0" smtClean="0"/>
          </a:p>
          <a:p>
            <a:pPr marL="585216" lvl="1" indent="0">
              <a:buNone/>
            </a:pPr>
            <a:endParaRPr lang="en-US" sz="2300" dirty="0"/>
          </a:p>
          <a:p>
            <a:pPr marL="585216" lvl="1" indent="0">
              <a:buNone/>
            </a:pPr>
            <a:endParaRPr lang="en-US" sz="2300" dirty="0" smtClean="0"/>
          </a:p>
          <a:p>
            <a:pPr marL="585216" lvl="1" indent="0">
              <a:buNone/>
            </a:pPr>
            <a:r>
              <a:rPr lang="en-US" sz="2300" dirty="0" err="1" smtClean="0"/>
              <a:t>Kết</a:t>
            </a:r>
            <a:r>
              <a:rPr lang="en-US" sz="2300" dirty="0" smtClean="0"/>
              <a:t> </a:t>
            </a:r>
            <a:r>
              <a:rPr lang="en-US" sz="2300" dirty="0" err="1" smtClean="0"/>
              <a:t>quả</a:t>
            </a:r>
            <a:r>
              <a:rPr lang="en-US" sz="2300" dirty="0" smtClean="0"/>
              <a:t> </a:t>
            </a:r>
            <a:r>
              <a:rPr lang="en-US" sz="2300" dirty="0" err="1" smtClean="0"/>
              <a:t>trả</a:t>
            </a:r>
            <a:r>
              <a:rPr lang="en-US" sz="2300" dirty="0" smtClean="0"/>
              <a:t> </a:t>
            </a:r>
            <a:r>
              <a:rPr lang="en-US" sz="2300" dirty="0" err="1" smtClean="0"/>
              <a:t>về</a:t>
            </a:r>
            <a:r>
              <a:rPr lang="en-US" sz="2300" dirty="0" smtClean="0"/>
              <a:t> </a:t>
            </a:r>
            <a:r>
              <a:rPr lang="en-US" sz="2300" dirty="0" err="1" smtClean="0"/>
              <a:t>sẽ</a:t>
            </a:r>
            <a:r>
              <a:rPr lang="en-US" sz="2300" dirty="0" smtClean="0"/>
              <a:t> </a:t>
            </a:r>
            <a:r>
              <a:rPr lang="en-US" sz="2300" dirty="0" err="1" smtClean="0"/>
              <a:t>là</a:t>
            </a:r>
            <a:r>
              <a:rPr lang="en-US" sz="2300" dirty="0" smtClean="0"/>
              <a:t> http://metalab.unc.edu/javafaq/mailinglists.html</a:t>
            </a:r>
          </a:p>
          <a:p>
            <a:pPr marL="585216" lvl="1" indent="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63112"/>
            <a:ext cx="6297613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8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en-US" dirty="0" err="1">
                <a:effectLst/>
              </a:rPr>
              <a:t>Phân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tích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URL </a:t>
            </a:r>
            <a:r>
              <a:rPr lang="en-US" dirty="0" err="1">
                <a:effectLst/>
              </a:rPr>
              <a:t>thành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thành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sáu</a:t>
            </a:r>
            <a:r>
              <a:rPr lang="en-US" sz="2300" dirty="0"/>
              <a:t> </a:t>
            </a:r>
            <a:r>
              <a:rPr lang="en-US" sz="2300" dirty="0" err="1"/>
              <a:t>trường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tin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lớp</a:t>
            </a:r>
            <a:r>
              <a:rPr lang="en-US" sz="2300" dirty="0"/>
              <a:t> URL: </a:t>
            </a:r>
            <a:r>
              <a:rPr lang="en-US" sz="2300" dirty="0" err="1"/>
              <a:t>giao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, port, file, </a:t>
            </a:r>
            <a:r>
              <a:rPr lang="en-US" sz="2300" dirty="0" err="1"/>
              <a:t>mục</a:t>
            </a:r>
            <a:r>
              <a:rPr lang="en-US" sz="2300" dirty="0"/>
              <a:t> </a:t>
            </a:r>
            <a:r>
              <a:rPr lang="en-US" sz="2300" dirty="0" err="1"/>
              <a:t>tham</a:t>
            </a:r>
            <a:r>
              <a:rPr lang="en-US" sz="2300" dirty="0"/>
              <a:t> </a:t>
            </a:r>
            <a:r>
              <a:rPr lang="en-US" sz="2300" dirty="0" err="1"/>
              <a:t>chiếu</a:t>
            </a:r>
            <a:r>
              <a:rPr lang="en-US" sz="2300" dirty="0"/>
              <a:t> </a:t>
            </a:r>
            <a:r>
              <a:rPr lang="en-US" sz="2300" dirty="0" err="1"/>
              <a:t>tài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. </a:t>
            </a:r>
          </a:p>
          <a:p>
            <a:pPr lvl="1"/>
            <a:r>
              <a:rPr lang="en-US" sz="2300" dirty="0"/>
              <a:t>public String </a:t>
            </a:r>
            <a:r>
              <a:rPr lang="en-US" sz="2300" dirty="0" err="1"/>
              <a:t>getProtocol</a:t>
            </a:r>
            <a:r>
              <a:rPr lang="en-US" sz="2300" dirty="0" smtClean="0"/>
              <a:t>():</a:t>
            </a:r>
          </a:p>
          <a:p>
            <a:pPr lvl="2"/>
            <a:r>
              <a:rPr lang="en-US" sz="2300" dirty="0" err="1"/>
              <a:t>Phương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getProtocol</a:t>
            </a:r>
            <a:r>
              <a:rPr lang="en-US" sz="2300" dirty="0"/>
              <a:t>() </a:t>
            </a:r>
            <a:r>
              <a:rPr lang="en-US" sz="2300" dirty="0" err="1"/>
              <a:t>trả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xâu</a:t>
            </a:r>
            <a:r>
              <a:rPr lang="en-US" sz="2300" dirty="0"/>
              <a:t> </a:t>
            </a:r>
            <a:r>
              <a:rPr lang="en-US" sz="2300" dirty="0" err="1"/>
              <a:t>ký</a:t>
            </a:r>
            <a:r>
              <a:rPr lang="en-US" sz="2300" dirty="0"/>
              <a:t> </a:t>
            </a:r>
            <a:r>
              <a:rPr lang="en-US" sz="2300" dirty="0" err="1"/>
              <a:t>tự</a:t>
            </a:r>
            <a:r>
              <a:rPr lang="en-US" sz="2300" dirty="0"/>
              <a:t> </a:t>
            </a:r>
            <a:r>
              <a:rPr lang="en-US" sz="2300" dirty="0" err="1"/>
              <a:t>biểu</a:t>
            </a:r>
            <a:r>
              <a:rPr lang="en-US" sz="2300" dirty="0"/>
              <a:t> </a:t>
            </a:r>
            <a:r>
              <a:rPr lang="en-US" sz="2300" dirty="0" err="1"/>
              <a:t>diễn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giao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smtClean="0"/>
              <a:t>URL</a:t>
            </a:r>
          </a:p>
          <a:p>
            <a:pPr lvl="1"/>
            <a:r>
              <a:rPr lang="en-US" sz="2300" dirty="0"/>
              <a:t>public String </a:t>
            </a:r>
            <a:r>
              <a:rPr lang="en-US" sz="2300" dirty="0" err="1"/>
              <a:t>getHost</a:t>
            </a:r>
            <a:r>
              <a:rPr lang="en-US" sz="2300" dirty="0"/>
              <a:t>()</a:t>
            </a:r>
          </a:p>
          <a:p>
            <a:pPr lvl="2"/>
            <a:r>
              <a:rPr lang="en-US" sz="2300" dirty="0" err="1"/>
              <a:t>Phương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getHost</a:t>
            </a:r>
            <a:r>
              <a:rPr lang="en-US" sz="2300" dirty="0"/>
              <a:t>() </a:t>
            </a:r>
            <a:r>
              <a:rPr lang="en-US" sz="2300" dirty="0" err="1"/>
              <a:t>trả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xâu</a:t>
            </a:r>
            <a:r>
              <a:rPr lang="en-US" sz="2300" dirty="0"/>
              <a:t> </a:t>
            </a:r>
            <a:r>
              <a:rPr lang="en-US" sz="2300" dirty="0" err="1"/>
              <a:t>ký</a:t>
            </a:r>
            <a:r>
              <a:rPr lang="en-US" sz="2300" dirty="0"/>
              <a:t> </a:t>
            </a:r>
            <a:r>
              <a:rPr lang="en-US" sz="2300" dirty="0" err="1"/>
              <a:t>tự</a:t>
            </a:r>
            <a:r>
              <a:rPr lang="en-US" sz="2300" dirty="0"/>
              <a:t> </a:t>
            </a:r>
            <a:r>
              <a:rPr lang="en-US" sz="2300" dirty="0" err="1"/>
              <a:t>biểu</a:t>
            </a:r>
            <a:r>
              <a:rPr lang="en-US" sz="2300" dirty="0"/>
              <a:t> </a:t>
            </a:r>
            <a:r>
              <a:rPr lang="en-US" sz="2300" dirty="0" err="1"/>
              <a:t>diễn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hostname </a:t>
            </a:r>
            <a:r>
              <a:rPr lang="en-US" sz="2300" dirty="0" err="1"/>
              <a:t>của</a:t>
            </a:r>
            <a:r>
              <a:rPr lang="en-US" sz="2300" dirty="0"/>
              <a:t> URL.</a:t>
            </a:r>
          </a:p>
          <a:p>
            <a:pPr lvl="1"/>
            <a:r>
              <a:rPr lang="en-US" sz="2300" dirty="0"/>
              <a:t>public </a:t>
            </a:r>
            <a:r>
              <a:rPr lang="en-US" sz="2300" dirty="0" err="1"/>
              <a:t>int</a:t>
            </a:r>
            <a:r>
              <a:rPr lang="en-US" sz="2300" dirty="0"/>
              <a:t> </a:t>
            </a:r>
            <a:r>
              <a:rPr lang="en-US" sz="2300" dirty="0" err="1"/>
              <a:t>getPort</a:t>
            </a:r>
            <a:r>
              <a:rPr lang="en-US" sz="2300" dirty="0"/>
              <a:t>()</a:t>
            </a:r>
          </a:p>
          <a:p>
            <a:pPr lvl="2"/>
            <a:r>
              <a:rPr lang="en-US" sz="2300" dirty="0" err="1"/>
              <a:t>Phương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getPort</a:t>
            </a:r>
            <a:r>
              <a:rPr lang="en-US" sz="2300" dirty="0"/>
              <a:t>() </a:t>
            </a:r>
            <a:r>
              <a:rPr lang="en-US" sz="2300" dirty="0" err="1"/>
              <a:t>trả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nguyên</a:t>
            </a:r>
            <a:r>
              <a:rPr lang="en-US" sz="2300" dirty="0"/>
              <a:t> </a:t>
            </a:r>
            <a:r>
              <a:rPr lang="en-US" sz="2300" dirty="0" err="1"/>
              <a:t>kiểu</a:t>
            </a:r>
            <a:r>
              <a:rPr lang="en-US" sz="2300" dirty="0"/>
              <a:t> </a:t>
            </a:r>
            <a:r>
              <a:rPr lang="en-US" sz="2300" dirty="0" err="1"/>
              <a:t>int</a:t>
            </a:r>
            <a:r>
              <a:rPr lang="en-US" sz="2300" dirty="0"/>
              <a:t> </a:t>
            </a:r>
            <a:r>
              <a:rPr lang="en-US" sz="2300" dirty="0" err="1"/>
              <a:t>biểu</a:t>
            </a:r>
            <a:r>
              <a:rPr lang="en-US" sz="2300" dirty="0"/>
              <a:t> </a:t>
            </a:r>
            <a:r>
              <a:rPr lang="en-US" sz="2300" dirty="0" err="1"/>
              <a:t>diễn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cổng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URL.</a:t>
            </a:r>
          </a:p>
          <a:p>
            <a:pPr lvl="2"/>
            <a:endParaRPr lang="en-US" sz="2300" dirty="0"/>
          </a:p>
          <a:p>
            <a:pPr lvl="1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9907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III. </a:t>
            </a:r>
            <a:r>
              <a:rPr lang="en-US" dirty="0" err="1">
                <a:effectLst/>
              </a:rPr>
              <a:t>Phân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tích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URL </a:t>
            </a:r>
            <a:r>
              <a:rPr lang="en-US" dirty="0" err="1">
                <a:effectLst/>
              </a:rPr>
              <a:t>thành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thành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300" dirty="0"/>
              <a:t>public </a:t>
            </a:r>
            <a:r>
              <a:rPr lang="en-US" sz="2300" dirty="0" err="1"/>
              <a:t>int</a:t>
            </a:r>
            <a:r>
              <a:rPr lang="en-US" sz="2300" dirty="0"/>
              <a:t> </a:t>
            </a:r>
            <a:r>
              <a:rPr lang="en-US" sz="2300" dirty="0" err="1"/>
              <a:t>getDefaultPort</a:t>
            </a:r>
            <a:r>
              <a:rPr lang="en-US" sz="2300" dirty="0" smtClean="0"/>
              <a:t>()</a:t>
            </a:r>
          </a:p>
          <a:p>
            <a:pPr lvl="2"/>
            <a:r>
              <a:rPr lang="en-US" sz="2300" dirty="0" err="1"/>
              <a:t>Phương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getDefautlPort</a:t>
            </a:r>
            <a:r>
              <a:rPr lang="en-US" sz="2300" dirty="0"/>
              <a:t>() </a:t>
            </a:r>
            <a:r>
              <a:rPr lang="en-US" sz="2300" dirty="0" err="1"/>
              <a:t>trả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cổng</a:t>
            </a:r>
            <a:r>
              <a:rPr lang="en-US" sz="2300" dirty="0"/>
              <a:t> </a:t>
            </a:r>
            <a:r>
              <a:rPr lang="en-US" sz="2300" dirty="0" err="1"/>
              <a:t>mặc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giao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URL</a:t>
            </a:r>
          </a:p>
          <a:p>
            <a:pPr lvl="1"/>
            <a:r>
              <a:rPr lang="en-US" sz="2300" dirty="0"/>
              <a:t>public String </a:t>
            </a:r>
            <a:r>
              <a:rPr lang="en-US" sz="2300" dirty="0" err="1"/>
              <a:t>getFile</a:t>
            </a:r>
            <a:r>
              <a:rPr lang="en-US" sz="2300" dirty="0"/>
              <a:t>()</a:t>
            </a:r>
          </a:p>
          <a:p>
            <a:pPr lvl="2"/>
            <a:r>
              <a:rPr lang="en-US" sz="2300" dirty="0" err="1"/>
              <a:t>Phương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getFile</a:t>
            </a:r>
            <a:r>
              <a:rPr lang="en-US" sz="2300" dirty="0"/>
              <a:t>() </a:t>
            </a:r>
            <a:r>
              <a:rPr lang="en-US" sz="2300" dirty="0" err="1"/>
              <a:t>trả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xâu</a:t>
            </a:r>
            <a:r>
              <a:rPr lang="en-US" sz="2300" dirty="0"/>
              <a:t> </a:t>
            </a:r>
            <a:r>
              <a:rPr lang="en-US" sz="2300" dirty="0" err="1"/>
              <a:t>ký</a:t>
            </a:r>
            <a:r>
              <a:rPr lang="en-US" sz="2300" dirty="0"/>
              <a:t> </a:t>
            </a:r>
            <a:r>
              <a:rPr lang="en-US" sz="2300" dirty="0" err="1"/>
              <a:t>tự</a:t>
            </a:r>
            <a:r>
              <a:rPr lang="en-US" sz="2300" dirty="0"/>
              <a:t> </a:t>
            </a:r>
            <a:r>
              <a:rPr lang="en-US" sz="2300" dirty="0" err="1"/>
              <a:t>chứa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đường</a:t>
            </a:r>
            <a:r>
              <a:rPr lang="en-US" sz="2300" dirty="0"/>
              <a:t> </a:t>
            </a:r>
            <a:r>
              <a:rPr lang="en-US" sz="2300" dirty="0" err="1"/>
              <a:t>dẫn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URL; Java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phân</a:t>
            </a:r>
            <a:r>
              <a:rPr lang="en-US" sz="2300" dirty="0"/>
              <a:t> chia </a:t>
            </a:r>
            <a:r>
              <a:rPr lang="en-US" sz="2300" dirty="0" err="1"/>
              <a:t>một</a:t>
            </a:r>
            <a:r>
              <a:rPr lang="en-US" sz="2300" dirty="0"/>
              <a:t> URL </a:t>
            </a:r>
            <a:r>
              <a:rPr lang="en-US" sz="2300" dirty="0" err="1"/>
              <a:t>thành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đường</a:t>
            </a:r>
            <a:r>
              <a:rPr lang="en-US" sz="2300" dirty="0"/>
              <a:t> </a:t>
            </a:r>
            <a:r>
              <a:rPr lang="en-US" sz="2300" dirty="0" err="1"/>
              <a:t>dẫn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tệp</a:t>
            </a:r>
            <a:r>
              <a:rPr lang="en-US" sz="2300" dirty="0"/>
              <a:t> tin </a:t>
            </a:r>
            <a:r>
              <a:rPr lang="en-US" sz="2300" dirty="0" err="1"/>
              <a:t>riêng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. </a:t>
            </a:r>
          </a:p>
          <a:p>
            <a:pPr lvl="1"/>
            <a:r>
              <a:rPr lang="en-US" sz="2300" dirty="0"/>
              <a:t>public String </a:t>
            </a:r>
            <a:r>
              <a:rPr lang="en-US" sz="2300" dirty="0" err="1"/>
              <a:t>getRef</a:t>
            </a:r>
            <a:r>
              <a:rPr lang="en-US" sz="2300" dirty="0"/>
              <a:t>()</a:t>
            </a:r>
          </a:p>
          <a:p>
            <a:pPr lvl="2"/>
            <a:r>
              <a:rPr lang="en-US" sz="2300" dirty="0" err="1"/>
              <a:t>Phương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trả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danh</a:t>
            </a:r>
            <a:r>
              <a:rPr lang="en-US" sz="2300" dirty="0"/>
              <a:t> </a:t>
            </a:r>
            <a:r>
              <a:rPr lang="en-US" sz="2300" dirty="0" err="1"/>
              <a:t>đoạn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URL</a:t>
            </a:r>
          </a:p>
          <a:p>
            <a:pPr lvl="2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220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</a:t>
            </a:r>
            <a:r>
              <a:rPr lang="en-US" dirty="0" err="1">
                <a:effectLst/>
              </a:rPr>
              <a:t>Tìm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kiếm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dữ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liệu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từ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300" i="1" dirty="0"/>
              <a:t>public final </a:t>
            </a:r>
            <a:r>
              <a:rPr lang="en-US" sz="2300" i="1" dirty="0" err="1"/>
              <a:t>InputStream</a:t>
            </a:r>
            <a:r>
              <a:rPr lang="en-US" sz="2300" i="1" dirty="0"/>
              <a:t> </a:t>
            </a:r>
            <a:r>
              <a:rPr lang="en-US" sz="2300" i="1" dirty="0" err="1"/>
              <a:t>openStream</a:t>
            </a:r>
            <a:r>
              <a:rPr lang="en-US" sz="2300" i="1" dirty="0"/>
              <a:t>() throws </a:t>
            </a:r>
            <a:r>
              <a:rPr lang="en-US" sz="2300" i="1" dirty="0" err="1"/>
              <a:t>java.io.IOException</a:t>
            </a:r>
            <a:endParaRPr lang="en-US" sz="2300" dirty="0"/>
          </a:p>
          <a:p>
            <a:pPr lvl="1"/>
            <a:r>
              <a:rPr lang="en-US" sz="2300" dirty="0" err="1"/>
              <a:t>Phương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kết</a:t>
            </a:r>
            <a:r>
              <a:rPr lang="en-US" sz="2300" dirty="0"/>
              <a:t> </a:t>
            </a:r>
            <a:r>
              <a:rPr lang="en-US" sz="2300" dirty="0" err="1"/>
              <a:t>nối</a:t>
            </a:r>
            <a:r>
              <a:rPr lang="en-US" sz="2300" dirty="0"/>
              <a:t> </a:t>
            </a:r>
            <a:r>
              <a:rPr lang="en-US" sz="2300" dirty="0" err="1"/>
              <a:t>tới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tài</a:t>
            </a:r>
            <a:r>
              <a:rPr lang="en-US" sz="2300" dirty="0"/>
              <a:t> </a:t>
            </a:r>
            <a:r>
              <a:rPr lang="en-US" sz="2300" dirty="0" err="1"/>
              <a:t>nguyên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tham</a:t>
            </a:r>
            <a:r>
              <a:rPr lang="en-US" sz="2300" dirty="0"/>
              <a:t> </a:t>
            </a:r>
            <a:r>
              <a:rPr lang="en-US" sz="2300" dirty="0" err="1"/>
              <a:t>chiếu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URL,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cơ</a:t>
            </a:r>
            <a:r>
              <a:rPr lang="en-US" sz="2300" dirty="0"/>
              <a:t> </a:t>
            </a:r>
            <a:r>
              <a:rPr lang="en-US" sz="2300" dirty="0" err="1"/>
              <a:t>chế</a:t>
            </a:r>
            <a:r>
              <a:rPr lang="en-US" sz="2300" dirty="0"/>
              <a:t> </a:t>
            </a:r>
            <a:r>
              <a:rPr lang="en-US" sz="2300" dirty="0" err="1"/>
              <a:t>bắt</a:t>
            </a:r>
            <a:r>
              <a:rPr lang="en-US" sz="2300" dirty="0"/>
              <a:t> </a:t>
            </a:r>
            <a:r>
              <a:rPr lang="en-US" sz="2300" dirty="0" err="1"/>
              <a:t>tay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giữa</a:t>
            </a:r>
            <a:r>
              <a:rPr lang="en-US" sz="2300" dirty="0"/>
              <a:t> client </a:t>
            </a:r>
            <a:r>
              <a:rPr lang="en-US" sz="2300" dirty="0" err="1"/>
              <a:t>và</a:t>
            </a:r>
            <a:r>
              <a:rPr lang="en-US" sz="2300" dirty="0"/>
              <a:t> server,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trả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luồng</a:t>
            </a:r>
            <a:r>
              <a:rPr lang="en-US" sz="2300" dirty="0"/>
              <a:t> </a:t>
            </a:r>
            <a:r>
              <a:rPr lang="en-US" sz="2300" dirty="0" err="1"/>
              <a:t>nhập</a:t>
            </a:r>
            <a:r>
              <a:rPr lang="en-US" sz="2300" dirty="0"/>
              <a:t> </a:t>
            </a:r>
            <a:r>
              <a:rPr lang="en-US" sz="2300" dirty="0" err="1"/>
              <a:t>InputStream</a:t>
            </a:r>
            <a:r>
              <a:rPr lang="en-US" sz="2300" dirty="0"/>
              <a:t>. Ta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luồng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đọc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.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nhận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</a:t>
            </a:r>
            <a:r>
              <a:rPr lang="en-US" sz="2300" dirty="0" err="1"/>
              <a:t>luồng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thô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tệp</a:t>
            </a:r>
            <a:r>
              <a:rPr lang="en-US" sz="2300" dirty="0"/>
              <a:t> tin </a:t>
            </a:r>
            <a:r>
              <a:rPr lang="en-US" sz="2300" dirty="0" err="1"/>
              <a:t>mà</a:t>
            </a:r>
            <a:r>
              <a:rPr lang="en-US" sz="2300" dirty="0"/>
              <a:t> URL </a:t>
            </a:r>
            <a:r>
              <a:rPr lang="en-US" sz="2300" dirty="0" err="1"/>
              <a:t>tham</a:t>
            </a:r>
            <a:r>
              <a:rPr lang="en-US" sz="2300" dirty="0"/>
              <a:t> </a:t>
            </a:r>
            <a:r>
              <a:rPr lang="en-US" sz="2300" dirty="0" err="1"/>
              <a:t>chiếu</a:t>
            </a:r>
            <a:r>
              <a:rPr lang="en-US" sz="2300" dirty="0"/>
              <a:t> (</a:t>
            </a:r>
            <a:r>
              <a:rPr lang="en-US" sz="2300" dirty="0" err="1"/>
              <a:t>mã</a:t>
            </a:r>
            <a:r>
              <a:rPr lang="en-US" sz="2300" dirty="0"/>
              <a:t> ASCII </a:t>
            </a:r>
            <a:r>
              <a:rPr lang="en-US" sz="2300" dirty="0" err="1"/>
              <a:t>nếu</a:t>
            </a:r>
            <a:r>
              <a:rPr lang="en-US" sz="2300" dirty="0"/>
              <a:t> </a:t>
            </a:r>
            <a:r>
              <a:rPr lang="en-US" sz="2300" dirty="0" err="1"/>
              <a:t>đọc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tệp</a:t>
            </a:r>
            <a:r>
              <a:rPr lang="en-US" sz="2300" dirty="0"/>
              <a:t> </a:t>
            </a:r>
            <a:r>
              <a:rPr lang="en-US" sz="2300" dirty="0" err="1"/>
              <a:t>văn</a:t>
            </a:r>
            <a:r>
              <a:rPr lang="en-US" sz="2300" dirty="0"/>
              <a:t> </a:t>
            </a:r>
            <a:r>
              <a:rPr lang="en-US" sz="2300" dirty="0" err="1"/>
              <a:t>bản</a:t>
            </a:r>
            <a:r>
              <a:rPr lang="en-US" sz="2300" dirty="0"/>
              <a:t>, </a:t>
            </a:r>
            <a:r>
              <a:rPr lang="en-US" sz="2300" dirty="0" err="1"/>
              <a:t>mã</a:t>
            </a:r>
            <a:r>
              <a:rPr lang="en-US" sz="2300" dirty="0"/>
              <a:t> HTML </a:t>
            </a:r>
            <a:r>
              <a:rPr lang="en-US" sz="2300" dirty="0" err="1"/>
              <a:t>nếu</a:t>
            </a:r>
            <a:r>
              <a:rPr lang="en-US" sz="2300" dirty="0"/>
              <a:t> </a:t>
            </a:r>
            <a:r>
              <a:rPr lang="en-US" sz="2300" dirty="0" err="1"/>
              <a:t>đọc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tài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HTML,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ảnh</a:t>
            </a:r>
            <a:r>
              <a:rPr lang="en-US" sz="2300" dirty="0"/>
              <a:t> </a:t>
            </a:r>
            <a:r>
              <a:rPr lang="en-US" sz="2300" dirty="0" err="1"/>
              <a:t>nhị</a:t>
            </a:r>
            <a:r>
              <a:rPr lang="en-US" sz="2300" dirty="0"/>
              <a:t> </a:t>
            </a:r>
            <a:r>
              <a:rPr lang="en-US" sz="2300" dirty="0" err="1"/>
              <a:t>phân</a:t>
            </a:r>
            <a:r>
              <a:rPr lang="en-US" sz="2300" dirty="0"/>
              <a:t> </a:t>
            </a:r>
            <a:r>
              <a:rPr lang="en-US" sz="2300" dirty="0" err="1"/>
              <a:t>nếu</a:t>
            </a:r>
            <a:r>
              <a:rPr lang="en-US" sz="2300" dirty="0"/>
              <a:t> ta </a:t>
            </a:r>
            <a:r>
              <a:rPr lang="en-US" sz="2300" dirty="0" err="1"/>
              <a:t>đọc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file </a:t>
            </a:r>
            <a:r>
              <a:rPr lang="en-US" sz="2300" dirty="0" err="1"/>
              <a:t>ảnh</a:t>
            </a:r>
            <a:r>
              <a:rPr lang="en-US" sz="2300" dirty="0"/>
              <a:t>). </a:t>
            </a:r>
            <a:r>
              <a:rPr lang="en-US" sz="2300" dirty="0" err="1"/>
              <a:t>Nó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tin header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tin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liên</a:t>
            </a:r>
            <a:r>
              <a:rPr lang="en-US" sz="2300" dirty="0"/>
              <a:t> </a:t>
            </a:r>
            <a:r>
              <a:rPr lang="en-US" sz="2300" dirty="0" err="1"/>
              <a:t>quan</a:t>
            </a:r>
            <a:r>
              <a:rPr lang="en-US" sz="2300" dirty="0"/>
              <a:t> </a:t>
            </a:r>
            <a:r>
              <a:rPr lang="en-US" sz="2300" dirty="0" err="1"/>
              <a:t>đến</a:t>
            </a:r>
            <a:r>
              <a:rPr lang="en-US" sz="2300" dirty="0"/>
              <a:t> </a:t>
            </a:r>
            <a:r>
              <a:rPr lang="en-US" sz="2300" dirty="0" err="1"/>
              <a:t>giao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endParaRPr lang="en-US" sz="2300" dirty="0"/>
          </a:p>
          <a:p>
            <a:pPr lvl="1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041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199</TotalTime>
  <Words>798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BÁO CÁO THỰC TẬP LẬP TRÌNH MẠNG</vt:lpstr>
      <vt:lpstr>Chapter 7: URL Class</vt:lpstr>
      <vt:lpstr>Nội dung</vt:lpstr>
      <vt:lpstr>I. Tổng quan về URL Java</vt:lpstr>
      <vt:lpstr>II. Các hàm tạo URL</vt:lpstr>
      <vt:lpstr>II. Các hàm tạo của URL</vt:lpstr>
      <vt:lpstr>III. Phân tích một URL thành các thành phần</vt:lpstr>
      <vt:lpstr>III. Phân tích một URL thành các thành phần</vt:lpstr>
      <vt:lpstr>IV. Tìm kiếm dữ liệu từ một URL</vt:lpstr>
      <vt:lpstr>IV. Tìm kiếm dữ liệu từ một URL</vt:lpstr>
      <vt:lpstr>IV. Tìm kiếm dữ liệu từ một URL</vt:lpstr>
      <vt:lpstr>V. Các phương thức tiện ích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LẬP TRÌNH MẠNG</dc:title>
  <dc:creator>Welcome</dc:creator>
  <cp:lastModifiedBy>Welcome</cp:lastModifiedBy>
  <cp:revision>12</cp:revision>
  <dcterms:created xsi:type="dcterms:W3CDTF">2021-12-02T14:46:25Z</dcterms:created>
  <dcterms:modified xsi:type="dcterms:W3CDTF">2021-12-02T18:06:15Z</dcterms:modified>
</cp:coreProperties>
</file>