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82" r:id="rId3"/>
    <p:sldId id="257" r:id="rId4"/>
    <p:sldId id="284" r:id="rId5"/>
    <p:sldId id="285" r:id="rId6"/>
    <p:sldId id="314" r:id="rId7"/>
    <p:sldId id="315" r:id="rId8"/>
    <p:sldId id="316" r:id="rId9"/>
    <p:sldId id="317" r:id="rId10"/>
    <p:sldId id="309" r:id="rId11"/>
    <p:sldId id="310" r:id="rId12"/>
    <p:sldId id="318" r:id="rId13"/>
    <p:sldId id="319" r:id="rId14"/>
    <p:sldId id="320" r:id="rId15"/>
    <p:sldId id="288" r:id="rId16"/>
    <p:sldId id="289" r:id="rId17"/>
    <p:sldId id="290" r:id="rId18"/>
    <p:sldId id="307" r:id="rId19"/>
    <p:sldId id="308" r:id="rId20"/>
    <p:sldId id="291" r:id="rId21"/>
    <p:sldId id="292" r:id="rId22"/>
    <p:sldId id="293" r:id="rId23"/>
    <p:sldId id="294" r:id="rId24"/>
    <p:sldId id="296" r:id="rId25"/>
    <p:sldId id="295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21" r:id="rId35"/>
    <p:sldId id="322" r:id="rId36"/>
    <p:sldId id="281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B71"/>
    <a:srgbClr val="8CC5DF"/>
    <a:srgbClr val="F77A53"/>
    <a:srgbClr val="CC66FF"/>
    <a:srgbClr val="C247F3"/>
    <a:srgbClr val="F2F2F2"/>
    <a:srgbClr val="ECC95D"/>
    <a:srgbClr val="F6BD2A"/>
    <a:srgbClr val="E1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6924-5B34-4342-A2E1-BE76F1067E4C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734-37D3-474F-8EE3-C63690854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6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7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3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69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80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18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7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2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2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6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54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2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9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57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46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90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36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55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76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23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55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5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56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58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2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9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8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2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224F-D560-4C0E-821A-E74DC238F9B7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6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DED4-1D53-4157-BE61-DE5BA3FFC5E6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9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90C4-9663-451F-8436-E3FB2BAB9E2F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C92E-FBC7-466F-9C6E-4E20AE96A8A7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3F7A-141C-4F9E-B46F-507CDA0F6A40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DA74-57D0-4129-9BD7-1A120BAF4B93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B7D4-2900-455B-BB73-C574EF74CAAD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D199-F64E-4FEB-851C-E2C1741D3EC8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5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2453-D244-46CF-8E89-8A59DE0D2D77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7816-F5F4-4DE6-995F-DCA237A90E3C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C497-52B5-4652-8B1D-00A3D3390960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0406-8595-439D-B6AC-AB38E7DA87AC}" type="datetime1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535575" y="4883183"/>
            <a:ext cx="8112037" cy="17247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28" y="2382346"/>
            <a:ext cx="6408771" cy="34277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1738723" y="99238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spc="1200" dirty="0" smtClean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SIÊU NHÂN ĐIỆN QUANG</a:t>
            </a:r>
            <a:endParaRPr lang="zh-CN" altLang="en-US" b="1" spc="12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772911" y="1221640"/>
            <a:ext cx="670217" cy="686846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7719021" y="1231196"/>
            <a:ext cx="670217" cy="686846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3367206" y="149008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BITRIX24</a:t>
            </a:r>
            <a:endParaRPr lang="zh-CN" altLang="en-US" sz="360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6212080" y="2043541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17700" y="2103349"/>
            <a:ext cx="549438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598084" y="2043541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6212081" y="3226412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717700" y="3286220"/>
            <a:ext cx="549438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598085" y="3226412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336046" y="2343814"/>
            <a:ext cx="34916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Chức</a:t>
            </a:r>
            <a:r>
              <a:rPr lang="en-US" altLang="zh-CN" sz="45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450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450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084896" y="227456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225" dirty="0" smtClean="0">
                <a:solidFill>
                  <a:srgbClr val="CF6B71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rPr>
              <a:t>02</a:t>
            </a:r>
            <a:endParaRPr lang="zh-CN" altLang="en-US" sz="5400" spc="225" dirty="0">
              <a:solidFill>
                <a:srgbClr val="CF6B71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172240" y="0"/>
            <a:ext cx="1491216" cy="2093902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172240" y="3276772"/>
            <a:ext cx="1491216" cy="3581228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7B25F-6233-4ED2-B402-C44E9481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16" y="2231330"/>
            <a:ext cx="2070297" cy="2970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7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drap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2599587" y="1052833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398443" y="49883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Chức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1"/>
            <a:ext cx="1371600" cy="54401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2599587" y="532677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D405C-7FC7-43DE-8093-CA7BA50823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4127863"/>
            <a:ext cx="3342461" cy="273474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2599587" y="1052833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398443" y="49883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Chức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1"/>
            <a:ext cx="1371600" cy="54401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2599587" y="532677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D405C-7FC7-43DE-8093-CA7BA50823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4127863"/>
            <a:ext cx="3342461" cy="273474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0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2599587" y="1052833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398443" y="49883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Chức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1"/>
            <a:ext cx="1371600" cy="54401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2599587" y="532677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D405C-7FC7-43DE-8093-CA7BA50823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4127863"/>
            <a:ext cx="3342461" cy="273474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2599587" y="1052833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12333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398443" y="49883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Chức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1"/>
            <a:ext cx="1371600" cy="54401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2599587" y="532677"/>
            <a:ext cx="390621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492177"/>
            <a:ext cx="81000" cy="81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D405C-7FC7-43DE-8093-CA7BA50823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9" y="4127863"/>
            <a:ext cx="3342461" cy="273474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6212080" y="2043541"/>
            <a:ext cx="119616" cy="119616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17700" y="2103349"/>
            <a:ext cx="549438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598084" y="2043541"/>
            <a:ext cx="119616" cy="119616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6212081" y="3226412"/>
            <a:ext cx="119616" cy="119616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717700" y="3286220"/>
            <a:ext cx="549438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598085" y="3226412"/>
            <a:ext cx="119616" cy="119616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181805" y="2343814"/>
            <a:ext cx="43749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45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450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45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450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450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084896" y="227456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225" dirty="0" smtClean="0">
                <a:solidFill>
                  <a:srgbClr val="8CC5DF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rPr>
              <a:t>03</a:t>
            </a:r>
            <a:endParaRPr lang="zh-CN" altLang="en-US" sz="5400" spc="225" dirty="0">
              <a:solidFill>
                <a:srgbClr val="8CC5DF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172240" y="0"/>
            <a:ext cx="1491216" cy="2093902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172240" y="3276772"/>
            <a:ext cx="1491216" cy="3581228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063723-F86F-4F13-AD15-FC06DF8C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15" y="1874044"/>
            <a:ext cx="1357085" cy="332728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6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4">
            <a:extLst>
              <a:ext uri="{FF2B5EF4-FFF2-40B4-BE49-F238E27FC236}">
                <a16:creationId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4923"/>
            <a:ext cx="4978274" cy="3359253"/>
          </a:xfrm>
          <a:prstGeom prst="rect">
            <a:avLst/>
          </a:prstGeom>
        </p:spPr>
      </p:pic>
      <p:grpSp>
        <p:nvGrpSpPr>
          <p:cNvPr id="62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4372641" y="2034809"/>
            <a:ext cx="2969435" cy="709721"/>
            <a:chOff x="5830186" y="2232837"/>
            <a:chExt cx="3959246" cy="946295"/>
          </a:xfrm>
        </p:grpSpPr>
        <p:sp>
          <p:nvSpPr>
            <p:cNvPr id="63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450646"/>
              <a:ext cx="2163242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  <a:cs typeface="Arial" panose="020B0604020202020204" pitchFamily="34" charset="0"/>
                </a:rPr>
                <a:t>Disavow tool</a:t>
              </a:r>
            </a:p>
          </p:txBody>
        </p:sp>
      </p:grpSp>
      <p:grpSp>
        <p:nvGrpSpPr>
          <p:cNvPr id="65" name="组合 20">
            <a:extLst>
              <a:ext uri="{FF2B5EF4-FFF2-40B4-BE49-F238E27FC236}">
                <a16:creationId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4097686" y="3132710"/>
            <a:ext cx="3198857" cy="709721"/>
            <a:chOff x="5830186" y="2232836"/>
            <a:chExt cx="4265142" cy="946295"/>
          </a:xfrm>
        </p:grpSpPr>
        <p:sp>
          <p:nvSpPr>
            <p:cNvPr id="66" name="平行四边形 21">
              <a:extLst>
                <a:ext uri="{FF2B5EF4-FFF2-40B4-BE49-F238E27FC236}">
                  <a16:creationId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6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8CC5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8CC5D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rgbClr val="8CC5D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25">
              <a:extLst>
                <a:ext uri="{FF2B5EF4-FFF2-40B4-BE49-F238E27FC236}">
                  <a16:creationId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626190" y="2468063"/>
              <a:ext cx="246913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Submit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sitemap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grpSp>
        <p:nvGrpSpPr>
          <p:cNvPr id="68" name="组合 26">
            <a:extLst>
              <a:ext uri="{FF2B5EF4-FFF2-40B4-BE49-F238E27FC236}">
                <a16:creationId xmlns:a16="http://schemas.microsoft.com/office/drawing/2014/main" id="{E2072732-03AA-42F2-9252-34D0486881B4}"/>
              </a:ext>
            </a:extLst>
          </p:cNvPr>
          <p:cNvGrpSpPr/>
          <p:nvPr/>
        </p:nvGrpSpPr>
        <p:grpSpPr>
          <a:xfrm>
            <a:off x="3822729" y="4230613"/>
            <a:ext cx="3970926" cy="709721"/>
            <a:chOff x="5830186" y="2232837"/>
            <a:chExt cx="5294568" cy="946295"/>
          </a:xfrm>
        </p:grpSpPr>
        <p:sp>
          <p:nvSpPr>
            <p:cNvPr id="69" name="平行四边形 27">
              <a:extLst>
                <a:ext uri="{FF2B5EF4-FFF2-40B4-BE49-F238E27FC236}">
                  <a16:creationId xmlns:a16="http://schemas.microsoft.com/office/drawing/2014/main" id="{C0D9F45F-0E6F-4AB0-83FD-DD6D0DEA3640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28">
              <a:extLst>
                <a:ext uri="{FF2B5EF4-FFF2-40B4-BE49-F238E27FC236}">
                  <a16:creationId xmlns:a16="http://schemas.microsoft.com/office/drawing/2014/main" id="{42258954-86FE-44F0-B20A-B177C31E6979}"/>
                </a:ext>
              </a:extLst>
            </p:cNvPr>
            <p:cNvSpPr txBox="1"/>
            <p:nvPr/>
          </p:nvSpPr>
          <p:spPr>
            <a:xfrm>
              <a:off x="7626190" y="2485481"/>
              <a:ext cx="349856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Ignore URL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parameters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ageCurlDoubl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4">
            <a:extLst>
              <a:ext uri="{FF2B5EF4-FFF2-40B4-BE49-F238E27FC236}">
                <a16:creationId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4923"/>
            <a:ext cx="4978274" cy="3359253"/>
          </a:xfrm>
          <a:prstGeom prst="rect">
            <a:avLst/>
          </a:prstGeom>
        </p:spPr>
      </p:pic>
      <p:grpSp>
        <p:nvGrpSpPr>
          <p:cNvPr id="62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4372644" y="2034806"/>
            <a:ext cx="3096969" cy="709720"/>
            <a:chOff x="5830186" y="2232837"/>
            <a:chExt cx="4129290" cy="946295"/>
          </a:xfrm>
        </p:grpSpPr>
        <p:sp>
          <p:nvSpPr>
            <p:cNvPr id="63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9" y="2450647"/>
              <a:ext cx="2333287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GEO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Targeting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组合 20">
            <a:extLst>
              <a:ext uri="{FF2B5EF4-FFF2-40B4-BE49-F238E27FC236}">
                <a16:creationId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4097684" y="3132710"/>
            <a:ext cx="2958596" cy="709721"/>
            <a:chOff x="5830186" y="2232836"/>
            <a:chExt cx="3944796" cy="946295"/>
          </a:xfrm>
        </p:grpSpPr>
        <p:sp>
          <p:nvSpPr>
            <p:cNvPr id="66" name="平行四边形 21">
              <a:extLst>
                <a:ext uri="{FF2B5EF4-FFF2-40B4-BE49-F238E27FC236}">
                  <a16:creationId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6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8CC5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8CC5D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2400" b="1" dirty="0">
                <a:solidFill>
                  <a:srgbClr val="8CC5D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25">
              <a:extLst>
                <a:ext uri="{FF2B5EF4-FFF2-40B4-BE49-F238E27FC236}">
                  <a16:creationId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626188" y="2468063"/>
              <a:ext cx="214879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Search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Traffic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grpSp>
        <p:nvGrpSpPr>
          <p:cNvPr id="68" name="组合 26">
            <a:extLst>
              <a:ext uri="{FF2B5EF4-FFF2-40B4-BE49-F238E27FC236}">
                <a16:creationId xmlns:a16="http://schemas.microsoft.com/office/drawing/2014/main" id="{E2072732-03AA-42F2-9252-34D0486881B4}"/>
              </a:ext>
            </a:extLst>
          </p:cNvPr>
          <p:cNvGrpSpPr/>
          <p:nvPr/>
        </p:nvGrpSpPr>
        <p:grpSpPr>
          <a:xfrm>
            <a:off x="3822730" y="4230613"/>
            <a:ext cx="2754119" cy="709721"/>
            <a:chOff x="5830186" y="2232837"/>
            <a:chExt cx="3672158" cy="946295"/>
          </a:xfrm>
        </p:grpSpPr>
        <p:sp>
          <p:nvSpPr>
            <p:cNvPr id="69" name="平行四边形 27">
              <a:extLst>
                <a:ext uri="{FF2B5EF4-FFF2-40B4-BE49-F238E27FC236}">
                  <a16:creationId xmlns:a16="http://schemas.microsoft.com/office/drawing/2014/main" id="{C0D9F45F-0E6F-4AB0-83FD-DD6D0DEA3640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28">
              <a:extLst>
                <a:ext uri="{FF2B5EF4-FFF2-40B4-BE49-F238E27FC236}">
                  <a16:creationId xmlns:a16="http://schemas.microsoft.com/office/drawing/2014/main" id="{42258954-86FE-44F0-B20A-B177C31E6979}"/>
                </a:ext>
              </a:extLst>
            </p:cNvPr>
            <p:cNvSpPr txBox="1"/>
            <p:nvPr/>
          </p:nvSpPr>
          <p:spPr>
            <a:xfrm>
              <a:off x="7626190" y="2485481"/>
              <a:ext cx="187615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Page Traffic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苹方 常规" panose="020B03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28679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4">
            <a:extLst>
              <a:ext uri="{FF2B5EF4-FFF2-40B4-BE49-F238E27FC236}">
                <a16:creationId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4923"/>
            <a:ext cx="4978274" cy="3359253"/>
          </a:xfrm>
          <a:prstGeom prst="rect">
            <a:avLst/>
          </a:prstGeom>
        </p:spPr>
      </p:pic>
      <p:grpSp>
        <p:nvGrpSpPr>
          <p:cNvPr id="62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4372644" y="2034806"/>
            <a:ext cx="2730587" cy="709720"/>
            <a:chOff x="5830186" y="2232837"/>
            <a:chExt cx="3640781" cy="946295"/>
          </a:xfrm>
        </p:grpSpPr>
        <p:sp>
          <p:nvSpPr>
            <p:cNvPr id="63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9" y="2450647"/>
              <a:ext cx="1844778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SEO Report</a:t>
              </a:r>
            </a:p>
          </p:txBody>
        </p:sp>
      </p:grpSp>
      <p:grpSp>
        <p:nvGrpSpPr>
          <p:cNvPr id="65" name="组合 20">
            <a:extLst>
              <a:ext uri="{FF2B5EF4-FFF2-40B4-BE49-F238E27FC236}">
                <a16:creationId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4097684" y="3132707"/>
            <a:ext cx="2972254" cy="709720"/>
            <a:chOff x="5830186" y="2232836"/>
            <a:chExt cx="3963007" cy="946295"/>
          </a:xfrm>
        </p:grpSpPr>
        <p:sp>
          <p:nvSpPr>
            <p:cNvPr id="66" name="平行四边形 21">
              <a:extLst>
                <a:ext uri="{FF2B5EF4-FFF2-40B4-BE49-F238E27FC236}">
                  <a16:creationId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6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8CC5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8CC5D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08</a:t>
              </a:r>
              <a:endParaRPr lang="zh-CN" altLang="en-US" sz="2400" b="1" dirty="0">
                <a:solidFill>
                  <a:srgbClr val="8CC5D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25">
              <a:extLst>
                <a:ext uri="{FF2B5EF4-FFF2-40B4-BE49-F238E27FC236}">
                  <a16:creationId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626188" y="2468066"/>
              <a:ext cx="2167005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Inbound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links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grpSp>
        <p:nvGrpSpPr>
          <p:cNvPr id="68" name="组合 26">
            <a:extLst>
              <a:ext uri="{FF2B5EF4-FFF2-40B4-BE49-F238E27FC236}">
                <a16:creationId xmlns:a16="http://schemas.microsoft.com/office/drawing/2014/main" id="{E2072732-03AA-42F2-9252-34D0486881B4}"/>
              </a:ext>
            </a:extLst>
          </p:cNvPr>
          <p:cNvGrpSpPr/>
          <p:nvPr/>
        </p:nvGrpSpPr>
        <p:grpSpPr>
          <a:xfrm>
            <a:off x="3822729" y="4230613"/>
            <a:ext cx="3460851" cy="709721"/>
            <a:chOff x="5830186" y="2232837"/>
            <a:chExt cx="4614468" cy="946295"/>
          </a:xfrm>
        </p:grpSpPr>
        <p:sp>
          <p:nvSpPr>
            <p:cNvPr id="69" name="平行四边形 27">
              <a:extLst>
                <a:ext uri="{FF2B5EF4-FFF2-40B4-BE49-F238E27FC236}">
                  <a16:creationId xmlns:a16="http://schemas.microsoft.com/office/drawing/2014/main" id="{C0D9F45F-0E6F-4AB0-83FD-DD6D0DEA3640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09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文本框 28">
              <a:extLst>
                <a:ext uri="{FF2B5EF4-FFF2-40B4-BE49-F238E27FC236}">
                  <a16:creationId xmlns:a16="http://schemas.microsoft.com/office/drawing/2014/main" id="{42258954-86FE-44F0-B20A-B177C31E6979}"/>
                </a:ext>
              </a:extLst>
            </p:cNvPr>
            <p:cNvSpPr txBox="1"/>
            <p:nvPr/>
          </p:nvSpPr>
          <p:spPr>
            <a:xfrm>
              <a:off x="7626190" y="2485481"/>
              <a:ext cx="281846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Crawl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Information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33586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4">
            <a:extLst>
              <a:ext uri="{FF2B5EF4-FFF2-40B4-BE49-F238E27FC236}">
                <a16:creationId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4923"/>
            <a:ext cx="4978274" cy="3359253"/>
          </a:xfrm>
          <a:prstGeom prst="rect">
            <a:avLst/>
          </a:prstGeom>
        </p:spPr>
      </p:pic>
      <p:grpSp>
        <p:nvGrpSpPr>
          <p:cNvPr id="62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4372644" y="2034806"/>
            <a:ext cx="2599397" cy="709720"/>
            <a:chOff x="5830186" y="2232837"/>
            <a:chExt cx="3465861" cy="946295"/>
          </a:xfrm>
        </p:grpSpPr>
        <p:sp>
          <p:nvSpPr>
            <p:cNvPr id="63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9" y="2450647"/>
              <a:ext cx="1669858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Site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Move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grpSp>
        <p:nvGrpSpPr>
          <p:cNvPr id="65" name="组合 20">
            <a:extLst>
              <a:ext uri="{FF2B5EF4-FFF2-40B4-BE49-F238E27FC236}">
                <a16:creationId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4097684" y="3132707"/>
            <a:ext cx="3181991" cy="709720"/>
            <a:chOff x="5830186" y="2232836"/>
            <a:chExt cx="4242656" cy="946295"/>
          </a:xfrm>
        </p:grpSpPr>
        <p:sp>
          <p:nvSpPr>
            <p:cNvPr id="66" name="平行四边形 21">
              <a:extLst>
                <a:ext uri="{FF2B5EF4-FFF2-40B4-BE49-F238E27FC236}">
                  <a16:creationId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6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8CC5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8CC5D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endParaRPr lang="zh-CN" altLang="en-US" sz="2400" b="1" dirty="0">
                <a:solidFill>
                  <a:srgbClr val="8CC5D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文本框 25">
              <a:extLst>
                <a:ext uri="{FF2B5EF4-FFF2-40B4-BE49-F238E27FC236}">
                  <a16:creationId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626188" y="2468063"/>
              <a:ext cx="2446654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b="1" dirty="0">
                  <a:solidFill>
                    <a:srgbClr val="8CC5DF"/>
                  </a:solidFill>
                </a:rPr>
                <a:t>Webmaster </a:t>
              </a:r>
              <a:r>
                <a:rPr lang="en-US" sz="2000" b="1" dirty="0" smtClean="0">
                  <a:solidFill>
                    <a:srgbClr val="8CC5DF"/>
                  </a:solidFill>
                </a:rPr>
                <a:t>API</a:t>
              </a:r>
              <a:endParaRPr lang="en-US" sz="2000" b="1" dirty="0">
                <a:solidFill>
                  <a:srgbClr val="8CC5D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96628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3D64BA2-560D-487E-8548-05F99FAB9E3E}"/>
              </a:ext>
            </a:extLst>
          </p:cNvPr>
          <p:cNvGrpSpPr/>
          <p:nvPr/>
        </p:nvGrpSpPr>
        <p:grpSpPr>
          <a:xfrm>
            <a:off x="4600864" y="1350092"/>
            <a:ext cx="2803202" cy="728579"/>
            <a:chOff x="6258623" y="2105889"/>
            <a:chExt cx="3365524" cy="839323"/>
          </a:xfrm>
        </p:grpSpPr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B2ED4E97-C077-40FE-AA2A-B4EA42C5E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1AD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BB0EC1-4C81-4EA0-91DD-7373C4A68749}"/>
                </a:ext>
              </a:extLst>
            </p:cNvPr>
            <p:cNvSpPr txBox="1"/>
            <p:nvPr/>
          </p:nvSpPr>
          <p:spPr>
            <a:xfrm>
              <a:off x="7259472" y="2351017"/>
              <a:ext cx="2364675" cy="44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Võ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Thị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Tuyết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Ngân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EF015F-90E0-44B0-9AE1-69E8ABE781A1}"/>
              </a:ext>
            </a:extLst>
          </p:cNvPr>
          <p:cNvGrpSpPr/>
          <p:nvPr/>
        </p:nvGrpSpPr>
        <p:grpSpPr>
          <a:xfrm>
            <a:off x="4600860" y="2346880"/>
            <a:ext cx="2678488" cy="728578"/>
            <a:chOff x="6258623" y="2105889"/>
            <a:chExt cx="3215795" cy="839323"/>
          </a:xfrm>
        </p:grpSpPr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C4130A52-ADA7-4484-BEB4-33A743063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8CC5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F42F4AE-DE01-4593-B2DE-15639CF4459F}"/>
                </a:ext>
              </a:extLst>
            </p:cNvPr>
            <p:cNvSpPr txBox="1"/>
            <p:nvPr/>
          </p:nvSpPr>
          <p:spPr>
            <a:xfrm>
              <a:off x="7259473" y="2314895"/>
              <a:ext cx="2214945" cy="448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Hữu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Việt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953B044-B569-4096-9F50-8239CEBA15ED}"/>
              </a:ext>
            </a:extLst>
          </p:cNvPr>
          <p:cNvGrpSpPr/>
          <p:nvPr/>
        </p:nvGrpSpPr>
        <p:grpSpPr>
          <a:xfrm>
            <a:off x="4600857" y="3342931"/>
            <a:ext cx="2484204" cy="728580"/>
            <a:chOff x="6258623" y="2105889"/>
            <a:chExt cx="2982539" cy="839323"/>
          </a:xfrm>
        </p:grpSpPr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14AEEAF0-1DAE-4B18-8662-80FD60093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CF6B7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3757CE6-4600-4124-9837-F442D11B8E74}"/>
                </a:ext>
              </a:extLst>
            </p:cNvPr>
            <p:cNvSpPr txBox="1"/>
            <p:nvPr/>
          </p:nvSpPr>
          <p:spPr>
            <a:xfrm>
              <a:off x="7259473" y="2327959"/>
              <a:ext cx="1981689" cy="44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Bùi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Tuấn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Hưng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C39569-F21E-47CA-915E-CFF7E32727F9}"/>
              </a:ext>
            </a:extLst>
          </p:cNvPr>
          <p:cNvGrpSpPr/>
          <p:nvPr/>
        </p:nvGrpSpPr>
        <p:grpSpPr>
          <a:xfrm>
            <a:off x="4600863" y="4378752"/>
            <a:ext cx="3316868" cy="728578"/>
            <a:chOff x="6258623" y="2105889"/>
            <a:chExt cx="3982232" cy="839323"/>
          </a:xfrm>
        </p:grpSpPr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2B289642-851B-4EA9-B1E0-EBFE03894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92D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E074BFF-4795-4FFE-BEDD-A22A1B1B2170}"/>
                </a:ext>
              </a:extLst>
            </p:cNvPr>
            <p:cNvSpPr txBox="1"/>
            <p:nvPr/>
          </p:nvSpPr>
          <p:spPr>
            <a:xfrm>
              <a:off x="7259472" y="2301833"/>
              <a:ext cx="2981383" cy="448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Đỗ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Lương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Thành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Trung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440F297-FA00-4D7E-9497-3D85A56C1F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7" y="1680445"/>
            <a:ext cx="4544190" cy="4443060"/>
          </a:xfrm>
          <a:prstGeom prst="rect">
            <a:avLst/>
          </a:prstGeom>
        </p:spPr>
      </p:pic>
      <p:sp>
        <p:nvSpPr>
          <p:cNvPr id="30" name="椭圆 29">
            <a:extLst>
              <a:ext uri="{FF2B5EF4-FFF2-40B4-BE49-F238E27FC236}">
                <a16:creationId xmlns:a16="http://schemas.microsoft.com/office/drawing/2014/main" id="{72FCFB88-8154-45D0-921F-DA41088AE517}"/>
              </a:ext>
            </a:extLst>
          </p:cNvPr>
          <p:cNvSpPr/>
          <p:nvPr/>
        </p:nvSpPr>
        <p:spPr>
          <a:xfrm>
            <a:off x="6505798" y="1071840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3161043-3FD3-4DB8-9505-B79FEBF04BFE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>
            <a:off x="2599587" y="1112340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45619ABE-0802-44A5-BFA1-008D86BC30EA}"/>
              </a:ext>
            </a:extLst>
          </p:cNvPr>
          <p:cNvSpPr/>
          <p:nvPr/>
        </p:nvSpPr>
        <p:spPr>
          <a:xfrm>
            <a:off x="2518587" y="1071840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721C00B-2B99-4D42-B7CD-73AACFF15ACF}"/>
              </a:ext>
            </a:extLst>
          </p:cNvPr>
          <p:cNvSpPr txBox="1"/>
          <p:nvPr/>
        </p:nvSpPr>
        <p:spPr>
          <a:xfrm>
            <a:off x="3399246" y="545282"/>
            <a:ext cx="2345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Thành</a:t>
            </a:r>
            <a:r>
              <a:rPr lang="en-US" altLang="zh-CN" sz="3200" b="1" dirty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viên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B06194-0691-4399-A301-77CD80D5CAE7}"/>
              </a:ext>
            </a:extLst>
          </p:cNvPr>
          <p:cNvSpPr/>
          <p:nvPr/>
        </p:nvSpPr>
        <p:spPr>
          <a:xfrm>
            <a:off x="3886199" y="0"/>
            <a:ext cx="1371600" cy="603517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2998943-A164-4FCC-8267-284F86B39BA3}"/>
              </a:ext>
            </a:extLst>
          </p:cNvPr>
          <p:cNvSpPr/>
          <p:nvPr/>
        </p:nvSpPr>
        <p:spPr>
          <a:xfrm>
            <a:off x="6505798" y="55168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FB255A-77F9-4957-9429-422522D7B314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>
            <a:off x="2599587" y="59218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DB56163-9560-4491-AF66-8DC00B75264D}"/>
              </a:ext>
            </a:extLst>
          </p:cNvPr>
          <p:cNvSpPr/>
          <p:nvPr/>
        </p:nvSpPr>
        <p:spPr>
          <a:xfrm>
            <a:off x="2518587" y="55168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组合 1">
            <a:extLst>
              <a:ext uri="{FF2B5EF4-FFF2-40B4-BE49-F238E27FC236}">
                <a16:creationId xmlns:a16="http://schemas.microsoft.com/office/drawing/2014/main" id="{33D64BA2-560D-487E-8548-05F99FAB9E3E}"/>
              </a:ext>
            </a:extLst>
          </p:cNvPr>
          <p:cNvGrpSpPr/>
          <p:nvPr/>
        </p:nvGrpSpPr>
        <p:grpSpPr>
          <a:xfrm>
            <a:off x="4597595" y="5353863"/>
            <a:ext cx="2452976" cy="728579"/>
            <a:chOff x="6258623" y="2105889"/>
            <a:chExt cx="2945045" cy="839323"/>
          </a:xfrm>
        </p:grpSpPr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B2ED4E97-C077-40FE-AA2A-B4EA42C5E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CC6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10">
              <a:extLst>
                <a:ext uri="{FF2B5EF4-FFF2-40B4-BE49-F238E27FC236}">
                  <a16:creationId xmlns:a16="http://schemas.microsoft.com/office/drawing/2014/main" id="{A9BB0EC1-4C81-4EA0-91DD-7373C4A68749}"/>
                </a:ext>
              </a:extLst>
            </p:cNvPr>
            <p:cNvSpPr txBox="1"/>
            <p:nvPr/>
          </p:nvSpPr>
          <p:spPr>
            <a:xfrm>
              <a:off x="7259471" y="2351017"/>
              <a:ext cx="1944197" cy="448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Ngô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zh-CN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Mạnh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7777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24542" y="2015316"/>
            <a:ext cx="836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backlink.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5" y="1106393"/>
            <a:ext cx="3742147" cy="709721"/>
            <a:chOff x="5830186" y="2232837"/>
            <a:chExt cx="4989528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520316"/>
              <a:ext cx="3193524" cy="575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>
                  <a:solidFill>
                    <a:srgbClr val="8CC5DF"/>
                  </a:solidFill>
                  <a:cs typeface="Arial" panose="020B0604020202020204" pitchFamily="34" charset="0"/>
                </a:rPr>
                <a:t>Disavow </a:t>
              </a:r>
              <a:r>
                <a:rPr lang="en-US" sz="3200" b="1" dirty="0" smtClean="0">
                  <a:solidFill>
                    <a:srgbClr val="8CC5DF"/>
                  </a:solidFill>
                  <a:cs typeface="Arial" panose="020B0604020202020204" pitchFamily="34" charset="0"/>
                </a:rPr>
                <a:t>tool</a:t>
              </a:r>
              <a:endParaRPr lang="en-US" sz="3200" b="1" dirty="0">
                <a:solidFill>
                  <a:srgbClr val="8CC5D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24542" y="2494973"/>
            <a:ext cx="818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.txt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http://thukim.com/wp-content/uploads/2017/09/cach-su-dung-google-disavow-too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5" y="3384346"/>
            <a:ext cx="8541518" cy="3199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358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24542" y="2015316"/>
            <a:ext cx="83667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4" y="1106391"/>
            <a:ext cx="4198874" cy="709720"/>
            <a:chOff x="5830186" y="2232837"/>
            <a:chExt cx="5598499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520316"/>
              <a:ext cx="3802495" cy="57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>
                  <a:solidFill>
                    <a:srgbClr val="8CC5DF"/>
                  </a:solidFill>
                </a:rPr>
                <a:t>Submit 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sitemap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sp>
        <p:nvSpPr>
          <p:cNvPr id="16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24542" y="2698296"/>
            <a:ext cx="836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XML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(URL)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5268" y="3604229"/>
            <a:ext cx="7122595" cy="2652877"/>
          </a:xfrm>
          <a:prstGeom prst="roundRect">
            <a:avLst/>
          </a:prstGeom>
          <a:solidFill>
            <a:srgbClr val="8CC5D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77867"/>
      </p:ext>
    </p:extLst>
  </p:cSld>
  <p:clrMapOvr>
    <a:masterClrMapping/>
  </p:clrMapOvr>
  <p:transition spd="slow" advClick="0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16" grpId="0" build="allAtOnce"/>
      <p:bldP spid="4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24542" y="1871623"/>
            <a:ext cx="83667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6" y="1106391"/>
            <a:ext cx="5427734" cy="709720"/>
            <a:chOff x="5830186" y="2232837"/>
            <a:chExt cx="7236976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8" y="2520316"/>
              <a:ext cx="5440974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 smtClean="0">
                  <a:solidFill>
                    <a:srgbClr val="8CC5DF"/>
                  </a:solidFill>
                </a:rPr>
                <a:t>Ignore URL parameters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2457873"/>
            <a:ext cx="6962503" cy="42956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19404"/>
      </p:ext>
    </p:extLst>
  </p:cSld>
  <p:clrMapOvr>
    <a:masterClrMapping/>
  </p:clrMapOvr>
  <p:transition spd="slow" advClick="0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88618" y="1977308"/>
            <a:ext cx="836676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6" y="1106391"/>
            <a:ext cx="3922964" cy="709720"/>
            <a:chOff x="5830186" y="2232837"/>
            <a:chExt cx="5230616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8" y="2520316"/>
              <a:ext cx="3434614" cy="57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 smtClean="0">
                  <a:solidFill>
                    <a:srgbClr val="8CC5DF"/>
                  </a:solidFill>
                </a:rPr>
                <a:t>GEO Targeting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6" y="2551872"/>
            <a:ext cx="8352022" cy="41885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68790"/>
      </p:ext>
    </p:extLst>
  </p:cSld>
  <p:clrMapOvr>
    <a:masterClrMapping/>
  </p:clrMapOvr>
  <p:transition spd="slow" advClick="0" advTm="3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259766" y="1978240"/>
            <a:ext cx="864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traffic =&gt; Google Analytics)</a:t>
            </a: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6" y="1106391"/>
            <a:ext cx="3809920" cy="709720"/>
            <a:chOff x="5830186" y="2232837"/>
            <a:chExt cx="5079891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8" y="2520316"/>
              <a:ext cx="3283889" cy="575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 smtClean="0">
                  <a:solidFill>
                    <a:srgbClr val="8CC5DF"/>
                  </a:solidFill>
                </a:rPr>
                <a:t>Search Traffic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2849283"/>
            <a:ext cx="8882741" cy="34339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2246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88618" y="2067563"/>
            <a:ext cx="8366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Bing: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714375" lvl="1" indent="-257175">
              <a:lnSpc>
                <a:spcPct val="150000"/>
              </a:lnSpc>
              <a:buFontTx/>
              <a:buChar char="-"/>
            </a:pP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lượt ghé thăm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257175">
              <a:lnSpc>
                <a:spcPct val="150000"/>
              </a:lnSpc>
              <a:buFontTx/>
              <a:buChar char="-"/>
            </a:pP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 click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257175">
              <a:lnSpc>
                <a:spcPct val="150000"/>
              </a:lnSpc>
              <a:buFontTx/>
              <a:buChar char="-"/>
            </a:pP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lượt 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 </a:t>
            </a: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 indent="-257175">
              <a:lnSpc>
                <a:spcPct val="150000"/>
              </a:lnSpc>
              <a:buFontTx/>
              <a:buChar char="-"/>
            </a:pP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 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 CTR và vị trí trung bình của website trên Bing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6" y="1106391"/>
            <a:ext cx="8092695" cy="709720"/>
            <a:chOff x="5830186" y="2232837"/>
            <a:chExt cx="10790250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87" y="2520316"/>
              <a:ext cx="8994249" cy="53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 smtClean="0">
                  <a:solidFill>
                    <a:srgbClr val="8CC5DF"/>
                  </a:solidFill>
                </a:rPr>
                <a:t>Page Traffic (</a:t>
              </a:r>
              <a:r>
                <a:rPr lang="en-US" sz="3200" b="1" dirty="0" err="1" smtClean="0">
                  <a:solidFill>
                    <a:srgbClr val="8CC5DF"/>
                  </a:solidFill>
                </a:rPr>
                <a:t>Lưu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 </a:t>
              </a:r>
              <a:r>
                <a:rPr lang="en-US" sz="3200" b="1" dirty="0" err="1" smtClean="0">
                  <a:solidFill>
                    <a:srgbClr val="8CC5DF"/>
                  </a:solidFill>
                </a:rPr>
                <a:t>lượng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 </a:t>
              </a:r>
              <a:r>
                <a:rPr lang="en-US" sz="3200" b="1" dirty="0" err="1" smtClean="0">
                  <a:solidFill>
                    <a:srgbClr val="8CC5DF"/>
                  </a:solidFill>
                </a:rPr>
                <a:t>truy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 </a:t>
              </a:r>
              <a:r>
                <a:rPr lang="en-US" sz="3200" b="1" dirty="0" err="1" smtClean="0">
                  <a:solidFill>
                    <a:srgbClr val="8CC5DF"/>
                  </a:solidFill>
                </a:rPr>
                <a:t>cập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 </a:t>
              </a:r>
              <a:r>
                <a:rPr lang="en-US" sz="3200" b="1" dirty="0" err="1" smtClean="0">
                  <a:solidFill>
                    <a:srgbClr val="8CC5DF"/>
                  </a:solidFill>
                </a:rPr>
                <a:t>trang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)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19420"/>
      </p:ext>
    </p:extLst>
  </p:cSld>
  <p:clrMapOvr>
    <a:masterClrMapping/>
  </p:clrMapOvr>
  <p:transition spd="slow" advClick="0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88618" y="1923370"/>
            <a:ext cx="836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àm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nổi bật những đề xuất SEO giúp trang web của bạn đạt được thứ hạng tốt hơn trên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4" y="1106393"/>
            <a:ext cx="3450271" cy="709721"/>
            <a:chOff x="5830186" y="2232837"/>
            <a:chExt cx="4600361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520316"/>
              <a:ext cx="2804357" cy="575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3200" b="1" dirty="0">
                  <a:solidFill>
                    <a:srgbClr val="8CC5DF"/>
                  </a:solidFill>
                </a:rPr>
                <a:t>SEO </a:t>
              </a:r>
              <a:r>
                <a:rPr lang="en-US" sz="3200" b="1" dirty="0" smtClean="0">
                  <a:solidFill>
                    <a:srgbClr val="8CC5DF"/>
                  </a:solidFill>
                </a:rPr>
                <a:t>Report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3523462"/>
            <a:ext cx="6348548" cy="30856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65760"/>
      </p:ext>
    </p:extLst>
  </p:cSld>
  <p:clrMapOvr>
    <a:masterClrMapping/>
  </p:clrMapOvr>
  <p:transition spd="slow" advClick="0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4415248" y="1792740"/>
            <a:ext cx="4431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một liên kết từ một trang web khác đến trang web của bạn,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gọi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là Back Link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/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3" y="1106391"/>
            <a:ext cx="3831786" cy="709721"/>
            <a:chOff x="5830186" y="2232837"/>
            <a:chExt cx="5109048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08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346142"/>
              <a:ext cx="3313044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>
                  <a:solidFill>
                    <a:srgbClr val="8CC5DF"/>
                  </a:solidFill>
                </a:rPr>
                <a:t>Inbound links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" y="2172067"/>
            <a:ext cx="4234871" cy="371928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0034"/>
      </p:ext>
    </p:extLst>
  </p:cSld>
  <p:clrMapOvr>
    <a:masterClrMapping/>
  </p:clrMapOvr>
  <p:transition spd="slow" advClick="0" advTm="3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52697" y="1792740"/>
            <a:ext cx="849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3" y="1106391"/>
            <a:ext cx="4618668" cy="709721"/>
            <a:chOff x="5830186" y="2232837"/>
            <a:chExt cx="6158224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346142"/>
              <a:ext cx="4362220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>
                  <a:solidFill>
                    <a:srgbClr val="8CC5DF"/>
                  </a:solidFill>
                </a:rPr>
                <a:t>Crawl Information</a:t>
              </a:r>
            </a:p>
          </p:txBody>
        </p:sp>
      </p:grpSp>
      <p:pic>
        <p:nvPicPr>
          <p:cNvPr id="8196" name="Picture 4" descr="Káº¿t quáº£ hÃ¬nh áº£nh cho CÃ¡c lá»i thu tháº­p trong Google Webmaster To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8" y="2421244"/>
            <a:ext cx="7916092" cy="43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4899"/>
      </p:ext>
    </p:extLst>
  </p:cSld>
  <p:clrMapOvr>
    <a:masterClrMapping/>
  </p:clrMapOvr>
  <p:transition spd="slow" advClick="0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522513" y="1792740"/>
            <a:ext cx="8125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3" y="1106391"/>
            <a:ext cx="3240085" cy="709721"/>
            <a:chOff x="5830186" y="2232837"/>
            <a:chExt cx="4320113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346142"/>
              <a:ext cx="2524109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>
                  <a:solidFill>
                    <a:srgbClr val="8CC5DF"/>
                  </a:solidFill>
                </a:rPr>
                <a:t>Site Move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70" y="3435533"/>
            <a:ext cx="6958097" cy="33105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16"/>
      </p:ext>
    </p:extLst>
  </p:cSld>
  <p:clrMapOvr>
    <a:masterClrMapping/>
  </p:clrMapOvr>
  <p:transition spd="slow" advClick="0" advTm="3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61997A-141A-4A71-85A5-D95327C1175D}"/>
              </a:ext>
            </a:extLst>
          </p:cNvPr>
          <p:cNvSpPr txBox="1"/>
          <p:nvPr/>
        </p:nvSpPr>
        <p:spPr>
          <a:xfrm>
            <a:off x="2870256" y="674297"/>
            <a:ext cx="340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pc="225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- NỘI DUNG -</a:t>
            </a:r>
            <a:endParaRPr lang="zh-CN" altLang="en-US" sz="3600" b="1" spc="225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E0C794-BA0D-49DA-8607-3F935511E998}"/>
              </a:ext>
            </a:extLst>
          </p:cNvPr>
          <p:cNvGrpSpPr/>
          <p:nvPr/>
        </p:nvGrpSpPr>
        <p:grpSpPr>
          <a:xfrm>
            <a:off x="1133988" y="1435687"/>
            <a:ext cx="2804779" cy="677825"/>
            <a:chOff x="2360428" y="3051545"/>
            <a:chExt cx="3739706" cy="90376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6598845-08A0-437C-858C-803DB046AB34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2F2F2"/>
                  </a:solidFill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F2F2F2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9EDEB2-C71E-45B4-8CDB-67E5CFF5F52E}"/>
                </a:ext>
              </a:extLst>
            </p:cNvPr>
            <p:cNvSpPr txBox="1"/>
            <p:nvPr/>
          </p:nvSpPr>
          <p:spPr>
            <a:xfrm>
              <a:off x="3774283" y="3258821"/>
              <a:ext cx="23258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Tổng</a:t>
              </a:r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quan</a:t>
              </a:r>
              <a:endParaRPr lang="zh-CN" altLang="en-US" sz="2550" dirty="0">
                <a:ln w="2540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</a:ln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5C18506-8A0D-4A63-9152-1609F3F6C74E}"/>
              </a:ext>
            </a:extLst>
          </p:cNvPr>
          <p:cNvGrpSpPr/>
          <p:nvPr/>
        </p:nvGrpSpPr>
        <p:grpSpPr>
          <a:xfrm>
            <a:off x="1113957" y="3330258"/>
            <a:ext cx="3339421" cy="677825"/>
            <a:chOff x="2360428" y="3051545"/>
            <a:chExt cx="4452567" cy="90376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B338C46-2B06-48AE-A27C-78A7F067EFB5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8CC5DF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2F2F2"/>
                  </a:solidFill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F2F2F2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2ABC65-AC8D-454A-9325-FD96DD43D299}"/>
                </a:ext>
              </a:extLst>
            </p:cNvPr>
            <p:cNvSpPr txBox="1"/>
            <p:nvPr/>
          </p:nvSpPr>
          <p:spPr>
            <a:xfrm>
              <a:off x="3856627" y="3108428"/>
              <a:ext cx="2956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Các</a:t>
              </a:r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tính</a:t>
              </a:r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năng</a:t>
              </a:r>
              <a:endParaRPr lang="zh-CN" altLang="en-US" sz="2550" dirty="0">
                <a:ln w="2540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</a:ln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13">
            <a:extLst>
              <a:ext uri="{FF2B5EF4-FFF2-40B4-BE49-F238E27FC236}">
                <a16:creationId xmlns:a16="http://schemas.microsoft.com/office/drawing/2014/main" id="{A5C18506-8A0D-4A63-9152-1609F3F6C74E}"/>
              </a:ext>
            </a:extLst>
          </p:cNvPr>
          <p:cNvGrpSpPr/>
          <p:nvPr/>
        </p:nvGrpSpPr>
        <p:grpSpPr>
          <a:xfrm>
            <a:off x="1133982" y="2450303"/>
            <a:ext cx="2860890" cy="677825"/>
            <a:chOff x="2360428" y="3051545"/>
            <a:chExt cx="3814523" cy="903767"/>
          </a:xfrm>
        </p:grpSpPr>
        <p:sp>
          <p:nvSpPr>
            <p:cNvPr id="26" name="椭圆 14">
              <a:extLst>
                <a:ext uri="{FF2B5EF4-FFF2-40B4-BE49-F238E27FC236}">
                  <a16:creationId xmlns:a16="http://schemas.microsoft.com/office/drawing/2014/main" id="{5B338C46-2B06-48AE-A27C-78A7F067EFB5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rgbClr val="F2F2F2"/>
                  </a:solidFill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F2F2F2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15">
              <a:extLst>
                <a:ext uri="{FF2B5EF4-FFF2-40B4-BE49-F238E27FC236}">
                  <a16:creationId xmlns:a16="http://schemas.microsoft.com/office/drawing/2014/main" id="{102ABC65-AC8D-454A-9325-FD96DD43D299}"/>
                </a:ext>
              </a:extLst>
            </p:cNvPr>
            <p:cNvSpPr txBox="1"/>
            <p:nvPr/>
          </p:nvSpPr>
          <p:spPr>
            <a:xfrm>
              <a:off x="3774292" y="3167640"/>
              <a:ext cx="2400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Chức</a:t>
              </a:r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năng</a:t>
              </a:r>
              <a:endParaRPr lang="zh-CN" altLang="en-US" sz="2550" dirty="0">
                <a:ln w="2540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</a:ln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0" name="组合 12">
            <a:extLst>
              <a:ext uri="{FF2B5EF4-FFF2-40B4-BE49-F238E27FC236}">
                <a16:creationId xmlns:a16="http://schemas.microsoft.com/office/drawing/2014/main" id="{F5E0C794-BA0D-49DA-8607-3F935511E998}"/>
              </a:ext>
            </a:extLst>
          </p:cNvPr>
          <p:cNvGrpSpPr/>
          <p:nvPr/>
        </p:nvGrpSpPr>
        <p:grpSpPr>
          <a:xfrm>
            <a:off x="1133972" y="4247293"/>
            <a:ext cx="2345585" cy="677825"/>
            <a:chOff x="2360428" y="3051545"/>
            <a:chExt cx="3127450" cy="903767"/>
          </a:xfrm>
        </p:grpSpPr>
        <p:sp>
          <p:nvSpPr>
            <p:cNvPr id="21" name="椭圆 10">
              <a:extLst>
                <a:ext uri="{FF2B5EF4-FFF2-40B4-BE49-F238E27FC236}">
                  <a16:creationId xmlns:a16="http://schemas.microsoft.com/office/drawing/2014/main" id="{F6598845-08A0-437C-858C-803DB046AB34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2F2F2"/>
                  </a:solidFill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rgbClr val="F2F2F2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11">
              <a:extLst>
                <a:ext uri="{FF2B5EF4-FFF2-40B4-BE49-F238E27FC236}">
                  <a16:creationId xmlns:a16="http://schemas.microsoft.com/office/drawing/2014/main" id="{2B9EDEB2-C71E-45B4-8CDB-67E5CFF5F52E}"/>
                </a:ext>
              </a:extLst>
            </p:cNvPr>
            <p:cNvSpPr txBox="1"/>
            <p:nvPr/>
          </p:nvSpPr>
          <p:spPr>
            <a:xfrm>
              <a:off x="3863072" y="3144345"/>
              <a:ext cx="1624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Cài</a:t>
              </a:r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550" dirty="0" err="1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đặt</a:t>
              </a:r>
              <a:endParaRPr lang="zh-CN" altLang="en-US" sz="2550" dirty="0">
                <a:ln w="2540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</a:ln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13">
            <a:extLst>
              <a:ext uri="{FF2B5EF4-FFF2-40B4-BE49-F238E27FC236}">
                <a16:creationId xmlns:a16="http://schemas.microsoft.com/office/drawing/2014/main" id="{A5C18506-8A0D-4A63-9152-1609F3F6C74E}"/>
              </a:ext>
            </a:extLst>
          </p:cNvPr>
          <p:cNvGrpSpPr/>
          <p:nvPr/>
        </p:nvGrpSpPr>
        <p:grpSpPr>
          <a:xfrm>
            <a:off x="1156073" y="5155903"/>
            <a:ext cx="2155144" cy="677825"/>
            <a:chOff x="2360428" y="3051545"/>
            <a:chExt cx="2873527" cy="903767"/>
          </a:xfrm>
        </p:grpSpPr>
        <p:sp>
          <p:nvSpPr>
            <p:cNvPr id="30" name="椭圆 14">
              <a:extLst>
                <a:ext uri="{FF2B5EF4-FFF2-40B4-BE49-F238E27FC236}">
                  <a16:creationId xmlns:a16="http://schemas.microsoft.com/office/drawing/2014/main" id="{5B338C46-2B06-48AE-A27C-78A7F067EFB5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2F2F2"/>
                  </a:solidFill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5</a:t>
              </a:r>
              <a:endParaRPr lang="zh-CN" altLang="en-US" sz="2400" dirty="0">
                <a:solidFill>
                  <a:srgbClr val="F2F2F2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id="{102ABC65-AC8D-454A-9325-FD96DD43D299}"/>
                </a:ext>
              </a:extLst>
            </p:cNvPr>
            <p:cNvSpPr txBox="1"/>
            <p:nvPr/>
          </p:nvSpPr>
          <p:spPr>
            <a:xfrm>
              <a:off x="3827158" y="3180262"/>
              <a:ext cx="1406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550" dirty="0" smtClean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latin typeface="Arial" panose="020B0604020202020204" pitchFamily="34" charset="0"/>
                  <a:ea typeface="Malgun Gothic Semilight" panose="020B0502040204020203" pitchFamily="34" charset="-122"/>
                  <a:cs typeface="Arial" panose="020B0604020202020204" pitchFamily="34" charset="0"/>
                </a:rPr>
                <a:t>Demo</a:t>
              </a:r>
              <a:endParaRPr lang="zh-CN" altLang="en-US" sz="2550" dirty="0">
                <a:ln w="2540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</a:ln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6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705394" y="1831929"/>
            <a:ext cx="79944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Cấu trúc trang web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bị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thay đổi nhưng không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thay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đổi về tên miền.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=&gt; T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đổi nhà cung cấp hosting nhưng vẫn giữ nguyên tên miền của mình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3" y="1106391"/>
            <a:ext cx="3240085" cy="709721"/>
            <a:chOff x="5830186" y="2232837"/>
            <a:chExt cx="4320113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346142"/>
              <a:ext cx="2524109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>
                  <a:solidFill>
                    <a:srgbClr val="8CC5DF"/>
                  </a:solidFill>
                </a:rPr>
                <a:t>Site Move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77773"/>
      </p:ext>
    </p:extLst>
  </p:cSld>
  <p:clrMapOvr>
    <a:masterClrMapping/>
  </p:clrMapOvr>
  <p:transition spd="slow" advClick="0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548640" y="1871118"/>
            <a:ext cx="799446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Di chuyển trang web với việc thay đổi </a:t>
            </a:r>
            <a:r>
              <a:rPr lang="vi-V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Các URL của trang bị thay đổi, ví dụ: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iao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thức truy cập: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http://www.hostingviet.vn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 sang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https://www.hostingviet.vn.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ên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miền: từ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hostingviet.vn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 sang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hostingviet.net</a:t>
            </a:r>
            <a:r>
              <a:rPr lang="vi-V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ường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dẫn URL: từ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hostingviet.vn/page.php?id=1</a:t>
            </a:r>
            <a:r>
              <a:rPr lang="vi-VN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sang </a:t>
            </a:r>
            <a:r>
              <a:rPr lang="vi-VN" sz="24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hostingviet.vn/widget</a:t>
            </a:r>
            <a:r>
              <a:rPr lang="vi-VN" sz="24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3" y="1106391"/>
            <a:ext cx="3240085" cy="709721"/>
            <a:chOff x="5830186" y="2232837"/>
            <a:chExt cx="4320113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0" y="2346142"/>
              <a:ext cx="2524109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>
                  <a:solidFill>
                    <a:srgbClr val="8CC5DF"/>
                  </a:solidFill>
                </a:rPr>
                <a:t>Site Move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08976"/>
      </p:ext>
    </p:extLst>
  </p:cSld>
  <p:clrMapOvr>
    <a:masterClrMapping/>
  </p:clrMapOvr>
  <p:transition spd="slow" advClick="0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705394" y="1831929"/>
            <a:ext cx="772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Webmaster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2" y="1106391"/>
            <a:ext cx="4168416" cy="709721"/>
            <a:chOff x="5830186" y="2232837"/>
            <a:chExt cx="5557891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1" y="2346142"/>
              <a:ext cx="3761886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rgbClr val="8CC5DF"/>
                  </a:solidFill>
                </a:rPr>
                <a:t>Webmaster API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11266" name="Picture 2" descr="Káº¿t quáº£ hÃ¬nh áº£nh cho Webmaster API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232742"/>
            <a:ext cx="8321040" cy="35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58132"/>
      </p:ext>
    </p:extLst>
  </p:cSld>
  <p:clrMapOvr>
    <a:masterClrMapping/>
  </p:clrMapOvr>
  <p:transition spd="slow" advClick="0" advTm="3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6505798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2599587" y="1065894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2518587" y="1025394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3125933" y="48577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Các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tính</a:t>
            </a:r>
            <a:r>
              <a:rPr lang="en-US" altLang="zh-CN" sz="3200" b="1" dirty="0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năng</a:t>
            </a:r>
            <a:endParaRPr lang="zh-CN" altLang="en-US" sz="3200" b="1" dirty="0"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3886199" y="0"/>
            <a:ext cx="1371600" cy="557071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6505798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37" idx="2"/>
            <a:endCxn id="39" idx="6"/>
          </p:cNvCxnSpPr>
          <p:nvPr/>
        </p:nvCxnSpPr>
        <p:spPr>
          <a:xfrm flipH="1">
            <a:off x="2599587" y="545738"/>
            <a:ext cx="390621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2518587" y="505238"/>
            <a:ext cx="81000" cy="81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819542" y="1106391"/>
            <a:ext cx="4168416" cy="709721"/>
            <a:chOff x="5830186" y="2232837"/>
            <a:chExt cx="5557891" cy="946295"/>
          </a:xfrm>
        </p:grpSpPr>
        <p:sp>
          <p:nvSpPr>
            <p:cNvPr id="22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8CC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endPara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626191" y="2346142"/>
              <a:ext cx="3761886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sz="3200" b="1" dirty="0" smtClean="0">
                  <a:solidFill>
                    <a:srgbClr val="8CC5DF"/>
                  </a:solidFill>
                </a:rPr>
                <a:t>Webmaster API</a:t>
              </a:r>
              <a:endParaRPr lang="en-US" sz="3200" b="1" dirty="0">
                <a:solidFill>
                  <a:srgbClr val="8CC5DF"/>
                </a:solidFill>
              </a:endParaRPr>
            </a:p>
          </p:txBody>
        </p:sp>
      </p:grpSp>
      <p:pic>
        <p:nvPicPr>
          <p:cNvPr id="15362" name="Picture 2" descr="Káº¿t quáº£ hÃ¬nh áº£nh cho webmaster google 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4" y="1861121"/>
            <a:ext cx="811530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2685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01C9FE-F6FE-45A4-94D0-795FB6A7DF61}"/>
              </a:ext>
            </a:extLst>
          </p:cNvPr>
          <p:cNvGrpSpPr/>
          <p:nvPr/>
        </p:nvGrpSpPr>
        <p:grpSpPr>
          <a:xfrm>
            <a:off x="598084" y="2043541"/>
            <a:ext cx="5733612" cy="119616"/>
            <a:chOff x="-116956" y="1890065"/>
            <a:chExt cx="7644816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D842A9C-6A2A-4B26-896C-CF143698A1C2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626DEBD-57D3-4391-8BDD-11F7C8FB4AE5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FA469B3-EE68-4703-8090-3731DB82CFA3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71B9C9-03F9-4F73-8A02-7B95AAE2D39A}"/>
              </a:ext>
            </a:extLst>
          </p:cNvPr>
          <p:cNvGrpSpPr/>
          <p:nvPr/>
        </p:nvGrpSpPr>
        <p:grpSpPr>
          <a:xfrm>
            <a:off x="598085" y="3226412"/>
            <a:ext cx="5733612" cy="119616"/>
            <a:chOff x="-116956" y="1890065"/>
            <a:chExt cx="7644816" cy="15948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ACEED7-4DB5-4816-AB21-2B1FDCE3D6F5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6F1743-6BCA-46A6-8682-AF93936470E5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57C5C4-01AA-45E2-A068-B2D9712ACEC4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3111833" y="2362866"/>
            <a:ext cx="211788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5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Cài</a:t>
            </a:r>
            <a:r>
              <a:rPr lang="en-US" altLang="zh-CN" sz="405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405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đặt</a:t>
            </a:r>
            <a:endParaRPr lang="en-US" altLang="zh-CN" sz="405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084896" y="2274564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225" dirty="0" smtClean="0">
                <a:solidFill>
                  <a:srgbClr val="E1AD58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04</a:t>
            </a:r>
            <a:endParaRPr lang="zh-CN" altLang="en-US" sz="5400" spc="225" dirty="0">
              <a:solidFill>
                <a:srgbClr val="E1AD58"/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172240" y="0"/>
            <a:ext cx="1491216" cy="2093902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172240" y="3276772"/>
            <a:ext cx="1491216" cy="3581228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F9A4361-EC87-47DE-93C0-7EF238A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22" y="2163157"/>
            <a:ext cx="2009850" cy="297000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80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6212080" y="2043541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17700" y="2103349"/>
            <a:ext cx="549438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598084" y="2043541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6212081" y="3226412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717700" y="3286220"/>
            <a:ext cx="549438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598085" y="3226412"/>
            <a:ext cx="119616" cy="119616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3130334" y="2343814"/>
            <a:ext cx="190308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5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Demo</a:t>
            </a:r>
            <a:endParaRPr lang="zh-CN" altLang="en-US" sz="450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084896" y="227456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225" dirty="0" smtClean="0">
                <a:solidFill>
                  <a:srgbClr val="CF6B71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</a:rPr>
              <a:t>05</a:t>
            </a:r>
            <a:endParaRPr lang="zh-CN" altLang="en-US" sz="5400" spc="225" dirty="0">
              <a:solidFill>
                <a:srgbClr val="CF6B71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172240" y="0"/>
            <a:ext cx="1491216" cy="2093902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172240" y="3276772"/>
            <a:ext cx="1491216" cy="3581228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7B25F-6233-4ED2-B402-C44E9481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16" y="2231330"/>
            <a:ext cx="2070297" cy="2970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28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drap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3069466" y="1757226"/>
            <a:ext cx="318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THANK YOU</a:t>
            </a:r>
            <a:endParaRPr lang="zh-CN" altLang="en-US" sz="360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3607113" y="1188325"/>
            <a:ext cx="2105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1200" dirty="0" smtClean="0">
                <a:solidFill>
                  <a:srgbClr val="F6BD2A"/>
                </a:solidFill>
                <a:latin typeface="Arial" panose="020B0604020202020204" pitchFamily="34" charset="0"/>
                <a:ea typeface="苹方 中等" panose="020B0400000000000000" pitchFamily="34" charset="-122"/>
                <a:cs typeface="Arial" panose="020B0604020202020204" pitchFamily="34" charset="0"/>
              </a:rPr>
              <a:t>NHÓM 2</a:t>
            </a:r>
            <a:endParaRPr lang="zh-CN" altLang="en-US" sz="2000" b="1" spc="1200" dirty="0">
              <a:solidFill>
                <a:srgbClr val="F6BD2A"/>
              </a:solidFill>
              <a:latin typeface="Arial" panose="020B0604020202020204" pitchFamily="34" charset="0"/>
              <a:ea typeface="苹方 中等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1347677" y="1417585"/>
            <a:ext cx="670217" cy="686846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7118132" y="1427141"/>
            <a:ext cx="670217" cy="686846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6">
            <a:extLst>
              <a:ext uri="{FF2B5EF4-FFF2-40B4-BE49-F238E27FC236}">
                <a16:creationId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535575" y="4883183"/>
            <a:ext cx="8112037" cy="17247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5">
            <a:extLst>
              <a:ext uri="{FF2B5EF4-FFF2-40B4-BE49-F238E27FC236}">
                <a16:creationId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28" y="2382346"/>
            <a:ext cx="6408771" cy="3427777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05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airplan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01C9FE-F6FE-45A4-94D0-795FB6A7DF61}"/>
              </a:ext>
            </a:extLst>
          </p:cNvPr>
          <p:cNvGrpSpPr/>
          <p:nvPr/>
        </p:nvGrpSpPr>
        <p:grpSpPr>
          <a:xfrm>
            <a:off x="598084" y="2043541"/>
            <a:ext cx="5733612" cy="119616"/>
            <a:chOff x="-116956" y="1890065"/>
            <a:chExt cx="7644816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D842A9C-6A2A-4B26-896C-CF143698A1C2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626DEBD-57D3-4391-8BDD-11F7C8FB4AE5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FA469B3-EE68-4703-8090-3731DB82CFA3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71B9C9-03F9-4F73-8A02-7B95AAE2D39A}"/>
              </a:ext>
            </a:extLst>
          </p:cNvPr>
          <p:cNvGrpSpPr/>
          <p:nvPr/>
        </p:nvGrpSpPr>
        <p:grpSpPr>
          <a:xfrm>
            <a:off x="598085" y="3226412"/>
            <a:ext cx="5733612" cy="119616"/>
            <a:chOff x="-116956" y="1890065"/>
            <a:chExt cx="7644816" cy="15948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ACEED7-4DB5-4816-AB21-2B1FDCE3D6F5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6F1743-6BCA-46A6-8682-AF93936470E5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57C5C4-01AA-45E2-A068-B2D9712ACEC4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621312" y="2362866"/>
            <a:ext cx="309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5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405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4050" b="1" spc="225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en-US" altLang="zh-CN" sz="4050" b="1" spc="225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084896" y="2274564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225" dirty="0">
                <a:solidFill>
                  <a:srgbClr val="E1AD58"/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01</a:t>
            </a:r>
            <a:endParaRPr lang="zh-CN" altLang="en-US" sz="5400" spc="225" dirty="0">
              <a:solidFill>
                <a:srgbClr val="E1AD58"/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172240" y="0"/>
            <a:ext cx="1491216" cy="2093902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172240" y="3276772"/>
            <a:ext cx="1491216" cy="3581228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F9A4361-EC87-47DE-93C0-7EF238A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22" y="2163157"/>
            <a:ext cx="2009850" cy="297000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0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06976" y="2970779"/>
            <a:ext cx="853004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endParaRPr lang="zh-CN" altLang="en-US" sz="14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7">
            <a:extLst>
              <a:ext uri="{FF2B5EF4-FFF2-40B4-BE49-F238E27FC236}">
                <a16:creationId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6505798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id="{0475EE5E-6936-4BC3-AD72-A8BEE8D2672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599587" y="1065893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29">
            <a:extLst>
              <a:ext uri="{FF2B5EF4-FFF2-40B4-BE49-F238E27FC236}">
                <a16:creationId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2518587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3433715" y="48577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3886199" y="1"/>
            <a:ext cx="1371600" cy="5570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2">
            <a:extLst>
              <a:ext uri="{FF2B5EF4-FFF2-40B4-BE49-F238E27FC236}">
                <a16:creationId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6505798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3">
            <a:extLst>
              <a:ext uri="{FF2B5EF4-FFF2-40B4-BE49-F238E27FC236}">
                <a16:creationId xmlns:a16="http://schemas.microsoft.com/office/drawing/2014/main" id="{0F43ED3A-61FB-4039-BF8C-CE6892E1E8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2599587" y="545737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4">
            <a:extLst>
              <a:ext uri="{FF2B5EF4-FFF2-40B4-BE49-F238E27FC236}">
                <a16:creationId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2518587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88" y="1112949"/>
            <a:ext cx="3252800" cy="30317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48333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06976" y="2970779"/>
            <a:ext cx="853004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endParaRPr lang="zh-CN" altLang="en-US" sz="14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7">
            <a:extLst>
              <a:ext uri="{FF2B5EF4-FFF2-40B4-BE49-F238E27FC236}">
                <a16:creationId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6505798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id="{0475EE5E-6936-4BC3-AD72-A8BEE8D2672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599587" y="1065893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29">
            <a:extLst>
              <a:ext uri="{FF2B5EF4-FFF2-40B4-BE49-F238E27FC236}">
                <a16:creationId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2518587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3433715" y="48577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3886199" y="1"/>
            <a:ext cx="1371600" cy="5570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2">
            <a:extLst>
              <a:ext uri="{FF2B5EF4-FFF2-40B4-BE49-F238E27FC236}">
                <a16:creationId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6505798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3">
            <a:extLst>
              <a:ext uri="{FF2B5EF4-FFF2-40B4-BE49-F238E27FC236}">
                <a16:creationId xmlns:a16="http://schemas.microsoft.com/office/drawing/2014/main" id="{0F43ED3A-61FB-4039-BF8C-CE6892E1E8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2599587" y="545737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4">
            <a:extLst>
              <a:ext uri="{FF2B5EF4-FFF2-40B4-BE49-F238E27FC236}">
                <a16:creationId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2518587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88" y="1112949"/>
            <a:ext cx="3252800" cy="30317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649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06976" y="2970779"/>
            <a:ext cx="853004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endParaRPr lang="zh-CN" altLang="en-US" sz="14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7">
            <a:extLst>
              <a:ext uri="{FF2B5EF4-FFF2-40B4-BE49-F238E27FC236}">
                <a16:creationId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6505798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id="{0475EE5E-6936-4BC3-AD72-A8BEE8D2672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599587" y="1065893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29">
            <a:extLst>
              <a:ext uri="{FF2B5EF4-FFF2-40B4-BE49-F238E27FC236}">
                <a16:creationId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2518587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3433715" y="48577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3886199" y="1"/>
            <a:ext cx="1371600" cy="5570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2">
            <a:extLst>
              <a:ext uri="{FF2B5EF4-FFF2-40B4-BE49-F238E27FC236}">
                <a16:creationId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6505798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3">
            <a:extLst>
              <a:ext uri="{FF2B5EF4-FFF2-40B4-BE49-F238E27FC236}">
                <a16:creationId xmlns:a16="http://schemas.microsoft.com/office/drawing/2014/main" id="{0F43ED3A-61FB-4039-BF8C-CE6892E1E8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2599587" y="545737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4">
            <a:extLst>
              <a:ext uri="{FF2B5EF4-FFF2-40B4-BE49-F238E27FC236}">
                <a16:creationId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2518587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88" y="1112949"/>
            <a:ext cx="3252800" cy="30317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94010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06976" y="2970779"/>
            <a:ext cx="853004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endParaRPr lang="zh-CN" altLang="en-US" sz="14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7">
            <a:extLst>
              <a:ext uri="{FF2B5EF4-FFF2-40B4-BE49-F238E27FC236}">
                <a16:creationId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6505798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id="{0475EE5E-6936-4BC3-AD72-A8BEE8D2672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599587" y="1065893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29">
            <a:extLst>
              <a:ext uri="{FF2B5EF4-FFF2-40B4-BE49-F238E27FC236}">
                <a16:creationId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2518587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3433715" y="48577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3886199" y="1"/>
            <a:ext cx="1371600" cy="5570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2">
            <a:extLst>
              <a:ext uri="{FF2B5EF4-FFF2-40B4-BE49-F238E27FC236}">
                <a16:creationId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6505798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3">
            <a:extLst>
              <a:ext uri="{FF2B5EF4-FFF2-40B4-BE49-F238E27FC236}">
                <a16:creationId xmlns:a16="http://schemas.microsoft.com/office/drawing/2014/main" id="{0F43ED3A-61FB-4039-BF8C-CE6892E1E8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2599587" y="545737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4">
            <a:extLst>
              <a:ext uri="{FF2B5EF4-FFF2-40B4-BE49-F238E27FC236}">
                <a16:creationId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2518587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88" y="1112949"/>
            <a:ext cx="3252800" cy="30317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24322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0105213-011C-4CD2-A834-FDB583875B6D}"/>
              </a:ext>
            </a:extLst>
          </p:cNvPr>
          <p:cNvSpPr txBox="1"/>
          <p:nvPr/>
        </p:nvSpPr>
        <p:spPr>
          <a:xfrm>
            <a:off x="306976" y="2970779"/>
            <a:ext cx="853004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3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Chăm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sóc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14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FontTx/>
              <a:buChar char="-"/>
            </a:pPr>
            <a:endParaRPr lang="zh-CN" altLang="en-US" sz="14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7">
            <a:extLst>
              <a:ext uri="{FF2B5EF4-FFF2-40B4-BE49-F238E27FC236}">
                <a16:creationId xmlns:a16="http://schemas.microsoft.com/office/drawing/2014/main" id="{76EDD4D0-82DE-43B6-9BC9-D4ED46CE6983}"/>
              </a:ext>
            </a:extLst>
          </p:cNvPr>
          <p:cNvSpPr/>
          <p:nvPr/>
        </p:nvSpPr>
        <p:spPr>
          <a:xfrm>
            <a:off x="6505798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8">
            <a:extLst>
              <a:ext uri="{FF2B5EF4-FFF2-40B4-BE49-F238E27FC236}">
                <a16:creationId xmlns:a16="http://schemas.microsoft.com/office/drawing/2014/main" id="{0475EE5E-6936-4BC3-AD72-A8BEE8D2672C}"/>
              </a:ext>
            </a:extLst>
          </p:cNvPr>
          <p:cNvCxnSpPr>
            <a:cxnSpLocks/>
            <a:stCxn id="29" idx="2"/>
            <a:endCxn id="31" idx="6"/>
          </p:cNvCxnSpPr>
          <p:nvPr/>
        </p:nvCxnSpPr>
        <p:spPr>
          <a:xfrm flipH="1">
            <a:off x="2599587" y="1065893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29">
            <a:extLst>
              <a:ext uri="{FF2B5EF4-FFF2-40B4-BE49-F238E27FC236}">
                <a16:creationId xmlns:a16="http://schemas.microsoft.com/office/drawing/2014/main" id="{BEC02144-9EBF-4FF1-A55C-BA3457EF86A9}"/>
              </a:ext>
            </a:extLst>
          </p:cNvPr>
          <p:cNvSpPr/>
          <p:nvPr/>
        </p:nvSpPr>
        <p:spPr>
          <a:xfrm>
            <a:off x="2518587" y="1025393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0">
            <a:extLst>
              <a:ext uri="{FF2B5EF4-FFF2-40B4-BE49-F238E27FC236}">
                <a16:creationId xmlns:a16="http://schemas.microsoft.com/office/drawing/2014/main" id="{9B265EC4-20F4-4076-B3AA-40D0E98B7655}"/>
              </a:ext>
            </a:extLst>
          </p:cNvPr>
          <p:cNvSpPr txBox="1"/>
          <p:nvPr/>
        </p:nvSpPr>
        <p:spPr>
          <a:xfrm>
            <a:off x="3433715" y="48577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Tổng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 Semilight" panose="020B0502040204020203" pitchFamily="34" charset="-122"/>
                <a:cs typeface="Arial" panose="020B0604020202020204" pitchFamily="34" charset="0"/>
              </a:rPr>
              <a:t>quan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 Semi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F5D38DA3-8859-4B5F-BFC8-2B67F511C186}"/>
              </a:ext>
            </a:extLst>
          </p:cNvPr>
          <p:cNvSpPr/>
          <p:nvPr/>
        </p:nvSpPr>
        <p:spPr>
          <a:xfrm>
            <a:off x="3886199" y="1"/>
            <a:ext cx="1371600" cy="5570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2">
            <a:extLst>
              <a:ext uri="{FF2B5EF4-FFF2-40B4-BE49-F238E27FC236}">
                <a16:creationId xmlns:a16="http://schemas.microsoft.com/office/drawing/2014/main" id="{35F23653-5A49-48CA-82D5-DED4F62F6F97}"/>
              </a:ext>
            </a:extLst>
          </p:cNvPr>
          <p:cNvSpPr/>
          <p:nvPr/>
        </p:nvSpPr>
        <p:spPr>
          <a:xfrm>
            <a:off x="6505798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接连接符 33">
            <a:extLst>
              <a:ext uri="{FF2B5EF4-FFF2-40B4-BE49-F238E27FC236}">
                <a16:creationId xmlns:a16="http://schemas.microsoft.com/office/drawing/2014/main" id="{0F43ED3A-61FB-4039-BF8C-CE6892E1E843}"/>
              </a:ext>
            </a:extLst>
          </p:cNvPr>
          <p:cNvCxnSpPr>
            <a:cxnSpLocks/>
            <a:stCxn id="34" idx="2"/>
            <a:endCxn id="36" idx="6"/>
          </p:cNvCxnSpPr>
          <p:nvPr/>
        </p:nvCxnSpPr>
        <p:spPr>
          <a:xfrm flipH="1">
            <a:off x="2599587" y="545737"/>
            <a:ext cx="390621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4">
            <a:extLst>
              <a:ext uri="{FF2B5EF4-FFF2-40B4-BE49-F238E27FC236}">
                <a16:creationId xmlns:a16="http://schemas.microsoft.com/office/drawing/2014/main" id="{9EBFAC3E-D57D-4EF9-8E58-452982F8B382}"/>
              </a:ext>
            </a:extLst>
          </p:cNvPr>
          <p:cNvSpPr/>
          <p:nvPr/>
        </p:nvSpPr>
        <p:spPr>
          <a:xfrm>
            <a:off x="2518587" y="505237"/>
            <a:ext cx="81000" cy="81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88" y="1112949"/>
            <a:ext cx="3252800" cy="30317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76632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766</TotalTime>
  <Words>756</Words>
  <Application>Microsoft Office PowerPoint</Application>
  <PresentationFormat>On-screen Show (4:3)</PresentationFormat>
  <Paragraphs>224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Malgun Gothic Semilight</vt:lpstr>
      <vt:lpstr>微软雅黑</vt:lpstr>
      <vt:lpstr>Arial</vt:lpstr>
      <vt:lpstr>Calibri</vt:lpstr>
      <vt:lpstr>Calibri Light</vt:lpstr>
      <vt:lpstr>等线</vt:lpstr>
      <vt:lpstr>苹方 中等</vt:lpstr>
      <vt:lpstr>苹方 常规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高志远</dc:creator>
  <cp:lastModifiedBy>Admin</cp:lastModifiedBy>
  <cp:revision>279</cp:revision>
  <dcterms:created xsi:type="dcterms:W3CDTF">2018-03-07T13:05:52Z</dcterms:created>
  <dcterms:modified xsi:type="dcterms:W3CDTF">2019-03-10T03:39:55Z</dcterms:modified>
</cp:coreProperties>
</file>