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deptrai1902@gmail.com" userId="99010a34579522e4" providerId="LiveId" clId="{F4DF8D79-3A66-40B0-B1DE-EC1595B2A936}"/>
    <pc:docChg chg="undo custSel addSld modSld">
      <pc:chgData name="thangdeptrai1902@gmail.com" userId="99010a34579522e4" providerId="LiveId" clId="{F4DF8D79-3A66-40B0-B1DE-EC1595B2A936}" dt="2021-12-02T15:38:52.680" v="252" actId="1076"/>
      <pc:docMkLst>
        <pc:docMk/>
      </pc:docMkLst>
      <pc:sldChg chg="addSp delSp modSp mod">
        <pc:chgData name="thangdeptrai1902@gmail.com" userId="99010a34579522e4" providerId="LiveId" clId="{F4DF8D79-3A66-40B0-B1DE-EC1595B2A936}" dt="2021-12-02T15:02:47.660" v="30" actId="255"/>
        <pc:sldMkLst>
          <pc:docMk/>
          <pc:sldMk cId="63032862" sldId="279"/>
        </pc:sldMkLst>
        <pc:spChg chg="add mod">
          <ac:chgData name="thangdeptrai1902@gmail.com" userId="99010a34579522e4" providerId="LiveId" clId="{F4DF8D79-3A66-40B0-B1DE-EC1595B2A936}" dt="2021-12-02T14:58:48.919" v="4" actId="207"/>
          <ac:spMkLst>
            <pc:docMk/>
            <pc:sldMk cId="63032862" sldId="279"/>
            <ac:spMk id="3" creationId="{FC9C5A8D-D0B9-4B0A-94F3-134CAA804791}"/>
          </ac:spMkLst>
        </pc:spChg>
        <pc:spChg chg="add mod">
          <ac:chgData name="thangdeptrai1902@gmail.com" userId="99010a34579522e4" providerId="LiveId" clId="{F4DF8D79-3A66-40B0-B1DE-EC1595B2A936}" dt="2021-12-02T14:59:33.370" v="7" actId="14100"/>
          <ac:spMkLst>
            <pc:docMk/>
            <pc:sldMk cId="63032862" sldId="279"/>
            <ac:spMk id="5" creationId="{1A794A21-6D02-4DBA-9F21-5EF1119A2FD5}"/>
          </ac:spMkLst>
        </pc:spChg>
        <pc:spChg chg="add del mod">
          <ac:chgData name="thangdeptrai1902@gmail.com" userId="99010a34579522e4" providerId="LiveId" clId="{F4DF8D79-3A66-40B0-B1DE-EC1595B2A936}" dt="2021-12-02T15:00:35.023" v="17"/>
          <ac:spMkLst>
            <pc:docMk/>
            <pc:sldMk cId="63032862" sldId="279"/>
            <ac:spMk id="6" creationId="{96C085A8-8E59-4584-B453-E1E62F0682F0}"/>
          </ac:spMkLst>
        </pc:spChg>
        <pc:spChg chg="add del mod">
          <ac:chgData name="thangdeptrai1902@gmail.com" userId="99010a34579522e4" providerId="LiveId" clId="{F4DF8D79-3A66-40B0-B1DE-EC1595B2A936}" dt="2021-12-02T15:00:35.023" v="17"/>
          <ac:spMkLst>
            <pc:docMk/>
            <pc:sldMk cId="63032862" sldId="279"/>
            <ac:spMk id="7" creationId="{D5B06148-7611-4E30-9472-631D6ABA061A}"/>
          </ac:spMkLst>
        </pc:spChg>
        <pc:spChg chg="add del mod">
          <ac:chgData name="thangdeptrai1902@gmail.com" userId="99010a34579522e4" providerId="LiveId" clId="{F4DF8D79-3A66-40B0-B1DE-EC1595B2A936}" dt="2021-12-02T15:01:44.799" v="25" actId="22"/>
          <ac:spMkLst>
            <pc:docMk/>
            <pc:sldMk cId="63032862" sldId="279"/>
            <ac:spMk id="10" creationId="{94F2C664-0840-455C-9CEE-049F726A16D0}"/>
          </ac:spMkLst>
        </pc:spChg>
        <pc:spChg chg="add mod">
          <ac:chgData name="thangdeptrai1902@gmail.com" userId="99010a34579522e4" providerId="LiveId" clId="{F4DF8D79-3A66-40B0-B1DE-EC1595B2A936}" dt="2021-12-02T15:02:47.660" v="30" actId="255"/>
          <ac:spMkLst>
            <pc:docMk/>
            <pc:sldMk cId="63032862" sldId="279"/>
            <ac:spMk id="12" creationId="{0AD48E15-6F67-4107-A424-A54789784957}"/>
          </ac:spMkLst>
        </pc:spChg>
        <pc:picChg chg="add del mod">
          <ac:chgData name="thangdeptrai1902@gmail.com" userId="99010a34579522e4" providerId="LiveId" clId="{F4DF8D79-3A66-40B0-B1DE-EC1595B2A936}" dt="2021-12-02T15:00:35.023" v="17"/>
          <ac:picMkLst>
            <pc:docMk/>
            <pc:sldMk cId="63032862" sldId="279"/>
            <ac:picMk id="1025" creationId="{A1CA5D56-BB31-4BD3-B8FD-57D4300212A7}"/>
          </ac:picMkLst>
        </pc:picChg>
      </pc:sldChg>
      <pc:sldChg chg="addSp delSp modSp new mod">
        <pc:chgData name="thangdeptrai1902@gmail.com" userId="99010a34579522e4" providerId="LiveId" clId="{F4DF8D79-3A66-40B0-B1DE-EC1595B2A936}" dt="2021-12-02T15:05:43.953" v="53" actId="255"/>
        <pc:sldMkLst>
          <pc:docMk/>
          <pc:sldMk cId="451606675" sldId="280"/>
        </pc:sldMkLst>
        <pc:spChg chg="add mod">
          <ac:chgData name="thangdeptrai1902@gmail.com" userId="99010a34579522e4" providerId="LiveId" clId="{F4DF8D79-3A66-40B0-B1DE-EC1595B2A936}" dt="2021-12-02T15:03:38.562" v="34" actId="14100"/>
          <ac:spMkLst>
            <pc:docMk/>
            <pc:sldMk cId="451606675" sldId="280"/>
            <ac:spMk id="3" creationId="{28BEBB8A-7C9C-408D-A584-A5EE782ADEF1}"/>
          </ac:spMkLst>
        </pc:spChg>
        <pc:spChg chg="add del mod">
          <ac:chgData name="thangdeptrai1902@gmail.com" userId="99010a34579522e4" providerId="LiveId" clId="{F4DF8D79-3A66-40B0-B1DE-EC1595B2A936}" dt="2021-12-02T15:04:45.454" v="38" actId="22"/>
          <ac:spMkLst>
            <pc:docMk/>
            <pc:sldMk cId="451606675" sldId="280"/>
            <ac:spMk id="5" creationId="{A1C2BADF-62CA-4F72-B25D-4574C24CBD68}"/>
          </ac:spMkLst>
        </pc:spChg>
        <pc:spChg chg="add mod">
          <ac:chgData name="thangdeptrai1902@gmail.com" userId="99010a34579522e4" providerId="LiveId" clId="{F4DF8D79-3A66-40B0-B1DE-EC1595B2A936}" dt="2021-12-02T15:05:43.953" v="53" actId="255"/>
          <ac:spMkLst>
            <pc:docMk/>
            <pc:sldMk cId="451606675" sldId="280"/>
            <ac:spMk id="7" creationId="{73380A20-6D78-4C6A-B4A5-17A908DDC96A}"/>
          </ac:spMkLst>
        </pc:spChg>
      </pc:sldChg>
      <pc:sldChg chg="addSp delSp modSp new mod">
        <pc:chgData name="thangdeptrai1902@gmail.com" userId="99010a34579522e4" providerId="LiveId" clId="{F4DF8D79-3A66-40B0-B1DE-EC1595B2A936}" dt="2021-12-02T15:15:32.912" v="115" actId="255"/>
        <pc:sldMkLst>
          <pc:docMk/>
          <pc:sldMk cId="3740745928" sldId="281"/>
        </pc:sldMkLst>
        <pc:spChg chg="add del mod">
          <ac:chgData name="thangdeptrai1902@gmail.com" userId="99010a34579522e4" providerId="LiveId" clId="{F4DF8D79-3A66-40B0-B1DE-EC1595B2A936}" dt="2021-12-02T15:09:33.398" v="64" actId="22"/>
          <ac:spMkLst>
            <pc:docMk/>
            <pc:sldMk cId="3740745928" sldId="281"/>
            <ac:spMk id="3" creationId="{19BBF731-E688-40FB-87F7-6E6EF80D6838}"/>
          </ac:spMkLst>
        </pc:spChg>
        <pc:spChg chg="add mod">
          <ac:chgData name="thangdeptrai1902@gmail.com" userId="99010a34579522e4" providerId="LiveId" clId="{F4DF8D79-3A66-40B0-B1DE-EC1595B2A936}" dt="2021-12-02T15:15:32.912" v="115" actId="255"/>
          <ac:spMkLst>
            <pc:docMk/>
            <pc:sldMk cId="3740745928" sldId="281"/>
            <ac:spMk id="3" creationId="{951185AD-87AF-4A04-A928-4371333D94D7}"/>
          </ac:spMkLst>
        </pc:spChg>
        <pc:spChg chg="add del">
          <ac:chgData name="thangdeptrai1902@gmail.com" userId="99010a34579522e4" providerId="LiveId" clId="{F4DF8D79-3A66-40B0-B1DE-EC1595B2A936}" dt="2021-12-02T15:09:39.081" v="66" actId="22"/>
          <ac:spMkLst>
            <pc:docMk/>
            <pc:sldMk cId="3740745928" sldId="281"/>
            <ac:spMk id="5" creationId="{AA9E0BA2-478D-4CF4-97AE-6B7D71F26987}"/>
          </ac:spMkLst>
        </pc:spChg>
        <pc:spChg chg="add del">
          <ac:chgData name="thangdeptrai1902@gmail.com" userId="99010a34579522e4" providerId="LiveId" clId="{F4DF8D79-3A66-40B0-B1DE-EC1595B2A936}" dt="2021-12-02T15:09:50.231" v="68" actId="22"/>
          <ac:spMkLst>
            <pc:docMk/>
            <pc:sldMk cId="3740745928" sldId="281"/>
            <ac:spMk id="7" creationId="{9B238000-61EB-413F-B353-EA7EA282D3AD}"/>
          </ac:spMkLst>
        </pc:spChg>
        <pc:spChg chg="add del">
          <ac:chgData name="thangdeptrai1902@gmail.com" userId="99010a34579522e4" providerId="LiveId" clId="{F4DF8D79-3A66-40B0-B1DE-EC1595B2A936}" dt="2021-12-02T15:10:12.937" v="70" actId="22"/>
          <ac:spMkLst>
            <pc:docMk/>
            <pc:sldMk cId="3740745928" sldId="281"/>
            <ac:spMk id="9" creationId="{4F4B8E07-09E9-4F06-B0A1-6DA69FDD0A57}"/>
          </ac:spMkLst>
        </pc:spChg>
      </pc:sldChg>
      <pc:sldChg chg="addSp modSp new mod">
        <pc:chgData name="thangdeptrai1902@gmail.com" userId="99010a34579522e4" providerId="LiveId" clId="{F4DF8D79-3A66-40B0-B1DE-EC1595B2A936}" dt="2021-12-02T15:18:18.055" v="130" actId="255"/>
        <pc:sldMkLst>
          <pc:docMk/>
          <pc:sldMk cId="3269041831" sldId="282"/>
        </pc:sldMkLst>
        <pc:spChg chg="add mod">
          <ac:chgData name="thangdeptrai1902@gmail.com" userId="99010a34579522e4" providerId="LiveId" clId="{F4DF8D79-3A66-40B0-B1DE-EC1595B2A936}" dt="2021-12-02T15:17:40.860" v="125" actId="255"/>
          <ac:spMkLst>
            <pc:docMk/>
            <pc:sldMk cId="3269041831" sldId="282"/>
            <ac:spMk id="3" creationId="{79D77E34-4CA7-4AC8-AFB2-F71B471B27CB}"/>
          </ac:spMkLst>
        </pc:spChg>
        <pc:spChg chg="add mod">
          <ac:chgData name="thangdeptrai1902@gmail.com" userId="99010a34579522e4" providerId="LiveId" clId="{F4DF8D79-3A66-40B0-B1DE-EC1595B2A936}" dt="2021-12-02T15:18:18.055" v="130" actId="255"/>
          <ac:spMkLst>
            <pc:docMk/>
            <pc:sldMk cId="3269041831" sldId="282"/>
            <ac:spMk id="5" creationId="{4732BC22-C9FD-4E3E-8793-417D81E0E271}"/>
          </ac:spMkLst>
        </pc:spChg>
      </pc:sldChg>
      <pc:sldChg chg="addSp delSp modSp new mod">
        <pc:chgData name="thangdeptrai1902@gmail.com" userId="99010a34579522e4" providerId="LiveId" clId="{F4DF8D79-3A66-40B0-B1DE-EC1595B2A936}" dt="2021-12-02T15:20:47.021" v="155" actId="255"/>
        <pc:sldMkLst>
          <pc:docMk/>
          <pc:sldMk cId="2577367289" sldId="283"/>
        </pc:sldMkLst>
        <pc:spChg chg="add del mod">
          <ac:chgData name="thangdeptrai1902@gmail.com" userId="99010a34579522e4" providerId="LiveId" clId="{F4DF8D79-3A66-40B0-B1DE-EC1595B2A936}" dt="2021-12-02T15:19:07.246" v="145"/>
          <ac:spMkLst>
            <pc:docMk/>
            <pc:sldMk cId="2577367289" sldId="283"/>
            <ac:spMk id="3" creationId="{25CAC71F-B921-4A0D-BDE1-8D27403E3BFE}"/>
          </ac:spMkLst>
        </pc:spChg>
        <pc:spChg chg="add del mod">
          <ac:chgData name="thangdeptrai1902@gmail.com" userId="99010a34579522e4" providerId="LiveId" clId="{F4DF8D79-3A66-40B0-B1DE-EC1595B2A936}" dt="2021-12-02T15:19:07.246" v="145"/>
          <ac:spMkLst>
            <pc:docMk/>
            <pc:sldMk cId="2577367289" sldId="283"/>
            <ac:spMk id="4" creationId="{2C64FBF9-2FF9-40D5-A6C7-E67B12ADE257}"/>
          </ac:spMkLst>
        </pc:spChg>
        <pc:spChg chg="add mod">
          <ac:chgData name="thangdeptrai1902@gmail.com" userId="99010a34579522e4" providerId="LiveId" clId="{F4DF8D79-3A66-40B0-B1DE-EC1595B2A936}" dt="2021-12-02T15:19:39.977" v="148" actId="14100"/>
          <ac:spMkLst>
            <pc:docMk/>
            <pc:sldMk cId="2577367289" sldId="283"/>
            <ac:spMk id="10" creationId="{A4BE33E5-3F4B-4868-9FEA-89ACC1979B83}"/>
          </ac:spMkLst>
        </pc:spChg>
        <pc:spChg chg="add mod">
          <ac:chgData name="thangdeptrai1902@gmail.com" userId="99010a34579522e4" providerId="LiveId" clId="{F4DF8D79-3A66-40B0-B1DE-EC1595B2A936}" dt="2021-12-02T15:20:47.021" v="155" actId="255"/>
          <ac:spMkLst>
            <pc:docMk/>
            <pc:sldMk cId="2577367289" sldId="283"/>
            <ac:spMk id="12" creationId="{FA0AF8D4-12F3-46DB-8F6E-AF861CCDA63E}"/>
          </ac:spMkLst>
        </pc:spChg>
        <pc:graphicFrameChg chg="add del mod">
          <ac:chgData name="thangdeptrai1902@gmail.com" userId="99010a34579522e4" providerId="LiveId" clId="{F4DF8D79-3A66-40B0-B1DE-EC1595B2A936}" dt="2021-12-02T15:19:07.246" v="145"/>
          <ac:graphicFrameMkLst>
            <pc:docMk/>
            <pc:sldMk cId="2577367289" sldId="283"/>
            <ac:graphicFrameMk id="2" creationId="{1DCBCAA6-AE23-4BC7-A037-9EBA9FE1960F}"/>
          </ac:graphicFrameMkLst>
        </pc:graphicFrameChg>
        <pc:picChg chg="add del mod">
          <ac:chgData name="thangdeptrai1902@gmail.com" userId="99010a34579522e4" providerId="LiveId" clId="{F4DF8D79-3A66-40B0-B1DE-EC1595B2A936}" dt="2021-12-02T15:19:07.246" v="145"/>
          <ac:picMkLst>
            <pc:docMk/>
            <pc:sldMk cId="2577367289" sldId="283"/>
            <ac:picMk id="1025" creationId="{81AB77A8-097D-40D0-A4FB-89B0903CD122}"/>
          </ac:picMkLst>
        </pc:picChg>
        <pc:picChg chg="add del mod">
          <ac:chgData name="thangdeptrai1902@gmail.com" userId="99010a34579522e4" providerId="LiveId" clId="{F4DF8D79-3A66-40B0-B1DE-EC1595B2A936}" dt="2021-12-02T15:19:07.246" v="145"/>
          <ac:picMkLst>
            <pc:docMk/>
            <pc:sldMk cId="2577367289" sldId="283"/>
            <ac:picMk id="1026" creationId="{8D5F7D8D-95D9-47A2-BE9A-F217F259886F}"/>
          </ac:picMkLst>
        </pc:picChg>
        <pc:picChg chg="add del mod">
          <ac:chgData name="thangdeptrai1902@gmail.com" userId="99010a34579522e4" providerId="LiveId" clId="{F4DF8D79-3A66-40B0-B1DE-EC1595B2A936}" dt="2021-12-02T15:19:07.246" v="145"/>
          <ac:picMkLst>
            <pc:docMk/>
            <pc:sldMk cId="2577367289" sldId="283"/>
            <ac:picMk id="1027" creationId="{9B0FD5E9-C698-4215-A29C-C93801EB52C0}"/>
          </ac:picMkLst>
        </pc:picChg>
        <pc:picChg chg="add del mod">
          <ac:chgData name="thangdeptrai1902@gmail.com" userId="99010a34579522e4" providerId="LiveId" clId="{F4DF8D79-3A66-40B0-B1DE-EC1595B2A936}" dt="2021-12-02T15:19:07.246" v="145"/>
          <ac:picMkLst>
            <pc:docMk/>
            <pc:sldMk cId="2577367289" sldId="283"/>
            <ac:picMk id="1028" creationId="{1982A760-0D6C-46D3-919C-C6D247D73EA4}"/>
          </ac:picMkLst>
        </pc:picChg>
      </pc:sldChg>
      <pc:sldChg chg="addSp modSp new mod">
        <pc:chgData name="thangdeptrai1902@gmail.com" userId="99010a34579522e4" providerId="LiveId" clId="{F4DF8D79-3A66-40B0-B1DE-EC1595B2A936}" dt="2021-12-02T15:24:56.682" v="170" actId="255"/>
        <pc:sldMkLst>
          <pc:docMk/>
          <pc:sldMk cId="782730392" sldId="284"/>
        </pc:sldMkLst>
        <pc:spChg chg="add mod">
          <ac:chgData name="thangdeptrai1902@gmail.com" userId="99010a34579522e4" providerId="LiveId" clId="{F4DF8D79-3A66-40B0-B1DE-EC1595B2A936}" dt="2021-12-02T15:23:52.207" v="162" actId="255"/>
          <ac:spMkLst>
            <pc:docMk/>
            <pc:sldMk cId="782730392" sldId="284"/>
            <ac:spMk id="3" creationId="{7FB41F1F-C8C0-4D2B-A5D5-C34FB54BBDF9}"/>
          </ac:spMkLst>
        </pc:spChg>
        <pc:spChg chg="add mod">
          <ac:chgData name="thangdeptrai1902@gmail.com" userId="99010a34579522e4" providerId="LiveId" clId="{F4DF8D79-3A66-40B0-B1DE-EC1595B2A936}" dt="2021-12-02T15:24:56.682" v="170" actId="255"/>
          <ac:spMkLst>
            <pc:docMk/>
            <pc:sldMk cId="782730392" sldId="284"/>
            <ac:spMk id="5" creationId="{8ACD0492-D5A6-4CBC-A56D-BD2C93BFD494}"/>
          </ac:spMkLst>
        </pc:spChg>
      </pc:sldChg>
      <pc:sldChg chg="addSp modSp new mod">
        <pc:chgData name="thangdeptrai1902@gmail.com" userId="99010a34579522e4" providerId="LiveId" clId="{F4DF8D79-3A66-40B0-B1DE-EC1595B2A936}" dt="2021-12-02T15:26:19.665" v="183" actId="255"/>
        <pc:sldMkLst>
          <pc:docMk/>
          <pc:sldMk cId="1443078155" sldId="285"/>
        </pc:sldMkLst>
        <pc:spChg chg="add mod">
          <ac:chgData name="thangdeptrai1902@gmail.com" userId="99010a34579522e4" providerId="LiveId" clId="{F4DF8D79-3A66-40B0-B1DE-EC1595B2A936}" dt="2021-12-02T15:25:47.620" v="178" actId="1076"/>
          <ac:spMkLst>
            <pc:docMk/>
            <pc:sldMk cId="1443078155" sldId="285"/>
            <ac:spMk id="3" creationId="{C448FAC5-6BD1-4768-A93B-7668C927D4FC}"/>
          </ac:spMkLst>
        </pc:spChg>
        <pc:spChg chg="add mod">
          <ac:chgData name="thangdeptrai1902@gmail.com" userId="99010a34579522e4" providerId="LiveId" clId="{F4DF8D79-3A66-40B0-B1DE-EC1595B2A936}" dt="2021-12-02T15:26:19.665" v="183" actId="255"/>
          <ac:spMkLst>
            <pc:docMk/>
            <pc:sldMk cId="1443078155" sldId="285"/>
            <ac:spMk id="5" creationId="{29B30F37-F74A-4CC7-B897-DACDC2DCDAE5}"/>
          </ac:spMkLst>
        </pc:spChg>
      </pc:sldChg>
      <pc:sldChg chg="addSp modSp new mod">
        <pc:chgData name="thangdeptrai1902@gmail.com" userId="99010a34579522e4" providerId="LiveId" clId="{F4DF8D79-3A66-40B0-B1DE-EC1595B2A936}" dt="2021-12-02T15:28:44.767" v="197" actId="255"/>
        <pc:sldMkLst>
          <pc:docMk/>
          <pc:sldMk cId="2705009310" sldId="286"/>
        </pc:sldMkLst>
        <pc:spChg chg="add mod">
          <ac:chgData name="thangdeptrai1902@gmail.com" userId="99010a34579522e4" providerId="LiveId" clId="{F4DF8D79-3A66-40B0-B1DE-EC1595B2A936}" dt="2021-12-02T15:27:18.100" v="191" actId="255"/>
          <ac:spMkLst>
            <pc:docMk/>
            <pc:sldMk cId="2705009310" sldId="286"/>
            <ac:spMk id="3" creationId="{098771C3-9C5C-44D3-88C0-CC51CEDCC861}"/>
          </ac:spMkLst>
        </pc:spChg>
        <pc:spChg chg="add mod">
          <ac:chgData name="thangdeptrai1902@gmail.com" userId="99010a34579522e4" providerId="LiveId" clId="{F4DF8D79-3A66-40B0-B1DE-EC1595B2A936}" dt="2021-12-02T15:28:44.767" v="197" actId="255"/>
          <ac:spMkLst>
            <pc:docMk/>
            <pc:sldMk cId="2705009310" sldId="286"/>
            <ac:spMk id="5" creationId="{ACEDE2B9-D189-4756-9341-B5833FCAFA44}"/>
          </ac:spMkLst>
        </pc:spChg>
      </pc:sldChg>
      <pc:sldChg chg="addSp modSp new mod">
        <pc:chgData name="thangdeptrai1902@gmail.com" userId="99010a34579522e4" providerId="LiveId" clId="{F4DF8D79-3A66-40B0-B1DE-EC1595B2A936}" dt="2021-12-02T15:34:21.985" v="208" actId="255"/>
        <pc:sldMkLst>
          <pc:docMk/>
          <pc:sldMk cId="1523620618" sldId="287"/>
        </pc:sldMkLst>
        <pc:spChg chg="add mod">
          <ac:chgData name="thangdeptrai1902@gmail.com" userId="99010a34579522e4" providerId="LiveId" clId="{F4DF8D79-3A66-40B0-B1DE-EC1595B2A936}" dt="2021-12-02T15:33:53.347" v="203" actId="255"/>
          <ac:spMkLst>
            <pc:docMk/>
            <pc:sldMk cId="1523620618" sldId="287"/>
            <ac:spMk id="3" creationId="{B3DB3DD3-5E7A-4E7A-8A2B-AD0D8D1DC441}"/>
          </ac:spMkLst>
        </pc:spChg>
        <pc:spChg chg="add mod">
          <ac:chgData name="thangdeptrai1902@gmail.com" userId="99010a34579522e4" providerId="LiveId" clId="{F4DF8D79-3A66-40B0-B1DE-EC1595B2A936}" dt="2021-12-02T15:34:21.985" v="208" actId="255"/>
          <ac:spMkLst>
            <pc:docMk/>
            <pc:sldMk cId="1523620618" sldId="287"/>
            <ac:spMk id="5" creationId="{21B54694-54B7-4C05-92C3-CA57FD631B89}"/>
          </ac:spMkLst>
        </pc:spChg>
      </pc:sldChg>
      <pc:sldChg chg="addSp delSp modSp new mod">
        <pc:chgData name="thangdeptrai1902@gmail.com" userId="99010a34579522e4" providerId="LiveId" clId="{F4DF8D79-3A66-40B0-B1DE-EC1595B2A936}" dt="2021-12-02T15:36:08.901" v="226" actId="255"/>
        <pc:sldMkLst>
          <pc:docMk/>
          <pc:sldMk cId="1307219308" sldId="288"/>
        </pc:sldMkLst>
        <pc:spChg chg="add del">
          <ac:chgData name="thangdeptrai1902@gmail.com" userId="99010a34579522e4" providerId="LiveId" clId="{F4DF8D79-3A66-40B0-B1DE-EC1595B2A936}" dt="2021-12-02T15:34:41.140" v="211" actId="22"/>
          <ac:spMkLst>
            <pc:docMk/>
            <pc:sldMk cId="1307219308" sldId="288"/>
            <ac:spMk id="3" creationId="{762E1F35-B3C2-40F4-8904-312450B56802}"/>
          </ac:spMkLst>
        </pc:spChg>
        <pc:spChg chg="add mod">
          <ac:chgData name="thangdeptrai1902@gmail.com" userId="99010a34579522e4" providerId="LiveId" clId="{F4DF8D79-3A66-40B0-B1DE-EC1595B2A936}" dt="2021-12-02T15:35:26.900" v="221" actId="255"/>
          <ac:spMkLst>
            <pc:docMk/>
            <pc:sldMk cId="1307219308" sldId="288"/>
            <ac:spMk id="5" creationId="{227DD860-EC6A-4729-AF26-A660E4D73E13}"/>
          </ac:spMkLst>
        </pc:spChg>
        <pc:spChg chg="add mod">
          <ac:chgData name="thangdeptrai1902@gmail.com" userId="99010a34579522e4" providerId="LiveId" clId="{F4DF8D79-3A66-40B0-B1DE-EC1595B2A936}" dt="2021-12-02T15:36:08.901" v="226" actId="255"/>
          <ac:spMkLst>
            <pc:docMk/>
            <pc:sldMk cId="1307219308" sldId="288"/>
            <ac:spMk id="7" creationId="{5C8F6F30-F073-4006-ABD6-374976930324}"/>
          </ac:spMkLst>
        </pc:spChg>
      </pc:sldChg>
      <pc:sldChg chg="addSp delSp modSp new mod">
        <pc:chgData name="thangdeptrai1902@gmail.com" userId="99010a34579522e4" providerId="LiveId" clId="{F4DF8D79-3A66-40B0-B1DE-EC1595B2A936}" dt="2021-12-02T15:37:59.132" v="243" actId="1076"/>
        <pc:sldMkLst>
          <pc:docMk/>
          <pc:sldMk cId="3210450382" sldId="289"/>
        </pc:sldMkLst>
        <pc:spChg chg="add del mod">
          <ac:chgData name="thangdeptrai1902@gmail.com" userId="99010a34579522e4" providerId="LiveId" clId="{F4DF8D79-3A66-40B0-B1DE-EC1595B2A936}" dt="2021-12-02T15:36:46.208" v="235" actId="22"/>
          <ac:spMkLst>
            <pc:docMk/>
            <pc:sldMk cId="3210450382" sldId="289"/>
            <ac:spMk id="3" creationId="{94768440-005B-43E9-B08F-228EFEBE17D4}"/>
          </ac:spMkLst>
        </pc:spChg>
        <pc:spChg chg="add mod">
          <ac:chgData name="thangdeptrai1902@gmail.com" userId="99010a34579522e4" providerId="LiveId" clId="{F4DF8D79-3A66-40B0-B1DE-EC1595B2A936}" dt="2021-12-02T15:37:59.132" v="243" actId="1076"/>
          <ac:spMkLst>
            <pc:docMk/>
            <pc:sldMk cId="3210450382" sldId="289"/>
            <ac:spMk id="5" creationId="{31E05FCA-16C0-4821-9922-7205263B9565}"/>
          </ac:spMkLst>
        </pc:spChg>
      </pc:sldChg>
      <pc:sldChg chg="addSp modSp new mod">
        <pc:chgData name="thangdeptrai1902@gmail.com" userId="99010a34579522e4" providerId="LiveId" clId="{F4DF8D79-3A66-40B0-B1DE-EC1595B2A936}" dt="2021-12-02T15:38:52.680" v="252" actId="1076"/>
        <pc:sldMkLst>
          <pc:docMk/>
          <pc:sldMk cId="2066530838" sldId="290"/>
        </pc:sldMkLst>
        <pc:spChg chg="add mod">
          <ac:chgData name="thangdeptrai1902@gmail.com" userId="99010a34579522e4" providerId="LiveId" clId="{F4DF8D79-3A66-40B0-B1DE-EC1595B2A936}" dt="2021-12-02T15:38:52.680" v="252" actId="1076"/>
          <ac:spMkLst>
            <pc:docMk/>
            <pc:sldMk cId="2066530838" sldId="290"/>
            <ac:spMk id="2" creationId="{81CF1A02-821A-44A9-91FA-E713B279B6DF}"/>
          </ac:spMkLst>
        </pc:spChg>
        <pc:spChg chg="add mod">
          <ac:chgData name="thangdeptrai1902@gmail.com" userId="99010a34579522e4" providerId="LiveId" clId="{F4DF8D79-3A66-40B0-B1DE-EC1595B2A936}" dt="2021-12-02T15:38:40.675" v="249" actId="1076"/>
          <ac:spMkLst>
            <pc:docMk/>
            <pc:sldMk cId="2066530838" sldId="290"/>
            <ac:spMk id="3" creationId="{B92AD95B-2671-49E8-93E2-86A1A527E32C}"/>
          </ac:spMkLst>
        </pc:spChg>
        <pc:spChg chg="add mod">
          <ac:chgData name="thangdeptrai1902@gmail.com" userId="99010a34579522e4" providerId="LiveId" clId="{F4DF8D79-3A66-40B0-B1DE-EC1595B2A936}" dt="2021-12-02T15:38:40.675" v="249" actId="1076"/>
          <ac:spMkLst>
            <pc:docMk/>
            <pc:sldMk cId="2066530838" sldId="290"/>
            <ac:spMk id="4" creationId="{6A01E734-DA86-49A6-ABA3-35AA8C8607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297030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46389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8240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399414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330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1606576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2563433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185518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354542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42A66-706D-44D6-BFC9-F0DFD148CDA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136883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942A66-706D-44D6-BFC9-F0DFD148CDAA}"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30843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42A66-706D-44D6-BFC9-F0DFD148CDAA}"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66545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42A66-706D-44D6-BFC9-F0DFD148CDAA}"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140248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42A66-706D-44D6-BFC9-F0DFD148CDAA}"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376417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42A66-706D-44D6-BFC9-F0DFD148CDAA}"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DD435-22E5-4CDF-85B0-9485BB9CB549}" type="slidenum">
              <a:rPr lang="en-US" smtClean="0"/>
              <a:t>‹#›</a:t>
            </a:fld>
            <a:endParaRPr lang="en-US"/>
          </a:p>
        </p:txBody>
      </p:sp>
    </p:spTree>
    <p:extLst>
      <p:ext uri="{BB962C8B-B14F-4D97-AF65-F5344CB8AC3E}">
        <p14:creationId xmlns:p14="http://schemas.microsoft.com/office/powerpoint/2010/main" val="8282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DD435-22E5-4CDF-85B0-9485BB9CB549}" type="slidenum">
              <a:rPr lang="en-US" smtClean="0"/>
              <a:t>‹#›</a:t>
            </a:fld>
            <a:endParaRPr lang="en-US"/>
          </a:p>
        </p:txBody>
      </p:sp>
      <p:sp>
        <p:nvSpPr>
          <p:cNvPr id="5" name="Date Placeholder 4"/>
          <p:cNvSpPr>
            <a:spLocks noGrp="1"/>
          </p:cNvSpPr>
          <p:nvPr>
            <p:ph type="dt" sz="half" idx="10"/>
          </p:nvPr>
        </p:nvSpPr>
        <p:spPr/>
        <p:txBody>
          <a:bodyPr/>
          <a:lstStyle/>
          <a:p>
            <a:fld id="{E3942A66-706D-44D6-BFC9-F0DFD148CDAA}" type="datetimeFigureOut">
              <a:rPr lang="en-US" smtClean="0"/>
              <a:t>12/2/2021</a:t>
            </a:fld>
            <a:endParaRPr lang="en-US"/>
          </a:p>
        </p:txBody>
      </p:sp>
    </p:spTree>
    <p:extLst>
      <p:ext uri="{BB962C8B-B14F-4D97-AF65-F5344CB8AC3E}">
        <p14:creationId xmlns:p14="http://schemas.microsoft.com/office/powerpoint/2010/main" val="336400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942A66-706D-44D6-BFC9-F0DFD148CDAA}" type="datetimeFigureOut">
              <a:rPr lang="en-US" smtClean="0"/>
              <a:t>12/2/2021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1DD435-22E5-4CDF-85B0-9485BB9CB549}" type="slidenum">
              <a:rPr lang="en-US" smtClean="0"/>
              <a:t>‹#›</a:t>
            </a:fld>
            <a:endParaRPr lang="en-US"/>
          </a:p>
        </p:txBody>
      </p:sp>
    </p:spTree>
    <p:extLst>
      <p:ext uri="{BB962C8B-B14F-4D97-AF65-F5344CB8AC3E}">
        <p14:creationId xmlns:p14="http://schemas.microsoft.com/office/powerpoint/2010/main" val="1438346654"/>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9A9EE9-867A-473C-9A01-DEBA3E87690B}"/>
              </a:ext>
            </a:extLst>
          </p:cNvPr>
          <p:cNvPicPr>
            <a:picLocks noChangeAspect="1"/>
          </p:cNvPicPr>
          <p:nvPr/>
        </p:nvPicPr>
        <p:blipFill rotWithShape="1">
          <a:blip r:embed="rId2">
            <a:extLst>
              <a:ext uri="{28A0092B-C50C-407E-A947-70E740481C1C}">
                <a14:useLocalDpi xmlns:a14="http://schemas.microsoft.com/office/drawing/2010/main" val="0"/>
              </a:ext>
            </a:extLst>
          </a:blip>
          <a:srcRect l="-1" t="5398" r="964" b="10246"/>
          <a:stretch/>
        </p:blipFill>
        <p:spPr>
          <a:xfrm>
            <a:off x="-2" y="-33421"/>
            <a:ext cx="12192003" cy="6924843"/>
          </a:xfrm>
          <a:prstGeom prst="rect">
            <a:avLst/>
          </a:prstGeom>
        </p:spPr>
      </p:pic>
      <p:sp>
        <p:nvSpPr>
          <p:cNvPr id="9" name="Freeform: Shape 8">
            <a:extLst>
              <a:ext uri="{FF2B5EF4-FFF2-40B4-BE49-F238E27FC236}">
                <a16:creationId xmlns:a16="http://schemas.microsoft.com/office/drawing/2014/main" id="{04629320-D258-4159-A6AD-E03598B36DC8}"/>
              </a:ext>
            </a:extLst>
          </p:cNvPr>
          <p:cNvSpPr/>
          <p:nvPr/>
        </p:nvSpPr>
        <p:spPr>
          <a:xfrm flipV="1">
            <a:off x="0" y="-33420"/>
            <a:ext cx="7204230" cy="6858000"/>
          </a:xfrm>
          <a:custGeom>
            <a:avLst/>
            <a:gdLst>
              <a:gd name="connsiteX0" fmla="*/ 0 w 7204230"/>
              <a:gd name="connsiteY0" fmla="*/ 6858000 h 6858000"/>
              <a:gd name="connsiteX1" fmla="*/ 7173508 w 7204230"/>
              <a:gd name="connsiteY1" fmla="*/ 6858000 h 6858000"/>
              <a:gd name="connsiteX2" fmla="*/ 4285482 w 7204230"/>
              <a:gd name="connsiteY2" fmla="*/ 102978 h 6858000"/>
              <a:gd name="connsiteX3" fmla="*/ 4049551 w 7204230"/>
              <a:gd name="connsiteY3" fmla="*/ 0 h 6858000"/>
              <a:gd name="connsiteX4" fmla="*/ 0 w 720423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4230" h="6858000">
                <a:moveTo>
                  <a:pt x="0" y="6858000"/>
                </a:moveTo>
                <a:lnTo>
                  <a:pt x="7173508" y="6858000"/>
                </a:lnTo>
                <a:cubicBezTo>
                  <a:pt x="7422972" y="2803730"/>
                  <a:pt x="6125637" y="968143"/>
                  <a:pt x="4285482" y="102978"/>
                </a:cubicBezTo>
                <a:lnTo>
                  <a:pt x="4049551" y="0"/>
                </a:lnTo>
                <a:lnTo>
                  <a:pt x="0" y="0"/>
                </a:lnTo>
                <a:close/>
              </a:path>
            </a:pathLst>
          </a:custGeom>
          <a:solidFill>
            <a:srgbClr val="6A5F5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Shape 9">
            <a:extLst>
              <a:ext uri="{FF2B5EF4-FFF2-40B4-BE49-F238E27FC236}">
                <a16:creationId xmlns:a16="http://schemas.microsoft.com/office/drawing/2014/main" id="{E3BEB665-6815-407D-A148-F083D17D5148}"/>
              </a:ext>
            </a:extLst>
          </p:cNvPr>
          <p:cNvSpPr/>
          <p:nvPr/>
        </p:nvSpPr>
        <p:spPr>
          <a:xfrm flipV="1">
            <a:off x="166255" y="97232"/>
            <a:ext cx="7037975" cy="6858000"/>
          </a:xfrm>
          <a:custGeom>
            <a:avLst/>
            <a:gdLst>
              <a:gd name="connsiteX0" fmla="*/ 0 w 7037975"/>
              <a:gd name="connsiteY0" fmla="*/ 6858000 h 6858000"/>
              <a:gd name="connsiteX1" fmla="*/ 7010401 w 7037975"/>
              <a:gd name="connsiteY1" fmla="*/ 6858000 h 6858000"/>
              <a:gd name="connsiteX2" fmla="*/ 0 w 7037975"/>
              <a:gd name="connsiteY2" fmla="*/ 0 h 6858000"/>
            </a:gdLst>
            <a:ahLst/>
            <a:cxnLst>
              <a:cxn ang="0">
                <a:pos x="connsiteX0" y="connsiteY0"/>
              </a:cxn>
              <a:cxn ang="0">
                <a:pos x="connsiteX1" y="connsiteY1"/>
              </a:cxn>
              <a:cxn ang="0">
                <a:pos x="connsiteX2" y="connsiteY2"/>
              </a:cxn>
            </a:cxnLst>
            <a:rect l="l" t="t" r="r" b="b"/>
            <a:pathLst>
              <a:path w="7037975" h="6858000">
                <a:moveTo>
                  <a:pt x="0" y="6858000"/>
                </a:moveTo>
                <a:lnTo>
                  <a:pt x="7010401" y="6858000"/>
                </a:lnTo>
                <a:cubicBezTo>
                  <a:pt x="7412634" y="290945"/>
                  <a:pt x="3334328" y="180109"/>
                  <a:pt x="0" y="0"/>
                </a:cubicBezTo>
                <a:close/>
              </a:path>
            </a:pathLst>
          </a:custGeom>
          <a:solidFill>
            <a:srgbClr val="AFB5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ight Triangle 24">
            <a:extLst>
              <a:ext uri="{FF2B5EF4-FFF2-40B4-BE49-F238E27FC236}">
                <a16:creationId xmlns:a16="http://schemas.microsoft.com/office/drawing/2014/main" id="{F18F02AB-4203-459A-9699-72A30E7C52A0}"/>
              </a:ext>
            </a:extLst>
          </p:cNvPr>
          <p:cNvSpPr/>
          <p:nvPr/>
        </p:nvSpPr>
        <p:spPr>
          <a:xfrm flipH="1" flipV="1">
            <a:off x="9982201" y="-33420"/>
            <a:ext cx="2209800" cy="6858000"/>
          </a:xfrm>
          <a:custGeom>
            <a:avLst/>
            <a:gdLst>
              <a:gd name="connsiteX0" fmla="*/ 0 w 2209800"/>
              <a:gd name="connsiteY0" fmla="*/ 6858000 h 6858000"/>
              <a:gd name="connsiteX1" fmla="*/ 0 w 2209800"/>
              <a:gd name="connsiteY1" fmla="*/ 0 h 6858000"/>
              <a:gd name="connsiteX2" fmla="*/ 2209800 w 2209800"/>
              <a:gd name="connsiteY2" fmla="*/ 6858000 h 6858000"/>
              <a:gd name="connsiteX3" fmla="*/ 0 w 2209800"/>
              <a:gd name="connsiteY3" fmla="*/ 6858000 h 6858000"/>
              <a:gd name="connsiteX0" fmla="*/ 0 w 2209800"/>
              <a:gd name="connsiteY0" fmla="*/ 6858000 h 6858000"/>
              <a:gd name="connsiteX1" fmla="*/ 0 w 2209800"/>
              <a:gd name="connsiteY1" fmla="*/ 0 h 6858000"/>
              <a:gd name="connsiteX2" fmla="*/ 2209800 w 2209800"/>
              <a:gd name="connsiteY2" fmla="*/ 6858000 h 6858000"/>
              <a:gd name="connsiteX3" fmla="*/ 0 w 2209800"/>
              <a:gd name="connsiteY3" fmla="*/ 6858000 h 6858000"/>
              <a:gd name="connsiteX0" fmla="*/ 0 w 2209800"/>
              <a:gd name="connsiteY0" fmla="*/ 6858000 h 6858000"/>
              <a:gd name="connsiteX1" fmla="*/ 0 w 2209800"/>
              <a:gd name="connsiteY1" fmla="*/ 0 h 6858000"/>
              <a:gd name="connsiteX2" fmla="*/ 2209800 w 2209800"/>
              <a:gd name="connsiteY2" fmla="*/ 6858000 h 6858000"/>
              <a:gd name="connsiteX3" fmla="*/ 0 w 2209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209800" h="6858000">
                <a:moveTo>
                  <a:pt x="0" y="6858000"/>
                </a:moveTo>
                <a:lnTo>
                  <a:pt x="0" y="0"/>
                </a:lnTo>
                <a:cubicBezTo>
                  <a:pt x="57727" y="1385455"/>
                  <a:pt x="143163" y="3976254"/>
                  <a:pt x="2209800" y="6858000"/>
                </a:cubicBezTo>
                <a:lnTo>
                  <a:pt x="0" y="6858000"/>
                </a:lnTo>
                <a:close/>
              </a:path>
            </a:pathLst>
          </a:custGeom>
          <a:solidFill>
            <a:srgbClr val="6A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ight Triangle 24">
            <a:extLst>
              <a:ext uri="{FF2B5EF4-FFF2-40B4-BE49-F238E27FC236}">
                <a16:creationId xmlns:a16="http://schemas.microsoft.com/office/drawing/2014/main" id="{E1BC358E-7241-4C75-B6F5-8F99E7080ED8}"/>
              </a:ext>
            </a:extLst>
          </p:cNvPr>
          <p:cNvSpPr/>
          <p:nvPr/>
        </p:nvSpPr>
        <p:spPr>
          <a:xfrm flipH="1" flipV="1">
            <a:off x="10522528" y="-33420"/>
            <a:ext cx="1669473" cy="6885709"/>
          </a:xfrm>
          <a:custGeom>
            <a:avLst/>
            <a:gdLst>
              <a:gd name="connsiteX0" fmla="*/ 0 w 2209800"/>
              <a:gd name="connsiteY0" fmla="*/ 6858000 h 6858000"/>
              <a:gd name="connsiteX1" fmla="*/ 0 w 2209800"/>
              <a:gd name="connsiteY1" fmla="*/ 0 h 6858000"/>
              <a:gd name="connsiteX2" fmla="*/ 2209800 w 2209800"/>
              <a:gd name="connsiteY2" fmla="*/ 6858000 h 6858000"/>
              <a:gd name="connsiteX3" fmla="*/ 0 w 2209800"/>
              <a:gd name="connsiteY3" fmla="*/ 6858000 h 6858000"/>
              <a:gd name="connsiteX0" fmla="*/ 0 w 2209800"/>
              <a:gd name="connsiteY0" fmla="*/ 6858000 h 6858000"/>
              <a:gd name="connsiteX1" fmla="*/ 0 w 2209800"/>
              <a:gd name="connsiteY1" fmla="*/ 0 h 6858000"/>
              <a:gd name="connsiteX2" fmla="*/ 2209800 w 2209800"/>
              <a:gd name="connsiteY2" fmla="*/ 6858000 h 6858000"/>
              <a:gd name="connsiteX3" fmla="*/ 0 w 2209800"/>
              <a:gd name="connsiteY3" fmla="*/ 6858000 h 6858000"/>
              <a:gd name="connsiteX0" fmla="*/ 0 w 2209800"/>
              <a:gd name="connsiteY0" fmla="*/ 6858000 h 6858000"/>
              <a:gd name="connsiteX1" fmla="*/ 0 w 2209800"/>
              <a:gd name="connsiteY1" fmla="*/ 0 h 6858000"/>
              <a:gd name="connsiteX2" fmla="*/ 2209800 w 2209800"/>
              <a:gd name="connsiteY2" fmla="*/ 6858000 h 6858000"/>
              <a:gd name="connsiteX3" fmla="*/ 0 w 2209800"/>
              <a:gd name="connsiteY3" fmla="*/ 6858000 h 6858000"/>
              <a:gd name="connsiteX0" fmla="*/ 0 w 2209800"/>
              <a:gd name="connsiteY0" fmla="*/ 10639515 h 10639515"/>
              <a:gd name="connsiteX1" fmla="*/ 40362 w 2209800"/>
              <a:gd name="connsiteY1" fmla="*/ 0 h 10639515"/>
              <a:gd name="connsiteX2" fmla="*/ 2209800 w 2209800"/>
              <a:gd name="connsiteY2" fmla="*/ 10639515 h 10639515"/>
              <a:gd name="connsiteX3" fmla="*/ 0 w 2209800"/>
              <a:gd name="connsiteY3" fmla="*/ 10639515 h 10639515"/>
              <a:gd name="connsiteX0" fmla="*/ 0 w 2209800"/>
              <a:gd name="connsiteY0" fmla="*/ 10639515 h 10639515"/>
              <a:gd name="connsiteX1" fmla="*/ 40362 w 2209800"/>
              <a:gd name="connsiteY1" fmla="*/ 0 h 10639515"/>
              <a:gd name="connsiteX2" fmla="*/ 2209800 w 2209800"/>
              <a:gd name="connsiteY2" fmla="*/ 10639515 h 10639515"/>
              <a:gd name="connsiteX3" fmla="*/ 0 w 2209800"/>
              <a:gd name="connsiteY3" fmla="*/ 10639515 h 10639515"/>
              <a:gd name="connsiteX0" fmla="*/ 0 w 2209800"/>
              <a:gd name="connsiteY0" fmla="*/ 10618150 h 10618150"/>
              <a:gd name="connsiteX1" fmla="*/ 20181 w 2209800"/>
              <a:gd name="connsiteY1" fmla="*/ 0 h 10618150"/>
              <a:gd name="connsiteX2" fmla="*/ 2209800 w 2209800"/>
              <a:gd name="connsiteY2" fmla="*/ 10618150 h 10618150"/>
              <a:gd name="connsiteX3" fmla="*/ 0 w 2209800"/>
              <a:gd name="connsiteY3" fmla="*/ 10618150 h 10618150"/>
              <a:gd name="connsiteX0" fmla="*/ 0 w 2431789"/>
              <a:gd name="connsiteY0" fmla="*/ 10618150 h 10618150"/>
              <a:gd name="connsiteX1" fmla="*/ 20181 w 2431789"/>
              <a:gd name="connsiteY1" fmla="*/ 0 h 10618150"/>
              <a:gd name="connsiteX2" fmla="*/ 2431789 w 2431789"/>
              <a:gd name="connsiteY2" fmla="*/ 10618150 h 10618150"/>
              <a:gd name="connsiteX3" fmla="*/ 0 w 2431789"/>
              <a:gd name="connsiteY3" fmla="*/ 10618150 h 10618150"/>
              <a:gd name="connsiteX0" fmla="*/ 0 w 2431789"/>
              <a:gd name="connsiteY0" fmla="*/ 10618150 h 10618150"/>
              <a:gd name="connsiteX1" fmla="*/ 20181 w 2431789"/>
              <a:gd name="connsiteY1" fmla="*/ 0 h 10618150"/>
              <a:gd name="connsiteX2" fmla="*/ 2431789 w 2431789"/>
              <a:gd name="connsiteY2" fmla="*/ 10618150 h 10618150"/>
              <a:gd name="connsiteX3" fmla="*/ 0 w 2431789"/>
              <a:gd name="connsiteY3" fmla="*/ 10618150 h 10618150"/>
            </a:gdLst>
            <a:ahLst/>
            <a:cxnLst>
              <a:cxn ang="0">
                <a:pos x="connsiteX0" y="connsiteY0"/>
              </a:cxn>
              <a:cxn ang="0">
                <a:pos x="connsiteX1" y="connsiteY1"/>
              </a:cxn>
              <a:cxn ang="0">
                <a:pos x="connsiteX2" y="connsiteY2"/>
              </a:cxn>
              <a:cxn ang="0">
                <a:pos x="connsiteX3" y="connsiteY3"/>
              </a:cxn>
            </a:cxnLst>
            <a:rect l="l" t="t" r="r" b="b"/>
            <a:pathLst>
              <a:path w="2431789" h="10618150">
                <a:moveTo>
                  <a:pt x="0" y="10618150"/>
                </a:moveTo>
                <a:lnTo>
                  <a:pt x="20181" y="0"/>
                </a:lnTo>
                <a:cubicBezTo>
                  <a:pt x="77908" y="1385455"/>
                  <a:pt x="-159549" y="6283620"/>
                  <a:pt x="2431789" y="10618150"/>
                </a:cubicBezTo>
                <a:lnTo>
                  <a:pt x="0" y="10618150"/>
                </a:lnTo>
                <a:close/>
              </a:path>
            </a:pathLst>
          </a:custGeom>
          <a:solidFill>
            <a:srgbClr val="AFB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30">
            <a:extLst>
              <a:ext uri="{FF2B5EF4-FFF2-40B4-BE49-F238E27FC236}">
                <a16:creationId xmlns:a16="http://schemas.microsoft.com/office/drawing/2014/main" id="{E4585742-3DB4-4DB8-9F67-76557A0BD24C}"/>
              </a:ext>
            </a:extLst>
          </p:cNvPr>
          <p:cNvSpPr txBox="1"/>
          <p:nvPr/>
        </p:nvSpPr>
        <p:spPr>
          <a:xfrm>
            <a:off x="746281" y="617743"/>
            <a:ext cx="43053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latin typeface="Times New Roman" panose="02020603050405020304" pitchFamily="18" charset="0"/>
                <a:cs typeface="Times New Roman" panose="02020603050405020304" pitchFamily="18" charset="0"/>
              </a:rPr>
              <a:t>Thực tập lập trình mạng</a:t>
            </a:r>
          </a:p>
        </p:txBody>
      </p:sp>
      <p:sp>
        <p:nvSpPr>
          <p:cNvPr id="14" name="TextBox 31">
            <a:extLst>
              <a:ext uri="{FF2B5EF4-FFF2-40B4-BE49-F238E27FC236}">
                <a16:creationId xmlns:a16="http://schemas.microsoft.com/office/drawing/2014/main" id="{BEBD092E-8378-486F-A923-2A935A09CB1C}"/>
              </a:ext>
            </a:extLst>
          </p:cNvPr>
          <p:cNvSpPr txBox="1"/>
          <p:nvPr/>
        </p:nvSpPr>
        <p:spPr>
          <a:xfrm>
            <a:off x="800101" y="2533652"/>
            <a:ext cx="3647209"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Giảng Viên: Trần Hồng Việt</a:t>
            </a:r>
          </a:p>
        </p:txBody>
      </p:sp>
      <p:sp>
        <p:nvSpPr>
          <p:cNvPr id="15" name="TextBox 32">
            <a:extLst>
              <a:ext uri="{FF2B5EF4-FFF2-40B4-BE49-F238E27FC236}">
                <a16:creationId xmlns:a16="http://schemas.microsoft.com/office/drawing/2014/main" id="{3E3D1AFD-1884-463F-8014-0219AD48A8D8}"/>
              </a:ext>
            </a:extLst>
          </p:cNvPr>
          <p:cNvSpPr txBox="1"/>
          <p:nvPr/>
        </p:nvSpPr>
        <p:spPr>
          <a:xfrm>
            <a:off x="800101" y="3526232"/>
            <a:ext cx="352251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Thành Viên: Nguyễn Đình Thắng</a:t>
            </a:r>
          </a:p>
          <a:p>
            <a:r>
              <a:rPr lang="en-US">
                <a:latin typeface="Times New Roman" panose="02020603050405020304" pitchFamily="18" charset="0"/>
                <a:cs typeface="Times New Roman" panose="02020603050405020304" pitchFamily="18" charset="0"/>
              </a:rPr>
              <a:t>                      Bùi Như Trường</a:t>
            </a:r>
          </a:p>
          <a:p>
            <a:r>
              <a:rPr lang="en-US">
                <a:latin typeface="Times New Roman" panose="02020603050405020304" pitchFamily="18" charset="0"/>
                <a:cs typeface="Times New Roman" panose="02020603050405020304" pitchFamily="18" charset="0"/>
              </a:rPr>
              <a:t>                      Nguyễn Văn Nhân</a:t>
            </a:r>
          </a:p>
        </p:txBody>
      </p:sp>
    </p:spTree>
    <p:extLst>
      <p:ext uri="{BB962C8B-B14F-4D97-AF65-F5344CB8AC3E}">
        <p14:creationId xmlns:p14="http://schemas.microsoft.com/office/powerpoint/2010/main" val="171494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6728E-E614-46DF-B29C-B70294A924C7}"/>
              </a:ext>
            </a:extLst>
          </p:cNvPr>
          <p:cNvSpPr txBox="1"/>
          <p:nvPr/>
        </p:nvSpPr>
        <p:spPr>
          <a:xfrm>
            <a:off x="1192696" y="711801"/>
            <a:ext cx="9806608" cy="646331"/>
          </a:xfrm>
          <a:prstGeom prst="rect">
            <a:avLst/>
          </a:prstGeom>
          <a:noFill/>
        </p:spPr>
        <p:txBody>
          <a:bodyPr wrap="square">
            <a:spAutoFit/>
          </a:bodyPr>
          <a:lstStyle/>
          <a:p>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Tuy nhiên, nó được gọi bởi phương thức public toExternalForm () và toString () của lớp URL, vì vậy bất kỳ thay đổi nào bạn thực hiện ở đây đều được phản ánh khi bạn chuyển đổi URL đối tượng thành chuỗi.</a:t>
            </a:r>
            <a:endParaRPr lang="en-US"/>
          </a:p>
        </p:txBody>
      </p:sp>
      <p:sp>
        <p:nvSpPr>
          <p:cNvPr id="5" name="TextBox 4">
            <a:extLst>
              <a:ext uri="{FF2B5EF4-FFF2-40B4-BE49-F238E27FC236}">
                <a16:creationId xmlns:a16="http://schemas.microsoft.com/office/drawing/2014/main" id="{ECAE3F51-9C5A-4248-AF45-57100453F565}"/>
              </a:ext>
            </a:extLst>
          </p:cNvPr>
          <p:cNvSpPr txBox="1"/>
          <p:nvPr/>
        </p:nvSpPr>
        <p:spPr>
          <a:xfrm>
            <a:off x="1192696" y="1572749"/>
            <a:ext cx="9806608" cy="4474430"/>
          </a:xfrm>
          <a:prstGeom prst="rect">
            <a:avLst/>
          </a:prstGeom>
          <a:noFill/>
        </p:spPr>
        <p:txBody>
          <a:bodyPr wrap="square">
            <a:spAutoFit/>
          </a:bodyPr>
          <a:lstStyle/>
          <a:p>
            <a:pPr marL="0" marR="0">
              <a:lnSpc>
                <a:spcPct val="107000"/>
              </a:lnSpc>
              <a:spcBef>
                <a:spcPts val="200"/>
              </a:spcBef>
              <a:spcAft>
                <a:spcPts val="0"/>
              </a:spcAft>
            </a:pP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1.2.2.3</a:t>
            </a:r>
            <a:r>
              <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Protected void setURL(URL u, String protocol, String host, int port, String file, String ref )</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này đặt các trường máy chủ, cổng, tệp và tham chiếu của URL u thành các giá trị đã cho. Nó đặt trường giao thức thành đối số giao thức chỉ trong Java 1.1.x trở về trước. (Trong Java 1.2 trở lên, trường này được đặt trước khi phương thức này được gọi và không thể thay đổi. Đối số giao thức bị bỏ qua.) Phương thức này được parseURL () sử dụng để đặt các các giá trị mà nó đã tìm thấy bằng cách phân tích cú pháp URL. Bạn cần gọi phương thức này tại cuối phương thức parseURL () khi bạn phân lớp URLStreamHandler.</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này không được chấp nhận trong Java 1.3 (mặc dù không có trong Java 1.2). Lý do là Java 1.3 cũng cho phép bạn thêm chuỗi truy vấn, thông tin người dùng và thẩm quyền vào URL. Vì vậy, Java 1.3 thích phương thức setURL () thay thế này, hỗ trợ các tính năng sau: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protected void setURL(URL u, String protocol, String host, int port,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Java 1.3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r>
              <a:rPr lang="en-US">
                <a:effectLst/>
                <a:latin typeface="Times New Roman" panose="02020603050405020304" pitchFamily="18" charset="0"/>
                <a:ea typeface="Calibri" panose="020F0502020204030204" pitchFamily="34" charset="0"/>
                <a:cs typeface="Times New Roman" panose="02020603050405020304" pitchFamily="18" charset="0"/>
              </a:rPr>
              <a:t>String authority, String userInfo, String path, String query, String ref)</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8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1830B-D8AB-42A8-8670-794C1CF0BEE0}"/>
              </a:ext>
            </a:extLst>
          </p:cNvPr>
          <p:cNvSpPr txBox="1"/>
          <p:nvPr/>
        </p:nvSpPr>
        <p:spPr>
          <a:xfrm>
            <a:off x="1285460" y="781419"/>
            <a:ext cx="9621079" cy="4895764"/>
          </a:xfrm>
          <a:prstGeom prst="rect">
            <a:avLst/>
          </a:prstGeom>
          <a:noFill/>
        </p:spPr>
        <p:txBody>
          <a:bodyPr wrap="square">
            <a:spAutoFit/>
          </a:bodyPr>
          <a:lstStyle/>
          <a:p>
            <a:pPr marL="0" marR="0">
              <a:lnSpc>
                <a:spcPct val="107000"/>
              </a:lnSpc>
              <a:spcBef>
                <a:spcPts val="200"/>
              </a:spcBef>
              <a:spcAft>
                <a:spcPts val="0"/>
              </a:spcAft>
            </a:pP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1.2.2.4 </a:t>
            </a: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Protected int getDefaultPort( ) // Java 1.3</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Java 1.3 thêm một phương thức getDefaultPort () vào lớp URLStreamHandler có trách nhiệm là trả lại cổng mặc định cho giao thức; ví dụ: 80 cho HTTP. Các</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việc triển khai mặc định của phương thức này chỉ trả về -1, nhưng mỗi lớp con phải ghi đè điều đó bằng cổng mặc định thích hợp cho giao thức mà nó xử lý. Ví dụ, đây là phương thức getDefaultPort () cho giao thức </a:t>
            </a:r>
            <a:r>
              <a:rPr lang="en-US" i="1">
                <a:solidFill>
                  <a:srgbClr val="5F6368"/>
                </a:solidFill>
                <a:effectLst/>
                <a:latin typeface="Times New Roman" panose="02020603050405020304" pitchFamily="18" charset="0"/>
                <a:ea typeface="Calibri" panose="020F0502020204030204" pitchFamily="34" charset="0"/>
                <a:cs typeface="Times New Roman" panose="02020603050405020304" pitchFamily="18" charset="0"/>
              </a:rPr>
              <a:t>Finger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thường hoạt động trên cổng 79:</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int getDefaultPort( ) {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return 79;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Ngoài việc cung cấp cổng phù hợp cho </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Finger</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phương pháp ghi đè này cũng làm cho getDefaultPort () công khai. Mặc dù chỉ có một triển khai mặc định của điều này trong Java 1.3, không có lý do gì bạn không thể cung cấp nó trong các lớp con của riêng bạn trong bất kỳ phiên bản nào của Java. Bạn chỉ đơn giản là sẽ không thể gọi nó một cách đa hình từ một tham chiếu được nhập dưới dạng lớp cha.</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590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1C227-5063-4504-8953-D9DF0C725E51}"/>
              </a:ext>
            </a:extLst>
          </p:cNvPr>
          <p:cNvSpPr txBox="1"/>
          <p:nvPr/>
        </p:nvSpPr>
        <p:spPr>
          <a:xfrm>
            <a:off x="1020417" y="822310"/>
            <a:ext cx="10270435" cy="2472023"/>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1.2.2.5 Protected InetAddress getHostAddress(URL u) // Java 1.3</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Java 1.3 cũng thêm một phương thức getHostAddress () vào lớp URLStreamHandler có trách nhiệm trả về một đối tượng InetAddress trỏ đến máy chủ trong URL. Điều này yêu cầu tra cứu DNS và phương pháp này không chặn trong khi tra cứu làm ra. Tuy nhiên, nó không ném ra bất kỳ trường hợp ngoại lệ nào. Nếu không xác định được máy chủ, bởi vì URL không chứa phần máy chủ lưu trữ hoặc có lỗi DNS hoặc SecurityException, sau đó nó chỉ trả về null. Việc triển khai mặc định của điều này phương pháp này là đủ cho bất kỳ trường hợp hợp lý nào. Không cần thiết phải ghi đè nó.</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6CF5E78-79A7-4754-8F6F-9F184EAD418B}"/>
              </a:ext>
            </a:extLst>
          </p:cNvPr>
          <p:cNvSpPr txBox="1"/>
          <p:nvPr/>
        </p:nvSpPr>
        <p:spPr>
          <a:xfrm>
            <a:off x="1066800" y="3294333"/>
            <a:ext cx="10058400" cy="1529650"/>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1.2.2.6 Protected boolean hostsEqual(URL u1, URL u2) // Java 1.3</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Java 1.3's hostsEqual () xác định xem hai URL có tham chiếu đến cùng một máy chủ hay không. Phương pháp này cố gắng sử dụng DNS để thực sự tra cứu các máy chủ. Nếu điều đó thành công cho cả hai máy chủ, sau đó nó có thể cho biết điều đó, ví dụ: http://metalab.unc.edu/Dave/Dr Fun / new.jpg và ftp://sunsite.unc.edu/pub/linux/distributions/redhat/ hiện tại / là cùng một máy chủ. </a:t>
            </a: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CE1FE9-FAC7-4A23-915E-A3A5C7983403}"/>
              </a:ext>
            </a:extLst>
          </p:cNvPr>
          <p:cNvSpPr txBox="1"/>
          <p:nvPr/>
        </p:nvSpPr>
        <p:spPr>
          <a:xfrm>
            <a:off x="1066800" y="4823983"/>
            <a:ext cx="10058400" cy="757708"/>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Tuy nhiên, nếu tra cứu DNS không thành công vì bất kỳ lý do gì, thì hostsEqual ()</a:t>
            </a:r>
            <a:r>
              <a:rPr lang="en-US" sz="1400">
                <a:latin typeface="Calibri" panose="020F0502020204030204" pitchFamily="34" charset="0"/>
                <a:ea typeface="Times New Roman" panose="02020603050405020304" pitchFamily="18" charset="0"/>
                <a:cs typeface="Times New Roman" panose="02020603050405020304" pitchFamily="18" charset="0"/>
              </a:rPr>
              <a:t> </a:t>
            </a: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rơi trở lại so sánh chuỗi đơn giản không phân biệt chữ hoa chữ thường, trong trường hợp đó, nó sẽ nghĩ đó là hai vật chủ khác nhau.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629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B293D5-8105-4898-B842-2D73FAA8FEB6}"/>
              </a:ext>
            </a:extLst>
          </p:cNvPr>
          <p:cNvSpPr txBox="1"/>
          <p:nvPr/>
        </p:nvSpPr>
        <p:spPr>
          <a:xfrm>
            <a:off x="983973" y="772828"/>
            <a:ext cx="10224053" cy="4921412"/>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Việc triển khai mặc định của phương pháp này là đủ cho hầu hết các trường hợp. Bạn có thể sẽ không cần phải ghi đè nó. Trường hợp duy nhất tôi có thể tưởng tượng nơi bạn có thể muốn là nếu bạn đang cố gắng làm cho các trang nhân bản trên các máy chủ khác nhau trông giống nhau.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1.2.2.7 Protected boolean sameFile(URL u1, URL u2) // Java 1.3</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Java 1.3's sameFile () xác định xem hai URL có trỏ đến cùng một tệp hay không. Nó có</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thể làm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điều này bằng cách so sánh giao thức, máy chủ, cổng và đường dẫn. Các tệp được coi là giống nhau chỉ khi mỗi phần trong số bốn phần đó giống nhau. Tuy nhiên, nó không xem xét chuỗi truy vấn hoặc tham chiếu Hơn nữa, các máy chủ được so sánh bởi hostsEqual () để có thể nhận dạng metalab.unc.edu và sunite.unc.edu là giống nhau nếu DNS có thể giải quyết chúng. Điều này tương tự với phương thức sameFile () của lớp URL. Thật vậy, trong Java 1.3, phương thức sameFile () đó chỉ gọi phương thức sameFile () này.</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Việc triển khai mặc định của phương pháp này là đủ cho hầu hết các trường hợp. Bạn có thể sẽ không cần phải ghi đè nó. Có lẽ bạn có thể muốn làm như vậy nếu bạn cần một thử nghiệm phức tạp hơn đã chuyển đổi đường dẫn thành đường dẫn chuẩn hoặc chuyển hướng theo sau trước khi xác định xem hai URL có cùng một phần tệp hay không.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584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4B127-0B56-4788-8F35-36013B79C0E9}"/>
              </a:ext>
            </a:extLst>
          </p:cNvPr>
          <p:cNvSpPr txBox="1"/>
          <p:nvPr/>
        </p:nvSpPr>
        <p:spPr>
          <a:xfrm>
            <a:off x="1126434" y="728284"/>
            <a:ext cx="10151166" cy="5596981"/>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1.2.2.8 Protected boolean equals(URL u1, URL u2) // Java 1.3</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bình đẳng cuối cùng được Java 1.3 thêm vào kiểm tra gần như toàn bộ URL, bao gồm giao thức, máy chủ, tệp, đường dẫn và ref. Chỉ chuỗi truy vấn bị bỏ qua. Tất cả năm trong số này phải bằng nhau để hai URL được coi là bằng nhau. Tất cả mọi thứ ngoại trừ giới thiệu là được so sánh bởi phương thức sameFile (), vì vậy việc ghi đè phương thức đó sẽ thay đổi hành vi của cái này. Các tham chiếu được so sánh bằng đẳng thức chuỗi đơn giản. Kể từ khi</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p</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hương thức sameFile () sử dụng hostsEqual () để so sánh các máy chủ, phương thức này cũng vậy. Do đó, nó thực hiện tra cứu DNS nếu có thể và có thể chặn. Trong Java 1.3,</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equal</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phương thức của lớp URL gọi phương thức này để so sánh hai đối tượng URL cho bằng nhau. Một lần nữa, bạn có thể sẽ không cần ghi đè phương thức này. Việc triển khai mặc định đủ cho hầu hết các mục đích.</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1.2.2.9 Protected int hashCode(URL u) // Java 1.3</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Java 1.3 cũng cho URLStreamHandlers cơ hội thay đổi hàm băm mặc định tính toán mã bằng cách ghi đè phương pháp này. Bạn nên làm điều này nếu bạn ghi đè equals (), sameFile () hoặc hostsEqual () để đảm bảo rằng hai URL bằng nhau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các đối tượng sẽ có cùng mã băm và hai đối tượng URL không bằng nhau sẽ không có cùng một mã băm, ít nhất là ở một mức độ xác suất rất cao.</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035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83E8F-B90A-4E9D-BF1E-32B1542DF883}"/>
              </a:ext>
            </a:extLst>
          </p:cNvPr>
          <p:cNvSpPr txBox="1"/>
          <p:nvPr/>
        </p:nvSpPr>
        <p:spPr>
          <a:xfrm>
            <a:off x="1159565" y="769818"/>
            <a:ext cx="9872870" cy="4239109"/>
          </a:xfrm>
          <a:prstGeom prst="rect">
            <a:avLst/>
          </a:prstGeom>
          <a:noFill/>
        </p:spPr>
        <p:txBody>
          <a:bodyPr wrap="square">
            <a:spAutoFit/>
          </a:bodyPr>
          <a:lstStyle/>
          <a:p>
            <a:pPr marL="0" marR="0">
              <a:lnSpc>
                <a:spcPct val="107000"/>
              </a:lnSpc>
              <a:spcBef>
                <a:spcPts val="200"/>
              </a:spcBef>
              <a:spcAft>
                <a:spcPts val="0"/>
              </a:spcAft>
            </a:pPr>
            <a:r>
              <a:rPr lang="vi-VN"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1.2.3 </a:t>
            </a: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vi-VN"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hương pháp kết nối</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Trách nhiệm thứ hai của URLStreamHandler là tạo URLConnectionđối tượng thích hợp với URL. Điều này được thực hiện bởi</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phương pháp</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trừu tượng openConnection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1.2.3.1 Protected abstract URLConnection openConnection(URL u) throws IOException</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này phải được ghi đè trong mỗi lớp con của URLConnection. Nó có một đối số u, </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đó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là URL để kết nối. Nó trả về một URLConnection chưa mở, trực tiếp vào tài nguyên mà u trỏ đến. Mỗi lớp con của URLStreamHandler nên biết cách tìm đúng lớp con của URLConnection cho giao thức mà nó xử lý.</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openConnection () được bảo vệ, vì vậy bạn thường không gọi nó trực tiếp; nó được gọi bởi phương thức openConnection () của một lớp URL. URL u được chuyển như một đối số là URL cần kết nối. Bạn ghi đè phương thức này trong các lớp con để xử lý một giao thức cụ thể. Phương thức openConnection () của lớp con của bạn thường cực kỳ đơn giản; trong hầu hết các trường hợp, nó chỉ gọi hàm tạo cho lớp con thích hợp của URLConnection.</a:t>
            </a: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848753-9F07-49DF-9586-180697837AF1}"/>
              </a:ext>
            </a:extLst>
          </p:cNvPr>
          <p:cNvSpPr txBox="1"/>
          <p:nvPr/>
        </p:nvSpPr>
        <p:spPr>
          <a:xfrm>
            <a:off x="1159565" y="5008927"/>
            <a:ext cx="9872870" cy="942694"/>
          </a:xfrm>
          <a:prstGeom prst="rect">
            <a:avLst/>
          </a:prstGeom>
          <a:noFill/>
        </p:spPr>
        <p:txBody>
          <a:bodyPr wrap="square">
            <a:spAutoFit/>
          </a:bodyPr>
          <a:lstStyle/>
          <a:p>
            <a:pPr marL="0" marR="0">
              <a:lnSpc>
                <a:spcPct val="107000"/>
              </a:lnSpc>
              <a:spcBef>
                <a:spcPts val="200"/>
              </a:spcBef>
              <a:spcAft>
                <a:spcPts val="0"/>
              </a:spcAft>
            </a:pPr>
            <a:r>
              <a:rPr lang="vi-VN"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1.3 Viết một trình xử lý giao thức</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Để chứng minh một trình xử lý giao thức hoàn chỉnh, hãy viết một trình xử lý giao thức </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finger</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,được định nghĩa trong RFC 1288.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97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7DCDDF-5E1A-4CA8-B334-74A9E77CB0F9}"/>
              </a:ext>
            </a:extLst>
          </p:cNvPr>
          <p:cNvSpPr txBox="1"/>
          <p:nvPr/>
        </p:nvSpPr>
        <p:spPr>
          <a:xfrm>
            <a:off x="1113183" y="605387"/>
            <a:ext cx="9952382" cy="1754326"/>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Giao thức finger tương đối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đơn giản so với các giao thức được hỗ trợ bởi JDK như HTTP và FTP. Các máy khách kết nối với cổng 79 trên máy chủ và gửi danh sách tên người dùng theo sau là cặp ký tự xuống dòng / dòng cấp dữ liệu. Máy chủ phản hồi bằng văn bản ASCII chứa thông tin về từng người dùng có tên hoặc, nếu không có tên nào được liệt kê, danh sách</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người dùng hiện đã đăng nhập. </a:t>
            </a:r>
            <a:endParaRPr lang="en-US">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984525D-39EA-4337-8BE7-30D89CDF49CE}"/>
              </a:ext>
            </a:extLst>
          </p:cNvPr>
          <p:cNvSpPr>
            <a:spLocks noChangeArrowheads="1"/>
          </p:cNvSpPr>
          <p:nvPr/>
        </p:nvSpPr>
        <p:spPr bwMode="auto">
          <a:xfrm>
            <a:off x="369521" y="2359713"/>
            <a:ext cx="197504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10">
            <a:extLst>
              <a:ext uri="{FF2B5EF4-FFF2-40B4-BE49-F238E27FC236}">
                <a16:creationId xmlns:a16="http://schemas.microsoft.com/office/drawing/2014/main" id="{90D2E7E8-7FE1-4421-876F-DC8AE7EF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84" y="2816913"/>
            <a:ext cx="9952382" cy="3914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7DF03C6-DDB2-4532-9820-06D9D67D4304}"/>
              </a:ext>
            </a:extLst>
          </p:cNvPr>
          <p:cNvSpPr>
            <a:spLocks noChangeArrowheads="1"/>
          </p:cNvSpPr>
          <p:nvPr/>
        </p:nvSpPr>
        <p:spPr bwMode="auto">
          <a:xfrm>
            <a:off x="369521" y="6731688"/>
            <a:ext cx="19750464" cy="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04756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D2300DC-8520-4189-BCDD-106EB065224C}"/>
              </a:ext>
            </a:extLst>
          </p:cNvPr>
          <p:cNvSpPr>
            <a:spLocks noChangeArrowheads="1"/>
          </p:cNvSpPr>
          <p:nvPr/>
        </p:nvSpPr>
        <p:spPr bwMode="auto">
          <a:xfrm>
            <a:off x="874644" y="842597"/>
            <a:ext cx="10243930" cy="470898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9714"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vi-VN" altLang="en-US" b="0" i="0" u="none" strike="noStrike" cap="none" normalizeH="0" baseline="0"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.4 Thêm các ví dụ và kỹ thuật về xử lý giao thức</a:t>
            </a:r>
            <a:endParaRPr kumimoji="0" lang="en-US" altLang="en-US" b="0" i="0" u="none" strike="noStrike" cap="none" normalizeH="0" baseline="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Bây giờ bạn đã thấy cách viết một trình xử lý giao thức, nó không khó để viết . Hãy nhớ năm bước cơ bản để tạo một trình xử lý giao thức mới:</a:t>
            </a: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Thiết kế một URL cho giao thức, nếu một URL chuẩn cho giao thức đó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tồn tại. Kể từ tháng 7 năm 2000, danh sách chính thức của các lược đồ URL tại IANA (http://www.isi.edu/in-notes/iana/assignments/url-schemes) chỉ bao gồm 29 chương trình khác nhau và dự trữ ba nữa. Đối với bất kỳ điều gì khác, bạn cần phải xác định của riêng bạn. Làm cho URL mới của bạn giống với URL http nhất có thể.</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Quyết định loại MIME nào sẽ được trả về bởi trình xử lý giao thức phương thức getContentType (). Loại nội dung </a:t>
            </a:r>
            <a:r>
              <a:rPr kumimoji="0" lang="en-US" altLang="en-US"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text/plain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thường thích hợp cho các giao thức kế thừa. Một tùy chọn khác là chuyển đổi dữ liệu đến sang HTML bên trong getInputStream () và trả về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text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html. Dữ liệu nhị phân thường sử dụng một trong nhiều loại ứng dụng. Trong một số trường hợp, bạn có thể sử dụng URLConnection.guessContentTypeFromName () hoặc</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p</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hương thức URLConnection.guessContentTypeFromStream () để xác định đúng loại MIME.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Viết một lớp con của URLConnection hiểu giao thức này. Nó nên triển khai phương thức connect () và có thể ghi đè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getContent Type( ), getOutputStream( )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và getInputStream () của</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URL Connection</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Nó cũng cần một phương thức khởi tạo để xây dựng một URLConnection mới từ một URL.</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DC835FB-C8FF-410B-A3E4-524CD6C6F33D}"/>
              </a:ext>
            </a:extLst>
          </p:cNvPr>
          <p:cNvSpPr txBox="1"/>
          <p:nvPr/>
        </p:nvSpPr>
        <p:spPr>
          <a:xfrm>
            <a:off x="1457740" y="5551578"/>
            <a:ext cx="9501808" cy="646331"/>
          </a:xfrm>
          <a:prstGeom prst="rect">
            <a:avLst/>
          </a:prstGeom>
          <a:noFill/>
        </p:spPr>
        <p:txBody>
          <a:bodyPr wrap="square">
            <a:spAutoFit/>
          </a:bodyPr>
          <a:lstStyle/>
          <a:p>
            <a:r>
              <a:rPr lang="en-US" sz="1800">
                <a:solidFill>
                  <a:srgbClr val="202124"/>
                </a:solidFill>
                <a:effectLst/>
                <a:latin typeface="Times New Roman" panose="02020603050405020304" pitchFamily="18" charset="0"/>
                <a:ea typeface="Calibri" panose="020F0502020204030204" pitchFamily="34" charset="0"/>
              </a:rPr>
              <a:t>4.</a:t>
            </a:r>
            <a:r>
              <a:rPr lang="vi-VN" sz="1800">
                <a:solidFill>
                  <a:srgbClr val="202124"/>
                </a:solidFill>
                <a:effectLst/>
                <a:latin typeface="Times New Roman" panose="02020603050405020304" pitchFamily="18" charset="0"/>
                <a:ea typeface="Calibri" panose="020F0502020204030204" pitchFamily="34" charset="0"/>
              </a:rPr>
              <a:t>Viết một lớp con của URLStreamHandler bằng phương thức openConnection () biết cách trả về một phiên bản mới của lớp con URLConnection của bạn. </a:t>
            </a:r>
            <a:endParaRPr lang="en-US"/>
          </a:p>
        </p:txBody>
      </p:sp>
    </p:spTree>
    <p:extLst>
      <p:ext uri="{BB962C8B-B14F-4D97-AF65-F5344CB8AC3E}">
        <p14:creationId xmlns:p14="http://schemas.microsoft.com/office/powerpoint/2010/main" val="129203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82E369-9562-4125-93AD-391DD8EEB022}"/>
              </a:ext>
            </a:extLst>
          </p:cNvPr>
          <p:cNvSpPr>
            <a:spLocks noChangeArrowheads="1"/>
          </p:cNvSpPr>
          <p:nvPr/>
        </p:nvSpPr>
        <p:spPr bwMode="auto">
          <a:xfrm>
            <a:off x="1139687" y="819909"/>
            <a:ext cx="10005391" cy="334962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Đồng thời cung cấp phương thức getDefaultPort () trả về cổng nổi tiếng cho giao thức. Nếu URL của bạn không giống URL http, hãy ghi đè parseURL () và toExternalForm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Triển khai giao diện URLStreamHandlerFactory và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createStream Handler(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trong một lớp thuận tiện.Hãy xem xét các trình xử lý để biết thêm hai giao thức</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daytime</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và chargen, sẽ hiển thị những th</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ứ</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khác nhau.</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vi-VN" altLang="en-US" b="0" i="0" u="none" strike="noStrike" cap="none" normalizeH="0" baseline="0"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.4.1 Trình xử lý giao thức</a:t>
            </a:r>
            <a:r>
              <a:rPr kumimoji="0" lang="en-US" altLang="en-US" b="0" i="0" u="none" strike="noStrike" cap="none" normalizeH="0" baseline="0" bmk="_Toc89240586">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daytime</a:t>
            </a:r>
            <a:endParaRPr kumimoji="0" lang="en-US" altLang="en-US" b="0" i="0" u="none" strike="noStrike" cap="none" normalizeH="0" baseline="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Đối với trình xử lý giao thức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daytime</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giả sử rằng URL sẽ giống như</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daytime</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//metalab.unc.edu. Chúng tôi sẽ cho phép chuyển nhượng cổng không chuẩn tr</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ong cùng một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như với HTTP: theo sau tên máy chủ bằng dấu hai chấm và cổng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daytime</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//metalab.unc.edu: 2082). Cuối cùng, cho phép một dấu gạch chéo kết thúc và bỏ qua mọi thứ sau dấu gạch chéo. Ví dụ: </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daytime</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//metalab.unc.edu/index.html là</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tương đương với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daytime</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//metalab.unc.edu. Điều này đủ tương tự với một URL http bạn sẽ có thể sử dụng các phương thức toExternalForm () và parseURL () mặc định.</a:t>
            </a:r>
            <a:endPar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12DCA2-6115-4CC3-AACC-A0584CAF61CB}"/>
              </a:ext>
            </a:extLst>
          </p:cNvPr>
          <p:cNvSpPr txBox="1"/>
          <p:nvPr/>
        </p:nvSpPr>
        <p:spPr>
          <a:xfrm>
            <a:off x="1023730" y="4169536"/>
            <a:ext cx="10121348" cy="1103957"/>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Mặc dù nội dung được trả về bởi giao thức </a:t>
            </a:r>
            <a:r>
              <a:rPr lang="en-US"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daytime</a:t>
            </a: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thực sự là </a:t>
            </a:r>
            <a:r>
              <a:rPr lang="en-US"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text</a:t>
            </a: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plain</a:t>
            </a: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điều này trình xử lý giao thức sẽ định dạng lại dữ liệu thành một trang HTML. Sau đó, nó có thể trở lại một loại nội dung của </a:t>
            </a:r>
            <a:r>
              <a:rPr lang="en-US"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text</a:t>
            </a:r>
            <a:r>
              <a:rPr lang="vi-VN"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 html và để trình duyệt web hiển thị nó một cách rõ ràng hơn. HTML kết quả sẽ giống như sau: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6CD9035-F80A-483C-9447-C675AA7CD5E0}"/>
              </a:ext>
            </a:extLst>
          </p:cNvPr>
          <p:cNvSpPr txBox="1"/>
          <p:nvPr/>
        </p:nvSpPr>
        <p:spPr>
          <a:xfrm>
            <a:off x="2998304" y="5312988"/>
            <a:ext cx="5469835" cy="1450205"/>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&lt;html&gt;&lt;head&gt;&lt;title&gt;The Time at metalab.unc.edu&lt;/title&gt;&lt;/head&gt;&lt;body&gt;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&lt;h1&gt;Fri Oct 29 14:32:07 1999&lt;/h1&gt;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&lt;/body&gt;&lt;/html&gt;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38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9B22B-93B0-4C4B-8700-1081CA4ED250}"/>
              </a:ext>
            </a:extLst>
          </p:cNvPr>
          <p:cNvSpPr txBox="1"/>
          <p:nvPr/>
        </p:nvSpPr>
        <p:spPr>
          <a:xfrm>
            <a:off x="944217" y="589620"/>
            <a:ext cx="10081591" cy="1444691"/>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a:solidFill>
                  <a:srgbClr val="202124"/>
                </a:solidFill>
                <a:effectLst/>
                <a:latin typeface="inherit"/>
                <a:ea typeface="Times New Roman" panose="02020603050405020304" pitchFamily="18" charset="0"/>
                <a:cs typeface="Courier New" panose="02070309020205020404" pitchFamily="49"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Bí quyết là trang có thể được chia thành ba chuỗi khác nhau: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Everything before the time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The time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Everything after the time</a:t>
            </a:r>
            <a:endParaRPr lang="en-US">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49CEED36-375F-4481-81FC-55A169689945}"/>
              </a:ext>
            </a:extLst>
          </p:cNvPr>
          <p:cNvSpPr>
            <a:spLocks noChangeArrowheads="1"/>
          </p:cNvSpPr>
          <p:nvPr/>
        </p:nvSpPr>
        <p:spPr bwMode="auto">
          <a:xfrm>
            <a:off x="944216" y="2120348"/>
            <a:ext cx="197438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41" name="Picture 11">
            <a:extLst>
              <a:ext uri="{FF2B5EF4-FFF2-40B4-BE49-F238E27FC236}">
                <a16:creationId xmlns:a16="http://schemas.microsoft.com/office/drawing/2014/main" id="{35EEBCDE-D5F7-4D21-8D18-6D4A7CCE0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16" y="2348947"/>
            <a:ext cx="6220858" cy="29873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DB0ABA6-0226-423E-8768-A699E53D1BC0}"/>
              </a:ext>
            </a:extLst>
          </p:cNvPr>
          <p:cNvSpPr>
            <a:spLocks noChangeArrowheads="1"/>
          </p:cNvSpPr>
          <p:nvPr/>
        </p:nvSpPr>
        <p:spPr bwMode="auto">
          <a:xfrm>
            <a:off x="944216" y="5034998"/>
            <a:ext cx="19743891" cy="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6108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D653B-3696-41FA-A626-6BE27CCA1210}"/>
              </a:ext>
            </a:extLst>
          </p:cNvPr>
          <p:cNvSpPr txBox="1"/>
          <p:nvPr/>
        </p:nvSpPr>
        <p:spPr>
          <a:xfrm>
            <a:off x="1205947" y="704526"/>
            <a:ext cx="6096000" cy="1015663"/>
          </a:xfrm>
          <a:prstGeom prst="rect">
            <a:avLst/>
          </a:prstGeom>
          <a:noFill/>
        </p:spPr>
        <p:txBody>
          <a:bodyPr wrap="square">
            <a:spAutoFit/>
          </a:bodyPr>
          <a:lstStyle/>
          <a:p>
            <a:pPr marL="0" marR="0"/>
            <a:r>
              <a:rPr lang="en-US" sz="3600" b="1" dirty="0" err="1">
                <a:effectLst/>
                <a:latin typeface="Times New Roman" panose="02020603050405020304" pitchFamily="18" charset="0"/>
                <a:ea typeface="Times New Roman" panose="02020603050405020304" pitchFamily="18" charset="0"/>
              </a:rPr>
              <a:t>Chương</a:t>
            </a:r>
            <a:r>
              <a:rPr lang="en-US" sz="3600" b="1" dirty="0">
                <a:effectLst/>
                <a:latin typeface="Times New Roman" panose="02020603050405020304" pitchFamily="18" charset="0"/>
                <a:ea typeface="Times New Roman" panose="02020603050405020304" pitchFamily="18" charset="0"/>
              </a:rPr>
              <a:t> 1.</a:t>
            </a:r>
            <a:endParaRPr lang="en-US" sz="2400" b="1" dirty="0">
              <a:effectLst/>
              <a:latin typeface="Times New Roman" panose="02020603050405020304" pitchFamily="18" charset="0"/>
              <a:ea typeface="Times New Roman" panose="02020603050405020304" pitchFamily="18" charset="0"/>
            </a:endParaRPr>
          </a:p>
          <a:p>
            <a:pPr marL="0" marR="0"/>
            <a:r>
              <a:rPr lang="en-US" sz="2400" b="1" dirty="0">
                <a:effectLst/>
                <a:latin typeface="Times New Roman" panose="02020603050405020304" pitchFamily="18" charset="0"/>
                <a:ea typeface="Times New Roman" panose="02020603050405020304" pitchFamily="18" charset="0"/>
              </a:rPr>
              <a:t>Chapter 16.Protocol  Handlers</a:t>
            </a:r>
          </a:p>
        </p:txBody>
      </p:sp>
      <p:sp>
        <p:nvSpPr>
          <p:cNvPr id="5" name="Rectangle 2">
            <a:extLst>
              <a:ext uri="{FF2B5EF4-FFF2-40B4-BE49-F238E27FC236}">
                <a16:creationId xmlns:a16="http://schemas.microsoft.com/office/drawing/2014/main" id="{65FB5071-DEC2-41F1-85F4-24762E1B2CAD}"/>
              </a:ext>
            </a:extLst>
          </p:cNvPr>
          <p:cNvSpPr>
            <a:spLocks noChangeArrowheads="1"/>
          </p:cNvSpPr>
          <p:nvPr/>
        </p:nvSpPr>
        <p:spPr bwMode="auto">
          <a:xfrm>
            <a:off x="1325217" y="2696721"/>
            <a:ext cx="9862201" cy="276998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bmk="">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b="0" i="0" u="none" strike="noStrike" cap="none" normalizeH="0" baseline="0" dirty="0"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b="0" i="0" u="none" strike="noStrike" cap="none" normalizeH="0" baseline="0" dirty="0" err="1"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Thế</a:t>
            </a:r>
            <a:r>
              <a:rPr kumimoji="0" lang="en-US" altLang="en-US" b="0" i="0" u="none" strike="noStrike" cap="none" normalizeH="0" baseline="0" dirty="0"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kumimoji="0" lang="en-US" altLang="en-US" b="0" i="0" u="none" strike="noStrike" cap="none" normalizeH="0" baseline="0" dirty="0"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kumimoji="0" lang="en-US" altLang="en-US" b="0" i="0" u="none" strike="noStrike" cap="none" normalizeH="0" baseline="0" dirty="0"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Protocol Handler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Cách URL, URLStreamHandler, URLConnection và Các lớp URLStreamHandlerFactory hoạt động cùng nhau có thể gây nhầm lẫn.</a:t>
            </a:r>
            <a:r>
              <a:rPr lang="en-US" altLang="en-US"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Mọi điềubắt đầu bằng một URL, đại diện cho một con trỏ đến một tài nguyên Internet cụ thể. Mỗi URL chỉ định giao thức được sử dụng</a:t>
            </a:r>
            <a:r>
              <a:rPr lang="en-US" altLang="en-US"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để truy cập tài nguyên; các giá trị điển hình cho giao thức bao gồm mailto, http và ftp. Khi bạn tạo một đối tượng URL từ URL của biểu diễn chuỗi, hàm tạo tách trường giao thức và chuyển nó đếnURLStreamHandlerFactory. Công việc của </a:t>
            </a:r>
            <a:r>
              <a:rPr kumimoji="0" lang="en-US"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kumimoji="0" lang="vi-VN"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actory là thực hiện giao thức, xác</a:t>
            </a:r>
            <a:r>
              <a:rPr lang="en-US" altLang="en-US"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định vị trí lớp con của URLStreamHandler cho giao thức và tạo một phiên bản mới của giao thức đó trình xử lý luồng, được lưu trữ dưới dạng một trường trong đối tượng URL. Mỗi ứng dụng có nhiều nhất một URLStreamHandlerFactory; khi </a:t>
            </a:r>
            <a:r>
              <a:rPr kumimoji="0" lang="en-US"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kumimoji="0" lang="vi-VN" altLang="en-US"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actory đã được lắp đặt xong, cố gắng cài đặt một cái khác sẽ xuất hiện một Lỗi.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526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3D405-295C-4547-BFFC-07D95F8B48BE}"/>
              </a:ext>
            </a:extLst>
          </p:cNvPr>
          <p:cNvSpPr txBox="1"/>
          <p:nvPr/>
        </p:nvSpPr>
        <p:spPr>
          <a:xfrm>
            <a:off x="1147969" y="788186"/>
            <a:ext cx="9896061" cy="2472023"/>
          </a:xfrm>
          <a:prstGeom prst="rect">
            <a:avLst/>
          </a:prstGeom>
          <a:noFill/>
        </p:spPr>
        <p:txBody>
          <a:bodyPr wrap="square">
            <a:spAutoFit/>
          </a:bodyPr>
          <a:lstStyle/>
          <a:p>
            <a:pPr marL="0" marR="0">
              <a:lnSpc>
                <a:spcPct val="107000"/>
              </a:lnSpc>
              <a:spcBef>
                <a:spcPts val="200"/>
              </a:spcBef>
              <a:spcAft>
                <a:spcPts val="0"/>
              </a:spcAft>
            </a:pP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16.4.2 Trình xử lý giao thức hàng loạt</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Giao thức chargen, được định nghĩa trong RFC 864, là một giao thức rất đơn giản được thiết kế để kiểm tra các máy khách. Máy chủ lắng nghe các kết nối trên cổng 19. Khi một máy khách kết nối, máy chủ sẽ gửi một luồng ký tự vô tận cho đến khi máy khách ngắt kết nối. Bất kỳ đầu vào nào từ máy khách đều bị bỏ qua. RFC không chỉ định chuỗi ký tự nào sẽ gửi, nhưng khuyến nghị rằng máy chủ sử dụng một mẫu dễ nhận biết. Một mẫu phổ biến là xoay, các dòng phân cách 72 ký tự xuống dòng / dòng cấp dữ liệu của 95 ký tự in ASCII như thế này:</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0746DBD-12A3-45EE-A7B1-8A50549588A7}"/>
              </a:ext>
            </a:extLst>
          </p:cNvPr>
          <p:cNvSpPr txBox="1"/>
          <p:nvPr/>
        </p:nvSpPr>
        <p:spPr>
          <a:xfrm>
            <a:off x="1147968" y="3429000"/>
            <a:ext cx="9896061" cy="1796454"/>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B4AEFEA-D054-45C3-B047-5A1EC7F7B36B}"/>
              </a:ext>
            </a:extLst>
          </p:cNvPr>
          <p:cNvSpPr txBox="1"/>
          <p:nvPr/>
        </p:nvSpPr>
        <p:spPr>
          <a:xfrm>
            <a:off x="1147967" y="5225454"/>
            <a:ext cx="9896061" cy="757708"/>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./0123456789:;&lt;=&gt;?@ABCDEFGHIJKLMNOPQRSTUVWXYZ[\]^_`abcdefghij</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51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73A7DD-D25C-4935-A3EC-565B2BCE523C}"/>
              </a:ext>
            </a:extLst>
          </p:cNvPr>
          <p:cNvSpPr txBox="1"/>
          <p:nvPr/>
        </p:nvSpPr>
        <p:spPr>
          <a:xfrm>
            <a:off x="1272208" y="975967"/>
            <a:ext cx="9713843" cy="3181448"/>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./0123456789:;&lt;=&gt;?@ABCDEFGHIJKLMNOPQRSTUVWXYZ[\]^_`abcdefghijk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./0123456789:;&lt;=&gt;?@ABCDEFGHIJKLMNOPQRSTUVWXYZ[\]^_`abcdefghijkl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 )*+,-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./0123456789:;&lt;=&gt;?@ABCDEFGHIJKLMNOPQRSTUVWXYZ[\]^_`abcdefghijklm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./0123456789:;&lt;=&gt;?@ABCDEFGHIJKLMNOPQRSTUVWXYZ[\]^_`abcdefghijklmn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./0123456789:;&lt;=&gt;?@ABCDEFGHIJKLMNOPQRSTUVWXYZ[\]^_`abcdefghijklmno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F16AACC-1FC8-4290-B92E-58314B031AD3}"/>
              </a:ext>
            </a:extLst>
          </p:cNvPr>
          <p:cNvSpPr txBox="1"/>
          <p:nvPr/>
        </p:nvSpPr>
        <p:spPr>
          <a:xfrm>
            <a:off x="1272207" y="4323171"/>
            <a:ext cx="9713843" cy="1496692"/>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16.5 Giao diện URLStreamHandlerFactory</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a:effectLst/>
                <a:latin typeface="Times New Roman" panose="02020603050405020304" pitchFamily="18" charset="0"/>
                <a:ea typeface="Calibri" panose="020F0502020204030204" pitchFamily="34" charset="0"/>
                <a:cs typeface="Times New Roman" panose="02020603050405020304" pitchFamily="18" charset="0"/>
              </a:rPr>
              <a:t>       Phần cuối cùng hướng dẫn bạn cách cài đặt các trình xử lý giao thức mới mà bạn đã viết vào HotJava, một ứng dụng mà người khác đã viết. Tuy nhiên, nếu bạn viết ứng dụng của riêng mình, bạn có thể triển khai lược đồ của riêng mình để tìm và tải các trình xử lý giao thức nhập. Cách dễ nhất để làm điều này là cài đặt URLStream HandlerFactory trong ứng dụng của bạn: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166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F9E939-5AF3-4228-B76B-13F737EAFFB0}"/>
              </a:ext>
            </a:extLst>
          </p:cNvPr>
          <p:cNvSpPr txBox="1"/>
          <p:nvPr/>
        </p:nvSpPr>
        <p:spPr>
          <a:xfrm>
            <a:off x="1060174" y="773801"/>
            <a:ext cx="9912626" cy="4220194"/>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 diện URLStreamHandlerFactory khai báo một phương thức duy nhất, createURLStreamHandler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abstract URLStreamHandler createURLStreamHandler(String protocol)</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Phương thức này tải trình xử lý giao thức thích hợp cho giao thức được chỉ định. Để sử dụng phương pháp này, hãy viết một lớp triển khai giao diện URLStreamHandlerFactory và bao gồm một phương thức createURLStreamHandler () trong lớp đó. Phương pháp này cần biết cách tìm trình xử lý giao thức cho một giao thức nhất định. Điều này không phức tạp hơn việc biết tên và gói của các giao thức tùy chỉnh mà bạn đã triển khai.</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Phương thức createURLStreamHandler () không cần biết tên của tất cả các trình xử lý giao thức đã cài đặt. Nếu nó không nhận ra một giao thức, thì nó sẽ chỉ trả về null. Điều này yêu cầu Java tun theo quy trình mặc định để định vị trình xử lý luồng; nghĩa là, để tìm kiếm một lớp có tên là protocol.Handler trong một trong các gói được liệt kê trong thuộc tính hệ thống java.protocol.handler.pkgs hoặc trong sun.net.www.protocol</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DD02CDE-3A47-49DD-B374-21E8D7A928DF}"/>
              </a:ext>
            </a:extLst>
          </p:cNvPr>
          <p:cNvSpPr txBox="1"/>
          <p:nvPr/>
        </p:nvSpPr>
        <p:spPr>
          <a:xfrm>
            <a:off x="1060174" y="4993995"/>
            <a:ext cx="9912626" cy="923330"/>
          </a:xfrm>
          <a:prstGeom prst="rect">
            <a:avLst/>
          </a:prstGeom>
          <a:noFill/>
        </p:spPr>
        <p:txBody>
          <a:bodyPr wrap="square">
            <a:spAutoFit/>
          </a:bodyPr>
          <a:lstStyle/>
          <a:p>
            <a:r>
              <a:rPr lang="en-US" sz="1800">
                <a:effectLst/>
                <a:latin typeface="Times New Roman" panose="02020603050405020304" pitchFamily="18" charset="0"/>
                <a:ea typeface="Calibri" panose="020F0502020204030204" pitchFamily="34" charset="0"/>
              </a:rPr>
              <a:t> Để cài đặt nhà máy xử lý luồng, hãy chuyển một phiên bản của lớp triển khai giao diện URLStreamHandlerFactory tới phương thức tĩnh URL.setURLStreamHandlerFactory () khi bắt đầu chương trình của bạn</a:t>
            </a:r>
            <a:endParaRPr lang="en-US"/>
          </a:p>
        </p:txBody>
      </p:sp>
    </p:spTree>
    <p:extLst>
      <p:ext uri="{BB962C8B-B14F-4D97-AF65-F5344CB8AC3E}">
        <p14:creationId xmlns:p14="http://schemas.microsoft.com/office/powerpoint/2010/main" val="206219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C5A8D-D0B9-4B0A-94F3-134CAA804791}"/>
              </a:ext>
            </a:extLst>
          </p:cNvPr>
          <p:cNvSpPr txBox="1"/>
          <p:nvPr/>
        </p:nvSpPr>
        <p:spPr>
          <a:xfrm>
            <a:off x="1507112" y="496480"/>
            <a:ext cx="6102626" cy="1015663"/>
          </a:xfrm>
          <a:prstGeom prst="rect">
            <a:avLst/>
          </a:prstGeom>
          <a:noFill/>
        </p:spPr>
        <p:txBody>
          <a:bodyPr wrap="square">
            <a:spAutoFit/>
          </a:bodyPr>
          <a:lstStyle/>
          <a:p>
            <a:pPr marL="0" marR="0"/>
            <a:r>
              <a:rPr lang="en-US" sz="3600" b="1" dirty="0" err="1">
                <a:effectLst/>
                <a:latin typeface="Times New Roman" panose="02020603050405020304" pitchFamily="18" charset="0"/>
                <a:ea typeface="Times New Roman" panose="02020603050405020304" pitchFamily="18" charset="0"/>
              </a:rPr>
              <a:t>Chương</a:t>
            </a:r>
            <a:r>
              <a:rPr lang="en-US" sz="3600" b="1" dirty="0">
                <a:effectLst/>
                <a:latin typeface="Times New Roman" panose="02020603050405020304" pitchFamily="18" charset="0"/>
                <a:ea typeface="Times New Roman" panose="02020603050405020304" pitchFamily="18" charset="0"/>
              </a:rPr>
              <a:t> 2.</a:t>
            </a:r>
            <a:endParaRPr lang="en-US" sz="2400" b="1" dirty="0">
              <a:effectLst/>
              <a:latin typeface="Times New Roman" panose="02020603050405020304" pitchFamily="18" charset="0"/>
              <a:ea typeface="Times New Roman" panose="02020603050405020304" pitchFamily="18" charset="0"/>
            </a:endParaRPr>
          </a:p>
          <a:p>
            <a:pPr marL="0" marR="0"/>
            <a:r>
              <a:rPr lang="en-US" sz="2400" b="1" dirty="0">
                <a:effectLst/>
                <a:latin typeface="Times New Roman" panose="02020603050405020304" pitchFamily="18" charset="0"/>
                <a:ea typeface="Times New Roman" panose="02020603050405020304" pitchFamily="18" charset="0"/>
              </a:rPr>
              <a:t>Chapter17. </a:t>
            </a:r>
            <a:r>
              <a:rPr lang="en-US" sz="2400" b="1" dirty="0" err="1">
                <a:effectLst/>
                <a:latin typeface="Times New Roman" panose="02020603050405020304" pitchFamily="18" charset="0"/>
                <a:ea typeface="Times New Roman" panose="02020603050405020304" pitchFamily="18" charset="0"/>
              </a:rPr>
              <a:t>Trình</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xử</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lí</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nội</a:t>
            </a:r>
            <a:r>
              <a:rPr lang="en-US" sz="2400" b="1" dirty="0">
                <a:effectLst/>
                <a:latin typeface="Times New Roman" panose="02020603050405020304" pitchFamily="18" charset="0"/>
                <a:ea typeface="Times New Roman" panose="02020603050405020304" pitchFamily="18" charset="0"/>
              </a:rPr>
              <a:t> dung</a:t>
            </a:r>
          </a:p>
        </p:txBody>
      </p:sp>
      <p:sp>
        <p:nvSpPr>
          <p:cNvPr id="5" name="TextBox 4">
            <a:extLst>
              <a:ext uri="{FF2B5EF4-FFF2-40B4-BE49-F238E27FC236}">
                <a16:creationId xmlns:a16="http://schemas.microsoft.com/office/drawing/2014/main" id="{1A794A21-6D02-4DBA-9F21-5EF1119A2FD5}"/>
              </a:ext>
            </a:extLst>
          </p:cNvPr>
          <p:cNvSpPr txBox="1"/>
          <p:nvPr/>
        </p:nvSpPr>
        <p:spPr>
          <a:xfrm>
            <a:off x="1116494" y="1508587"/>
            <a:ext cx="10174357" cy="274498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Java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HotJava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Netscape, NCSA, Spyglass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HTML.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HTML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JPEG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sớm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Netscape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plug-in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Navigator 2.0. Plugin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Adobe PDF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VRML.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AD48E15-6F67-4107-A424-A54789784957}"/>
              </a:ext>
            </a:extLst>
          </p:cNvPr>
          <p:cNvSpPr txBox="1"/>
          <p:nvPr/>
        </p:nvSpPr>
        <p:spPr>
          <a:xfrm>
            <a:off x="1116495" y="4273831"/>
            <a:ext cx="10174356" cy="1695079"/>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 1 Trình xử lý nội dung là gi?</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Trình xử lý nội dung là một ví dụ của lớp con của java.net.ContentHandler</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public abstract class ContentHandler extends Object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Giao diện SAX2 để phân tích cú pháp XML xác định một giao diện riêng biệt có tên ContentHandler. Điều này không có gì để làm với các trình xử lý nội dung mà chúng ta đang thảo luận trong chương này.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032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EBB8A-7C9C-408D-A584-A5EE782ADEF1}"/>
              </a:ext>
            </a:extLst>
          </p:cNvPr>
          <p:cNvSpPr txBox="1"/>
          <p:nvPr/>
        </p:nvSpPr>
        <p:spPr>
          <a:xfrm>
            <a:off x="1169504" y="528864"/>
            <a:ext cx="10134600" cy="1477328"/>
          </a:xfrm>
          <a:prstGeom prst="rect">
            <a:avLst/>
          </a:prstGeom>
          <a:noFill/>
        </p:spPr>
        <p:txBody>
          <a:bodyPr wrap="square">
            <a:spAutoFit/>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 Lớp này biết cách sử dụng URLConnection, kiểu MIME và chuyển dữ liệu từ URLConnection vào một đối tượng Java của một kiểu thích hợp. Do đó, một trình xử lý nội dung cho phép một applet hiểu các loại dữ liệu mới. Kể từ khi Java hạ thấp thanh để viết mã bên dưới những gì cần thiết để viết một trình duyệt hoặc một trình cắm thêm Netscape, lý thuyết là nhiều trang web khác nhau có thể viết các trình xử lý tùy chỉnh, thay vì phải dựa vào các nhà sản xuất trình duyệt làm việc quá sức.</a:t>
            </a:r>
            <a:endParaRPr lang="en-US"/>
          </a:p>
        </p:txBody>
      </p:sp>
      <p:sp>
        <p:nvSpPr>
          <p:cNvPr id="7" name="TextBox 6">
            <a:extLst>
              <a:ext uri="{FF2B5EF4-FFF2-40B4-BE49-F238E27FC236}">
                <a16:creationId xmlns:a16="http://schemas.microsoft.com/office/drawing/2014/main" id="{73380A20-6D78-4C6A-B4A5-17A908DDC96A}"/>
              </a:ext>
            </a:extLst>
          </p:cNvPr>
          <p:cNvSpPr txBox="1"/>
          <p:nvPr/>
        </p:nvSpPr>
        <p:spPr>
          <a:xfrm>
            <a:off x="1169503" y="2185566"/>
            <a:ext cx="10134599" cy="3850670"/>
          </a:xfrm>
          <a:prstGeom prst="rect">
            <a:avLst/>
          </a:prstGeom>
          <a:noFill/>
        </p:spPr>
        <p:txBody>
          <a:bodyPr wrap="square">
            <a:spAutoFit/>
          </a:bodyPr>
          <a:lstStyle/>
          <a:p>
            <a:pPr marL="0" marR="0">
              <a:lnSpc>
                <a:spcPct val="107000"/>
              </a:lnSpc>
              <a:spcBef>
                <a:spcPts val="0"/>
              </a:spcBef>
              <a:spcAft>
                <a:spcPts val="800"/>
              </a:spcAf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ây là chuỗi sự kiện: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 đối tượng URL được tạo ra trỏ đến một số tài nguyên Internet.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Phương thức getContent () của URL được gọi để trả về một đối tượng đại diện nội dung của tài nguyên.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Phương thức getContent () của URL gọi phương thức getContent () của URLConnection bên dưới của nó.</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Phương thức URLConnectiongetContent () gọi phương thức không công khai getContentHandler () để tìm một trình xử lý nội dung cho kiểu MIME và kiểu con.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getContentHandler () kiểm tra xem liệu nó đã có một trình xử lý cho loại này trong bộ nhớ cache của nó hay chưa. Nếu có, trình xử lý đó được trả về getContent () .Do đó, các trình duyệt sẽ không tải xuống các trình xử lý nội dung cho các loại thông thường, chẳng hạn như text / html, mỗi khi người dùng truy cập một trang web mới.</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160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185AD-87AF-4A04-A928-4371333D94D7}"/>
              </a:ext>
            </a:extLst>
          </p:cNvPr>
          <p:cNvSpPr txBox="1"/>
          <p:nvPr/>
        </p:nvSpPr>
        <p:spPr>
          <a:xfrm>
            <a:off x="1152939" y="649924"/>
            <a:ext cx="10164418" cy="4637167"/>
          </a:xfrm>
          <a:prstGeom prst="rect">
            <a:avLst/>
          </a:prstGeom>
          <a:noFill/>
        </p:spPr>
        <p:txBody>
          <a:bodyPr wrap="square">
            <a:spAutoFit/>
          </a:bodyPr>
          <a:lstStyle/>
          <a:p>
            <a:pPr marR="0" lvl="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Nếu không có ContentHandler thích hợp trong bộ đệm và ContentHandlerFactory không rỗng, getContentHandler () sẽ gọi phương thức createContentHandler () của ContentHandlerFactory để khởi tạo một ContentHandler mới. Nếu điều này thành công, đối tượng ContentHandler được trả về getContent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Nếu ContentHandlerFactory là null hoặc createContentHandler () không thể khởi tạo ContentHandler mới, thì Java sẽ tìm kiếm một lớp xử lý nội dung được đặt tên là type.subtype, trong đó type là kiểu MIME của nội dung và kiểu con là kiểu con MIME trong một trong các gói có tên trong thuộc tính hệ thống java.content.handler.pkgs. Nếu một trình xử lý nội dung được tìm thấy, nó sẽ được trả về. Nếu không thì . .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Java tìm kiếm một lớp xử lý nội dung có tên sun.net.www.content.type.subtype. Nếu nó được tìm thấy, nó sẽ được trả lại. Nếu không, createContentHandler () trả về null.</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Nếu đối tượng ContentHandler không phải là null, thì phương thức getContent () của ContentHandler này được gọi. Phương thức này trả về một đối tượng phù hợp với kiểu nội dung. Nếu ContentHandler là null, thì một IOException sẽ được ném ra.</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Đối tượng trả về hoặc ngoại lệ được chuyển vào chuỗi cuộc gọi, cuối cùng đến phương thức đã gọi getContent ().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0745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D77E34-4CA7-4AC8-AFB2-F71B471B27CB}"/>
              </a:ext>
            </a:extLst>
          </p:cNvPr>
          <p:cNvSpPr txBox="1"/>
          <p:nvPr/>
        </p:nvSpPr>
        <p:spPr>
          <a:xfrm>
            <a:off x="901148" y="413987"/>
            <a:ext cx="10376452" cy="4277838"/>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17.2 Lớp ContentHandler</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Một lớp con của ContentHandler ghi đè phương thức getContent () để trả về một đối tượng tương đương với nội dung của Java. Phương pháp này có thể khá đơn giản hoặc khá phức tạp, phụ thuộc gần như hoàn toàn vào mức độ phức tạp của loại nội dung mà bạn đang cố gắng phân tích cú pháp. Một trình xử lý text / plain khá đơn giản; một trình xử lý nội dung text / rtf sẽ rất phức tạp.</a:t>
            </a: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Lớp ContentHandler chỉ có một hàm tạo noargs đơn giản:</a:t>
            </a:r>
          </a:p>
          <a:p>
            <a:pPr marL="22860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ContentHandler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Vì ContentHandler là một lớp trừu tượng, bạn không bao giờ gọi hàm tạo của nó một cách trực tiếp, chỉ từ bên trong các hàm tạo của các lớp con.</a:t>
            </a: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Phương thức chính của lớp, mặc dù là phương thức trừu tượng, là getContent ():</a:t>
            </a:r>
          </a:p>
          <a:p>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public abstract Object getContent(URLConnection uc) throws IOException</a:t>
            </a: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32BC22-C9FD-4E3E-8793-417D81E0E271}"/>
              </a:ext>
            </a:extLst>
          </p:cNvPr>
          <p:cNvSpPr txBox="1"/>
          <p:nvPr/>
        </p:nvSpPr>
        <p:spPr>
          <a:xfrm>
            <a:off x="901148" y="4862041"/>
            <a:ext cx="10376452" cy="975652"/>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17.2.1 Trình xử lý nội dung cho các giá trị được phân tách bằng tab</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a:effectLst/>
                <a:latin typeface="Times New Roman" panose="02020603050405020304" pitchFamily="18" charset="0"/>
                <a:ea typeface="Calibri" panose="020F0502020204030204" pitchFamily="34" charset="0"/>
                <a:cs typeface="Times New Roman" panose="02020603050405020304" pitchFamily="18" charset="0"/>
              </a:rPr>
              <a:t>       Để xem cách thức hoạt động của trình xử lý nội dung, hãy tạo Contenitilandler để xử lý loại nội dung text/tab-separated-values. Chúng tôi không quan tâm đến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041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4BE33E5-3F4B-4868-9FEA-89ACC1979B83}"/>
              </a:ext>
            </a:extLst>
          </p:cNvPr>
          <p:cNvSpPr txBox="1"/>
          <p:nvPr/>
        </p:nvSpPr>
        <p:spPr>
          <a:xfrm>
            <a:off x="1143000" y="679319"/>
            <a:ext cx="10121348" cy="923330"/>
          </a:xfrm>
          <a:prstGeom prst="rect">
            <a:avLst/>
          </a:prstGeom>
          <a:noFill/>
        </p:spPr>
        <p:txBody>
          <a:bodyPr wrap="square">
            <a:spAutoFit/>
          </a:bodyPr>
          <a:lstStyle/>
          <a:p>
            <a:r>
              <a:rPr lang="en-US" sz="1800">
                <a:effectLst/>
                <a:latin typeface="Times New Roman" panose="02020603050405020304" pitchFamily="18" charset="0"/>
                <a:ea typeface="Calibri" panose="020F0502020204030204" pitchFamily="34" charset="0"/>
              </a:rPr>
              <a:t>việc các giá trị được phân tách bằng tab đến với chúng tôi như thế nào. Đó là để một trình xử lý giao thức giải quyết. Tất cả những gì ContentHandler cần biết là kiểu MIME và định dạng của dữ liệu, Các giá trị được phân tách bảng tạo được tạo ra bởi nhiều chương trình cơ sở dữ liệu và bảng tỉnh</a:t>
            </a:r>
            <a:endParaRPr lang="en-US"/>
          </a:p>
        </p:txBody>
      </p:sp>
      <p:sp>
        <p:nvSpPr>
          <p:cNvPr id="12" name="TextBox 11">
            <a:extLst>
              <a:ext uri="{FF2B5EF4-FFF2-40B4-BE49-F238E27FC236}">
                <a16:creationId xmlns:a16="http://schemas.microsoft.com/office/drawing/2014/main" id="{FA0AF8D4-12F3-46DB-8F6E-AF861CCDA63E}"/>
              </a:ext>
            </a:extLst>
          </p:cNvPr>
          <p:cNvSpPr txBox="1"/>
          <p:nvPr/>
        </p:nvSpPr>
        <p:spPr>
          <a:xfrm>
            <a:off x="1143000" y="1602649"/>
            <a:ext cx="10121348" cy="4373761"/>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17.2 2 Sử dụng trình xử lý nội dung</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Bây giờ bạn đã viết Contenthandie đầu tiên của mình, hãy xem cách sử dụng nó trong một chương trình. Các tập có văn bản kiểu MIME text/tab-separated-values có thể được cung cấp bởi máy chủ gopher, máy chủ HTTP máy chủ FTP v.v. Giả sử bạn đang truy xuất tệp giá trị được phân tách bang tab từ máy chủ HTTP. Tên tệp phải kết thúc băng đuôi tsv hoặc tab để máy chủ biết đó là tập text/tab-separated-values.</a:t>
            </a: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Không phải tất cả các máy chủ đều được định cấu hình để hỗ trợ loại này Tham khảo tài liệu máy chủ của bạn để xem cách thiết lập</a:t>
            </a: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Không phải tất cả các máy chủ đều được định cấu hình để hỗ trợ loại này. Tham khảo tài liệu máy chủ của bạn để xem cách thiết lập ảnh xa kiểu MIME cho máy chủ của bạn. Ví dụ để định cấu hình máy chủ Apache của tôi, tôi đã thêm các dòng này vào tệp .htaccess của mình:</a:t>
            </a: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AddType text/tab-separated-values tab</a:t>
            </a: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AddType text/tab-separated-values tsv</a:t>
            </a:r>
          </a:p>
        </p:txBody>
      </p:sp>
    </p:spTree>
    <p:extLst>
      <p:ext uri="{BB962C8B-B14F-4D97-AF65-F5344CB8AC3E}">
        <p14:creationId xmlns:p14="http://schemas.microsoft.com/office/powerpoint/2010/main" val="257736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B41F1F-C8C0-4D2B-A5D5-C34FB54BBDF9}"/>
              </a:ext>
            </a:extLst>
          </p:cNvPr>
          <p:cNvSpPr txBox="1"/>
          <p:nvPr/>
        </p:nvSpPr>
        <p:spPr>
          <a:xfrm>
            <a:off x="993913" y="625184"/>
            <a:ext cx="10243930" cy="3279488"/>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17.2.3 Chọn loại trả lại</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Java 1.3 thêm một biến thể được nạp chồng của phương thực getContent () vào lớp ContentHandier public Object get Content (URL Connection uc, lop Class II) // Java 1.3 throws IOException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Sự khác biệt là mảng các đối tượng java.lang.Class được truyền làm đối số thứ hai. Điều này cho phép người gọi yêu cầu trả về nội dung dưới dạng một trong các kiểu trong mảng và cho phép trình xử lý nội dung hỗ trợ nhiều kiểu. Ví dụ: trình xử lý nội dung text/tab-separated-values có thể trả về dữ liệu dưới dạng Vectơ, mảng, chuỗi hoặc Dòng đầu vào. Một sẽ là mặc định được sử dụng bởi phương thức getContent () đối số duy nhất, trong khi những cái khác sẽ là các tùy chọn mà khách hàng có thể yêu cầu.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Nếu máy khách không yêu cầu bất kỳ lớp nào mà ContentHandler biết cách cung cấp, thì nó sẽ trả về null.</a:t>
            </a:r>
          </a:p>
        </p:txBody>
      </p:sp>
      <p:sp>
        <p:nvSpPr>
          <p:cNvPr id="5" name="TextBox 4">
            <a:extLst>
              <a:ext uri="{FF2B5EF4-FFF2-40B4-BE49-F238E27FC236}">
                <a16:creationId xmlns:a16="http://schemas.microsoft.com/office/drawing/2014/main" id="{8ACD0492-D5A6-4CBC-A56D-BD2C93BFD494}"/>
              </a:ext>
            </a:extLst>
          </p:cNvPr>
          <p:cNvSpPr txBox="1"/>
          <p:nvPr/>
        </p:nvSpPr>
        <p:spPr>
          <a:xfrm>
            <a:off x="993913" y="3904672"/>
            <a:ext cx="10243930" cy="2584169"/>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17.3 Giao diện ContentHandlerFactory</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Một ContentHandlerFactory xác định các quy tắc cho vị trí của các lớp ContentHandler được lưu trữ. Tạo một lớp triển khai ContentHandlerFactory và cung cấp cho lớp này</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Phương thức createContentHandler () biết cách khởi tạo Trình xử lý nội dung. Phương thức createContentHandler () sẽ trả về null nếu nó không thể tìm thấy ContentHandler thích hợp cho kiểu MIME; null báo hiệu Java để xem xét cho các lớp ContentHandler ở các vị trí mặc định. Khi ứng dụng của bạn bắt đầu, gọi phương thức setContentHandlerFactory () của URLConnection để đặt ContentHandlerFactory. Phương thức này chỉ có thể được gọi một lần trong thời gian tồn tại của ứng dụng.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2730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8FAC5-6BD1-4768-A93B-7668C927D4FC}"/>
              </a:ext>
            </a:extLst>
          </p:cNvPr>
          <p:cNvSpPr txBox="1"/>
          <p:nvPr/>
        </p:nvSpPr>
        <p:spPr>
          <a:xfrm>
            <a:off x="962438" y="604778"/>
            <a:ext cx="10267123" cy="2455288"/>
          </a:xfrm>
          <a:prstGeom prst="rect">
            <a:avLst/>
          </a:prstGeom>
          <a:noFill/>
        </p:spPr>
        <p:txBody>
          <a:bodyPr wrap="square">
            <a:spAutoFit/>
          </a:bodyPr>
          <a:lstStyle/>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Cũng giống như phương thức createURLStreamHandler () của URLStreamHandlerFactory giao diện chịu trách nhiệm tìm và tải trình xử lý giao thức thích hợp, vì vậy cũng như phương thức createContentHandler () của ContentHandlerFactory giao diện chịu trách nhiệm tìm và tải ContentHandler thích hợp đã cho một kiểu MIME:</a:t>
            </a: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abstract ContentHandler createContentHandler(String mimeType)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Phương thức này chỉ nên được gọi bởi phương thức getContent () của một</a:t>
            </a:r>
          </a:p>
          <a:p>
            <a:r>
              <a:rPr lang="en-US">
                <a:effectLst/>
                <a:latin typeface="Times New Roman" panose="02020603050405020304" pitchFamily="18" charset="0"/>
                <a:ea typeface="Calibri" panose="020F0502020204030204" pitchFamily="34" charset="0"/>
                <a:cs typeface="Times New Roman" panose="02020603050405020304" pitchFamily="18" charset="0"/>
              </a:rPr>
              <a:t>Đối tượng URLConnection</a:t>
            </a: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B30F37-F74A-4CC7-B897-DACDC2DCDAE5}"/>
              </a:ext>
            </a:extLst>
          </p:cNvPr>
          <p:cNvSpPr txBox="1"/>
          <p:nvPr/>
        </p:nvSpPr>
        <p:spPr>
          <a:xfrm>
            <a:off x="962438" y="3060066"/>
            <a:ext cx="10267122" cy="2390398"/>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17.3.2 Cài đặt các nhà máy xử lý nội dung</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ContentHandlerFactory được cài đặt trong một ứng dụng bằng cách sử dụng tĩnh Phương thức URLConnection.setContentHandlerFactory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static void setContentHandlerFactory(ContentHandlerFactory fac) throws SecurityException, Error</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Lưu ý rằng phương thức này nằm trong lớp URLConnection, không phải lớp ContentHandler. Nó có thể được gọi nhiều nhất một lần trong bất kỳ lần chạy ứng dụng nào. Nó ném ra một Lỗi nếu nó được gọi là lần thứ hai.</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307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632398-535D-45EC-B9C9-1E6E9E80C965}"/>
              </a:ext>
            </a:extLst>
          </p:cNvPr>
          <p:cNvSpPr>
            <a:spLocks noChangeArrowheads="1"/>
          </p:cNvSpPr>
          <p:nvPr/>
        </p:nvSpPr>
        <p:spPr bwMode="auto">
          <a:xfrm>
            <a:off x="1178106" y="936010"/>
            <a:ext cx="10025180" cy="249299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Bây giờ đối tượng URL có một trình xử lý luồng, nó yêu cầu trình xử lý luồng hoàn thành phân tích </a:t>
            </a:r>
            <a:endPar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cú pháp chuỗi URL và tạo một lớp</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con của URLConnection biết cách nói chuyện với các máy chủ sử dụng</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giao thức này. Các lớp con URLStreamHandler và</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ác lớp con của</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URLConnection luôn đi theo cặp;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trình xử lý luồng cho một giao thức luôn biết cách tìm một URLConnection thích hợp cho giao thức của nó.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Nó có giá trị lưu ý rằng trình xử lý luồng thực hiện hầu hết công việc phân tích cú pháp URL. Định dạng</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của URL, nó là tiêu chuẩn, phụ thuộc</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vào giao thức; do đó, nó phải được phân tích cú pháp bởi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URLStreamHandler, biết về một giao thức cụ thể, chứ không phải bởi đối tượng</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URL, là đối tượng chung</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chung và do đó không được biết về các giao thức. Điều này cũng có nghĩa là nếu bạn đang viết một trình</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xử lý luồng mới, bạn có thể xác định một định dạng URL mới phù hợp với nhiệm vụ của bạn.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54C8C8D2-D62B-47E7-83BC-2CC604D9A5A9}"/>
              </a:ext>
            </a:extLst>
          </p:cNvPr>
          <p:cNvSpPr>
            <a:spLocks noChangeArrowheads="1"/>
          </p:cNvSpPr>
          <p:nvPr/>
        </p:nvSpPr>
        <p:spPr bwMode="auto">
          <a:xfrm>
            <a:off x="1203754" y="3566193"/>
            <a:ext cx="9999532" cy="110799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Lớp URLConnection đại diện cho một kết nối đang hoạt động với tài nguyên Internet. Nó chịu trách nhiệm</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cho tương tác với máy chủ. Một URLConnection biết cách tạo các yêu cầu và diễn giải các tiêu đề mà máy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chủ trả về. Đầu ra từ URLConnection là dữ liệu thô được yêu cầu với tất cả các dấu vết của giao thức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(tiêu đề, v.v.) được loại bỏ, sẵn sàng cho xử lý bởi trình xử lý nội dung.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C9848DF8-1443-448F-83CB-6310FDD8EE78}"/>
              </a:ext>
            </a:extLst>
          </p:cNvPr>
          <p:cNvSpPr txBox="1"/>
          <p:nvPr/>
        </p:nvSpPr>
        <p:spPr>
          <a:xfrm>
            <a:off x="1203754" y="4811382"/>
            <a:ext cx="9999531" cy="923330"/>
          </a:xfrm>
          <a:prstGeom prst="rect">
            <a:avLst/>
          </a:prstGeom>
          <a:noFill/>
        </p:spPr>
        <p:txBody>
          <a:bodyPr wrap="square">
            <a:spAutoFit/>
          </a:bodyPr>
          <a:lstStyle/>
          <a:p>
            <a:r>
              <a:rPr lang="vi-VN" sz="1800">
                <a:solidFill>
                  <a:srgbClr val="202124"/>
                </a:solidFill>
                <a:effectLst/>
                <a:latin typeface="Times New Roman" panose="02020603050405020304" pitchFamily="18" charset="0"/>
                <a:ea typeface="Calibri" panose="020F0502020204030204" pitchFamily="34" charset="0"/>
              </a:rPr>
              <a:t>Trong hầu hết các ứng dụng, bạn không cần phải lo lắng về các đối tượng URLConnection và </a:t>
            </a:r>
            <a:r>
              <a:rPr lang="en-US" sz="1800">
                <a:effectLst/>
                <a:latin typeface="Times New Roman" panose="02020603050405020304" pitchFamily="18" charset="0"/>
                <a:ea typeface="Calibri" panose="020F0502020204030204" pitchFamily="34" charset="0"/>
              </a:rPr>
              <a:t>stream handlers</a:t>
            </a:r>
            <a:r>
              <a:rPr lang="vi-VN" sz="1800">
                <a:solidFill>
                  <a:srgbClr val="202124"/>
                </a:solidFill>
                <a:effectLst/>
                <a:latin typeface="Times New Roman" panose="02020603050405020304" pitchFamily="18" charset="0"/>
                <a:ea typeface="Calibri" panose="020F0502020204030204" pitchFamily="34" charset="0"/>
              </a:rPr>
              <a:t>; chúng bị ẩn bởi lớp URL, cung cấp một giao diện đơn giản với các phương pháp bạn cần. Khi bạn gọi getInputStream (), phương thức getOutputStream () và getContent () của lớp URL</a:t>
            </a:r>
            <a:endParaRPr lang="en-US"/>
          </a:p>
        </p:txBody>
      </p:sp>
    </p:spTree>
    <p:extLst>
      <p:ext uri="{BB962C8B-B14F-4D97-AF65-F5344CB8AC3E}">
        <p14:creationId xmlns:p14="http://schemas.microsoft.com/office/powerpoint/2010/main" val="402288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8771C3-9C5C-44D3-88C0-CC51CEDCC861}"/>
              </a:ext>
            </a:extLst>
          </p:cNvPr>
          <p:cNvSpPr txBox="1"/>
          <p:nvPr/>
        </p:nvSpPr>
        <p:spPr>
          <a:xfrm>
            <a:off x="1040295" y="655881"/>
            <a:ext cx="10111410" cy="3074303"/>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17.4 Trình xử lý nội dung cho định dạng hình ảnh: image / x-fit</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Đó thực sự là tất cả những gì cần có đối với trình xử lý nội dung. Như một ví dụ cuối cùng, tôi sẽ chỉ cho bạn cáchđể viết một trình xử lý nội dung cho các tệp hình ảnh. Những điều này khác với nội dung dựa trên văn bản các trình xử lý mà bạn đã thấy ở đó chúng thường tạo ra một đối tượng triển khai giao diện java.awt.ImageProductioner chứ không phải là một đối tượng Dòng đầu vào. Cácví dụ cụ thể mà chúng tôi sẽ chọn là định dạng Hệ thống truyền tải hình ảnh linh hoạt (FITS) được sử dụng phổ biến giữa các nhà thiên văn học. Các tệp FITS có thang độ xám, hình ảnh được ánh xạ bit với tiêu đề xác định độ sâu bit của hình ảnh, chiều rộng và chiều cao của hình ảnh và số lượng hình ảnh trong tệp. Mặc dù các tệp FITS thường chứa một số hình ảnh (thường là những hình ảnh của cùng một thứ được chụp vào những thời điểm khác nhau), trong ví dụ, chúng tôi chỉ xem hình ảnh đầu tiên trong một tệp.</a:t>
            </a:r>
          </a:p>
        </p:txBody>
      </p:sp>
      <p:sp>
        <p:nvSpPr>
          <p:cNvPr id="5" name="TextBox 4">
            <a:extLst>
              <a:ext uri="{FF2B5EF4-FFF2-40B4-BE49-F238E27FC236}">
                <a16:creationId xmlns:a16="http://schemas.microsoft.com/office/drawing/2014/main" id="{ACEDE2B9-D189-4756-9341-B5833FCAFA44}"/>
              </a:ext>
            </a:extLst>
          </p:cNvPr>
          <p:cNvSpPr txBox="1"/>
          <p:nvPr/>
        </p:nvSpPr>
        <p:spPr>
          <a:xfrm>
            <a:off x="1040295" y="3535746"/>
            <a:ext cx="10111410" cy="2960939"/>
          </a:xfrm>
          <a:prstGeom prst="rect">
            <a:avLst/>
          </a:prstGeom>
          <a:noFill/>
        </p:spPr>
        <p:txBody>
          <a:bodyPr wrap="square">
            <a:spAutoFit/>
          </a:bodyPr>
          <a:lstStyle/>
          <a:p>
            <a:pPr marL="0" marR="0"/>
            <a:r>
              <a:rPr lang="en-US" sz="4400" b="1" dirty="0" err="1">
                <a:effectLst/>
                <a:latin typeface="Times New Roman" panose="02020603050405020304" pitchFamily="18" charset="0"/>
                <a:ea typeface="Times New Roman" panose="02020603050405020304" pitchFamily="18" charset="0"/>
              </a:rPr>
              <a:t>Chương</a:t>
            </a:r>
            <a:r>
              <a:rPr lang="en-US" sz="4400" b="1" dirty="0">
                <a:effectLst/>
                <a:latin typeface="Times New Roman" panose="02020603050405020304" pitchFamily="18" charset="0"/>
                <a:ea typeface="Times New Roman" panose="02020603050405020304" pitchFamily="18" charset="0"/>
              </a:rPr>
              <a:t> 3.</a:t>
            </a:r>
            <a:endParaRPr lang="en-US" sz="3200" b="1" dirty="0">
              <a:effectLst/>
              <a:latin typeface="Times New Roman" panose="02020603050405020304" pitchFamily="18" charset="0"/>
              <a:ea typeface="Times New Roman" panose="02020603050405020304" pitchFamily="18" charset="0"/>
            </a:endParaRPr>
          </a:p>
          <a:p>
            <a:pPr marL="0" marR="0"/>
            <a:r>
              <a:rPr lang="en-US" sz="2400" b="1" dirty="0" err="1">
                <a:effectLst/>
                <a:latin typeface="Times New Roman" panose="02020603050405020304" pitchFamily="18" charset="0"/>
                <a:ea typeface="Times New Roman" panose="02020603050405020304" pitchFamily="18" charset="0"/>
              </a:rPr>
              <a:t>Dịch</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vụ</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lập</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trình</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công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cụ</a:t>
            </a:r>
            <a:r>
              <a:rPr lang="en-US" sz="2400" b="1">
                <a:effectLst/>
                <a:latin typeface="Times New Roman" panose="02020603050405020304" pitchFamily="18" charset="0"/>
                <a:ea typeface="Times New Roman" panose="02020603050405020304" pitchFamily="18" charset="0"/>
              </a:rPr>
              <a:t> crawl </a:t>
            </a:r>
            <a:r>
              <a:rPr lang="en-US" sz="2400" b="1" dirty="0" err="1">
                <a:effectLst/>
                <a:latin typeface="Times New Roman" panose="02020603050405020304" pitchFamily="18" charset="0"/>
                <a:ea typeface="Times New Roman" panose="02020603050405020304" pitchFamily="18" charset="0"/>
              </a:rPr>
              <a:t>dữ</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liệu</a:t>
            </a:r>
            <a:r>
              <a:rPr lang="en-US" sz="2400" b="1" dirty="0">
                <a:effectLst/>
                <a:latin typeface="Times New Roman" panose="02020603050405020304" pitchFamily="18" charset="0"/>
                <a:ea typeface="Times New Roman" panose="02020603050405020304" pitchFamily="18" charset="0"/>
              </a:rPr>
              <a:t> website </a:t>
            </a:r>
            <a:r>
              <a:rPr lang="en-US" sz="2400" b="1" dirty="0" err="1">
                <a:effectLst/>
                <a:latin typeface="Times New Roman" panose="02020603050405020304" pitchFamily="18" charset="0"/>
                <a:ea typeface="Times New Roman" panose="02020603050405020304" pitchFamily="18" charset="0"/>
              </a:rPr>
              <a:t>tự</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động</a:t>
            </a:r>
            <a:r>
              <a:rPr lang="en-US" sz="2400" b="1" dirty="0">
                <a:effectLst/>
                <a:latin typeface="Times New Roman" panose="02020603050405020304" pitchFamily="18" charset="0"/>
                <a:ea typeface="Times New Roman" panose="02020603050405020304" pitchFamily="18" charset="0"/>
              </a:rPr>
              <a:t>.</a:t>
            </a:r>
          </a:p>
          <a:p>
            <a:pPr marL="0" marR="0">
              <a:lnSpc>
                <a:spcPct val="107000"/>
              </a:lnSpc>
              <a:spcBef>
                <a:spcPts val="200"/>
              </a:spcBef>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1.Crawl </a:t>
            </a: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gì</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Crawl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hay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gọi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cào</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gì</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ngành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marketing.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Vì</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crawl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kĩ</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robots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cụ</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phổ</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nay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Google, Yahoo, Bing, Yandex… Crawl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bất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kì</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trước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rồi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cú</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HTML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đọc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bóc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tách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đặt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Search Engine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5009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B3DD3-5E7A-4E7A-8A2B-AD0D8D1DC441}"/>
              </a:ext>
            </a:extLst>
          </p:cNvPr>
          <p:cNvSpPr txBox="1"/>
          <p:nvPr/>
        </p:nvSpPr>
        <p:spPr>
          <a:xfrm>
            <a:off x="1166191" y="537290"/>
            <a:ext cx="10031896" cy="4604594"/>
          </a:xfrm>
          <a:prstGeom prst="rect">
            <a:avLst/>
          </a:prstGeom>
          <a:noFill/>
        </p:spPr>
        <p:txBody>
          <a:bodyPr wrap="square">
            <a:spAutoFit/>
          </a:bodyPr>
          <a:lstStyle/>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Vậy việc bạn cần Crawl dữ liệu của một hoặc nhiều website khác cũng tương tự như cách mà Google hay làm. Crawl và sao đó Indexing dữ liệu cào được vào dữ liệu của Google sau cùng là phục vụ công việc tìm kiếm của chúng ta.</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Vậy tại sao bạn cần công cụ Crawl nhỉ nghe như là một điều to lớn cho những ông lớn sử dụng chứ bạn không cần dùng đúng không? Sai bạn ạ. Thời đại hiện tại là thời đại của công nghệ 4.0 và Big-data cho nên bạn càng làm chủ DATA bao nhiêu thì bạn càng có nhiều co hội trong việc thương mại của doanh nghiệp của bạn hoặc cá nhân bạn vào một ứng dụng nào đó.</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2.Crawl phù hợp với những doanh nghiệp nào.</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Sàn TMĐT, Website rao vặt.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tức hàng ngày.</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Pháp luật đời sống.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Website vệ tinh – PBN.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Website bán hàng online, nhập hàng nước ngoài.</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1B54694-54B7-4C05-92C3-CA57FD631B89}"/>
              </a:ext>
            </a:extLst>
          </p:cNvPr>
          <p:cNvSpPr txBox="1"/>
          <p:nvPr/>
        </p:nvSpPr>
        <p:spPr>
          <a:xfrm>
            <a:off x="1166191" y="5141884"/>
            <a:ext cx="10031896" cy="1257845"/>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3.Lợi ích của việc crawl data là gì?</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Crawl data là giảm tải công việc sáng tạo cho nhân viên của bạn, nhân sự là một bài toán vô cùng quan trọng của một doanh nghiệp đang khởi nghiệp online.</a:t>
            </a:r>
            <a:r>
              <a:rPr lang="en-US" b="1" kern="1800">
                <a:effectLst/>
                <a:latin typeface="Times New Roman" panose="02020603050405020304" pitchFamily="18" charset="0"/>
                <a:ea typeface="Calibri" panose="020F0502020204030204" pitchFamily="34" charset="0"/>
                <a:cs typeface="Times New Roman" panose="02020603050405020304" pitchFamily="18" charset="0"/>
              </a:rPr>
              <a:t> </a:t>
            </a:r>
            <a:r>
              <a:rPr lang="en-US">
                <a:effectLst/>
                <a:latin typeface="Times New Roman" panose="02020603050405020304" pitchFamily="18" charset="0"/>
                <a:ea typeface="Times New Roman" panose="02020603050405020304" pitchFamily="18" charset="0"/>
                <a:cs typeface="Times New Roman" panose="02020603050405020304" pitchFamily="18" charset="0"/>
              </a:rPr>
              <a:t>Bạn nghĩ sao khi vào một website mà website chỉ có vài sản phẩm hoặc một web đọc tin tức mà chỉ có vài tin ít ỏi?.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620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7DD860-EC6A-4729-AF26-A660E4D73E13}"/>
              </a:ext>
            </a:extLst>
          </p:cNvPr>
          <p:cNvSpPr txBox="1"/>
          <p:nvPr/>
        </p:nvSpPr>
        <p:spPr>
          <a:xfrm>
            <a:off x="954157" y="523397"/>
            <a:ext cx="10376452" cy="4625753"/>
          </a:xfrm>
          <a:prstGeom prst="rect">
            <a:avLst/>
          </a:prstGeom>
          <a:noFill/>
        </p:spPr>
        <p:txBody>
          <a:bodyPr wrap="square">
            <a:spAutoFit/>
          </a:bodyPr>
          <a:lstStyle/>
          <a:p>
            <a:pPr marL="0" marR="0">
              <a:lnSpc>
                <a:spcPct val="107000"/>
              </a:lnSpc>
              <a:spcBef>
                <a:spcPts val="0"/>
              </a:spcBef>
              <a:spcAft>
                <a:spcPts val="800"/>
              </a:spcAft>
            </a:pPr>
            <a:r>
              <a:rPr lang="en-US">
                <a:latin typeface="Times New Roman" panose="02020603050405020304" pitchFamily="18" charset="0"/>
                <a:ea typeface="Times New Roman" panose="02020603050405020304" pitchFamily="18" charset="0"/>
                <a:cs typeface="Times New Roman" panose="02020603050405020304" pitchFamily="18" charset="0"/>
              </a:rPr>
              <a:t>Bạn sẽ thoát và tìm một trang web giàu nội dung hơn đúng không? Chắc chắn rồi vì ta chẳng có gì để xem ở một website rỗng cả. Bạn không đủ tài chính để thuê một đội nhập liệu vài trăm nhân sự? Quá cồng kềnh và tốn nhiều chi phí và thủ tục pháp lý đi kèm cho nhân sự không hề đơn giản.</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latin typeface="Times New Roman" panose="02020603050405020304" pitchFamily="18" charset="0"/>
                <a:ea typeface="Times New Roman" panose="02020603050405020304" pitchFamily="18" charset="0"/>
                <a:cs typeface="Times New Roman" panose="02020603050405020304" pitchFamily="18" charset="0"/>
              </a:rPr>
              <a:t>       Nhưng ngược lại nếu bạn đầu tư một phần mềm crawler data tự động thì bạn có thể giảm tải gần như 90% nhân sự content hiện tại, chỉ giữ 10% nhân sự để chỉnh sửa, viết lách các nội dung quan trọng cho công ty và quản trị các công cụ crawler data mà thôi.</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latin typeface="Times New Roman" panose="02020603050405020304" pitchFamily="18" charset="0"/>
                <a:ea typeface="Times New Roman" panose="02020603050405020304" pitchFamily="18" charset="0"/>
                <a:cs typeface="Times New Roman" panose="02020603050405020304" pitchFamily="18" charset="0"/>
              </a:rPr>
              <a:t>       Ngoài ra bạn có thể sử dụng data vào nhiều mục đích khác nhau, như phân tích thị trường, thiết kế website cổng thông tin, thiết kế website rao vặt,...đều được cả, và phù hợp nhất vẫn là thiết kế website bất động sản hoặc mua giới Bđs vì ngành nghề này rất khát thông tin.</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latin typeface="Times New Roman" panose="02020603050405020304" pitchFamily="18" charset="0"/>
                <a:ea typeface="Times New Roman" panose="02020603050405020304" pitchFamily="18" charset="0"/>
                <a:cs typeface="Times New Roman" panose="02020603050405020304" pitchFamily="18" charset="0"/>
              </a:rPr>
              <a:t>       Crawler data sẽ giúp website của bạn có nhiều nội dung hơn, nhiều tin tức hơn,... Và sẽ có nhiều khách hàng hơn.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Bật mí bí mật:</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Các công ty chuyên bán hàng bằng Affiliate tìm việc cần một công cụ crawl link, crawl data là vô cùng quan trọng, bạn chỉ cần crawler hết data của các sản phẩm ở website khác, sau đó gắn Link? Ref-Code (Refer) để có thể tăng doanh số của mình một cách chóng mặt</a:t>
            </a:r>
            <a:r>
              <a:rPr lang="en-US">
                <a:solidFill>
                  <a:srgbClr val="001A33"/>
                </a:solidFill>
                <a:latin typeface="Times New Roman" panose="02020603050405020304" pitchFamily="18" charset="0"/>
                <a:ea typeface="Calibri" panose="020F0502020204030204" pitchFamily="34" charset="0"/>
                <a:cs typeface="Times New Roman" panose="02020603050405020304" pitchFamily="18" charset="0"/>
              </a:rPr>
              <a:t>.</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C8F6F30-F073-4006-ABD6-374976930324}"/>
              </a:ext>
            </a:extLst>
          </p:cNvPr>
          <p:cNvSpPr txBox="1"/>
          <p:nvPr/>
        </p:nvSpPr>
        <p:spPr>
          <a:xfrm>
            <a:off x="954157" y="5149150"/>
            <a:ext cx="10376452" cy="999761"/>
          </a:xfrm>
          <a:prstGeom prst="rect">
            <a:avLst/>
          </a:prstGeom>
          <a:noFill/>
        </p:spPr>
        <p:txBody>
          <a:bodyPr wrap="square">
            <a:spAutoFit/>
          </a:bodyPr>
          <a:lstStyle/>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4.Công nghệ sử dụng là gì? </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Lptech sử dụng các công cụ mới nhất hiện nay để crawl và bóc tách dữ liệu một cách chính xác và thông minh. Các ngôn ngữ lập trình crawler tốt nhất hiện nay như: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7219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E05FCA-16C0-4821-9922-7205263B9565}"/>
              </a:ext>
            </a:extLst>
          </p:cNvPr>
          <p:cNvSpPr txBox="1"/>
          <p:nvPr/>
        </p:nvSpPr>
        <p:spPr>
          <a:xfrm>
            <a:off x="848139" y="556234"/>
            <a:ext cx="10495722" cy="6063583"/>
          </a:xfrm>
          <a:prstGeom prst="rect">
            <a:avLst/>
          </a:prstGeom>
          <a:noFill/>
        </p:spPr>
        <p:txBody>
          <a:bodyPr wrap="square">
            <a:spAutoFit/>
          </a:bodyPr>
          <a:lstStyle/>
          <a:p>
            <a:pPr marL="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1.Python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2.PHP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3. Node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Proxy trong crawl là điều vô cùng quan trọng chống các website Victim chặn việc thu thập của chúng ta, ngoài ra còn có các kỹ thuật khác sử dụng để phân tích các website cao cấp và có cấu trúc thay đổi liên tục như Zalo shop, Tiki, Sendo, Chotot, Muaban....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5.Có bị Google phạt không?</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a:solidFill>
                  <a:srgbClr val="001A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Về việc crawl data có bị phạt không thì cũng là một vấn đề gặp phải của các công ty phần mềm cung cấp dịch vụ này. Theo nguyên tắc thì việc crawl dữ liệu sẽ chia làm hai khía cạnh như sau: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Đối với Google: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Việc copy hay crawl là sẽ tạo ra một bản sao chép website đó về database của bạn nếu bạn chỉ crawler 100% nội dung thì có thể bạn sẽ vi phạm chính sách nội dung của Google và DMCA sẽ khởi kiện bạn.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Hãy lưu ý việc này nếu bạn đang crawl hay copy bằng tay website, bài viết của một ai đó thì hãy dừng lại ngay vì bạn sẽ bị thuật toán của Google chặn sớm thôi . Hãy sử dụng ảnh công cụ đủ thông minh tái biên soạn lại nội dung của bạn.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Đối với pháp luật Việt Nam: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Việt Nam có luật bản quyền tác giả được công bố tại nghị định 22/2018/NĐ-CP quy định chi tiết Luật sở hữu trí tuệ, luật sửa đổi luật sở hữu trí tuệ về quyền tác giả, quyền liên quan.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Ngoài ra khi bạn là công ty hay cá nhân có nhu cầu crawl dữ liệu thì trước tiên bạn sẽ được trực kỹ ý một thỏa thuận về bảo mật thông tin để đảm bảo quyền lợi cho đôi bên.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0450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CF1A02-821A-44A9-91FA-E713B279B6DF}"/>
              </a:ext>
            </a:extLst>
          </p:cNvPr>
          <p:cNvSpPr>
            <a:spLocks noChangeArrowheads="1"/>
          </p:cNvSpPr>
          <p:nvPr/>
        </p:nvSpPr>
        <p:spPr bwMode="auto">
          <a:xfrm>
            <a:off x="1113183" y="794700"/>
            <a:ext cx="9266830" cy="39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 đó việc copy dữ liệu của một website hay một báo điện tử là vi phạm pháp luật ở Việt Nam nếu không được đơn vị chủ quyền cho phép. Vì thế việc crawler dữ liệu phải cẩn trọng trong việc này để tránh vi phạm pháp luật ở Việt Nam. </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Nếu bạn crawl dữ liệu  các website rao vặt thì thường các website này cho phép việc crawler nên bạn không phải lo nhiều về vấn đề trên.</a:t>
            </a:r>
            <a:endParaRPr kumimoji="0" lang="en-US" altLang="en-US" b="0" i="0" u="none" strike="noStrike" cap="none" normalizeH="0" baseline="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en-US" altLang="en-US" b="0" i="0" u="none" strike="noStrike" cap="none" normalizeH="0" baseline="0" bmk="">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 luận:</a:t>
            </a:r>
            <a:endParaRPr kumimoji="0" lang="en-US" altLang="en-US" b="0" i="0" u="none" strike="noStrike" cap="none" normalizeH="0" baseline="0">
              <a:ln>
                <a:noFill/>
              </a:ln>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Việc crawl dữ liệu để website ứng dụng của bạn có càng nhiều thông tin hữu ích càng quan trọng vì việc đó càng tăng khả năng nhưng tiếp cận của bạn đến mọi người trên internet. </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Tất cả các doanh nghiệp lớn làm thương mại điện tử, rao vặt như: Muaban, Chotot, Muabannhanh... Đều có hệ thống crawl data của họ cả. Vì càng có nhiều content thì bạn càng làm chủ vì Content Is King. Có rất nhiều công cụ hữu ích đã nêu trên không phải ai cũng nói cho bạn nghe bí mật như LPTech đã chia sẻ. Hãy liên hệ với LPTech ngày hôm nay để có thể tiếp cận công nghệ đỉnh cao trong thời đại Big data hiện nay.</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92AD95B-2671-49E8-93E2-86A1A527E32C}"/>
              </a:ext>
            </a:extLst>
          </p:cNvPr>
          <p:cNvSpPr>
            <a:spLocks noChangeAspect="1" noChangeArrowheads="1"/>
          </p:cNvSpPr>
          <p:nvPr/>
        </p:nvSpPr>
        <p:spPr bwMode="auto">
          <a:xfrm>
            <a:off x="1298713" y="2093842"/>
            <a:ext cx="231671" cy="44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4" name="Rectangle 3">
            <a:extLst>
              <a:ext uri="{FF2B5EF4-FFF2-40B4-BE49-F238E27FC236}">
                <a16:creationId xmlns:a16="http://schemas.microsoft.com/office/drawing/2014/main" id="{6A01E734-DA86-49A6-ABA3-35AA8C860769}"/>
              </a:ext>
            </a:extLst>
          </p:cNvPr>
          <p:cNvSpPr>
            <a:spLocks noChangeArrowheads="1"/>
          </p:cNvSpPr>
          <p:nvPr/>
        </p:nvSpPr>
        <p:spPr bwMode="auto">
          <a:xfrm>
            <a:off x="1298713" y="2855843"/>
            <a:ext cx="926683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6653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5DA6CF-6523-467B-BAA3-DA8B368188D2}"/>
              </a:ext>
            </a:extLst>
          </p:cNvPr>
          <p:cNvSpPr>
            <a:spLocks noChangeArrowheads="1"/>
          </p:cNvSpPr>
          <p:nvPr/>
        </p:nvSpPr>
        <p:spPr bwMode="auto">
          <a:xfrm>
            <a:off x="1110017" y="788338"/>
            <a:ext cx="10477227" cy="387798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bạn thực sự gọi các phương thức có tên tương tự trong lớp URLConnection. Chúng tôi đã thấy rằng tương</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tác trực tiếp với URLConnection có thể thuận tiện khi bạn cần một chútkiểm soát nhiều hơn giao tiếp với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máy chủ, phổ biến nhất là khi tải xuống tệp nhị phân.Tuy nhiên, các lớp URLConnection và URLStreamHandler</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thậm chí còn nhiều</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quan trọng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hơn khi bạn cần thêm các giao thức mới. Bằng cách viết các lớp con của các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lớp này, bạn có thể thêm hỗ trợ cho các giao thức tiêu chuẩn như ngón tay, whois hoặc NTP mà Java không hỗ</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trợ ra khỏi hộp. Hơn nữa, bạn không bị giới hạn ở các giao thức đã thiết lập với các dịch vụ nổi tiếng. Bạn có thể</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tạo các giao thức mới để thực hiện cơ sở dữ liệu truy vấn, tìm kiếm trên nhiều công cụ tìm kiếm trên Internet,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xem ảnh từ hệ nhị phân nhóm tin tức và hơn thế nữa. Bạn có thể thêm các loại URL mới nếu cần để đại diện cho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các loại tài nguyên mới. Hơn nữa, các ứng dụng Java có thể được xây dựng để chúng có thể tải các trình xử lý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giao thức mới trong thời gian chạy. Không giống như các trình duyệt hiện tại như Mozilla vàInternet Explorer,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chứa kiến ​​thức rõ ràng về tất cả các giao thức và nội dung các loại mà chúng có thể xử lý, một trình duyệt Java</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có thể là một bộ xương tương đối nhẹ tải các trình xử lý mới nếu cần. Hỗ trợ một giao thức mới chỉ có nghĩa là</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thêm một số các lớp mới ở các vị trí được xác định trước, không phải viết một bản phát hành hoàn toàn mới của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trình duyệt.</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3">
            <a:extLst>
              <a:ext uri="{FF2B5EF4-FFF2-40B4-BE49-F238E27FC236}">
                <a16:creationId xmlns:a16="http://schemas.microsoft.com/office/drawing/2014/main" id="{FDF126EC-9423-48C8-A4F7-65D6E3E65F45}"/>
              </a:ext>
            </a:extLst>
          </p:cNvPr>
          <p:cNvSpPr>
            <a:spLocks noChangeArrowheads="1"/>
          </p:cNvSpPr>
          <p:nvPr/>
        </p:nvSpPr>
        <p:spPr bwMode="auto">
          <a:xfrm>
            <a:off x="808383" y="4666323"/>
            <a:ext cx="933909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Khi lần đầu tiên gặp một giao thức, Java sẽ tìm kiếm các lớp URLStreamHandler trong đặt hàng: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Rectangle 4">
            <a:extLst>
              <a:ext uri="{FF2B5EF4-FFF2-40B4-BE49-F238E27FC236}">
                <a16:creationId xmlns:a16="http://schemas.microsoft.com/office/drawing/2014/main" id="{8D0EF95A-BDC9-4885-8EA8-5DF0DB5BCFC4}"/>
              </a:ext>
            </a:extLst>
          </p:cNvPr>
          <p:cNvSpPr>
            <a:spLocks noChangeArrowheads="1"/>
          </p:cNvSpPr>
          <p:nvPr/>
        </p:nvSpPr>
        <p:spPr bwMode="auto">
          <a:xfrm>
            <a:off x="0" y="5093444"/>
            <a:ext cx="11589348" cy="5539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Đầu tiên, Java kiểm tra xem URLStreamHandlerFactory đã được cài đặt hay chưa. Nếu như</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nó đã được cài đặt</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factory</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được yêu cầu một URLStreamHandler cho giao thức.</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3365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C5EA88-BF08-43B3-84E4-9D6BB98DF328}"/>
              </a:ext>
            </a:extLst>
          </p:cNvPr>
          <p:cNvSpPr>
            <a:spLocks noChangeArrowheads="1"/>
          </p:cNvSpPr>
          <p:nvPr/>
        </p:nvSpPr>
        <p:spPr bwMode="auto">
          <a:xfrm>
            <a:off x="185530" y="763874"/>
            <a:ext cx="11179051" cy="221599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2042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Nếu URLStreamHandlerFactory không được cài đặt hoặc nếu Java không thể tìm thấy URLStreamHandler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cho giao thức</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,sau đó Java tìm trong các gói có tên tron</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thuộc tính hệ thống java.protocol.handler.pkgs cho</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gói con chia sẻ tên giao thức và một lớp được gọi là Handler. Giá trị của cái này thuộc tính là một danh sách</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các tên gói được phân tách bằng một thanh dọc (|). Do đó, đ</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ể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chỉ ra rằng Java nên tìm kiếm các trình xử lý</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giao thức trong com.macfaq.net.www và gói org.cafeaulait.protocols, bạn sẽ thêm dòng này vào tệp thuộc</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tính:</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java.protocol.handler.pkgs=com.macfaq.net.www|org.cafeaulait.protocols</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Sau đó, để tìm một trình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xử lý giao thức FTP (ví dụ), trước tiên Java sẽ tì</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kiếm lớp com.macfaq.net.www.ftp.Handler.Nếu điều đó</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không được tìm thấy, Java tiếp theo sẽ cố gắng khởi tạo org.cafeaulait.protocols.ftp.Handler.</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98E267F9-CD63-4635-9BA7-7B60A45984D2}"/>
              </a:ext>
            </a:extLst>
          </p:cNvPr>
          <p:cNvSpPr>
            <a:spLocks noChangeArrowheads="1"/>
          </p:cNvSpPr>
          <p:nvPr/>
        </p:nvSpPr>
        <p:spPr bwMode="auto">
          <a:xfrm>
            <a:off x="465806" y="3187011"/>
            <a:ext cx="10898775" cy="83099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Cuối cùng, nếu vẫn thất bại, Java sẽ tìm kiếm URLStreamHandler có tên</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sun.net.www.protocol.name.Handler,</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trong đó tên được thay thế bằng tên</a:t>
            </a:r>
            <a:r>
              <a:rPr kumimoji="0" lang="en-US" altLang="en-US" b="0" i="0" u="none" strike="noStrike" cap="none" normalizeH="0" baseline="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của giao thức; ví dụ: sun.net.www.protocol.ftp.Handler</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CE7E3539-2268-40DD-8F25-CF51A5A4FE2B}"/>
              </a:ext>
            </a:extLst>
          </p:cNvPr>
          <p:cNvSpPr>
            <a:spLocks noChangeArrowheads="1"/>
          </p:cNvSpPr>
          <p:nvPr/>
        </p:nvSpPr>
        <p:spPr bwMode="auto">
          <a:xfrm>
            <a:off x="1405719" y="4297735"/>
            <a:ext cx="10058400" cy="107721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Khi mỗi lớp này đã được viết và biên dịch, bạn đã sẵn sàng để viết ứng dụng sử dụng trình xử lý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giao thức mới của bạn. Giả sử rằng bạn đang sử dụngURLStreamHandlerFactory, chuyển đối </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tượng gốc vào URL.setURLPhương thức StreamHandlerFactory () như thế này:</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URL.setURLStreamHandlerFactory(new MyURLStreamHandlerFactory( ));</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478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E6CAE9-1C83-43DE-BB38-AEB0D0D80492}"/>
              </a:ext>
            </a:extLst>
          </p:cNvPr>
          <p:cNvSpPr>
            <a:spLocks noChangeArrowheads="1"/>
          </p:cNvSpPr>
          <p:nvPr/>
        </p:nvSpPr>
        <p:spPr bwMode="auto">
          <a:xfrm>
            <a:off x="1292581" y="736074"/>
            <a:ext cx="9799489" cy="166199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này chỉ có thể được gọi một lần trong thời gian tồn tại của một ứng dụng. Nếu nó được gọi lần thứ hai, nó sẽ xuất hiện một Lỗi. Các applet không đáng tin cậy nói chung sẽ không được phép để cài đặt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các factory</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hoặc thay đổi thuộc tính java.protocol.handler.pkgs. Do đó, các trình xử lý giao thức chủ yếu được sử dụng cho các ứng dụng độc lập như như HotJava; Netscape và Internet Explorer sử dụng mã C gốc của riêng họ thay vì Java để xử lý các giao thức, vì vậy chúng bị giới hạn trong một tập hợp các giao thức cố định.</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59D1AD00-CF49-40FE-AE8F-B8D332D3AA0E}"/>
              </a:ext>
            </a:extLst>
          </p:cNvPr>
          <p:cNvSpPr>
            <a:spLocks noChangeArrowheads="1"/>
          </p:cNvSpPr>
          <p:nvPr/>
        </p:nvSpPr>
        <p:spPr bwMode="auto">
          <a:xfrm>
            <a:off x="238540" y="2643090"/>
            <a:ext cx="10853530" cy="110799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550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Tóm lại đây là chuỗi sự kiện</a:t>
            </a:r>
          </a:p>
          <a:p>
            <a:pPr marL="0" marR="0" lvl="0" indent="0" algn="l" defTabSz="914400" rtl="0" eaLnBrk="0" fontAlgn="base" latinLnBrk="0" hangingPunct="0">
              <a:lnSpc>
                <a:spcPct val="100000"/>
              </a:lnSpc>
              <a:spcBef>
                <a:spcPct val="0"/>
              </a:spcBef>
              <a:spcAft>
                <a:spcPct val="0"/>
              </a:spcAft>
              <a:buClrTx/>
              <a:buSzTx/>
              <a:tabLst/>
            </a:pP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1.</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Chương trình xây dựng một đối tượng URL.</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2.</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Hàm tạo sử dụng các đối số mà nó được truyền để xác định phần giao thức của URL, ví dụ: http.</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3.</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Hàm tạo URL () cố gắng tìm một URLStreamHandler cho giao thức như thế này:</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921A2D26-D6E5-4692-B403-3D72ABEF94C2}"/>
              </a:ext>
            </a:extLst>
          </p:cNvPr>
          <p:cNvSpPr>
            <a:spLocks noChangeArrowheads="1"/>
          </p:cNvSpPr>
          <p:nvPr/>
        </p:nvSpPr>
        <p:spPr bwMode="auto">
          <a:xfrm>
            <a:off x="238540" y="3996109"/>
            <a:ext cx="10853530" cy="19389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594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Nếu giao thức đã được sử dụng trước đó, thì URLStreamHandler</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đối tượng được truy xuất từ ​​bộ nhớ cache.</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b.</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Ngược lại, nếu URLStreamHandlerFactory đã được đặt, thì</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chuỗi giao thức được chuyển đến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pháp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factory's             createURLStreamHandler( ).</a:t>
            </a:r>
          </a:p>
          <a:p>
            <a:pPr marL="0" marR="0" lvl="0" indent="0" algn="l" defTabSz="914400" rtl="0" eaLnBrk="0" fontAlgn="base" latinLnBrk="0" hangingPunct="0">
              <a:lnSpc>
                <a:spcPct val="100000"/>
              </a:lnSpc>
              <a:spcBef>
                <a:spcPct val="0"/>
              </a:spcBef>
              <a:spcAft>
                <a:spcPct val="0"/>
              </a:spcAft>
              <a:buClrTx/>
              <a:buSzTx/>
              <a:tabLst/>
            </a:pPr>
            <a:r>
              <a:rPr lang="en-US" alt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Nếu giao thức chưa từng được nhìn thấy trước đây và không c</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ó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URlStreamHandlerFactory, sau đó hàm tạo cố gắng khởi tạo một</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đ</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ối tượng URLStreamHandler có tên là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protocol</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.Handler ở một trong</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các gói được liệt kê trong thuộc tính java.protocal.handler.pkgs       </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82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2103D9-846E-4AE7-9277-9A9387D970F4}"/>
              </a:ext>
            </a:extLst>
          </p:cNvPr>
          <p:cNvSpPr>
            <a:spLocks noChangeArrowheads="1"/>
          </p:cNvSpPr>
          <p:nvPr/>
        </p:nvSpPr>
        <p:spPr bwMode="auto">
          <a:xfrm>
            <a:off x="344557" y="824157"/>
            <a:ext cx="10800521" cy="249299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550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Không thực hiện được, hàm tạo cố gắng khởi tạo một</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đ</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ối tượng URLStreamHandler có tên là giao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protocol</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Handler trong</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gói sun.net.www.protocol.Nếu bất kỳ nỗ lực nào trong số này thành công trong việc truy xuất</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đối tượng</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URLStreamHandler, phương thức khởi tạo URL đặt trường xử lý của đối tượng URL.</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4.</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Nếu không</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có</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nỗ lực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nào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thành công, hàm tạo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đưa ra một lỗi s</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ai định dạng URLException</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Chương trình gọi phương thức openConnection () của đối tượng URL.</a:t>
            </a:r>
            <a:r>
              <a:rPr lang="en-US" altLang="en-US">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Đối tượng URL yêu cầu URLStreamHandler trả về một đối tượng URLConnection</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hích hợp cho URL này. Nếu có bất kỳ sự cố nào, một IOException </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sẽ được đưa ra. Nếu không, một đối tượng URLConnection được trả về.</a:t>
            </a:r>
            <a:endPar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Chương trình sử dụng các phương thức của lớp URLConnection để tương tác với tài nguyên từ xa.</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92266A59-4403-43F4-8470-D8FB26792204}"/>
              </a:ext>
            </a:extLst>
          </p:cNvPr>
          <p:cNvSpPr>
            <a:spLocks noChangeArrowheads="1"/>
          </p:cNvSpPr>
          <p:nvPr/>
        </p:nvSpPr>
        <p:spPr bwMode="auto">
          <a:xfrm>
            <a:off x="1431235" y="3540854"/>
            <a:ext cx="9713843" cy="5539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b="0" i="0" u="none" strike="noStrike" cap="none" normalizeH="0" baseline="0" bmk="">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.2 Lớp </a:t>
            </a:r>
            <a:r>
              <a:rPr kumimoji="0" lang="vi-VN" altLang="en-US" b="0" i="0" u="none" strike="noStrike" cap="none" normalizeH="0" baseline="0" bmk="_Toc8924057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URLStreamHandler</a:t>
            </a:r>
            <a:r>
              <a:rPr kumimoji="0" lang="en-US"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Lớp URLStreamHandler trừu tượng là lớp cha dành cho các lớp xử lý giao thức </a:t>
            </a:r>
            <a:endPar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6B9576-3736-4BD9-9262-1868DB6582BA}"/>
              </a:ext>
            </a:extLst>
          </p:cNvPr>
          <p:cNvSpPr txBox="1"/>
          <p:nvPr/>
        </p:nvSpPr>
        <p:spPr>
          <a:xfrm>
            <a:off x="1322773" y="4318559"/>
            <a:ext cx="9822304" cy="1779526"/>
          </a:xfrm>
          <a:prstGeom prst="rect">
            <a:avLst/>
          </a:prstGeom>
          <a:noFill/>
        </p:spPr>
        <p:txBody>
          <a:bodyPr wrap="square">
            <a:spAutoFit/>
          </a:bodyPr>
          <a:lstStyle/>
          <a:p>
            <a:pPr marL="0" marR="0">
              <a:lnSpc>
                <a:spcPct val="107000"/>
              </a:lnSpc>
              <a:spcBef>
                <a:spcPts val="200"/>
              </a:spcBef>
              <a:spcAft>
                <a:spcPts val="0"/>
              </a:spcAft>
            </a:pP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1.2.1 </a:t>
            </a: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Constructor</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Bạn không trực tiếp tạo các đối tượng URLStreamHandler. Thay vào đó, khi một URL được xây dựng bằng một giao thức chưa từng thấy trước đây, Java yêu cầu ứng dụng URLStreamHandlerFactory để tạo lớp con URLStreamHandler thích hợp</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cho giao thức. Nếu không thành công, Java sẽ đoán ở tên gói đủ điều kiện của</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Lớp URLStreamHandler và sử dụng Class.forName () để cố gắng xây dựng một</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sự vật.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258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06F7B-5CEA-4129-80DE-9EF9288AADD7}"/>
              </a:ext>
            </a:extLst>
          </p:cNvPr>
          <p:cNvSpPr txBox="1"/>
          <p:nvPr/>
        </p:nvSpPr>
        <p:spPr>
          <a:xfrm>
            <a:off x="1126434" y="610829"/>
            <a:ext cx="10270435" cy="1796454"/>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Điều này có nghĩa là các lớp con </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cứng</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phải có một hàm tạo noargs. Duy nhất hàm tạo cho URLStreamHandler không nhận bất kỳ đối số nào:</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URLStreamHandler(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Bởi vì URLStreamHandler là một lớp trừu tượng, hàm tạo này không bao giờ được gọi trực tiếp; nó chỉ được gọi từ các hàm tạo của các lớp con.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78C9061-9BDF-4EE7-A001-17CBFEE8B1B8}"/>
              </a:ext>
            </a:extLst>
          </p:cNvPr>
          <p:cNvSpPr txBox="1"/>
          <p:nvPr/>
        </p:nvSpPr>
        <p:spPr>
          <a:xfrm>
            <a:off x="1126433" y="2512661"/>
            <a:ext cx="10098157" cy="2125775"/>
          </a:xfrm>
          <a:prstGeom prst="rect">
            <a:avLst/>
          </a:prstGeom>
          <a:noFill/>
        </p:spPr>
        <p:txBody>
          <a:bodyPr wrap="square">
            <a:spAutoFit/>
          </a:bodyPr>
          <a:lstStyle/>
          <a:p>
            <a:pPr marL="0" marR="0">
              <a:lnSpc>
                <a:spcPct val="107000"/>
              </a:lnSpc>
              <a:spcBef>
                <a:spcPts val="200"/>
              </a:spcBef>
              <a:spcAft>
                <a:spcPts val="0"/>
              </a:spcAft>
            </a:pP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1.2.2 Phương pháp phân tích cú pháp URL</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Trách nhiệm đầu tiên của URLStreamHandler là phân tách một biểu diễn chuỗi của một URL vào các phần thành phần của nó và sử dụng các phần đó để đặt các trường khác nhau của URL sự vật. Phương thức parseURL () chia URL thành các phần, có thể sử dụng setURL () để gán giá trị cho các trường của URL. Rất khó hình dung một tình huống trong đó bạn sẽ gọi parseURL () trực tiếp; thay vào đó, bạn ghi đè nó để thay đổi hành vi của lớp URL.</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61D0D77-3D14-4C34-9694-F6E037D80930}"/>
              </a:ext>
            </a:extLst>
          </p:cNvPr>
          <p:cNvSpPr txBox="1"/>
          <p:nvPr/>
        </p:nvSpPr>
        <p:spPr>
          <a:xfrm>
            <a:off x="1126432" y="4732225"/>
            <a:ext cx="10098157" cy="1779526"/>
          </a:xfrm>
          <a:prstGeom prst="rect">
            <a:avLst/>
          </a:prstGeom>
          <a:noFill/>
        </p:spPr>
        <p:txBody>
          <a:bodyPr wrap="square">
            <a:spAutoFit/>
          </a:bodyPr>
          <a:lstStyle/>
          <a:p>
            <a:pPr marL="0" marR="0">
              <a:lnSpc>
                <a:spcPct val="107000"/>
              </a:lnSpc>
              <a:spcBef>
                <a:spcPts val="200"/>
              </a:spcBef>
              <a:spcAft>
                <a:spcPts val="0"/>
              </a:spcAft>
            </a:pP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1.2.2.1 </a:t>
            </a: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Protected void parseURL(URL u, String spec, int start, int limit)</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này phân tích cú pháp một chuỗi đặc tả thành một URL u. Tất cả các ký tự trong chuỗi đặc tả trước start nên đã được phân tích cú pháp thành URL u. Các ký tự sau giới hạn là mặc kệ. Nói chung, giao thức sẽ đã được phân tích cú pháp và lưu trữ trong u trước đó phương thức này được gọi và bắt đầu sẽ được điều chỉnh để nó bắt đầu bằng ký tự sau dấu hai chấm phân định giao thức.</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183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2FD9B-48C4-4685-979B-F21EEE80A0F0}"/>
              </a:ext>
            </a:extLst>
          </p:cNvPr>
          <p:cNvSpPr txBox="1"/>
          <p:nvPr/>
        </p:nvSpPr>
        <p:spPr>
          <a:xfrm>
            <a:off x="1126435" y="675397"/>
            <a:ext cx="10243930" cy="2142702"/>
          </a:xfrm>
          <a:prstGeom prst="rect">
            <a:avLst/>
          </a:prstGeom>
          <a:noFill/>
        </p:spPr>
        <p:txBody>
          <a:bodyPr wrap="square">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Nhiệm vụ của parseURL () là đặt giao thức, máy chủ, cổng, tệp và tham chiếu lĩnh vực của URL u. Nó có thể giả định rằng bất kỳ phần nào của Chuỗi trước khi bắt đầu và sau đó giới hạn đã được phân tích cú pháp hoặc có thể bị bỏ qua.</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parseURL () mà Java cung cấp giả định rằng URL trông giống hơn hoặc ít hơn như một URL http:</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protocol://www.host.com:port/directory/another_directory/file#ref</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B9BE578-190B-4364-96B3-251D4F7410AC}"/>
              </a:ext>
            </a:extLst>
          </p:cNvPr>
          <p:cNvSpPr txBox="1"/>
          <p:nvPr/>
        </p:nvSpPr>
        <p:spPr>
          <a:xfrm>
            <a:off x="1179443" y="3018082"/>
            <a:ext cx="10137913" cy="3164521"/>
          </a:xfrm>
          <a:prstGeom prst="rect">
            <a:avLst/>
          </a:prstGeom>
          <a:noFill/>
        </p:spPr>
        <p:txBody>
          <a:bodyPr wrap="square">
            <a:spAutoFit/>
          </a:bodyPr>
          <a:lstStyle/>
          <a:p>
            <a:pPr marL="0" marR="0">
              <a:lnSpc>
                <a:spcPct val="107000"/>
              </a:lnSpc>
              <a:spcBef>
                <a:spcPts val="200"/>
              </a:spcBef>
              <a:spcAft>
                <a:spcPts val="0"/>
              </a:spcAft>
            </a:pPr>
            <a:r>
              <a:rPr lang="en-US"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1.2.2.2 </a:t>
            </a: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Protected String toExternalForm(URL u)</a:t>
            </a:r>
            <a:endParaRPr lang="en-US" b="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này đặt các phần của URL u — nghĩa là, giao thức, máy chủ, cổng, tệp, và các trường ref — trở lại với nhau trong một chuỗi. Nếu bạn ghi đè parseURL (), bạn cũng </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nên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ghi đè thành</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to</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ExternalForm (). Đây là một phương thức toExternalForm () cho một URL mailto; nó giả định rằng tên người dùng đã được lưu trữ trong trường máy chủ của URL:</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protected String toExternalForm(URL u)</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return "mailto:" + u.getFile () + "@" + u.getHost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Vì toExternalForm () được bảo vệ, có thể bạn sẽ không gọi phương thức này trực tiếp.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9042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142</TotalTime>
  <Words>8732</Words>
  <Application>Microsoft Office PowerPoint</Application>
  <PresentationFormat>Widescreen</PresentationFormat>
  <Paragraphs>259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inherit</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thangdeptrai1902@gmail.com</dc:creator>
  <cp:lastModifiedBy>truongeight88@gmail.com</cp:lastModifiedBy>
  <cp:revision>5</cp:revision>
  <dcterms:created xsi:type="dcterms:W3CDTF">2021-12-01T16:52:52Z</dcterms:created>
  <dcterms:modified xsi:type="dcterms:W3CDTF">2021-12-02T15:49:15Z</dcterms:modified>
</cp:coreProperties>
</file>