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8" r:id="rId3"/>
    <p:sldId id="283" r:id="rId4"/>
    <p:sldId id="284" r:id="rId5"/>
    <p:sldId id="289" r:id="rId6"/>
    <p:sldId id="286" r:id="rId7"/>
    <p:sldId id="290" r:id="rId8"/>
    <p:sldId id="291" r:id="rId9"/>
    <p:sldId id="292" r:id="rId10"/>
    <p:sldId id="282" r:id="rId1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5722"/>
    <a:srgbClr val="F5F5F5"/>
    <a:srgbClr val="6B6B6B"/>
    <a:srgbClr val="FFFFFF"/>
    <a:srgbClr val="ED4728"/>
    <a:srgbClr val="D10424"/>
    <a:srgbClr val="545454"/>
    <a:srgbClr val="EE4D2D"/>
    <a:srgbClr val="5C59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104" d="100"/>
          <a:sy n="104" d="100"/>
        </p:scale>
        <p:origin x="13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8T14:15:29.751"/>
    </inkml:context>
    <inkml:brush xml:id="br0">
      <inkml:brushProperty name="width" value="0.1" units="cm"/>
      <inkml:brushProperty name="height" value="0.1" units="cm"/>
      <inkml:brushProperty name="color" value="#FF0000"/>
      <inkml:brushProperty name="ignorePressure" value="1"/>
    </inkml:brush>
  </inkml:definitions>
  <inkml:trace contextRef="#ctx0" brushRef="#br0">1 0,'7375'0,"-7344"0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840D-83B7-41C1-A353-D8D12DF3A9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027E225F-F80A-46A9-9D4B-B1AFD103E1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6907B411-0AD6-4D02-BBA2-7A825784B83F}"/>
              </a:ext>
            </a:extLst>
          </p:cNvPr>
          <p:cNvSpPr>
            <a:spLocks noGrp="1"/>
          </p:cNvSpPr>
          <p:nvPr>
            <p:ph type="dt" sz="half" idx="10"/>
          </p:nvPr>
        </p:nvSpPr>
        <p:spPr/>
        <p:txBody>
          <a:bodyPr/>
          <a:lstStyle/>
          <a:p>
            <a:fld id="{7990593B-FE40-46D3-9914-5440537496E9}" type="datetimeFigureOut">
              <a:rPr lang="vi-VN" smtClean="0"/>
              <a:t>28/12/2023</a:t>
            </a:fld>
            <a:endParaRPr lang="vi-VN"/>
          </a:p>
        </p:txBody>
      </p:sp>
      <p:sp>
        <p:nvSpPr>
          <p:cNvPr id="5" name="Footer Placeholder 4">
            <a:extLst>
              <a:ext uri="{FF2B5EF4-FFF2-40B4-BE49-F238E27FC236}">
                <a16:creationId xmlns:a16="http://schemas.microsoft.com/office/drawing/2014/main" id="{F1E21C52-B3E7-46E2-8DB4-7B43B51050D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791D1A1-D86F-4203-A93F-77E380F75835}"/>
              </a:ext>
            </a:extLst>
          </p:cNvPr>
          <p:cNvSpPr>
            <a:spLocks noGrp="1"/>
          </p:cNvSpPr>
          <p:nvPr>
            <p:ph type="sldNum" sz="quarter" idx="12"/>
          </p:nvPr>
        </p:nvSpPr>
        <p:spPr/>
        <p:txBody>
          <a:bodyPr/>
          <a:lstStyle/>
          <a:p>
            <a:fld id="{8F0732ED-0DA3-49A1-870D-6AC521417C03}" type="slidenum">
              <a:rPr lang="vi-VN" smtClean="0"/>
              <a:t>‹#›</a:t>
            </a:fld>
            <a:endParaRPr lang="vi-VN"/>
          </a:p>
        </p:txBody>
      </p:sp>
    </p:spTree>
    <p:extLst>
      <p:ext uri="{BB962C8B-B14F-4D97-AF65-F5344CB8AC3E}">
        <p14:creationId xmlns:p14="http://schemas.microsoft.com/office/powerpoint/2010/main" val="2085517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5384-7A34-4948-9F1F-583A39577E0B}"/>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BF8CFC8E-ADC6-4858-AAE0-ED8D718094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B4F1AD7-9262-4CDC-9BBF-3D40F08EA26E}"/>
              </a:ext>
            </a:extLst>
          </p:cNvPr>
          <p:cNvSpPr>
            <a:spLocks noGrp="1"/>
          </p:cNvSpPr>
          <p:nvPr>
            <p:ph type="dt" sz="half" idx="10"/>
          </p:nvPr>
        </p:nvSpPr>
        <p:spPr/>
        <p:txBody>
          <a:bodyPr/>
          <a:lstStyle/>
          <a:p>
            <a:fld id="{7990593B-FE40-46D3-9914-5440537496E9}" type="datetimeFigureOut">
              <a:rPr lang="vi-VN" smtClean="0"/>
              <a:t>28/12/2023</a:t>
            </a:fld>
            <a:endParaRPr lang="vi-VN"/>
          </a:p>
        </p:txBody>
      </p:sp>
      <p:sp>
        <p:nvSpPr>
          <p:cNvPr id="5" name="Footer Placeholder 4">
            <a:extLst>
              <a:ext uri="{FF2B5EF4-FFF2-40B4-BE49-F238E27FC236}">
                <a16:creationId xmlns:a16="http://schemas.microsoft.com/office/drawing/2014/main" id="{B6D3ECAC-D5A4-40D0-8126-26A6C9C041E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BD88A9B-AD6A-40C0-A552-A5D298E147C6}"/>
              </a:ext>
            </a:extLst>
          </p:cNvPr>
          <p:cNvSpPr>
            <a:spLocks noGrp="1"/>
          </p:cNvSpPr>
          <p:nvPr>
            <p:ph type="sldNum" sz="quarter" idx="12"/>
          </p:nvPr>
        </p:nvSpPr>
        <p:spPr/>
        <p:txBody>
          <a:bodyPr/>
          <a:lstStyle/>
          <a:p>
            <a:fld id="{8F0732ED-0DA3-49A1-870D-6AC521417C03}" type="slidenum">
              <a:rPr lang="vi-VN" smtClean="0"/>
              <a:t>‹#›</a:t>
            </a:fld>
            <a:endParaRPr lang="vi-VN"/>
          </a:p>
        </p:txBody>
      </p:sp>
    </p:spTree>
    <p:extLst>
      <p:ext uri="{BB962C8B-B14F-4D97-AF65-F5344CB8AC3E}">
        <p14:creationId xmlns:p14="http://schemas.microsoft.com/office/powerpoint/2010/main" val="2499246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49AF3-F1E0-4062-8FF2-8B952ADF4B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4EF38E76-A198-4005-A11A-F794C48C12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8B846EA-E74C-4965-9955-CF06F30DFEC1}"/>
              </a:ext>
            </a:extLst>
          </p:cNvPr>
          <p:cNvSpPr>
            <a:spLocks noGrp="1"/>
          </p:cNvSpPr>
          <p:nvPr>
            <p:ph type="dt" sz="half" idx="10"/>
          </p:nvPr>
        </p:nvSpPr>
        <p:spPr/>
        <p:txBody>
          <a:bodyPr/>
          <a:lstStyle/>
          <a:p>
            <a:fld id="{7990593B-FE40-46D3-9914-5440537496E9}" type="datetimeFigureOut">
              <a:rPr lang="vi-VN" smtClean="0"/>
              <a:t>28/12/2023</a:t>
            </a:fld>
            <a:endParaRPr lang="vi-VN"/>
          </a:p>
        </p:txBody>
      </p:sp>
      <p:sp>
        <p:nvSpPr>
          <p:cNvPr id="5" name="Footer Placeholder 4">
            <a:extLst>
              <a:ext uri="{FF2B5EF4-FFF2-40B4-BE49-F238E27FC236}">
                <a16:creationId xmlns:a16="http://schemas.microsoft.com/office/drawing/2014/main" id="{EB82F5B6-213A-45BC-9D5F-6FF4792A2D4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CE12DEC-226A-4048-937E-91829D976195}"/>
              </a:ext>
            </a:extLst>
          </p:cNvPr>
          <p:cNvSpPr>
            <a:spLocks noGrp="1"/>
          </p:cNvSpPr>
          <p:nvPr>
            <p:ph type="sldNum" sz="quarter" idx="12"/>
          </p:nvPr>
        </p:nvSpPr>
        <p:spPr/>
        <p:txBody>
          <a:bodyPr/>
          <a:lstStyle/>
          <a:p>
            <a:fld id="{8F0732ED-0DA3-49A1-870D-6AC521417C03}" type="slidenum">
              <a:rPr lang="vi-VN" smtClean="0"/>
              <a:t>‹#›</a:t>
            </a:fld>
            <a:endParaRPr lang="vi-VN"/>
          </a:p>
        </p:txBody>
      </p:sp>
    </p:spTree>
    <p:extLst>
      <p:ext uri="{BB962C8B-B14F-4D97-AF65-F5344CB8AC3E}">
        <p14:creationId xmlns:p14="http://schemas.microsoft.com/office/powerpoint/2010/main" val="339930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B5E1-3C02-47E9-B76C-42A1D84FF85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4B9D071A-FE86-484D-BA49-2CEA409C1D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47D0515-AA82-4061-BE31-561FAA6635A2}"/>
              </a:ext>
            </a:extLst>
          </p:cNvPr>
          <p:cNvSpPr>
            <a:spLocks noGrp="1"/>
          </p:cNvSpPr>
          <p:nvPr>
            <p:ph type="dt" sz="half" idx="10"/>
          </p:nvPr>
        </p:nvSpPr>
        <p:spPr/>
        <p:txBody>
          <a:bodyPr/>
          <a:lstStyle/>
          <a:p>
            <a:fld id="{7990593B-FE40-46D3-9914-5440537496E9}" type="datetimeFigureOut">
              <a:rPr lang="vi-VN" smtClean="0"/>
              <a:t>28/12/2023</a:t>
            </a:fld>
            <a:endParaRPr lang="vi-VN"/>
          </a:p>
        </p:txBody>
      </p:sp>
      <p:sp>
        <p:nvSpPr>
          <p:cNvPr id="5" name="Footer Placeholder 4">
            <a:extLst>
              <a:ext uri="{FF2B5EF4-FFF2-40B4-BE49-F238E27FC236}">
                <a16:creationId xmlns:a16="http://schemas.microsoft.com/office/drawing/2014/main" id="{70583801-22CD-4BA0-A96E-E4FE1544527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96139FE-BBFD-45A9-BBA0-7E4902BF2B96}"/>
              </a:ext>
            </a:extLst>
          </p:cNvPr>
          <p:cNvSpPr>
            <a:spLocks noGrp="1"/>
          </p:cNvSpPr>
          <p:nvPr>
            <p:ph type="sldNum" sz="quarter" idx="12"/>
          </p:nvPr>
        </p:nvSpPr>
        <p:spPr/>
        <p:txBody>
          <a:bodyPr/>
          <a:lstStyle/>
          <a:p>
            <a:fld id="{8F0732ED-0DA3-49A1-870D-6AC521417C03}" type="slidenum">
              <a:rPr lang="vi-VN" smtClean="0"/>
              <a:t>‹#›</a:t>
            </a:fld>
            <a:endParaRPr lang="vi-VN"/>
          </a:p>
        </p:txBody>
      </p:sp>
    </p:spTree>
    <p:extLst>
      <p:ext uri="{BB962C8B-B14F-4D97-AF65-F5344CB8AC3E}">
        <p14:creationId xmlns:p14="http://schemas.microsoft.com/office/powerpoint/2010/main" val="315143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ACE2-CBE8-4BBF-86CD-53977DBED0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70F2BBFF-6EE3-48FF-BD40-1CADF6F9A2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D77140-4235-4415-93C9-55B8667B71AA}"/>
              </a:ext>
            </a:extLst>
          </p:cNvPr>
          <p:cNvSpPr>
            <a:spLocks noGrp="1"/>
          </p:cNvSpPr>
          <p:nvPr>
            <p:ph type="dt" sz="half" idx="10"/>
          </p:nvPr>
        </p:nvSpPr>
        <p:spPr/>
        <p:txBody>
          <a:bodyPr/>
          <a:lstStyle/>
          <a:p>
            <a:fld id="{7990593B-FE40-46D3-9914-5440537496E9}" type="datetimeFigureOut">
              <a:rPr lang="vi-VN" smtClean="0"/>
              <a:t>28/12/2023</a:t>
            </a:fld>
            <a:endParaRPr lang="vi-VN"/>
          </a:p>
        </p:txBody>
      </p:sp>
      <p:sp>
        <p:nvSpPr>
          <p:cNvPr id="5" name="Footer Placeholder 4">
            <a:extLst>
              <a:ext uri="{FF2B5EF4-FFF2-40B4-BE49-F238E27FC236}">
                <a16:creationId xmlns:a16="http://schemas.microsoft.com/office/drawing/2014/main" id="{1710C9FF-25B2-41BC-83B9-059323BA6B93}"/>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19D011D-F1BF-491C-9C00-15288D5ECD5F}"/>
              </a:ext>
            </a:extLst>
          </p:cNvPr>
          <p:cNvSpPr>
            <a:spLocks noGrp="1"/>
          </p:cNvSpPr>
          <p:nvPr>
            <p:ph type="sldNum" sz="quarter" idx="12"/>
          </p:nvPr>
        </p:nvSpPr>
        <p:spPr/>
        <p:txBody>
          <a:bodyPr/>
          <a:lstStyle/>
          <a:p>
            <a:fld id="{8F0732ED-0DA3-49A1-870D-6AC521417C03}" type="slidenum">
              <a:rPr lang="vi-VN" smtClean="0"/>
              <a:t>‹#›</a:t>
            </a:fld>
            <a:endParaRPr lang="vi-VN"/>
          </a:p>
        </p:txBody>
      </p:sp>
    </p:spTree>
    <p:extLst>
      <p:ext uri="{BB962C8B-B14F-4D97-AF65-F5344CB8AC3E}">
        <p14:creationId xmlns:p14="http://schemas.microsoft.com/office/powerpoint/2010/main" val="1354983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E42B-E366-437C-8D64-C7A2BBFD1B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7070EAD5-A9E5-4EB3-A574-78746B10E6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F6A37254-83D3-4EC0-92EE-8A09EB8E4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36F0648C-F710-476D-9EA5-5118E5FF42DB}"/>
              </a:ext>
            </a:extLst>
          </p:cNvPr>
          <p:cNvSpPr>
            <a:spLocks noGrp="1"/>
          </p:cNvSpPr>
          <p:nvPr>
            <p:ph type="dt" sz="half" idx="10"/>
          </p:nvPr>
        </p:nvSpPr>
        <p:spPr/>
        <p:txBody>
          <a:bodyPr/>
          <a:lstStyle/>
          <a:p>
            <a:fld id="{7990593B-FE40-46D3-9914-5440537496E9}" type="datetimeFigureOut">
              <a:rPr lang="vi-VN" smtClean="0"/>
              <a:t>28/12/2023</a:t>
            </a:fld>
            <a:endParaRPr lang="vi-VN"/>
          </a:p>
        </p:txBody>
      </p:sp>
      <p:sp>
        <p:nvSpPr>
          <p:cNvPr id="6" name="Footer Placeholder 5">
            <a:extLst>
              <a:ext uri="{FF2B5EF4-FFF2-40B4-BE49-F238E27FC236}">
                <a16:creationId xmlns:a16="http://schemas.microsoft.com/office/drawing/2014/main" id="{2562C32B-F118-40E7-AFF2-269E67E2B7EE}"/>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5D41C72D-663C-487D-8D05-6A229C742134}"/>
              </a:ext>
            </a:extLst>
          </p:cNvPr>
          <p:cNvSpPr>
            <a:spLocks noGrp="1"/>
          </p:cNvSpPr>
          <p:nvPr>
            <p:ph type="sldNum" sz="quarter" idx="12"/>
          </p:nvPr>
        </p:nvSpPr>
        <p:spPr/>
        <p:txBody>
          <a:bodyPr/>
          <a:lstStyle/>
          <a:p>
            <a:fld id="{8F0732ED-0DA3-49A1-870D-6AC521417C03}" type="slidenum">
              <a:rPr lang="vi-VN" smtClean="0"/>
              <a:t>‹#›</a:t>
            </a:fld>
            <a:endParaRPr lang="vi-VN"/>
          </a:p>
        </p:txBody>
      </p:sp>
    </p:spTree>
    <p:extLst>
      <p:ext uri="{BB962C8B-B14F-4D97-AF65-F5344CB8AC3E}">
        <p14:creationId xmlns:p14="http://schemas.microsoft.com/office/powerpoint/2010/main" val="365827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A3C2-46A1-471F-84F7-C13CCBC3D994}"/>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BBF4BEEF-BA87-4598-9305-6305CB4A8B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63782E-3BFD-4005-8676-927158FF31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4094785B-1CBC-40C8-9FD2-D0E70D907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E7394-1865-436E-A2A2-C0957902A1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EB63CF8E-5744-4F79-A00A-FF920D3EDD5B}"/>
              </a:ext>
            </a:extLst>
          </p:cNvPr>
          <p:cNvSpPr>
            <a:spLocks noGrp="1"/>
          </p:cNvSpPr>
          <p:nvPr>
            <p:ph type="dt" sz="half" idx="10"/>
          </p:nvPr>
        </p:nvSpPr>
        <p:spPr/>
        <p:txBody>
          <a:bodyPr/>
          <a:lstStyle/>
          <a:p>
            <a:fld id="{7990593B-FE40-46D3-9914-5440537496E9}" type="datetimeFigureOut">
              <a:rPr lang="vi-VN" smtClean="0"/>
              <a:t>28/12/2023</a:t>
            </a:fld>
            <a:endParaRPr lang="vi-VN"/>
          </a:p>
        </p:txBody>
      </p:sp>
      <p:sp>
        <p:nvSpPr>
          <p:cNvPr id="8" name="Footer Placeholder 7">
            <a:extLst>
              <a:ext uri="{FF2B5EF4-FFF2-40B4-BE49-F238E27FC236}">
                <a16:creationId xmlns:a16="http://schemas.microsoft.com/office/drawing/2014/main" id="{6BAE6DB4-BDCC-4ED7-9089-6CA0E0A5BF89}"/>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D58D4BB3-A8BC-47B6-B413-4811DF614C9B}"/>
              </a:ext>
            </a:extLst>
          </p:cNvPr>
          <p:cNvSpPr>
            <a:spLocks noGrp="1"/>
          </p:cNvSpPr>
          <p:nvPr>
            <p:ph type="sldNum" sz="quarter" idx="12"/>
          </p:nvPr>
        </p:nvSpPr>
        <p:spPr/>
        <p:txBody>
          <a:bodyPr/>
          <a:lstStyle/>
          <a:p>
            <a:fld id="{8F0732ED-0DA3-49A1-870D-6AC521417C03}" type="slidenum">
              <a:rPr lang="vi-VN" smtClean="0"/>
              <a:t>‹#›</a:t>
            </a:fld>
            <a:endParaRPr lang="vi-VN"/>
          </a:p>
        </p:txBody>
      </p:sp>
    </p:spTree>
    <p:extLst>
      <p:ext uri="{BB962C8B-B14F-4D97-AF65-F5344CB8AC3E}">
        <p14:creationId xmlns:p14="http://schemas.microsoft.com/office/powerpoint/2010/main" val="1899072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C778-05C2-472F-8087-20A000C8A72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3CB66AA6-0528-4E6E-9BFB-779BB61D19B6}"/>
              </a:ext>
            </a:extLst>
          </p:cNvPr>
          <p:cNvSpPr>
            <a:spLocks noGrp="1"/>
          </p:cNvSpPr>
          <p:nvPr>
            <p:ph type="dt" sz="half" idx="10"/>
          </p:nvPr>
        </p:nvSpPr>
        <p:spPr/>
        <p:txBody>
          <a:bodyPr/>
          <a:lstStyle/>
          <a:p>
            <a:fld id="{7990593B-FE40-46D3-9914-5440537496E9}" type="datetimeFigureOut">
              <a:rPr lang="vi-VN" smtClean="0"/>
              <a:t>28/12/2023</a:t>
            </a:fld>
            <a:endParaRPr lang="vi-VN"/>
          </a:p>
        </p:txBody>
      </p:sp>
      <p:sp>
        <p:nvSpPr>
          <p:cNvPr id="4" name="Footer Placeholder 3">
            <a:extLst>
              <a:ext uri="{FF2B5EF4-FFF2-40B4-BE49-F238E27FC236}">
                <a16:creationId xmlns:a16="http://schemas.microsoft.com/office/drawing/2014/main" id="{59D8E6B8-A8D1-4921-8BD2-73ED5C1E289F}"/>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8D3427C2-E4C4-4D3F-BE44-969E009C45CE}"/>
              </a:ext>
            </a:extLst>
          </p:cNvPr>
          <p:cNvSpPr>
            <a:spLocks noGrp="1"/>
          </p:cNvSpPr>
          <p:nvPr>
            <p:ph type="sldNum" sz="quarter" idx="12"/>
          </p:nvPr>
        </p:nvSpPr>
        <p:spPr/>
        <p:txBody>
          <a:bodyPr/>
          <a:lstStyle/>
          <a:p>
            <a:fld id="{8F0732ED-0DA3-49A1-870D-6AC521417C03}" type="slidenum">
              <a:rPr lang="vi-VN" smtClean="0"/>
              <a:t>‹#›</a:t>
            </a:fld>
            <a:endParaRPr lang="vi-VN"/>
          </a:p>
        </p:txBody>
      </p:sp>
    </p:spTree>
    <p:extLst>
      <p:ext uri="{BB962C8B-B14F-4D97-AF65-F5344CB8AC3E}">
        <p14:creationId xmlns:p14="http://schemas.microsoft.com/office/powerpoint/2010/main" val="388162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254CF0-A513-4954-BCA5-E36F537908E8}"/>
              </a:ext>
            </a:extLst>
          </p:cNvPr>
          <p:cNvSpPr>
            <a:spLocks noGrp="1"/>
          </p:cNvSpPr>
          <p:nvPr>
            <p:ph type="dt" sz="half" idx="10"/>
          </p:nvPr>
        </p:nvSpPr>
        <p:spPr/>
        <p:txBody>
          <a:bodyPr/>
          <a:lstStyle/>
          <a:p>
            <a:fld id="{7990593B-FE40-46D3-9914-5440537496E9}" type="datetimeFigureOut">
              <a:rPr lang="vi-VN" smtClean="0"/>
              <a:t>28/12/2023</a:t>
            </a:fld>
            <a:endParaRPr lang="vi-VN"/>
          </a:p>
        </p:txBody>
      </p:sp>
      <p:sp>
        <p:nvSpPr>
          <p:cNvPr id="3" name="Footer Placeholder 2">
            <a:extLst>
              <a:ext uri="{FF2B5EF4-FFF2-40B4-BE49-F238E27FC236}">
                <a16:creationId xmlns:a16="http://schemas.microsoft.com/office/drawing/2014/main" id="{9CC2C1AF-D657-4D84-8D96-72FAB87D1EF3}"/>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07949A5B-06E9-4911-B734-A09046D1518F}"/>
              </a:ext>
            </a:extLst>
          </p:cNvPr>
          <p:cNvSpPr>
            <a:spLocks noGrp="1"/>
          </p:cNvSpPr>
          <p:nvPr>
            <p:ph type="sldNum" sz="quarter" idx="12"/>
          </p:nvPr>
        </p:nvSpPr>
        <p:spPr/>
        <p:txBody>
          <a:bodyPr/>
          <a:lstStyle/>
          <a:p>
            <a:fld id="{8F0732ED-0DA3-49A1-870D-6AC521417C03}" type="slidenum">
              <a:rPr lang="vi-VN" smtClean="0"/>
              <a:t>‹#›</a:t>
            </a:fld>
            <a:endParaRPr lang="vi-VN"/>
          </a:p>
        </p:txBody>
      </p:sp>
    </p:spTree>
    <p:extLst>
      <p:ext uri="{BB962C8B-B14F-4D97-AF65-F5344CB8AC3E}">
        <p14:creationId xmlns:p14="http://schemas.microsoft.com/office/powerpoint/2010/main" val="3895070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24A0-21D9-4328-80C8-FFAA93228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AA615102-0F5B-4A84-9B64-083CF7159E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A564201E-EAD3-485E-AEDE-3DCE528F0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A6D24-FF1F-489D-8190-FF4386C23BFC}"/>
              </a:ext>
            </a:extLst>
          </p:cNvPr>
          <p:cNvSpPr>
            <a:spLocks noGrp="1"/>
          </p:cNvSpPr>
          <p:nvPr>
            <p:ph type="dt" sz="half" idx="10"/>
          </p:nvPr>
        </p:nvSpPr>
        <p:spPr/>
        <p:txBody>
          <a:bodyPr/>
          <a:lstStyle/>
          <a:p>
            <a:fld id="{7990593B-FE40-46D3-9914-5440537496E9}" type="datetimeFigureOut">
              <a:rPr lang="vi-VN" smtClean="0"/>
              <a:t>28/12/2023</a:t>
            </a:fld>
            <a:endParaRPr lang="vi-VN"/>
          </a:p>
        </p:txBody>
      </p:sp>
      <p:sp>
        <p:nvSpPr>
          <p:cNvPr id="6" name="Footer Placeholder 5">
            <a:extLst>
              <a:ext uri="{FF2B5EF4-FFF2-40B4-BE49-F238E27FC236}">
                <a16:creationId xmlns:a16="http://schemas.microsoft.com/office/drawing/2014/main" id="{34B81449-629C-4C26-9983-CDC0C91D6ED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CA2E8C0E-D8AF-47B0-AB1C-3649D8C77D1F}"/>
              </a:ext>
            </a:extLst>
          </p:cNvPr>
          <p:cNvSpPr>
            <a:spLocks noGrp="1"/>
          </p:cNvSpPr>
          <p:nvPr>
            <p:ph type="sldNum" sz="quarter" idx="12"/>
          </p:nvPr>
        </p:nvSpPr>
        <p:spPr/>
        <p:txBody>
          <a:bodyPr/>
          <a:lstStyle/>
          <a:p>
            <a:fld id="{8F0732ED-0DA3-49A1-870D-6AC521417C03}" type="slidenum">
              <a:rPr lang="vi-VN" smtClean="0"/>
              <a:t>‹#›</a:t>
            </a:fld>
            <a:endParaRPr lang="vi-VN"/>
          </a:p>
        </p:txBody>
      </p:sp>
    </p:spTree>
    <p:extLst>
      <p:ext uri="{BB962C8B-B14F-4D97-AF65-F5344CB8AC3E}">
        <p14:creationId xmlns:p14="http://schemas.microsoft.com/office/powerpoint/2010/main" val="24827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8580E-0A2C-46EE-9364-F55D19211A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33AE426C-88A3-4943-AEB9-A268FB5D39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2FA4A7FA-898F-4183-824B-D7311679C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8262E-78F2-49D4-91BA-BB4B4D491313}"/>
              </a:ext>
            </a:extLst>
          </p:cNvPr>
          <p:cNvSpPr>
            <a:spLocks noGrp="1"/>
          </p:cNvSpPr>
          <p:nvPr>
            <p:ph type="dt" sz="half" idx="10"/>
          </p:nvPr>
        </p:nvSpPr>
        <p:spPr/>
        <p:txBody>
          <a:bodyPr/>
          <a:lstStyle/>
          <a:p>
            <a:fld id="{7990593B-FE40-46D3-9914-5440537496E9}" type="datetimeFigureOut">
              <a:rPr lang="vi-VN" smtClean="0"/>
              <a:t>28/12/2023</a:t>
            </a:fld>
            <a:endParaRPr lang="vi-VN"/>
          </a:p>
        </p:txBody>
      </p:sp>
      <p:sp>
        <p:nvSpPr>
          <p:cNvPr id="6" name="Footer Placeholder 5">
            <a:extLst>
              <a:ext uri="{FF2B5EF4-FFF2-40B4-BE49-F238E27FC236}">
                <a16:creationId xmlns:a16="http://schemas.microsoft.com/office/drawing/2014/main" id="{8B6453AE-FA9D-41DC-A932-9E05BA8CB61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7943137C-7CCB-436E-B4B2-262B63A0D9F0}"/>
              </a:ext>
            </a:extLst>
          </p:cNvPr>
          <p:cNvSpPr>
            <a:spLocks noGrp="1"/>
          </p:cNvSpPr>
          <p:nvPr>
            <p:ph type="sldNum" sz="quarter" idx="12"/>
          </p:nvPr>
        </p:nvSpPr>
        <p:spPr/>
        <p:txBody>
          <a:bodyPr/>
          <a:lstStyle/>
          <a:p>
            <a:fld id="{8F0732ED-0DA3-49A1-870D-6AC521417C03}" type="slidenum">
              <a:rPr lang="vi-VN" smtClean="0"/>
              <a:t>‹#›</a:t>
            </a:fld>
            <a:endParaRPr lang="vi-VN"/>
          </a:p>
        </p:txBody>
      </p:sp>
    </p:spTree>
    <p:extLst>
      <p:ext uri="{BB962C8B-B14F-4D97-AF65-F5344CB8AC3E}">
        <p14:creationId xmlns:p14="http://schemas.microsoft.com/office/powerpoint/2010/main" val="151062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4B394D-4488-439D-BF17-9DADC8B506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19180EDF-475F-4F80-9F5F-CC7508A962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A27BAC2-DA96-4513-BE55-071DA32A03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0593B-FE40-46D3-9914-5440537496E9}" type="datetimeFigureOut">
              <a:rPr lang="vi-VN" smtClean="0"/>
              <a:t>28/12/2023</a:t>
            </a:fld>
            <a:endParaRPr lang="vi-VN"/>
          </a:p>
        </p:txBody>
      </p:sp>
      <p:sp>
        <p:nvSpPr>
          <p:cNvPr id="5" name="Footer Placeholder 4">
            <a:extLst>
              <a:ext uri="{FF2B5EF4-FFF2-40B4-BE49-F238E27FC236}">
                <a16:creationId xmlns:a16="http://schemas.microsoft.com/office/drawing/2014/main" id="{219ABCA6-CECA-4992-BE38-876755735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A0C09B7C-E4E6-4BD0-99B9-AE6BFB8314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732ED-0DA3-49A1-870D-6AC521417C03}" type="slidenum">
              <a:rPr lang="vi-VN" smtClean="0"/>
              <a:t>‹#›</a:t>
            </a:fld>
            <a:endParaRPr lang="vi-VN"/>
          </a:p>
        </p:txBody>
      </p:sp>
    </p:spTree>
    <p:extLst>
      <p:ext uri="{BB962C8B-B14F-4D97-AF65-F5344CB8AC3E}">
        <p14:creationId xmlns:p14="http://schemas.microsoft.com/office/powerpoint/2010/main" val="1654049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213033-55D6-45D9-AAD0-3A39FF43BB86}"/>
              </a:ext>
            </a:extLst>
          </p:cNvPr>
          <p:cNvPicPr>
            <a:picLocks noChangeAspect="1"/>
          </p:cNvPicPr>
          <p:nvPr/>
        </p:nvPicPr>
        <p:blipFill>
          <a:blip r:embed="rId2"/>
          <a:stretch>
            <a:fillRect/>
          </a:stretch>
        </p:blipFill>
        <p:spPr>
          <a:xfrm>
            <a:off x="182109" y="258013"/>
            <a:ext cx="3192656" cy="774220"/>
          </a:xfrm>
          <a:prstGeom prst="rect">
            <a:avLst/>
          </a:prstGeom>
        </p:spPr>
      </p:pic>
      <p:sp>
        <p:nvSpPr>
          <p:cNvPr id="11" name="TextBox 10">
            <a:extLst>
              <a:ext uri="{FF2B5EF4-FFF2-40B4-BE49-F238E27FC236}">
                <a16:creationId xmlns:a16="http://schemas.microsoft.com/office/drawing/2014/main" id="{D2D2FA4A-8F15-4A54-9B8F-F7BE48B8FF97}"/>
              </a:ext>
            </a:extLst>
          </p:cNvPr>
          <p:cNvSpPr txBox="1"/>
          <p:nvPr/>
        </p:nvSpPr>
        <p:spPr>
          <a:xfrm>
            <a:off x="8270453" y="184557"/>
            <a:ext cx="3739438" cy="369332"/>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KHOA CÔNG NGHỆ THÔNG TIN</a:t>
            </a:r>
          </a:p>
        </p:txBody>
      </p:sp>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7A9084BC-EC51-4A30-ACB0-ACA692FA71BF}"/>
                  </a:ext>
                </a:extLst>
              </p14:cNvPr>
              <p14:cNvContentPartPr/>
              <p14:nvPr/>
            </p14:nvContentPartPr>
            <p14:xfrm>
              <a:off x="8806672" y="565689"/>
              <a:ext cx="2667000" cy="360"/>
            </p14:xfrm>
          </p:contentPart>
        </mc:Choice>
        <mc:Fallback>
          <p:pic>
            <p:nvPicPr>
              <p:cNvPr id="12" name="Ink 11">
                <a:extLst>
                  <a:ext uri="{FF2B5EF4-FFF2-40B4-BE49-F238E27FC236}">
                    <a16:creationId xmlns:a16="http://schemas.microsoft.com/office/drawing/2014/main" id="{7A9084BC-EC51-4A30-ACB0-ACA692FA71BF}"/>
                  </a:ext>
                </a:extLst>
              </p:cNvPr>
              <p:cNvPicPr/>
              <p:nvPr/>
            </p:nvPicPr>
            <p:blipFill>
              <a:blip r:embed="rId4"/>
              <a:stretch>
                <a:fillRect/>
              </a:stretch>
            </p:blipFill>
            <p:spPr>
              <a:xfrm>
                <a:off x="8788669" y="547689"/>
                <a:ext cx="2702646" cy="36000"/>
              </a:xfrm>
              <a:prstGeom prst="rect">
                <a:avLst/>
              </a:prstGeom>
            </p:spPr>
          </p:pic>
        </mc:Fallback>
      </mc:AlternateContent>
      <p:sp>
        <p:nvSpPr>
          <p:cNvPr id="13" name="TextBox 12">
            <a:extLst>
              <a:ext uri="{FF2B5EF4-FFF2-40B4-BE49-F238E27FC236}">
                <a16:creationId xmlns:a16="http://schemas.microsoft.com/office/drawing/2014/main" id="{BE98ACF8-8DC9-44DE-8A6A-DBE302F23066}"/>
              </a:ext>
            </a:extLst>
          </p:cNvPr>
          <p:cNvSpPr txBox="1"/>
          <p:nvPr/>
        </p:nvSpPr>
        <p:spPr>
          <a:xfrm>
            <a:off x="3785848" y="3376713"/>
            <a:ext cx="4620303" cy="458074"/>
          </a:xfrm>
          <a:prstGeom prst="rect">
            <a:avLst/>
          </a:prstGeom>
          <a:noFill/>
        </p:spPr>
        <p:txBody>
          <a:bodyPr wrap="none" rtlCol="0">
            <a:spAutoFit/>
          </a:bodyPr>
          <a:lstStyle/>
          <a:p>
            <a:pPr algn="ctr">
              <a:lnSpc>
                <a:spcPct val="150000"/>
              </a:lnSpc>
              <a:spcBef>
                <a:spcPts val="600"/>
              </a:spcBef>
              <a:spcAft>
                <a:spcPts val="600"/>
              </a:spcAft>
            </a:pPr>
            <a:r>
              <a:rPr lang="vi-VN" sz="1800" b="1" dirty="0">
                <a:solidFill>
                  <a:srgbClr val="000000"/>
                </a:solidFill>
                <a:effectLst/>
                <a:latin typeface="Times New Roman" panose="02020603050405020304" pitchFamily="18" charset="0"/>
                <a:ea typeface="Times New Roman" panose="02020603050405020304" pitchFamily="18" charset="0"/>
              </a:rPr>
              <a:t>XÂY DỰNG WEBSITE </a:t>
            </a:r>
            <a:r>
              <a:rPr lang="en-US" sz="1800" b="1" dirty="0">
                <a:solidFill>
                  <a:srgbClr val="000000"/>
                </a:solidFill>
                <a:effectLst/>
                <a:latin typeface="Times New Roman" panose="02020603050405020304" pitchFamily="18" charset="0"/>
                <a:ea typeface="Times New Roman" panose="02020603050405020304" pitchFamily="18" charset="0"/>
              </a:rPr>
              <a:t>HUTECH MUA HỘ</a:t>
            </a:r>
            <a:endParaRPr lang="en-US" sz="1800" dirty="0">
              <a:effectLst/>
              <a:latin typeface="Times New Roman" panose="02020603050405020304" pitchFamily="18" charset="0"/>
              <a:ea typeface="Times New Roman" panose="02020603050405020304" pitchFamily="18" charset="0"/>
            </a:endParaRPr>
          </a:p>
        </p:txBody>
      </p:sp>
      <p:sp>
        <p:nvSpPr>
          <p:cNvPr id="14" name="Google Shape;313;p41">
            <a:extLst>
              <a:ext uri="{FF2B5EF4-FFF2-40B4-BE49-F238E27FC236}">
                <a16:creationId xmlns:a16="http://schemas.microsoft.com/office/drawing/2014/main" id="{A8AB480F-498C-415B-9A0F-7EE5B0F60C14}"/>
              </a:ext>
            </a:extLst>
          </p:cNvPr>
          <p:cNvSpPr txBox="1">
            <a:spLocks/>
          </p:cNvSpPr>
          <p:nvPr/>
        </p:nvSpPr>
        <p:spPr>
          <a:xfrm>
            <a:off x="2779455" y="2102244"/>
            <a:ext cx="6959140" cy="1503506"/>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sso One"/>
              <a:buNone/>
              <a:defRPr sz="6000" b="0" i="0" u="none" strike="noStrike" cap="none">
                <a:solidFill>
                  <a:schemeClr val="lt1"/>
                </a:solidFill>
                <a:latin typeface="Russo One"/>
                <a:ea typeface="Russo One"/>
                <a:cs typeface="Russo One"/>
                <a:sym typeface="Russo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nn-NO" sz="3200" dirty="0">
                <a:solidFill>
                  <a:schemeClr val="tx1"/>
                </a:solidFill>
                <a:latin typeface="Arial" panose="020B0604020202020204" pitchFamily="34" charset="0"/>
                <a:cs typeface="Arial" panose="020B0604020202020204" pitchFamily="34" charset="0"/>
              </a:rPr>
              <a:t>BÁO CÁO ĐỒ ÁN CHUYÊN NGÀNH</a:t>
            </a:r>
          </a:p>
        </p:txBody>
      </p:sp>
      <p:sp>
        <p:nvSpPr>
          <p:cNvPr id="18" name="TextBox 17">
            <a:extLst>
              <a:ext uri="{FF2B5EF4-FFF2-40B4-BE49-F238E27FC236}">
                <a16:creationId xmlns:a16="http://schemas.microsoft.com/office/drawing/2014/main" id="{6884CC05-2697-44E3-9272-2E2127563BA5}"/>
              </a:ext>
            </a:extLst>
          </p:cNvPr>
          <p:cNvSpPr txBox="1"/>
          <p:nvPr/>
        </p:nvSpPr>
        <p:spPr>
          <a:xfrm>
            <a:off x="264254" y="5685056"/>
            <a:ext cx="6094602" cy="369332"/>
          </a:xfrm>
          <a:prstGeom prst="rect">
            <a:avLst/>
          </a:prstGeom>
          <a:noFill/>
        </p:spPr>
        <p:txBody>
          <a:bodyPr wrap="square">
            <a:spAutoFit/>
          </a:bodyPr>
          <a:lstStyle/>
          <a:p>
            <a:r>
              <a:rPr lang="vi-VN" sz="1800" dirty="0">
                <a:solidFill>
                  <a:srgbClr val="000000"/>
                </a:solidFill>
                <a:effectLst/>
                <a:latin typeface="Times New Roman" panose="02020603050405020304" pitchFamily="18" charset="0"/>
                <a:ea typeface="Times New Roman" panose="02020603050405020304" pitchFamily="18" charset="0"/>
              </a:rPr>
              <a:t>Giảng viên hướng dẫn:</a:t>
            </a:r>
            <a:r>
              <a:rPr lang="vi-VN"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Nguyễn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Đình</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Ánh</a:t>
            </a: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dirty="0"/>
          </a:p>
        </p:txBody>
      </p:sp>
      <p:sp>
        <p:nvSpPr>
          <p:cNvPr id="20" name="Rectangle 2">
            <a:extLst>
              <a:ext uri="{FF2B5EF4-FFF2-40B4-BE49-F238E27FC236}">
                <a16:creationId xmlns:a16="http://schemas.microsoft.com/office/drawing/2014/main" id="{3921F221-8849-49F6-8CF7-BF54501805EC}"/>
              </a:ext>
            </a:extLst>
          </p:cNvPr>
          <p:cNvSpPr>
            <a:spLocks noChangeArrowheads="1"/>
          </p:cNvSpPr>
          <p:nvPr/>
        </p:nvSpPr>
        <p:spPr bwMode="auto">
          <a:xfrm>
            <a:off x="1279720" y="4238496"/>
            <a:ext cx="712643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200400" algn="l"/>
              </a:tabLst>
              <a:defRPr>
                <a:solidFill>
                  <a:schemeClr val="tx1"/>
                </a:solidFill>
                <a:latin typeface="Arial" panose="020B0604020202020204" pitchFamily="34" charset="0"/>
              </a:defRPr>
            </a:lvl1pPr>
            <a:lvl2pPr eaLnBrk="0" fontAlgn="base" hangingPunct="0">
              <a:spcBef>
                <a:spcPct val="0"/>
              </a:spcBef>
              <a:spcAft>
                <a:spcPct val="0"/>
              </a:spcAft>
              <a:tabLst>
                <a:tab pos="3200400" algn="l"/>
              </a:tabLst>
              <a:defRPr>
                <a:solidFill>
                  <a:schemeClr val="tx1"/>
                </a:solidFill>
                <a:latin typeface="Arial" panose="020B0604020202020204" pitchFamily="34" charset="0"/>
              </a:defRPr>
            </a:lvl2pPr>
            <a:lvl3pPr eaLnBrk="0" fontAlgn="base" hangingPunct="0">
              <a:spcBef>
                <a:spcPct val="0"/>
              </a:spcBef>
              <a:spcAft>
                <a:spcPct val="0"/>
              </a:spcAft>
              <a:tabLst>
                <a:tab pos="3200400" algn="l"/>
              </a:tabLst>
              <a:defRPr>
                <a:solidFill>
                  <a:schemeClr val="tx1"/>
                </a:solidFill>
                <a:latin typeface="Arial" panose="020B0604020202020204" pitchFamily="34" charset="0"/>
              </a:defRPr>
            </a:lvl3pPr>
            <a:lvl4pPr eaLnBrk="0" fontAlgn="base" hangingPunct="0">
              <a:spcBef>
                <a:spcPct val="0"/>
              </a:spcBef>
              <a:spcAft>
                <a:spcPct val="0"/>
              </a:spcAft>
              <a:tabLst>
                <a:tab pos="3200400" algn="l"/>
              </a:tabLst>
              <a:defRPr>
                <a:solidFill>
                  <a:schemeClr val="tx1"/>
                </a:solidFill>
                <a:latin typeface="Arial" panose="020B0604020202020204" pitchFamily="34" charset="0"/>
              </a:defRPr>
            </a:lvl4pPr>
            <a:lvl5pPr eaLnBrk="0" fontAlgn="base" hangingPunct="0">
              <a:spcBef>
                <a:spcPct val="0"/>
              </a:spcBef>
              <a:spcAft>
                <a:spcPct val="0"/>
              </a:spcAft>
              <a:tabLst>
                <a:tab pos="3200400" algn="l"/>
              </a:tabLst>
              <a:defRPr>
                <a:solidFill>
                  <a:schemeClr val="tx1"/>
                </a:solidFill>
                <a:latin typeface="Arial" panose="020B0604020202020204" pitchFamily="34" charset="0"/>
              </a:defRPr>
            </a:lvl5pPr>
            <a:lvl6pPr eaLnBrk="0" fontAlgn="base" hangingPunct="0">
              <a:spcBef>
                <a:spcPct val="0"/>
              </a:spcBef>
              <a:spcAft>
                <a:spcPct val="0"/>
              </a:spcAft>
              <a:tabLst>
                <a:tab pos="3200400" algn="l"/>
              </a:tabLst>
              <a:defRPr>
                <a:solidFill>
                  <a:schemeClr val="tx1"/>
                </a:solidFill>
                <a:latin typeface="Arial" panose="020B0604020202020204" pitchFamily="34" charset="0"/>
              </a:defRPr>
            </a:lvl6pPr>
            <a:lvl7pPr eaLnBrk="0" fontAlgn="base" hangingPunct="0">
              <a:spcBef>
                <a:spcPct val="0"/>
              </a:spcBef>
              <a:spcAft>
                <a:spcPct val="0"/>
              </a:spcAft>
              <a:tabLst>
                <a:tab pos="3200400" algn="l"/>
              </a:tabLst>
              <a:defRPr>
                <a:solidFill>
                  <a:schemeClr val="tx1"/>
                </a:solidFill>
                <a:latin typeface="Arial" panose="020B0604020202020204" pitchFamily="34" charset="0"/>
              </a:defRPr>
            </a:lvl7pPr>
            <a:lvl8pPr eaLnBrk="0" fontAlgn="base" hangingPunct="0">
              <a:spcBef>
                <a:spcPct val="0"/>
              </a:spcBef>
              <a:spcAft>
                <a:spcPct val="0"/>
              </a:spcAft>
              <a:tabLst>
                <a:tab pos="3200400" algn="l"/>
              </a:tabLst>
              <a:defRPr>
                <a:solidFill>
                  <a:schemeClr val="tx1"/>
                </a:solidFill>
                <a:latin typeface="Arial" panose="020B0604020202020204" pitchFamily="34" charset="0"/>
              </a:defRPr>
            </a:lvl8pPr>
            <a:lvl9pPr eaLnBrk="0" fontAlgn="base" hangingPunct="0">
              <a:spcBef>
                <a:spcPct val="0"/>
              </a:spcBef>
              <a:spcAft>
                <a:spcPct val="0"/>
              </a:spcAft>
              <a:tabLst>
                <a:tab pos="32004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3200400" algn="l"/>
              </a:tabLst>
            </a:pPr>
            <a:r>
              <a:rPr kumimoji="0" lang="vi-VN" altLang="en-US" sz="13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Sinh viên thực hiện: </a:t>
            </a: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41CA9F56-B368-410A-A29A-5287279077D1}"/>
              </a:ext>
            </a:extLst>
          </p:cNvPr>
          <p:cNvSpPr txBox="1"/>
          <p:nvPr/>
        </p:nvSpPr>
        <p:spPr>
          <a:xfrm>
            <a:off x="2779455" y="4572541"/>
            <a:ext cx="6434356" cy="646331"/>
          </a:xfrm>
          <a:prstGeom prst="rect">
            <a:avLst/>
          </a:prstGeom>
          <a:noFill/>
        </p:spPr>
        <p:txBody>
          <a:bodyPr wrap="square" rtlCol="0">
            <a:spAutoFit/>
          </a:bodyPr>
          <a:lstStyle/>
          <a:p>
            <a:r>
              <a:rPr lang="en-US" dirty="0" err="1"/>
              <a:t>Nguyễn</a:t>
            </a:r>
            <a:r>
              <a:rPr lang="en-US" dirty="0"/>
              <a:t> </a:t>
            </a:r>
            <a:r>
              <a:rPr lang="en-US" dirty="0" err="1"/>
              <a:t>Thành</a:t>
            </a:r>
            <a:r>
              <a:rPr lang="en-US" dirty="0"/>
              <a:t> </a:t>
            </a:r>
            <a:r>
              <a:rPr lang="en-US" dirty="0" err="1"/>
              <a:t>Nhơn</a:t>
            </a:r>
            <a:r>
              <a:rPr lang="en-US" dirty="0"/>
              <a:t> 	</a:t>
            </a:r>
            <a:r>
              <a:rPr lang="en-US" sz="1800" dirty="0">
                <a:solidFill>
                  <a:srgbClr val="000000"/>
                </a:solidFill>
                <a:effectLst/>
                <a:latin typeface="Times New Roman" panose="02020603050405020304" pitchFamily="18" charset="0"/>
                <a:ea typeface="Times New Roman" panose="02020603050405020304" pitchFamily="18" charset="0"/>
              </a:rPr>
              <a:t>MSSV: 2011060756</a:t>
            </a:r>
            <a:endParaRPr lang="en-US" dirty="0"/>
          </a:p>
          <a:p>
            <a:r>
              <a:rPr lang="en-US" dirty="0" err="1"/>
              <a:t>Nguyễn</a:t>
            </a:r>
            <a:r>
              <a:rPr lang="en-US" dirty="0"/>
              <a:t> </a:t>
            </a:r>
            <a:r>
              <a:rPr lang="en-US" dirty="0" err="1"/>
              <a:t>Trần</a:t>
            </a:r>
            <a:r>
              <a:rPr lang="en-US" dirty="0"/>
              <a:t> </a:t>
            </a:r>
            <a:r>
              <a:rPr lang="en-US" dirty="0" err="1"/>
              <a:t>Hòa</a:t>
            </a:r>
            <a:r>
              <a:rPr lang="en-US" dirty="0"/>
              <a:t> 		 </a:t>
            </a:r>
            <a:r>
              <a:rPr lang="en-US" sz="1800" dirty="0">
                <a:solidFill>
                  <a:srgbClr val="000000"/>
                </a:solidFill>
                <a:effectLst/>
                <a:latin typeface="Times New Roman" panose="02020603050405020304" pitchFamily="18" charset="0"/>
                <a:ea typeface="Times New Roman" panose="02020603050405020304" pitchFamily="18" charset="0"/>
              </a:rPr>
              <a:t>MSSV: 2011065161</a:t>
            </a:r>
            <a:endParaRPr lang="en-US" dirty="0"/>
          </a:p>
        </p:txBody>
      </p:sp>
    </p:spTree>
    <p:extLst>
      <p:ext uri="{BB962C8B-B14F-4D97-AF65-F5344CB8AC3E}">
        <p14:creationId xmlns:p14="http://schemas.microsoft.com/office/powerpoint/2010/main" val="2822306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0CA1F1-A889-4B90-8381-0A2DB6DBE822}"/>
              </a:ext>
            </a:extLst>
          </p:cNvPr>
          <p:cNvSpPr/>
          <p:nvPr/>
        </p:nvSpPr>
        <p:spPr>
          <a:xfrm>
            <a:off x="0" y="0"/>
            <a:ext cx="12192000" cy="6857999"/>
          </a:xfrm>
          <a:prstGeom prst="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TextBox 5">
            <a:extLst>
              <a:ext uri="{FF2B5EF4-FFF2-40B4-BE49-F238E27FC236}">
                <a16:creationId xmlns:a16="http://schemas.microsoft.com/office/drawing/2014/main" id="{6D5BCEFA-795D-47F1-A465-1F08A3F96A8A}"/>
              </a:ext>
            </a:extLst>
          </p:cNvPr>
          <p:cNvSpPr txBox="1"/>
          <p:nvPr/>
        </p:nvSpPr>
        <p:spPr>
          <a:xfrm>
            <a:off x="5579364" y="1982449"/>
            <a:ext cx="1033272" cy="1446550"/>
          </a:xfrm>
          <a:prstGeom prst="rect">
            <a:avLst/>
          </a:prstGeom>
          <a:noFill/>
        </p:spPr>
        <p:txBody>
          <a:bodyPr wrap="square" rtlCol="0">
            <a:spAutoFit/>
          </a:bodyPr>
          <a:lstStyle/>
          <a:p>
            <a:pPr algn="ctr"/>
            <a:r>
              <a:rPr lang="en-US" sz="8800" b="1">
                <a:solidFill>
                  <a:srgbClr val="FF5722"/>
                </a:solidFill>
              </a:rPr>
              <a:t>1</a:t>
            </a:r>
            <a:endParaRPr lang="vi-VN" sz="8800" b="1">
              <a:solidFill>
                <a:srgbClr val="FF5722"/>
              </a:solidFill>
            </a:endParaRPr>
          </a:p>
        </p:txBody>
      </p:sp>
      <p:sp>
        <p:nvSpPr>
          <p:cNvPr id="7" name="TextBox 6">
            <a:extLst>
              <a:ext uri="{FF2B5EF4-FFF2-40B4-BE49-F238E27FC236}">
                <a16:creationId xmlns:a16="http://schemas.microsoft.com/office/drawing/2014/main" id="{7231CD7C-6C68-4BE9-ACB9-E8E7B05AD402}"/>
              </a:ext>
            </a:extLst>
          </p:cNvPr>
          <p:cNvSpPr txBox="1"/>
          <p:nvPr/>
        </p:nvSpPr>
        <p:spPr>
          <a:xfrm>
            <a:off x="2616969" y="2413336"/>
            <a:ext cx="7179733" cy="1015663"/>
          </a:xfrm>
          <a:prstGeom prst="rect">
            <a:avLst/>
          </a:prstGeom>
          <a:noFill/>
        </p:spPr>
        <p:txBody>
          <a:bodyPr wrap="square" rtlCol="0">
            <a:spAutoFit/>
          </a:bodyPr>
          <a:lstStyle/>
          <a:p>
            <a:pPr algn="ctr"/>
            <a:r>
              <a:rPr lang="en-US" sz="6000" b="1" dirty="0">
                <a:solidFill>
                  <a:srgbClr val="FEFEFE"/>
                </a:solidFill>
              </a:rPr>
              <a:t>DEMO</a:t>
            </a:r>
            <a:endParaRPr lang="vi-VN" sz="6000" b="1" dirty="0">
              <a:solidFill>
                <a:srgbClr val="FEFEFE"/>
              </a:solidFill>
            </a:endParaRPr>
          </a:p>
        </p:txBody>
      </p:sp>
    </p:spTree>
    <p:extLst>
      <p:ext uri="{BB962C8B-B14F-4D97-AF65-F5344CB8AC3E}">
        <p14:creationId xmlns:p14="http://schemas.microsoft.com/office/powerpoint/2010/main" val="369383654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27DBF6-12ED-42AE-817B-A2C5D3F2B771}"/>
              </a:ext>
            </a:extLst>
          </p:cNvPr>
          <p:cNvSpPr/>
          <p:nvPr/>
        </p:nvSpPr>
        <p:spPr>
          <a:xfrm>
            <a:off x="0" y="0"/>
            <a:ext cx="12192000" cy="6858000"/>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4435F6EA-A570-42F8-9EA6-68499FB777EC}"/>
              </a:ext>
            </a:extLst>
          </p:cNvPr>
          <p:cNvSpPr/>
          <p:nvPr/>
        </p:nvSpPr>
        <p:spPr>
          <a:xfrm>
            <a:off x="0" y="1"/>
            <a:ext cx="12192000" cy="850392"/>
          </a:xfrm>
          <a:prstGeom prst="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a:extLst>
              <a:ext uri="{FF2B5EF4-FFF2-40B4-BE49-F238E27FC236}">
                <a16:creationId xmlns:a16="http://schemas.microsoft.com/office/drawing/2014/main" id="{A76574D0-DCB0-4808-BB1C-3E6F4065908F}"/>
              </a:ext>
            </a:extLst>
          </p:cNvPr>
          <p:cNvSpPr/>
          <p:nvPr/>
        </p:nvSpPr>
        <p:spPr>
          <a:xfrm>
            <a:off x="2937933" y="67733"/>
            <a:ext cx="6197600" cy="643467"/>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ectangle 14">
            <a:extLst>
              <a:ext uri="{FF2B5EF4-FFF2-40B4-BE49-F238E27FC236}">
                <a16:creationId xmlns:a16="http://schemas.microsoft.com/office/drawing/2014/main" id="{F7BFF320-7258-4B60-A5E4-7654B48C0BCB}"/>
              </a:ext>
            </a:extLst>
          </p:cNvPr>
          <p:cNvSpPr/>
          <p:nvPr/>
        </p:nvSpPr>
        <p:spPr>
          <a:xfrm>
            <a:off x="8153400" y="160424"/>
            <a:ext cx="812800" cy="458083"/>
          </a:xfrm>
          <a:prstGeom prst="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1" name="Picture 20">
            <a:extLst>
              <a:ext uri="{FF2B5EF4-FFF2-40B4-BE49-F238E27FC236}">
                <a16:creationId xmlns:a16="http://schemas.microsoft.com/office/drawing/2014/main" id="{06C3AF2B-5222-45DE-8A05-6E4655A4C76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8988" b="36691" l="76660" r="82716"/>
                    </a14:imgEffect>
                  </a14:imgLayer>
                </a14:imgProps>
              </a:ext>
            </a:extLst>
          </a:blip>
          <a:srcRect l="75903" t="28025" r="16527" b="62346"/>
          <a:stretch/>
        </p:blipFill>
        <p:spPr>
          <a:xfrm>
            <a:off x="8142819" y="158045"/>
            <a:ext cx="643466" cy="460462"/>
          </a:xfrm>
          <a:prstGeom prst="rect">
            <a:avLst/>
          </a:prstGeom>
        </p:spPr>
      </p:pic>
      <p:sp>
        <p:nvSpPr>
          <p:cNvPr id="36" name="Rectangle: Rounded Corners 35">
            <a:extLst>
              <a:ext uri="{FF2B5EF4-FFF2-40B4-BE49-F238E27FC236}">
                <a16:creationId xmlns:a16="http://schemas.microsoft.com/office/drawing/2014/main" id="{0970B58C-7E58-41C8-A07E-AD3E42F66C33}"/>
              </a:ext>
            </a:extLst>
          </p:cNvPr>
          <p:cNvSpPr/>
          <p:nvPr/>
        </p:nvSpPr>
        <p:spPr>
          <a:xfrm>
            <a:off x="1278467" y="1828799"/>
            <a:ext cx="9811172" cy="4487333"/>
          </a:xfrm>
          <a:prstGeom prst="roundRect">
            <a:avLst>
              <a:gd name="adj" fmla="val 8444"/>
            </a:avLst>
          </a:prstGeom>
          <a:solidFill>
            <a:srgbClr val="FF5722"/>
          </a:solidFill>
          <a:ln w="76200">
            <a:solidFill>
              <a:srgbClr val="EE4D2D"/>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vi-VN"/>
          </a:p>
        </p:txBody>
      </p:sp>
      <p:sp>
        <p:nvSpPr>
          <p:cNvPr id="37" name="Rectangle: Rounded Corners 36">
            <a:extLst>
              <a:ext uri="{FF2B5EF4-FFF2-40B4-BE49-F238E27FC236}">
                <a16:creationId xmlns:a16="http://schemas.microsoft.com/office/drawing/2014/main" id="{43D38FA6-6F89-4C41-9853-DF651B85B2B2}"/>
              </a:ext>
            </a:extLst>
          </p:cNvPr>
          <p:cNvSpPr/>
          <p:nvPr/>
        </p:nvSpPr>
        <p:spPr>
          <a:xfrm>
            <a:off x="3766820" y="1343454"/>
            <a:ext cx="4834466" cy="850392"/>
          </a:xfrm>
          <a:prstGeom prst="roundRect">
            <a:avLst>
              <a:gd name="adj" fmla="val 10693"/>
            </a:avLst>
          </a:prstGeom>
          <a:solidFill>
            <a:schemeClr val="bg1"/>
          </a:solidFill>
          <a:ln w="57150">
            <a:solidFill>
              <a:srgbClr val="EE4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22225">
                  <a:noFill/>
                  <a:prstDash val="solid"/>
                </a:ln>
                <a:solidFill>
                  <a:srgbClr val="EE4D2D"/>
                </a:solidFill>
              </a:rPr>
              <a:t>THÀNH VIÊN TRONG NHÓM</a:t>
            </a:r>
            <a:endParaRPr lang="vi-VN" sz="2800" b="1" dirty="0">
              <a:ln w="22225">
                <a:noFill/>
                <a:prstDash val="solid"/>
              </a:ln>
              <a:solidFill>
                <a:srgbClr val="EE4D2D"/>
              </a:solidFill>
            </a:endParaRPr>
          </a:p>
        </p:txBody>
      </p:sp>
      <p:sp>
        <p:nvSpPr>
          <p:cNvPr id="38" name="Right Triangle 37">
            <a:extLst>
              <a:ext uri="{FF2B5EF4-FFF2-40B4-BE49-F238E27FC236}">
                <a16:creationId xmlns:a16="http://schemas.microsoft.com/office/drawing/2014/main" id="{19428AC3-3D07-442D-B39B-2A0F6309018B}"/>
              </a:ext>
            </a:extLst>
          </p:cNvPr>
          <p:cNvSpPr/>
          <p:nvPr/>
        </p:nvSpPr>
        <p:spPr>
          <a:xfrm>
            <a:off x="8625101" y="1413115"/>
            <a:ext cx="682198" cy="432683"/>
          </a:xfrm>
          <a:prstGeom prst="rtTriangle">
            <a:avLst/>
          </a:prstGeom>
          <a:solidFill>
            <a:srgbClr val="EE4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ight Triangle 38">
            <a:extLst>
              <a:ext uri="{FF2B5EF4-FFF2-40B4-BE49-F238E27FC236}">
                <a16:creationId xmlns:a16="http://schemas.microsoft.com/office/drawing/2014/main" id="{6FE04751-BC65-4E2A-A7F4-311CA392DF7B}"/>
              </a:ext>
            </a:extLst>
          </p:cNvPr>
          <p:cNvSpPr/>
          <p:nvPr/>
        </p:nvSpPr>
        <p:spPr>
          <a:xfrm flipH="1">
            <a:off x="3123355" y="1384585"/>
            <a:ext cx="643465" cy="432683"/>
          </a:xfrm>
          <a:prstGeom prst="rtTriangle">
            <a:avLst/>
          </a:prstGeom>
          <a:solidFill>
            <a:srgbClr val="EE4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Rectangle 40">
            <a:extLst>
              <a:ext uri="{FF2B5EF4-FFF2-40B4-BE49-F238E27FC236}">
                <a16:creationId xmlns:a16="http://schemas.microsoft.com/office/drawing/2014/main" id="{602EC433-E950-4F08-8BD7-D88D20A29087}"/>
              </a:ext>
            </a:extLst>
          </p:cNvPr>
          <p:cNvSpPr/>
          <p:nvPr/>
        </p:nvSpPr>
        <p:spPr>
          <a:xfrm>
            <a:off x="2272881" y="2967077"/>
            <a:ext cx="2615352" cy="274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6" name="TextBox 65">
            <a:extLst>
              <a:ext uri="{FF2B5EF4-FFF2-40B4-BE49-F238E27FC236}">
                <a16:creationId xmlns:a16="http://schemas.microsoft.com/office/drawing/2014/main" id="{54987F51-8411-4FDB-9227-2D078D171E1C}"/>
              </a:ext>
            </a:extLst>
          </p:cNvPr>
          <p:cNvSpPr txBox="1"/>
          <p:nvPr/>
        </p:nvSpPr>
        <p:spPr>
          <a:xfrm>
            <a:off x="2336449" y="4015511"/>
            <a:ext cx="2488215" cy="646331"/>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Nguyễn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Thành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Nhơn</a:t>
            </a:r>
            <a:endParaRPr lang="en-US" sz="2000" b="1"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8D46F305-B455-4B35-ADEE-0D842A3C72D4}"/>
              </a:ext>
            </a:extLst>
          </p:cNvPr>
          <p:cNvSpPr/>
          <p:nvPr/>
        </p:nvSpPr>
        <p:spPr>
          <a:xfrm>
            <a:off x="6835143" y="2923560"/>
            <a:ext cx="2615352" cy="274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TextBox 50">
            <a:extLst>
              <a:ext uri="{FF2B5EF4-FFF2-40B4-BE49-F238E27FC236}">
                <a16:creationId xmlns:a16="http://schemas.microsoft.com/office/drawing/2014/main" id="{84A71DD8-FE91-4E34-9DF7-422557F08F2B}"/>
              </a:ext>
            </a:extLst>
          </p:cNvPr>
          <p:cNvSpPr txBox="1"/>
          <p:nvPr/>
        </p:nvSpPr>
        <p:spPr>
          <a:xfrm>
            <a:off x="6898711" y="4036093"/>
            <a:ext cx="2488215" cy="646331"/>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Nguyễn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Hòa</a:t>
            </a:r>
            <a:endParaRPr lang="en-US" sz="2000" b="1"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827821CD-6C39-4D46-8E09-B25F3469A1CB}"/>
              </a:ext>
            </a:extLst>
          </p:cNvPr>
          <p:cNvSpPr txBox="1"/>
          <p:nvPr/>
        </p:nvSpPr>
        <p:spPr>
          <a:xfrm>
            <a:off x="3649815" y="44631"/>
            <a:ext cx="4143756" cy="646331"/>
          </a:xfrm>
          <a:prstGeom prst="rect">
            <a:avLst/>
          </a:prstGeom>
          <a:noFill/>
        </p:spPr>
        <p:txBody>
          <a:bodyPr wrap="square" rtlCol="0">
            <a:spAutoFit/>
          </a:bodyPr>
          <a:lstStyle/>
          <a:p>
            <a:pPr algn="ctr"/>
            <a:r>
              <a:rPr lang="en-US" sz="3600" b="1" dirty="0" err="1"/>
              <a:t>Hutech</a:t>
            </a:r>
            <a:r>
              <a:rPr lang="en-US" sz="3600" b="1" dirty="0"/>
              <a:t> Order</a:t>
            </a:r>
            <a:endParaRPr lang="vi-VN" sz="3600" b="1" dirty="0"/>
          </a:p>
        </p:txBody>
      </p:sp>
    </p:spTree>
    <p:extLst>
      <p:ext uri="{BB962C8B-B14F-4D97-AF65-F5344CB8AC3E}">
        <p14:creationId xmlns:p14="http://schemas.microsoft.com/office/powerpoint/2010/main" val="2904413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6" grpId="0"/>
      <p:bldP spid="50" grpId="0" animBg="1"/>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27DBF6-12ED-42AE-817B-A2C5D3F2B771}"/>
              </a:ext>
            </a:extLst>
          </p:cNvPr>
          <p:cNvSpPr/>
          <p:nvPr/>
        </p:nvSpPr>
        <p:spPr>
          <a:xfrm>
            <a:off x="0" y="0"/>
            <a:ext cx="12192000" cy="6858000"/>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4435F6EA-A570-42F8-9EA6-68499FB777EC}"/>
              </a:ext>
            </a:extLst>
          </p:cNvPr>
          <p:cNvSpPr/>
          <p:nvPr/>
        </p:nvSpPr>
        <p:spPr>
          <a:xfrm>
            <a:off x="0" y="1"/>
            <a:ext cx="12192000" cy="850392"/>
          </a:xfrm>
          <a:prstGeom prst="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a:extLst>
              <a:ext uri="{FF2B5EF4-FFF2-40B4-BE49-F238E27FC236}">
                <a16:creationId xmlns:a16="http://schemas.microsoft.com/office/drawing/2014/main" id="{A76574D0-DCB0-4808-BB1C-3E6F4065908F}"/>
              </a:ext>
            </a:extLst>
          </p:cNvPr>
          <p:cNvSpPr/>
          <p:nvPr/>
        </p:nvSpPr>
        <p:spPr>
          <a:xfrm>
            <a:off x="2937933" y="67733"/>
            <a:ext cx="6197600" cy="643467"/>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1. </a:t>
            </a:r>
            <a:r>
              <a:rPr lang="en-US" sz="2400" dirty="0" err="1">
                <a:solidFill>
                  <a:schemeClr val="tx1"/>
                </a:solidFill>
                <a:latin typeface="Arial" panose="020B0604020202020204" pitchFamily="34" charset="0"/>
                <a:cs typeface="Arial" panose="020B0604020202020204" pitchFamily="34" charset="0"/>
              </a:rPr>
              <a:t>Lý</a:t>
            </a:r>
            <a:r>
              <a:rPr lang="en-US" sz="2400" dirty="0">
                <a:solidFill>
                  <a:schemeClr val="tx1"/>
                </a:solidFill>
                <a:latin typeface="Arial" panose="020B0604020202020204" pitchFamily="34" charset="0"/>
                <a:cs typeface="Arial" panose="020B0604020202020204" pitchFamily="34" charset="0"/>
              </a:rPr>
              <a:t> do </a:t>
            </a:r>
            <a:r>
              <a:rPr lang="en-US" sz="2400" dirty="0" err="1">
                <a:solidFill>
                  <a:schemeClr val="tx1"/>
                </a:solidFill>
                <a:latin typeface="Arial" panose="020B0604020202020204" pitchFamily="34" charset="0"/>
                <a:cs typeface="Arial" panose="020B0604020202020204" pitchFamily="34" charset="0"/>
              </a:rPr>
              <a:t>chọn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đề</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tài</a:t>
            </a:r>
            <a:endParaRPr lang="vi-VN" sz="2400" dirty="0">
              <a:solidFill>
                <a:schemeClr val="tx1"/>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602EC433-E950-4F08-8BD7-D88D20A29087}"/>
              </a:ext>
            </a:extLst>
          </p:cNvPr>
          <p:cNvSpPr/>
          <p:nvPr/>
        </p:nvSpPr>
        <p:spPr>
          <a:xfrm>
            <a:off x="2272881" y="2967077"/>
            <a:ext cx="2615352" cy="274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a:extLst>
              <a:ext uri="{FF2B5EF4-FFF2-40B4-BE49-F238E27FC236}">
                <a16:creationId xmlns:a16="http://schemas.microsoft.com/office/drawing/2014/main" id="{CE73405C-5809-4FD8-A895-32515DEB1E22}"/>
              </a:ext>
            </a:extLst>
          </p:cNvPr>
          <p:cNvSpPr txBox="1"/>
          <p:nvPr/>
        </p:nvSpPr>
        <p:spPr>
          <a:xfrm>
            <a:off x="572655" y="1413163"/>
            <a:ext cx="10880436" cy="382919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400" dirty="0" err="1">
                <a:effectLst/>
                <a:latin typeface="Times New Roman" panose="02020603050405020304" pitchFamily="18" charset="0"/>
                <a:ea typeface="Times New Roman" panose="02020603050405020304" pitchFamily="18" charset="0"/>
              </a:rPr>
              <a:t>Ngày</a:t>
            </a:r>
            <a:r>
              <a:rPr lang="en-US" sz="1400" dirty="0">
                <a:effectLst/>
                <a:latin typeface="Times New Roman" panose="02020603050405020304" pitchFamily="18" charset="0"/>
                <a:ea typeface="Times New Roman" panose="02020603050405020304" pitchFamily="18" charset="0"/>
              </a:rPr>
              <a:t> nay CNTT </a:t>
            </a:r>
            <a:r>
              <a:rPr lang="en-US" sz="1400" dirty="0" err="1">
                <a:effectLst/>
                <a:latin typeface="Times New Roman" panose="02020603050405020304" pitchFamily="18" charset="0"/>
                <a:ea typeface="Times New Roman" panose="02020603050405020304" pitchFamily="18" charset="0"/>
              </a:rPr>
              <a:t>phát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triển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rất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nhanh</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một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cách</a:t>
            </a:r>
            <a:r>
              <a:rPr lang="en-US" sz="1400" dirty="0">
                <a:effectLst/>
                <a:latin typeface="Times New Roman" panose="02020603050405020304" pitchFamily="18" charset="0"/>
                <a:ea typeface="Times New Roman" panose="02020603050405020304" pitchFamily="18" charset="0"/>
              </a:rPr>
              <a:t> ồ </a:t>
            </a:r>
            <a:r>
              <a:rPr lang="en-US" sz="1400" dirty="0" err="1">
                <a:effectLst/>
                <a:latin typeface="Times New Roman" panose="02020603050405020304" pitchFamily="18" charset="0"/>
                <a:ea typeface="Times New Roman" panose="02020603050405020304" pitchFamily="18" charset="0"/>
              </a:rPr>
              <a:t>ạt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vì</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vậy</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thay</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vì</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đến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nơi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bán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thức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ăn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để</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mua</a:t>
            </a:r>
            <a:r>
              <a:rPr lang="en-US" sz="1400" dirty="0">
                <a:effectLst/>
                <a:latin typeface="Times New Roman" panose="02020603050405020304" pitchFamily="18" charset="0"/>
                <a:ea typeface="Times New Roman" panose="02020603050405020304" pitchFamily="18" charset="0"/>
              </a:rPr>
              <a:t> hang </a:t>
            </a:r>
            <a:r>
              <a:rPr lang="en-US" sz="1400" dirty="0" err="1">
                <a:effectLst/>
                <a:latin typeface="Times New Roman" panose="02020603050405020304" pitchFamily="18" charset="0"/>
                <a:ea typeface="Times New Roman" panose="02020603050405020304" pitchFamily="18" charset="0"/>
              </a:rPr>
              <a:t>sản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phẩm</a:t>
            </a:r>
            <a:r>
              <a:rPr lang="en-US" sz="1400" dirty="0">
                <a:latin typeface="Times New Roman" panose="02020603050405020304" pitchFamily="18" charset="0"/>
                <a:ea typeface="Times New Roman" panose="02020603050405020304" pitchFamily="18" charset="0"/>
              </a:rPr>
              <a:t>. </a:t>
            </a:r>
          </a:p>
          <a:p>
            <a:pPr marL="285750" indent="-285750">
              <a:lnSpc>
                <a:spcPct val="200000"/>
              </a:lnSpc>
              <a:buFont typeface="Arial" panose="020B0604020202020204" pitchFamily="34" charset="0"/>
              <a:buChar char="•"/>
            </a:pPr>
            <a:r>
              <a:rPr lang="vi-VN" sz="1400" dirty="0">
                <a:effectLst/>
                <a:latin typeface="Times New Roman" panose="02020603050405020304" pitchFamily="18" charset="0"/>
                <a:ea typeface="Times New Roman" panose="02020603050405020304" pitchFamily="18" charset="0"/>
              </a:rPr>
              <a:t>Trong hoạt động sản xuất, kinh doanh giờ đây thương mại điện tử và ứng dụng công nghệ thông tin đã khẳng định được vai trò xúc tiến và thúc đẩy sự phát</a:t>
            </a:r>
            <a:r>
              <a:rPr lang="vi-VN" sz="1400" b="1" i="1" dirty="0">
                <a:effectLst/>
                <a:latin typeface="Times New Roman" panose="02020603050405020304" pitchFamily="18" charset="0"/>
                <a:ea typeface="Times New Roman" panose="02020603050405020304" pitchFamily="18" charset="0"/>
              </a:rPr>
              <a:t> </a:t>
            </a:r>
            <a:r>
              <a:rPr lang="vi-VN" sz="1400" dirty="0">
                <a:effectLst/>
                <a:latin typeface="Times New Roman" panose="02020603050405020304" pitchFamily="18" charset="0"/>
                <a:ea typeface="Times New Roman" panose="02020603050405020304" pitchFamily="18" charset="0"/>
              </a:rPr>
              <a:t>triển của doanh nghiệp. </a:t>
            </a:r>
            <a:endParaRPr lang="en-US" sz="1400" dirty="0">
              <a:effectLst/>
              <a:latin typeface="Times New Roman" panose="02020603050405020304" pitchFamily="18" charset="0"/>
              <a:ea typeface="Times New Roman" panose="02020603050405020304" pitchFamily="18" charset="0"/>
            </a:endParaRPr>
          </a:p>
          <a:p>
            <a:pPr marL="285750" indent="-285750">
              <a:lnSpc>
                <a:spcPct val="200000"/>
              </a:lnSpc>
              <a:buFont typeface="Arial" panose="020B0604020202020204" pitchFamily="34" charset="0"/>
              <a:buChar char="•"/>
            </a:pPr>
            <a:r>
              <a:rPr lang="vi-VN" sz="1400" dirty="0">
                <a:effectLst/>
                <a:latin typeface="Times New Roman" panose="02020603050405020304" pitchFamily="18" charset="0"/>
                <a:ea typeface="Times New Roman" panose="02020603050405020304" pitchFamily="18" charset="0"/>
              </a:rPr>
              <a:t>Đối với một cửa hàng hay shop, việc </a:t>
            </a:r>
            <a:r>
              <a:rPr lang="vi-VN" sz="1400" dirty="0">
                <a:solidFill>
                  <a:srgbClr val="000000"/>
                </a:solidFill>
                <a:effectLst/>
                <a:latin typeface="Times New Roman" panose="02020603050405020304" pitchFamily="18" charset="0"/>
                <a:ea typeface="Times New Roman" panose="02020603050405020304" pitchFamily="18" charset="0"/>
              </a:rPr>
              <a:t>thiết kế với giao diện thân thiện với người dùng, giúp khách hàng dễ dàng tìm kiếm và lựa chọn sản phẩm phù hợp với nhu cầu của mình</a:t>
            </a:r>
            <a:r>
              <a:rPr lang="vi-VN" sz="1400" dirty="0">
                <a:effectLst/>
                <a:latin typeface="Times New Roman" panose="02020603050405020304" pitchFamily="18" charset="0"/>
                <a:ea typeface="Times New Roman" panose="02020603050405020304" pitchFamily="18" charset="0"/>
              </a:rPr>
              <a:t> thấy được sự khác biệt đó . </a:t>
            </a:r>
            <a:endParaRPr lang="en-US" sz="1400" dirty="0">
              <a:effectLst/>
              <a:latin typeface="Times New Roman" panose="02020603050405020304" pitchFamily="18" charset="0"/>
              <a:ea typeface="Times New Roman" panose="02020603050405020304" pitchFamily="18" charset="0"/>
            </a:endParaRPr>
          </a:p>
          <a:p>
            <a:pPr marL="285750" indent="-285750">
              <a:lnSpc>
                <a:spcPct val="200000"/>
              </a:lnSpc>
              <a:buFont typeface="Arial" panose="020B0604020202020204" pitchFamily="34" charset="0"/>
              <a:buChar char="•"/>
            </a:pPr>
            <a:r>
              <a:rPr lang="vi-VN" sz="1400" dirty="0">
                <a:effectLst/>
                <a:latin typeface="Times New Roman" panose="02020603050405020304" pitchFamily="18" charset="0"/>
                <a:ea typeface="Times New Roman" panose="02020603050405020304" pitchFamily="18" charset="0"/>
              </a:rPr>
              <a:t>Vậy nên</a:t>
            </a:r>
            <a:r>
              <a:rPr lang="vi-VN" sz="1400" b="1" i="1" dirty="0">
                <a:effectLst/>
                <a:latin typeface="Times New Roman" panose="02020603050405020304" pitchFamily="18" charset="0"/>
                <a:ea typeface="Times New Roman" panose="02020603050405020304" pitchFamily="18" charset="0"/>
              </a:rPr>
              <a:t> </a:t>
            </a:r>
            <a:r>
              <a:rPr lang="vi-VN" sz="1400" dirty="0">
                <a:effectLst/>
                <a:latin typeface="Times New Roman" panose="02020603050405020304" pitchFamily="18" charset="0"/>
                <a:ea typeface="Times New Roman" panose="02020603050405020304" pitchFamily="18" charset="0"/>
              </a:rPr>
              <a:t>xây dựng được một </a:t>
            </a:r>
            <a:r>
              <a:rPr lang="vi-VN" sz="1400" dirty="0">
                <a:solidFill>
                  <a:srgbClr val="000000"/>
                </a:solidFill>
                <a:effectLst/>
                <a:latin typeface="Times New Roman" panose="02020603050405020304" pitchFamily="18" charset="0"/>
                <a:ea typeface="Times New Roman" panose="02020603050405020304" pitchFamily="18" charset="0"/>
              </a:rPr>
              <a:t>website </a:t>
            </a:r>
            <a:r>
              <a:rPr lang="en-US" sz="1400" dirty="0" err="1">
                <a:solidFill>
                  <a:srgbClr val="000000"/>
                </a:solidFill>
                <a:effectLst/>
                <a:latin typeface="Times New Roman" panose="02020603050405020304" pitchFamily="18" charset="0"/>
                <a:ea typeface="Times New Roman" panose="02020603050405020304" pitchFamily="18" charset="0"/>
              </a:rPr>
              <a:t>mua</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hộ</a:t>
            </a:r>
            <a:r>
              <a:rPr lang="vi-VN" sz="1400" dirty="0">
                <a:solidFill>
                  <a:srgbClr val="000000"/>
                </a:solidFill>
                <a:effectLst/>
                <a:latin typeface="Times New Roman" panose="02020603050405020304" pitchFamily="18" charset="0"/>
                <a:ea typeface="Times New Roman" panose="02020603050405020304" pitchFamily="18" charset="0"/>
              </a:rPr>
              <a:t> là một trang web chuyên cung cấp các loại </a:t>
            </a:r>
            <a:r>
              <a:rPr lang="en-US" sz="1400" dirty="0" err="1">
                <a:solidFill>
                  <a:srgbClr val="000000"/>
                </a:solidFill>
                <a:effectLst/>
                <a:latin typeface="Times New Roman" panose="02020603050405020304" pitchFamily="18" charset="0"/>
                <a:ea typeface="Times New Roman" panose="02020603050405020304" pitchFamily="18" charset="0"/>
              </a:rPr>
              <a:t>thức</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ăn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nhanh</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và</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đồ</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uống</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giá</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rẻ</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cho</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bạn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tiện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nhất</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có</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thể</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và</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các</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bạn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có</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thể</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giúp</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đỡ</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nhau</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để</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mua</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thức</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ăn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đỡ</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mất</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thời</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gian</a:t>
            </a:r>
            <a:r>
              <a:rPr lang="en-US" sz="1400" dirty="0">
                <a:solidFill>
                  <a:srgbClr val="000000"/>
                </a:solidFill>
                <a:effectLst/>
                <a:latin typeface="Times New Roman" panose="02020603050405020304" pitchFamily="18"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285750" indent="-285750">
              <a:lnSpc>
                <a:spcPct val="200000"/>
              </a:lnSpc>
              <a:buFont typeface="Arial" panose="020B0604020202020204" pitchFamily="34" charset="0"/>
              <a:buChar char="•"/>
            </a:pPr>
            <a:r>
              <a:rPr lang="en-US" sz="1400" dirty="0" err="1">
                <a:latin typeface="Times New Roman" panose="02020603050405020304" pitchFamily="18" charset="0"/>
                <a:ea typeface="Times New Roman" panose="02020603050405020304" pitchFamily="18" charset="0"/>
              </a:rPr>
              <a:t>Vì</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vậy</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Nhóm</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chúng</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em</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quyết</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định</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đưa</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cách</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thức</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truyền</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thống</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bằng</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việc</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phát</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triển</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thành</a:t>
            </a:r>
            <a:r>
              <a:rPr lang="en-US" sz="1400" dirty="0">
                <a:latin typeface="Times New Roman" panose="02020603050405020304" pitchFamily="18" charset="0"/>
                <a:ea typeface="Times New Roman" panose="02020603050405020304" pitchFamily="18" charset="0"/>
              </a:rPr>
              <a:t> Website</a:t>
            </a:r>
            <a:endParaRPr lang="en-US" sz="1400" dirty="0">
              <a:effectLst/>
              <a:latin typeface="Times New Roman" panose="02020603050405020304" pitchFamily="18" charset="0"/>
              <a:ea typeface="Times New Roman" panose="02020603050405020304" pitchFamily="18" charset="0"/>
            </a:endParaRPr>
          </a:p>
          <a:p>
            <a:pPr lvl="1">
              <a:lnSpc>
                <a:spcPct val="150000"/>
              </a:lnSpc>
            </a:pPr>
            <a:endParaRPr lang="en-US" sz="1400" dirty="0"/>
          </a:p>
        </p:txBody>
      </p:sp>
    </p:spTree>
    <p:extLst>
      <p:ext uri="{BB962C8B-B14F-4D97-AF65-F5344CB8AC3E}">
        <p14:creationId xmlns:p14="http://schemas.microsoft.com/office/powerpoint/2010/main" val="1203735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27DBF6-12ED-42AE-817B-A2C5D3F2B771}"/>
              </a:ext>
            </a:extLst>
          </p:cNvPr>
          <p:cNvSpPr/>
          <p:nvPr/>
        </p:nvSpPr>
        <p:spPr>
          <a:xfrm>
            <a:off x="0" y="-103463"/>
            <a:ext cx="12192000" cy="6858000"/>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4435F6EA-A570-42F8-9EA6-68499FB777EC}"/>
              </a:ext>
            </a:extLst>
          </p:cNvPr>
          <p:cNvSpPr/>
          <p:nvPr/>
        </p:nvSpPr>
        <p:spPr>
          <a:xfrm>
            <a:off x="0" y="1"/>
            <a:ext cx="12192000" cy="850392"/>
          </a:xfrm>
          <a:prstGeom prst="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Rectangle 40">
            <a:extLst>
              <a:ext uri="{FF2B5EF4-FFF2-40B4-BE49-F238E27FC236}">
                <a16:creationId xmlns:a16="http://schemas.microsoft.com/office/drawing/2014/main" id="{602EC433-E950-4F08-8BD7-D88D20A29087}"/>
              </a:ext>
            </a:extLst>
          </p:cNvPr>
          <p:cNvSpPr/>
          <p:nvPr/>
        </p:nvSpPr>
        <p:spPr>
          <a:xfrm>
            <a:off x="2272881" y="2967077"/>
            <a:ext cx="2615352" cy="274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TextBox 8">
            <a:extLst>
              <a:ext uri="{FF2B5EF4-FFF2-40B4-BE49-F238E27FC236}">
                <a16:creationId xmlns:a16="http://schemas.microsoft.com/office/drawing/2014/main" id="{F05A2C3F-29A7-4511-B3AE-96D852C6E99D}"/>
              </a:ext>
            </a:extLst>
          </p:cNvPr>
          <p:cNvSpPr txBox="1"/>
          <p:nvPr/>
        </p:nvSpPr>
        <p:spPr>
          <a:xfrm>
            <a:off x="1487055" y="1896734"/>
            <a:ext cx="9042400" cy="212686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Trang web </a:t>
            </a:r>
            <a:r>
              <a:rPr lang="en-US" sz="1800" dirty="0" err="1">
                <a:effectLst/>
                <a:latin typeface="Times New Roman" panose="02020603050405020304" pitchFamily="18" charset="0"/>
                <a:ea typeface="Times New Roman" panose="02020603050405020304" pitchFamily="18" charset="0"/>
              </a:rPr>
              <a:t>Hutech</a:t>
            </a:r>
            <a:r>
              <a:rPr lang="en-US" sz="1800" dirty="0">
                <a:effectLst/>
                <a:latin typeface="Times New Roman" panose="02020603050405020304" pitchFamily="18" charset="0"/>
                <a:ea typeface="Times New Roman" panose="02020603050405020304" pitchFamily="18" charset="0"/>
              </a:rPr>
              <a:t> Mua </a:t>
            </a:r>
            <a:r>
              <a:rPr lang="en-US" sz="1800" dirty="0" err="1">
                <a:effectLst/>
                <a:latin typeface="Times New Roman" panose="02020603050405020304" pitchFamily="18" charset="0"/>
                <a:ea typeface="Times New Roman" panose="02020603050405020304" pitchFamily="18" charset="0"/>
              </a:rPr>
              <a:t>Hộ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sinh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a:t>
            </a:r>
          </a:p>
          <a:p>
            <a:pPr marL="285750" indent="-285750">
              <a:lnSpc>
                <a:spcPct val="150000"/>
              </a:lnSpc>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 </a:t>
            </a:r>
          </a:p>
          <a:p>
            <a:pPr marL="800100" lvl="1" indent="-342900">
              <a:lnSpc>
                <a:spcPct val="150000"/>
              </a:lnSpc>
              <a:buFont typeface="+mj-lt"/>
              <a:buAutoNum type="arabicPeriod"/>
            </a:pPr>
            <a:r>
              <a:rPr lang="en-US" dirty="0" err="1"/>
              <a:t>Tiết</a:t>
            </a:r>
            <a:r>
              <a:rPr lang="en-US" dirty="0"/>
              <a:t> </a:t>
            </a:r>
            <a:r>
              <a:rPr lang="en-US" dirty="0" err="1"/>
              <a:t>kiệm</a:t>
            </a:r>
            <a:r>
              <a:rPr lang="en-US" dirty="0"/>
              <a:t> </a:t>
            </a:r>
            <a:r>
              <a:rPr lang="en-US" dirty="0" err="1"/>
              <a:t>thời</a:t>
            </a:r>
            <a:r>
              <a:rPr lang="en-US" dirty="0"/>
              <a:t> </a:t>
            </a:r>
            <a:r>
              <a:rPr lang="en-US" dirty="0" err="1"/>
              <a:t>gian</a:t>
            </a:r>
            <a:r>
              <a:rPr lang="en-US" dirty="0"/>
              <a:t>, </a:t>
            </a:r>
            <a:r>
              <a:rPr lang="en-US" dirty="0" err="1"/>
              <a:t>giúp</a:t>
            </a:r>
            <a:r>
              <a:rPr lang="en-US" dirty="0"/>
              <a:t> </a:t>
            </a:r>
            <a:r>
              <a:rPr lang="en-US" dirty="0" err="1"/>
              <a:t>các</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lên</a:t>
            </a:r>
            <a:r>
              <a:rPr lang="en-US" dirty="0"/>
              <a:t> </a:t>
            </a:r>
            <a:r>
              <a:rPr lang="en-US" dirty="0" err="1"/>
              <a:t>lớp</a:t>
            </a:r>
            <a:r>
              <a:rPr lang="en-US" dirty="0"/>
              <a:t> </a:t>
            </a:r>
            <a:r>
              <a:rPr lang="en-US" dirty="0" err="1"/>
              <a:t>đúng</a:t>
            </a:r>
            <a:r>
              <a:rPr lang="en-US" dirty="0"/>
              <a:t> </a:t>
            </a:r>
            <a:r>
              <a:rPr lang="en-US" dirty="0" err="1"/>
              <a:t>giờ</a:t>
            </a:r>
            <a:r>
              <a:rPr lang="en-US" dirty="0"/>
              <a:t>.</a:t>
            </a:r>
          </a:p>
          <a:p>
            <a:pPr marL="800100" lvl="1" indent="-342900">
              <a:lnSpc>
                <a:spcPct val="150000"/>
              </a:lnSpc>
              <a:buFont typeface="+mj-lt"/>
              <a:buAutoNum type="arabicPeriod"/>
            </a:pPr>
            <a:r>
              <a:rPr lang="en-US" dirty="0" err="1"/>
              <a:t>Hạn</a:t>
            </a:r>
            <a:r>
              <a:rPr lang="en-US" dirty="0"/>
              <a:t> </a:t>
            </a:r>
            <a:r>
              <a:rPr lang="en-US" dirty="0" err="1"/>
              <a:t>chế</a:t>
            </a:r>
            <a:r>
              <a:rPr lang="en-US" dirty="0"/>
              <a:t> </a:t>
            </a:r>
            <a:r>
              <a:rPr lang="en-US" dirty="0" err="1"/>
              <a:t>quá</a:t>
            </a:r>
            <a:r>
              <a:rPr lang="en-US" dirty="0"/>
              <a:t> </a:t>
            </a:r>
            <a:r>
              <a:rPr lang="en-US" dirty="0" err="1"/>
              <a:t>trình</a:t>
            </a:r>
            <a:r>
              <a:rPr lang="en-US" dirty="0"/>
              <a:t> </a:t>
            </a:r>
            <a:r>
              <a:rPr lang="en-US" dirty="0" err="1"/>
              <a:t>tắc</a:t>
            </a:r>
            <a:r>
              <a:rPr lang="en-US" dirty="0"/>
              <a:t> </a:t>
            </a:r>
            <a:r>
              <a:rPr lang="en-US" dirty="0" err="1"/>
              <a:t>nghẽn</a:t>
            </a:r>
            <a:r>
              <a:rPr lang="en-US" dirty="0"/>
              <a:t> </a:t>
            </a:r>
            <a:r>
              <a:rPr lang="en-US" dirty="0" err="1"/>
              <a:t>hệ</a:t>
            </a:r>
            <a:r>
              <a:rPr lang="en-US" dirty="0"/>
              <a:t> </a:t>
            </a:r>
            <a:r>
              <a:rPr lang="en-US" dirty="0" err="1"/>
              <a:t>thống</a:t>
            </a:r>
            <a:r>
              <a:rPr lang="en-US" dirty="0"/>
              <a:t> </a:t>
            </a:r>
            <a:r>
              <a:rPr lang="en-US" dirty="0" err="1"/>
              <a:t>bán</a:t>
            </a:r>
            <a:r>
              <a:rPr lang="en-US" dirty="0"/>
              <a:t> </a:t>
            </a:r>
            <a:r>
              <a:rPr lang="en-US" dirty="0" err="1"/>
              <a:t>mua</a:t>
            </a:r>
            <a:r>
              <a:rPr lang="en-US" dirty="0"/>
              <a:t> </a:t>
            </a:r>
            <a:r>
              <a:rPr lang="en-US" dirty="0" err="1"/>
              <a:t>đi</a:t>
            </a:r>
            <a:r>
              <a:rPr lang="en-US" dirty="0"/>
              <a:t>.</a:t>
            </a:r>
          </a:p>
        </p:txBody>
      </p:sp>
      <p:sp>
        <p:nvSpPr>
          <p:cNvPr id="10" name="Rectangle 9">
            <a:extLst>
              <a:ext uri="{FF2B5EF4-FFF2-40B4-BE49-F238E27FC236}">
                <a16:creationId xmlns:a16="http://schemas.microsoft.com/office/drawing/2014/main" id="{F189D84D-FA11-451F-BA0A-69FFC87A28E5}"/>
              </a:ext>
            </a:extLst>
          </p:cNvPr>
          <p:cNvSpPr/>
          <p:nvPr/>
        </p:nvSpPr>
        <p:spPr>
          <a:xfrm>
            <a:off x="3118042" y="103463"/>
            <a:ext cx="6197600" cy="643467"/>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2. Ý </a:t>
            </a:r>
            <a:r>
              <a:rPr lang="en-US" sz="2400" dirty="0" err="1">
                <a:solidFill>
                  <a:schemeClr val="tx1"/>
                </a:solidFill>
                <a:latin typeface="Arial" panose="020B0604020202020204" pitchFamily="34" charset="0"/>
                <a:cs typeface="Arial" panose="020B0604020202020204" pitchFamily="34" charset="0"/>
              </a:rPr>
              <a:t>Tưởng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đồ</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án</a:t>
            </a:r>
            <a:endParaRPr lang="vi-V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71782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27DBF6-12ED-42AE-817B-A2C5D3F2B771}"/>
              </a:ext>
            </a:extLst>
          </p:cNvPr>
          <p:cNvSpPr/>
          <p:nvPr/>
        </p:nvSpPr>
        <p:spPr>
          <a:xfrm>
            <a:off x="0" y="-103463"/>
            <a:ext cx="12192000" cy="6858000"/>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4435F6EA-A570-42F8-9EA6-68499FB777EC}"/>
              </a:ext>
            </a:extLst>
          </p:cNvPr>
          <p:cNvSpPr/>
          <p:nvPr/>
        </p:nvSpPr>
        <p:spPr>
          <a:xfrm>
            <a:off x="0" y="1"/>
            <a:ext cx="12192000" cy="850392"/>
          </a:xfrm>
          <a:prstGeom prst="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Rectangle 40">
            <a:extLst>
              <a:ext uri="{FF2B5EF4-FFF2-40B4-BE49-F238E27FC236}">
                <a16:creationId xmlns:a16="http://schemas.microsoft.com/office/drawing/2014/main" id="{602EC433-E950-4F08-8BD7-D88D20A29087}"/>
              </a:ext>
            </a:extLst>
          </p:cNvPr>
          <p:cNvSpPr/>
          <p:nvPr/>
        </p:nvSpPr>
        <p:spPr>
          <a:xfrm>
            <a:off x="2272881" y="2967077"/>
            <a:ext cx="2615352" cy="274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TextBox 8">
            <a:extLst>
              <a:ext uri="{FF2B5EF4-FFF2-40B4-BE49-F238E27FC236}">
                <a16:creationId xmlns:a16="http://schemas.microsoft.com/office/drawing/2014/main" id="{F05A2C3F-29A7-4511-B3AE-96D852C6E99D}"/>
              </a:ext>
            </a:extLst>
          </p:cNvPr>
          <p:cNvSpPr txBox="1"/>
          <p:nvPr/>
        </p:nvSpPr>
        <p:spPr>
          <a:xfrm>
            <a:off x="1381761" y="1922817"/>
            <a:ext cx="2687781" cy="4358244"/>
          </a:xfrm>
          <a:prstGeom prst="rect">
            <a:avLst/>
          </a:prstGeom>
          <a:noFill/>
        </p:spPr>
        <p:txBody>
          <a:bodyPr wrap="square">
            <a:spAutoFit/>
          </a:bodyPr>
          <a:lstStyle/>
          <a:p>
            <a:pPr marL="342900" indent="-342900">
              <a:lnSpc>
                <a:spcPct val="150000"/>
              </a:lnSpc>
              <a:buFont typeface="+mj-lt"/>
              <a:buAutoNum type="arabicPeriod"/>
            </a:pPr>
            <a:r>
              <a:rPr lang="en-US" sz="1800" b="1" dirty="0">
                <a:effectLst/>
                <a:latin typeface="Calibri" panose="020F0502020204030204" pitchFamily="34" charset="0"/>
                <a:ea typeface="Times New Roman" panose="02020603050405020304" pitchFamily="18" charset="0"/>
              </a:rPr>
              <a:t>IntelliJ IDEA </a:t>
            </a:r>
          </a:p>
          <a:p>
            <a:pPr marL="342900" indent="-342900">
              <a:lnSpc>
                <a:spcPct val="150000"/>
              </a:lnSpc>
              <a:buFont typeface="+mj-lt"/>
              <a:buAutoNum type="arabicPeriod"/>
            </a:pPr>
            <a:r>
              <a:rPr lang="en-US" sz="1800" b="1" i="1" dirty="0">
                <a:effectLst/>
                <a:latin typeface="Times New Roman" panose="02020603050405020304" pitchFamily="18" charset="0"/>
                <a:ea typeface="Times New Roman" panose="02020603050405020304" pitchFamily="18" charset="0"/>
              </a:rPr>
              <a:t>Spring Boot</a:t>
            </a:r>
          </a:p>
          <a:p>
            <a:pPr marL="342900" indent="-342900">
              <a:lnSpc>
                <a:spcPct val="150000"/>
              </a:lnSpc>
              <a:buFont typeface="+mj-lt"/>
              <a:buAutoNum type="arabicPeriod"/>
            </a:pPr>
            <a:r>
              <a:rPr lang="vi-VN" sz="1800" b="1" dirty="0">
                <a:effectLst/>
                <a:latin typeface="Times New Roman" panose="02020603050405020304" pitchFamily="18" charset="0"/>
                <a:ea typeface="Calibri" panose="020F0502020204030204" pitchFamily="34" charset="0"/>
              </a:rPr>
              <a:t>MySql</a:t>
            </a:r>
            <a:endParaRPr lang="en-US" sz="1800" b="1" dirty="0">
              <a:effectLst/>
              <a:latin typeface="Times New Roman" panose="02020603050405020304" pitchFamily="18" charset="0"/>
              <a:ea typeface="Calibri" panose="020F0502020204030204" pitchFamily="34" charset="0"/>
            </a:endParaRPr>
          </a:p>
          <a:p>
            <a:pPr marL="342900" indent="-342900">
              <a:lnSpc>
                <a:spcPct val="150000"/>
              </a:lnSpc>
              <a:buFont typeface="+mj-lt"/>
              <a:buAutoNum type="arabicPeriod"/>
            </a:pPr>
            <a:r>
              <a:rPr lang="en-US" sz="1800" b="1" dirty="0">
                <a:solidFill>
                  <a:srgbClr val="000000"/>
                </a:solidFill>
                <a:effectLst/>
                <a:latin typeface="Times New Roman" panose="02020603050405020304" pitchFamily="18" charset="0"/>
                <a:ea typeface="Times New Roman" panose="02020603050405020304" pitchFamily="18" charset="0"/>
              </a:rPr>
              <a:t>Sandbox </a:t>
            </a:r>
            <a:r>
              <a:rPr lang="en-US" sz="1800" b="1" dirty="0" err="1">
                <a:solidFill>
                  <a:srgbClr val="000000"/>
                </a:solidFill>
                <a:effectLst/>
                <a:latin typeface="Times New Roman" panose="02020603050405020304" pitchFamily="18" charset="0"/>
                <a:ea typeface="Times New Roman" panose="02020603050405020304" pitchFamily="18" charset="0"/>
              </a:rPr>
              <a:t>Paypal</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342900" indent="-342900">
              <a:lnSpc>
                <a:spcPct val="150000"/>
              </a:lnSpc>
              <a:buFont typeface="+mj-lt"/>
              <a:buAutoNum type="arabicPeriod"/>
            </a:pPr>
            <a:r>
              <a:rPr lang="en-US" sz="1800" b="1" dirty="0">
                <a:solidFill>
                  <a:srgbClr val="000000"/>
                </a:solidFill>
                <a:effectLst/>
                <a:latin typeface="Times New Roman" panose="02020603050405020304" pitchFamily="18" charset="0"/>
                <a:ea typeface="Times New Roman" panose="02020603050405020304" pitchFamily="18" charset="0"/>
              </a:rPr>
              <a:t>SMTP Gmail </a:t>
            </a:r>
            <a:endParaRPr lang="en-US" sz="1800" b="1" dirty="0">
              <a:effectLst/>
              <a:latin typeface="Times New Roman" panose="02020603050405020304" pitchFamily="18" charset="0"/>
              <a:ea typeface="Times New Roman" panose="02020603050405020304" pitchFamily="18" charset="0"/>
            </a:endParaRPr>
          </a:p>
          <a:p>
            <a:pPr marL="342900" indent="-342900">
              <a:lnSpc>
                <a:spcPct val="150000"/>
              </a:lnSpc>
              <a:buFont typeface="+mj-lt"/>
              <a:buAutoNum type="arabicPeriod"/>
            </a:pPr>
            <a:endParaRPr lang="en-US" sz="1800" b="1" dirty="0">
              <a:effectLst/>
              <a:latin typeface="Times New Roman" panose="02020603050405020304" pitchFamily="18" charset="0"/>
              <a:ea typeface="Times New Roman" panose="02020603050405020304" pitchFamily="18" charset="0"/>
            </a:endParaRPr>
          </a:p>
          <a:p>
            <a:pPr marL="342900" indent="-342900">
              <a:lnSpc>
                <a:spcPct val="150000"/>
              </a:lnSpc>
              <a:buFont typeface="+mj-lt"/>
              <a:buAutoNum type="arabicPeriod"/>
            </a:pPr>
            <a:endParaRPr lang="en-US" sz="1800" b="1" dirty="0">
              <a:effectLst/>
              <a:latin typeface="Calibri" panose="020F0502020204030204" pitchFamily="34" charset="0"/>
              <a:ea typeface="Calibri" panose="020F0502020204030204" pitchFamily="34" charset="0"/>
            </a:endParaRPr>
          </a:p>
          <a:p>
            <a:pPr marL="342900" indent="-342900">
              <a:lnSpc>
                <a:spcPct val="150000"/>
              </a:lnSpc>
              <a:buFont typeface="+mj-lt"/>
              <a:buAutoNum type="arabicPeriod"/>
            </a:pPr>
            <a:endParaRPr lang="en-US" sz="1800" b="1" i="1" dirty="0">
              <a:effectLst/>
              <a:latin typeface="Calibri" panose="020F0502020204030204" pitchFamily="34" charset="0"/>
              <a:ea typeface="Calibri" panose="020F0502020204030204" pitchFamily="34" charset="0"/>
            </a:endParaRPr>
          </a:p>
          <a:p>
            <a:pPr marL="342900" indent="-342900">
              <a:lnSpc>
                <a:spcPct val="150000"/>
              </a:lnSpc>
              <a:buFont typeface="+mj-lt"/>
              <a:buAutoNum type="arabicPeriod"/>
            </a:pPr>
            <a:endParaRPr lang="en-US" sz="1800" b="1" dirty="0">
              <a:effectLst/>
              <a:latin typeface="Calibri" panose="020F0502020204030204" pitchFamily="34" charset="0"/>
              <a:ea typeface="Calibri" panose="020F0502020204030204" pitchFamily="34" charset="0"/>
            </a:endParaRPr>
          </a:p>
          <a:p>
            <a:pPr marL="342900" indent="-342900">
              <a:lnSpc>
                <a:spcPct val="150000"/>
              </a:lnSpc>
              <a:buFont typeface="+mj-lt"/>
              <a:buAutoNum type="arabicPeriod"/>
            </a:pPr>
            <a:endParaRPr lang="en-US" dirty="0"/>
          </a:p>
        </p:txBody>
      </p:sp>
      <p:sp>
        <p:nvSpPr>
          <p:cNvPr id="10" name="Rectangle 9">
            <a:extLst>
              <a:ext uri="{FF2B5EF4-FFF2-40B4-BE49-F238E27FC236}">
                <a16:creationId xmlns:a16="http://schemas.microsoft.com/office/drawing/2014/main" id="{F189D84D-FA11-451F-BA0A-69FFC87A28E5}"/>
              </a:ext>
            </a:extLst>
          </p:cNvPr>
          <p:cNvSpPr/>
          <p:nvPr/>
        </p:nvSpPr>
        <p:spPr>
          <a:xfrm>
            <a:off x="3118042" y="103463"/>
            <a:ext cx="6197600" cy="643467"/>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3. </a:t>
            </a:r>
            <a:r>
              <a:rPr lang="en-US" sz="2400" dirty="0" err="1">
                <a:solidFill>
                  <a:schemeClr val="tx1"/>
                </a:solidFill>
                <a:latin typeface="Arial" panose="020B0604020202020204" pitchFamily="34" charset="0"/>
                <a:cs typeface="Arial" panose="020B0604020202020204" pitchFamily="34" charset="0"/>
              </a:rPr>
              <a:t>Một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số</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Công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nghệ</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phần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mềm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sử</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dụng</a:t>
            </a:r>
            <a:endParaRPr lang="vi-VN" sz="2400" dirty="0">
              <a:solidFill>
                <a:schemeClr val="tx1"/>
              </a:solidFill>
              <a:latin typeface="Arial" panose="020B0604020202020204" pitchFamily="34" charset="0"/>
              <a:cs typeface="Arial" panose="020B0604020202020204" pitchFamily="34" charset="0"/>
            </a:endParaRPr>
          </a:p>
        </p:txBody>
      </p:sp>
      <p:pic>
        <p:nvPicPr>
          <p:cNvPr id="11" name="Picture 10" descr="IntelliJ IDEA Developer Guide | Amigoscode">
            <a:extLst>
              <a:ext uri="{FF2B5EF4-FFF2-40B4-BE49-F238E27FC236}">
                <a16:creationId xmlns:a16="http://schemas.microsoft.com/office/drawing/2014/main" id="{C0A2E7CB-CDE2-4D22-A9B2-8AB45AC8D2F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8233" y="1731129"/>
            <a:ext cx="2171700" cy="1211580"/>
          </a:xfrm>
          <a:prstGeom prst="rect">
            <a:avLst/>
          </a:prstGeom>
          <a:noFill/>
          <a:ln>
            <a:noFill/>
          </a:ln>
        </p:spPr>
      </p:pic>
      <p:pic>
        <p:nvPicPr>
          <p:cNvPr id="12" name="Picture 11" descr="Springboot all possible ways to read props from Configuration file. -  Knoldus Blogs">
            <a:extLst>
              <a:ext uri="{FF2B5EF4-FFF2-40B4-BE49-F238E27FC236}">
                <a16:creationId xmlns:a16="http://schemas.microsoft.com/office/drawing/2014/main" id="{66F036B9-47B1-4D46-9A58-CEA21DA4904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883" y="3027256"/>
            <a:ext cx="2438400" cy="983615"/>
          </a:xfrm>
          <a:prstGeom prst="rect">
            <a:avLst/>
          </a:prstGeom>
          <a:noFill/>
          <a:ln>
            <a:noFill/>
          </a:ln>
        </p:spPr>
      </p:pic>
      <p:pic>
        <p:nvPicPr>
          <p:cNvPr id="13" name="Picture 12">
            <a:extLst>
              <a:ext uri="{FF2B5EF4-FFF2-40B4-BE49-F238E27FC236}">
                <a16:creationId xmlns:a16="http://schemas.microsoft.com/office/drawing/2014/main" id="{48B2A49E-EE6C-476D-94D4-681EA41E16B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458826" y="1643006"/>
            <a:ext cx="2631440" cy="1096645"/>
          </a:xfrm>
          <a:prstGeom prst="rect">
            <a:avLst/>
          </a:prstGeom>
        </p:spPr>
      </p:pic>
      <p:pic>
        <p:nvPicPr>
          <p:cNvPr id="2050" name="Picture 2">
            <a:extLst>
              <a:ext uri="{FF2B5EF4-FFF2-40B4-BE49-F238E27FC236}">
                <a16:creationId xmlns:a16="http://schemas.microsoft.com/office/drawing/2014/main" id="{140B1A2A-47D1-4A77-BCF2-3CD12CCD04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6254" y="4180666"/>
            <a:ext cx="6225144" cy="16486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ew Gmail Logo PNG Images 2023">
            <a:extLst>
              <a:ext uri="{FF2B5EF4-FFF2-40B4-BE49-F238E27FC236}">
                <a16:creationId xmlns:a16="http://schemas.microsoft.com/office/drawing/2014/main" id="{CD30E638-4E2D-4CEA-AE16-75AFF1288B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7804616" y="2884523"/>
            <a:ext cx="1821350" cy="137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1764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27DBF6-12ED-42AE-817B-A2C5D3F2B771}"/>
              </a:ext>
            </a:extLst>
          </p:cNvPr>
          <p:cNvSpPr/>
          <p:nvPr/>
        </p:nvSpPr>
        <p:spPr>
          <a:xfrm>
            <a:off x="0" y="0"/>
            <a:ext cx="12192000" cy="6858000"/>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4435F6EA-A570-42F8-9EA6-68499FB777EC}"/>
              </a:ext>
            </a:extLst>
          </p:cNvPr>
          <p:cNvSpPr/>
          <p:nvPr/>
        </p:nvSpPr>
        <p:spPr>
          <a:xfrm>
            <a:off x="0" y="1"/>
            <a:ext cx="12192000" cy="850392"/>
          </a:xfrm>
          <a:prstGeom prst="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a:extLst>
              <a:ext uri="{FF2B5EF4-FFF2-40B4-BE49-F238E27FC236}">
                <a16:creationId xmlns:a16="http://schemas.microsoft.com/office/drawing/2014/main" id="{3ADDD476-5253-4FCE-B6AA-58A7E7BF8BC8}"/>
              </a:ext>
            </a:extLst>
          </p:cNvPr>
          <p:cNvSpPr/>
          <p:nvPr/>
        </p:nvSpPr>
        <p:spPr>
          <a:xfrm>
            <a:off x="3118042" y="103463"/>
            <a:ext cx="6197600" cy="643467"/>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4.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chức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năng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trang</a:t>
            </a:r>
            <a:r>
              <a:rPr lang="en-US" sz="2400" dirty="0">
                <a:solidFill>
                  <a:schemeClr val="tx1"/>
                </a:solidFill>
                <a:latin typeface="Arial" panose="020B0604020202020204" pitchFamily="34" charset="0"/>
                <a:cs typeface="Arial" panose="020B0604020202020204" pitchFamily="34" charset="0"/>
              </a:rPr>
              <a:t> web</a:t>
            </a:r>
            <a:endParaRPr lang="vi-VN" sz="2400" dirty="0">
              <a:solidFill>
                <a:schemeClr val="tx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3059A8C-F33D-4921-984A-BB121158EFF3}"/>
              </a:ext>
            </a:extLst>
          </p:cNvPr>
          <p:cNvSpPr txBox="1"/>
          <p:nvPr/>
        </p:nvSpPr>
        <p:spPr>
          <a:xfrm>
            <a:off x="147782" y="1666494"/>
            <a:ext cx="1671783" cy="369332"/>
          </a:xfrm>
          <a:prstGeom prst="rect">
            <a:avLst/>
          </a:prstGeom>
          <a:noFill/>
        </p:spPr>
        <p:txBody>
          <a:bodyPr wrap="square" rtlCol="0">
            <a:spAutoFit/>
          </a:bodyPr>
          <a:lstStyle/>
          <a:p>
            <a:r>
              <a:rPr lang="en-US" dirty="0"/>
              <a:t>4.1 </a:t>
            </a:r>
            <a:r>
              <a:rPr lang="en-US" dirty="0" err="1"/>
              <a:t>Đăng</a:t>
            </a:r>
            <a:r>
              <a:rPr lang="en-US" dirty="0"/>
              <a:t> </a:t>
            </a:r>
            <a:r>
              <a:rPr lang="en-US" dirty="0" err="1"/>
              <a:t>Ký</a:t>
            </a:r>
            <a:endParaRPr lang="en-US" dirty="0"/>
          </a:p>
        </p:txBody>
      </p:sp>
      <p:pic>
        <p:nvPicPr>
          <p:cNvPr id="10" name="Picture 9">
            <a:extLst>
              <a:ext uri="{FF2B5EF4-FFF2-40B4-BE49-F238E27FC236}">
                <a16:creationId xmlns:a16="http://schemas.microsoft.com/office/drawing/2014/main" id="{23D74796-0AC1-44C1-919B-A1758C313939}"/>
              </a:ext>
            </a:extLst>
          </p:cNvPr>
          <p:cNvPicPr/>
          <p:nvPr/>
        </p:nvPicPr>
        <p:blipFill rotWithShape="1">
          <a:blip r:embed="rId2"/>
          <a:srcRect t="1813"/>
          <a:stretch/>
        </p:blipFill>
        <p:spPr bwMode="auto">
          <a:xfrm>
            <a:off x="6697199" y="2210093"/>
            <a:ext cx="5384667" cy="2743200"/>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F0A49401-41F4-4569-9A0A-A78A081BCFE5}"/>
              </a:ext>
            </a:extLst>
          </p:cNvPr>
          <p:cNvPicPr/>
          <p:nvPr/>
        </p:nvPicPr>
        <p:blipFill>
          <a:blip r:embed="rId3"/>
          <a:stretch>
            <a:fillRect/>
          </a:stretch>
        </p:blipFill>
        <p:spPr>
          <a:xfrm>
            <a:off x="45080" y="2210093"/>
            <a:ext cx="6050920" cy="2755436"/>
          </a:xfrm>
          <a:prstGeom prst="rect">
            <a:avLst/>
          </a:prstGeom>
        </p:spPr>
      </p:pic>
      <p:sp>
        <p:nvSpPr>
          <p:cNvPr id="12" name="TextBox 11">
            <a:extLst>
              <a:ext uri="{FF2B5EF4-FFF2-40B4-BE49-F238E27FC236}">
                <a16:creationId xmlns:a16="http://schemas.microsoft.com/office/drawing/2014/main" id="{38A9ED84-6A72-4A55-BF68-3C9D85425174}"/>
              </a:ext>
            </a:extLst>
          </p:cNvPr>
          <p:cNvSpPr txBox="1"/>
          <p:nvPr/>
        </p:nvSpPr>
        <p:spPr>
          <a:xfrm>
            <a:off x="6697199" y="1666494"/>
            <a:ext cx="3445164" cy="369332"/>
          </a:xfrm>
          <a:prstGeom prst="rect">
            <a:avLst/>
          </a:prstGeom>
          <a:noFill/>
        </p:spPr>
        <p:txBody>
          <a:bodyPr wrap="square" rtlCol="0">
            <a:spAutoFit/>
          </a:bodyPr>
          <a:lstStyle/>
          <a:p>
            <a:r>
              <a:rPr lang="en-US" dirty="0"/>
              <a:t>4.2 </a:t>
            </a:r>
            <a:r>
              <a:rPr lang="en-US" dirty="0" err="1"/>
              <a:t>Đăng</a:t>
            </a:r>
            <a:r>
              <a:rPr lang="en-US" dirty="0"/>
              <a:t> </a:t>
            </a:r>
            <a:r>
              <a:rPr lang="en-US" dirty="0" err="1"/>
              <a:t>nhập</a:t>
            </a:r>
            <a:endParaRPr lang="en-US" dirty="0"/>
          </a:p>
        </p:txBody>
      </p:sp>
    </p:spTree>
    <p:extLst>
      <p:ext uri="{BB962C8B-B14F-4D97-AF65-F5344CB8AC3E}">
        <p14:creationId xmlns:p14="http://schemas.microsoft.com/office/powerpoint/2010/main" val="395895328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27DBF6-12ED-42AE-817B-A2C5D3F2B771}"/>
              </a:ext>
            </a:extLst>
          </p:cNvPr>
          <p:cNvSpPr/>
          <p:nvPr/>
        </p:nvSpPr>
        <p:spPr>
          <a:xfrm>
            <a:off x="0" y="0"/>
            <a:ext cx="12192000" cy="6858000"/>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4435F6EA-A570-42F8-9EA6-68499FB777EC}"/>
              </a:ext>
            </a:extLst>
          </p:cNvPr>
          <p:cNvSpPr/>
          <p:nvPr/>
        </p:nvSpPr>
        <p:spPr>
          <a:xfrm>
            <a:off x="0" y="1"/>
            <a:ext cx="12192000" cy="850392"/>
          </a:xfrm>
          <a:prstGeom prst="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a:extLst>
              <a:ext uri="{FF2B5EF4-FFF2-40B4-BE49-F238E27FC236}">
                <a16:creationId xmlns:a16="http://schemas.microsoft.com/office/drawing/2014/main" id="{3ADDD476-5253-4FCE-B6AA-58A7E7BF8BC8}"/>
              </a:ext>
            </a:extLst>
          </p:cNvPr>
          <p:cNvSpPr/>
          <p:nvPr/>
        </p:nvSpPr>
        <p:spPr>
          <a:xfrm>
            <a:off x="3118042" y="103463"/>
            <a:ext cx="6197600" cy="643467"/>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4.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chức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năng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trang</a:t>
            </a:r>
            <a:r>
              <a:rPr lang="en-US" sz="2400" dirty="0">
                <a:solidFill>
                  <a:schemeClr val="tx1"/>
                </a:solidFill>
                <a:latin typeface="Arial" panose="020B0604020202020204" pitchFamily="34" charset="0"/>
                <a:cs typeface="Arial" panose="020B0604020202020204" pitchFamily="34" charset="0"/>
              </a:rPr>
              <a:t> web</a:t>
            </a:r>
            <a:endParaRPr lang="vi-VN" sz="2400" dirty="0">
              <a:solidFill>
                <a:schemeClr val="tx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3059A8C-F33D-4921-984A-BB121158EFF3}"/>
              </a:ext>
            </a:extLst>
          </p:cNvPr>
          <p:cNvSpPr txBox="1"/>
          <p:nvPr/>
        </p:nvSpPr>
        <p:spPr>
          <a:xfrm>
            <a:off x="0" y="1768355"/>
            <a:ext cx="3445164" cy="369332"/>
          </a:xfrm>
          <a:prstGeom prst="rect">
            <a:avLst/>
          </a:prstGeom>
          <a:noFill/>
        </p:spPr>
        <p:txBody>
          <a:bodyPr wrap="square" rtlCol="0">
            <a:spAutoFit/>
          </a:bodyPr>
          <a:lstStyle/>
          <a:p>
            <a:r>
              <a:rPr lang="en-US" dirty="0"/>
              <a:t>4.3 Giao </a:t>
            </a:r>
            <a:r>
              <a:rPr lang="en-US" dirty="0" err="1"/>
              <a:t>diện</a:t>
            </a:r>
            <a:r>
              <a:rPr lang="en-US" dirty="0"/>
              <a:t> </a:t>
            </a:r>
            <a:r>
              <a:rPr lang="en-US" dirty="0" err="1"/>
              <a:t>trang</a:t>
            </a:r>
            <a:r>
              <a:rPr lang="en-US" dirty="0"/>
              <a:t> </a:t>
            </a:r>
            <a:r>
              <a:rPr lang="en-US" dirty="0" err="1"/>
              <a:t>chủ</a:t>
            </a:r>
            <a:endParaRPr lang="en-US" dirty="0"/>
          </a:p>
        </p:txBody>
      </p:sp>
      <p:sp>
        <p:nvSpPr>
          <p:cNvPr id="12" name="TextBox 11">
            <a:extLst>
              <a:ext uri="{FF2B5EF4-FFF2-40B4-BE49-F238E27FC236}">
                <a16:creationId xmlns:a16="http://schemas.microsoft.com/office/drawing/2014/main" id="{38A9ED84-6A72-4A55-BF68-3C9D85425174}"/>
              </a:ext>
            </a:extLst>
          </p:cNvPr>
          <p:cNvSpPr txBox="1"/>
          <p:nvPr/>
        </p:nvSpPr>
        <p:spPr>
          <a:xfrm>
            <a:off x="6096000" y="1634021"/>
            <a:ext cx="3445164" cy="369332"/>
          </a:xfrm>
          <a:prstGeom prst="rect">
            <a:avLst/>
          </a:prstGeom>
          <a:noFill/>
        </p:spPr>
        <p:txBody>
          <a:bodyPr wrap="square" rtlCol="0">
            <a:spAutoFit/>
          </a:bodyPr>
          <a:lstStyle/>
          <a:p>
            <a:r>
              <a:rPr lang="en-US" dirty="0"/>
              <a:t>4.4 </a:t>
            </a:r>
            <a:r>
              <a:rPr lang="en-US" dirty="0" err="1"/>
              <a:t>Giỏ</a:t>
            </a:r>
            <a:r>
              <a:rPr lang="en-US" dirty="0"/>
              <a:t> </a:t>
            </a:r>
            <a:r>
              <a:rPr lang="en-US" dirty="0" err="1"/>
              <a:t>hàng</a:t>
            </a:r>
            <a:endParaRPr lang="en-US" dirty="0"/>
          </a:p>
        </p:txBody>
      </p:sp>
      <p:pic>
        <p:nvPicPr>
          <p:cNvPr id="13" name="Picture 12">
            <a:extLst>
              <a:ext uri="{FF2B5EF4-FFF2-40B4-BE49-F238E27FC236}">
                <a16:creationId xmlns:a16="http://schemas.microsoft.com/office/drawing/2014/main" id="{0A0D5533-BDA5-4D23-9696-DE0EA160FF3F}"/>
              </a:ext>
            </a:extLst>
          </p:cNvPr>
          <p:cNvPicPr/>
          <p:nvPr/>
        </p:nvPicPr>
        <p:blipFill>
          <a:blip r:embed="rId2"/>
          <a:stretch>
            <a:fillRect/>
          </a:stretch>
        </p:blipFill>
        <p:spPr>
          <a:xfrm>
            <a:off x="92641" y="2137687"/>
            <a:ext cx="5596682" cy="2476278"/>
          </a:xfrm>
          <a:prstGeom prst="rect">
            <a:avLst/>
          </a:prstGeom>
        </p:spPr>
      </p:pic>
      <p:pic>
        <p:nvPicPr>
          <p:cNvPr id="14" name="Picture 13">
            <a:extLst>
              <a:ext uri="{FF2B5EF4-FFF2-40B4-BE49-F238E27FC236}">
                <a16:creationId xmlns:a16="http://schemas.microsoft.com/office/drawing/2014/main" id="{8996F77A-29E0-48AF-80BE-9E43D47C2C28}"/>
              </a:ext>
            </a:extLst>
          </p:cNvPr>
          <p:cNvPicPr/>
          <p:nvPr/>
        </p:nvPicPr>
        <p:blipFill>
          <a:blip r:embed="rId3"/>
          <a:stretch>
            <a:fillRect/>
          </a:stretch>
        </p:blipFill>
        <p:spPr>
          <a:xfrm>
            <a:off x="6096000" y="2137687"/>
            <a:ext cx="5875292" cy="2709328"/>
          </a:xfrm>
          <a:prstGeom prst="rect">
            <a:avLst/>
          </a:prstGeom>
        </p:spPr>
      </p:pic>
    </p:spTree>
    <p:extLst>
      <p:ext uri="{BB962C8B-B14F-4D97-AF65-F5344CB8AC3E}">
        <p14:creationId xmlns:p14="http://schemas.microsoft.com/office/powerpoint/2010/main" val="20987124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27DBF6-12ED-42AE-817B-A2C5D3F2B771}"/>
              </a:ext>
            </a:extLst>
          </p:cNvPr>
          <p:cNvSpPr/>
          <p:nvPr/>
        </p:nvSpPr>
        <p:spPr>
          <a:xfrm>
            <a:off x="0" y="0"/>
            <a:ext cx="12192000" cy="6858000"/>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4435F6EA-A570-42F8-9EA6-68499FB777EC}"/>
              </a:ext>
            </a:extLst>
          </p:cNvPr>
          <p:cNvSpPr/>
          <p:nvPr/>
        </p:nvSpPr>
        <p:spPr>
          <a:xfrm>
            <a:off x="0" y="1"/>
            <a:ext cx="12192000" cy="850392"/>
          </a:xfrm>
          <a:prstGeom prst="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a:extLst>
              <a:ext uri="{FF2B5EF4-FFF2-40B4-BE49-F238E27FC236}">
                <a16:creationId xmlns:a16="http://schemas.microsoft.com/office/drawing/2014/main" id="{3ADDD476-5253-4FCE-B6AA-58A7E7BF8BC8}"/>
              </a:ext>
            </a:extLst>
          </p:cNvPr>
          <p:cNvSpPr/>
          <p:nvPr/>
        </p:nvSpPr>
        <p:spPr>
          <a:xfrm>
            <a:off x="3118042" y="103463"/>
            <a:ext cx="6197600" cy="643467"/>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4.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chức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năng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trang</a:t>
            </a:r>
            <a:r>
              <a:rPr lang="en-US" sz="2400" dirty="0">
                <a:solidFill>
                  <a:schemeClr val="tx1"/>
                </a:solidFill>
                <a:latin typeface="Arial" panose="020B0604020202020204" pitchFamily="34" charset="0"/>
                <a:cs typeface="Arial" panose="020B0604020202020204" pitchFamily="34" charset="0"/>
              </a:rPr>
              <a:t> web</a:t>
            </a:r>
            <a:endParaRPr lang="vi-VN" sz="2400" dirty="0">
              <a:solidFill>
                <a:schemeClr val="tx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3059A8C-F33D-4921-984A-BB121158EFF3}"/>
              </a:ext>
            </a:extLst>
          </p:cNvPr>
          <p:cNvSpPr txBox="1"/>
          <p:nvPr/>
        </p:nvSpPr>
        <p:spPr>
          <a:xfrm>
            <a:off x="0" y="1768355"/>
            <a:ext cx="3445164" cy="369332"/>
          </a:xfrm>
          <a:prstGeom prst="rect">
            <a:avLst/>
          </a:prstGeom>
          <a:noFill/>
        </p:spPr>
        <p:txBody>
          <a:bodyPr wrap="square" rtlCol="0">
            <a:spAutoFit/>
          </a:bodyPr>
          <a:lstStyle/>
          <a:p>
            <a:r>
              <a:rPr lang="en-US" dirty="0"/>
              <a:t>4.4 Thanh </a:t>
            </a:r>
            <a:r>
              <a:rPr lang="en-US" dirty="0" err="1"/>
              <a:t>toán</a:t>
            </a:r>
            <a:r>
              <a:rPr lang="en-US" dirty="0"/>
              <a:t> </a:t>
            </a:r>
          </a:p>
        </p:txBody>
      </p:sp>
      <p:pic>
        <p:nvPicPr>
          <p:cNvPr id="10" name="Picture 9">
            <a:extLst>
              <a:ext uri="{FF2B5EF4-FFF2-40B4-BE49-F238E27FC236}">
                <a16:creationId xmlns:a16="http://schemas.microsoft.com/office/drawing/2014/main" id="{50288FAF-8130-4205-93F7-224AF2AEDF7F}"/>
              </a:ext>
            </a:extLst>
          </p:cNvPr>
          <p:cNvPicPr/>
          <p:nvPr/>
        </p:nvPicPr>
        <p:blipFill>
          <a:blip r:embed="rId2"/>
          <a:stretch>
            <a:fillRect/>
          </a:stretch>
        </p:blipFill>
        <p:spPr>
          <a:xfrm>
            <a:off x="289651" y="2582230"/>
            <a:ext cx="6465454" cy="2827648"/>
          </a:xfrm>
          <a:prstGeom prst="rect">
            <a:avLst/>
          </a:prstGeom>
        </p:spPr>
      </p:pic>
      <p:pic>
        <p:nvPicPr>
          <p:cNvPr id="11" name="Picture 10">
            <a:extLst>
              <a:ext uri="{FF2B5EF4-FFF2-40B4-BE49-F238E27FC236}">
                <a16:creationId xmlns:a16="http://schemas.microsoft.com/office/drawing/2014/main" id="{D64DCB4A-4CC1-4A10-BA40-396A4FBE17C2}"/>
              </a:ext>
            </a:extLst>
          </p:cNvPr>
          <p:cNvPicPr/>
          <p:nvPr/>
        </p:nvPicPr>
        <p:blipFill>
          <a:blip r:embed="rId3"/>
          <a:stretch>
            <a:fillRect/>
          </a:stretch>
        </p:blipFill>
        <p:spPr>
          <a:xfrm>
            <a:off x="7044756" y="2104901"/>
            <a:ext cx="4074795" cy="3474720"/>
          </a:xfrm>
          <a:prstGeom prst="rect">
            <a:avLst/>
          </a:prstGeom>
        </p:spPr>
      </p:pic>
    </p:spTree>
    <p:extLst>
      <p:ext uri="{BB962C8B-B14F-4D97-AF65-F5344CB8AC3E}">
        <p14:creationId xmlns:p14="http://schemas.microsoft.com/office/powerpoint/2010/main" val="169211170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27DBF6-12ED-42AE-817B-A2C5D3F2B771}"/>
              </a:ext>
            </a:extLst>
          </p:cNvPr>
          <p:cNvSpPr/>
          <p:nvPr/>
        </p:nvSpPr>
        <p:spPr>
          <a:xfrm>
            <a:off x="0" y="0"/>
            <a:ext cx="12192000" cy="6858000"/>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4435F6EA-A570-42F8-9EA6-68499FB777EC}"/>
              </a:ext>
            </a:extLst>
          </p:cNvPr>
          <p:cNvSpPr/>
          <p:nvPr/>
        </p:nvSpPr>
        <p:spPr>
          <a:xfrm>
            <a:off x="0" y="1"/>
            <a:ext cx="12192000" cy="850392"/>
          </a:xfrm>
          <a:prstGeom prst="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a:extLst>
              <a:ext uri="{FF2B5EF4-FFF2-40B4-BE49-F238E27FC236}">
                <a16:creationId xmlns:a16="http://schemas.microsoft.com/office/drawing/2014/main" id="{3ADDD476-5253-4FCE-B6AA-58A7E7BF8BC8}"/>
              </a:ext>
            </a:extLst>
          </p:cNvPr>
          <p:cNvSpPr/>
          <p:nvPr/>
        </p:nvSpPr>
        <p:spPr>
          <a:xfrm>
            <a:off x="3118042" y="103463"/>
            <a:ext cx="6197600" cy="643467"/>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4.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chức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năng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trang</a:t>
            </a:r>
            <a:r>
              <a:rPr lang="en-US" sz="2400" dirty="0">
                <a:solidFill>
                  <a:schemeClr val="tx1"/>
                </a:solidFill>
                <a:latin typeface="Arial" panose="020B0604020202020204" pitchFamily="34" charset="0"/>
                <a:cs typeface="Arial" panose="020B0604020202020204" pitchFamily="34" charset="0"/>
              </a:rPr>
              <a:t> web</a:t>
            </a:r>
            <a:endParaRPr lang="vi-VN" sz="2400" dirty="0">
              <a:solidFill>
                <a:schemeClr val="tx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3059A8C-F33D-4921-984A-BB121158EFF3}"/>
              </a:ext>
            </a:extLst>
          </p:cNvPr>
          <p:cNvSpPr txBox="1"/>
          <p:nvPr/>
        </p:nvSpPr>
        <p:spPr>
          <a:xfrm>
            <a:off x="-1" y="1768355"/>
            <a:ext cx="4913745" cy="369332"/>
          </a:xfrm>
          <a:prstGeom prst="rect">
            <a:avLst/>
          </a:prstGeom>
          <a:noFill/>
        </p:spPr>
        <p:txBody>
          <a:bodyPr wrap="square" rtlCol="0">
            <a:spAutoFit/>
          </a:bodyPr>
          <a:lstStyle/>
          <a:p>
            <a:r>
              <a:rPr lang="en-US" dirty="0"/>
              <a:t>4.5 Giao </a:t>
            </a:r>
            <a:r>
              <a:rPr lang="en-US" dirty="0" err="1"/>
              <a:t>hàng</a:t>
            </a:r>
            <a:r>
              <a:rPr lang="en-US" dirty="0"/>
              <a:t> </a:t>
            </a:r>
            <a:r>
              <a:rPr lang="en-US" dirty="0" err="1"/>
              <a:t>và</a:t>
            </a:r>
            <a:r>
              <a:rPr lang="en-US" dirty="0"/>
              <a:t> </a:t>
            </a:r>
            <a:r>
              <a:rPr lang="en-US" dirty="0" err="1"/>
              <a:t>thông</a:t>
            </a:r>
            <a:r>
              <a:rPr lang="en-US" dirty="0"/>
              <a:t> </a:t>
            </a:r>
            <a:r>
              <a:rPr lang="en-US" dirty="0" err="1"/>
              <a:t>báo</a:t>
            </a:r>
            <a:r>
              <a:rPr lang="en-US" dirty="0"/>
              <a:t> qua Email</a:t>
            </a:r>
          </a:p>
        </p:txBody>
      </p:sp>
      <p:pic>
        <p:nvPicPr>
          <p:cNvPr id="12" name="Picture 11">
            <a:extLst>
              <a:ext uri="{FF2B5EF4-FFF2-40B4-BE49-F238E27FC236}">
                <a16:creationId xmlns:a16="http://schemas.microsoft.com/office/drawing/2014/main" id="{0ED2EB5C-AD2F-42CF-BDDC-08FA7BC6BCFB}"/>
              </a:ext>
            </a:extLst>
          </p:cNvPr>
          <p:cNvPicPr/>
          <p:nvPr/>
        </p:nvPicPr>
        <p:blipFill>
          <a:blip r:embed="rId2"/>
          <a:stretch>
            <a:fillRect/>
          </a:stretch>
        </p:blipFill>
        <p:spPr>
          <a:xfrm>
            <a:off x="337281" y="2310765"/>
            <a:ext cx="5760720" cy="2661920"/>
          </a:xfrm>
          <a:prstGeom prst="rect">
            <a:avLst/>
          </a:prstGeom>
        </p:spPr>
      </p:pic>
      <p:pic>
        <p:nvPicPr>
          <p:cNvPr id="13" name="Picture 12">
            <a:extLst>
              <a:ext uri="{FF2B5EF4-FFF2-40B4-BE49-F238E27FC236}">
                <a16:creationId xmlns:a16="http://schemas.microsoft.com/office/drawing/2014/main" id="{A53624FE-438B-49DA-8D3C-7293A6EB0E90}"/>
              </a:ext>
            </a:extLst>
          </p:cNvPr>
          <p:cNvPicPr/>
          <p:nvPr/>
        </p:nvPicPr>
        <p:blipFill>
          <a:blip r:embed="rId3"/>
          <a:stretch>
            <a:fillRect/>
          </a:stretch>
        </p:blipFill>
        <p:spPr>
          <a:xfrm>
            <a:off x="6431280" y="2402840"/>
            <a:ext cx="5760720" cy="2477770"/>
          </a:xfrm>
          <a:prstGeom prst="rect">
            <a:avLst/>
          </a:prstGeom>
        </p:spPr>
      </p:pic>
    </p:spTree>
    <p:extLst>
      <p:ext uri="{BB962C8B-B14F-4D97-AF65-F5344CB8AC3E}">
        <p14:creationId xmlns:p14="http://schemas.microsoft.com/office/powerpoint/2010/main" val="298511763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393</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Russo One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Công Nguyễn</dc:creator>
  <cp:lastModifiedBy>Nhon Nguyen</cp:lastModifiedBy>
  <cp:revision>31</cp:revision>
  <dcterms:created xsi:type="dcterms:W3CDTF">2021-06-09T11:10:48Z</dcterms:created>
  <dcterms:modified xsi:type="dcterms:W3CDTF">2023-12-28T14:52:47Z</dcterms:modified>
</cp:coreProperties>
</file>