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7559675" cx="10080625"/>
  <p:notesSz cx="7772400" cy="10058400"/>
  <p:embeddedFontLst>
    <p:embeddedFont>
      <p:font typeface="Ubuntu"/>
      <p:regular r:id="rId25"/>
      <p:bold r:id="rId26"/>
      <p:italic r:id="rId27"/>
      <p:boldItalic r:id="rId28"/>
    </p:embeddedFont>
    <p:embeddedFont>
      <p:font typeface="Roboto"/>
      <p:regular r:id="rId29"/>
      <p:bold r:id="rId30"/>
      <p:italic r:id="rId31"/>
      <p:boldItalic r:id="rId32"/>
    </p:embeddedFont>
    <p:embeddedFont>
      <p:font typeface="Merriweather"/>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9ACA5C6-3620-4B75-B43B-E1DE0CFFA4CC}">
  <a:tblStyle styleId="{79ACA5C6-3620-4B75-B43B-E1DE0CFFA4CC}"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Ubuntu-bold.fntdata"/><Relationship Id="rId25" Type="http://schemas.openxmlformats.org/officeDocument/2006/relationships/font" Target="fonts/Ubuntu-regular.fntdata"/><Relationship Id="rId28" Type="http://schemas.openxmlformats.org/officeDocument/2006/relationships/font" Target="fonts/Ubuntu-boldItalic.fntdata"/><Relationship Id="rId27" Type="http://schemas.openxmlformats.org/officeDocument/2006/relationships/font" Target="fonts/Ubuntu-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33" Type="http://schemas.openxmlformats.org/officeDocument/2006/relationships/font" Target="fonts/Merriweather-regular.fntdata"/><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35" Type="http://schemas.openxmlformats.org/officeDocument/2006/relationships/font" Target="fonts/Merriweather-italic.fntdata"/><Relationship Id="rId12" Type="http://schemas.openxmlformats.org/officeDocument/2006/relationships/slide" Target="slides/slide7.xml"/><Relationship Id="rId34" Type="http://schemas.openxmlformats.org/officeDocument/2006/relationships/font" Target="fonts/Merriweather-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erriweather-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77225" y="4777725"/>
            <a:ext cx="6217900" cy="4526275"/>
          </a:xfrm>
          <a:prstGeom prst="rect">
            <a:avLst/>
          </a:prstGeom>
          <a:noFill/>
          <a:ln>
            <a:noFill/>
          </a:ln>
        </p:spPr>
        <p:txBody>
          <a:bodyPr anchorCtr="0" anchor="t" bIns="91425" lIns="91425" spcFirstLastPara="1" rIns="91425" wrap="square" tIns="91425"/>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3" name="Shape 63"/>
        <p:cNvGrpSpPr/>
        <p:nvPr/>
      </p:nvGrpSpPr>
      <p:grpSpPr>
        <a:xfrm>
          <a:off x="0" y="0"/>
          <a:ext cx="0" cy="0"/>
          <a:chOff x="0" y="0"/>
          <a:chExt cx="0" cy="0"/>
        </a:xfrm>
      </p:grpSpPr>
      <p:sp>
        <p:nvSpPr>
          <p:cNvPr id="64" name="Google Shape;64;p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6" name="Shape 126"/>
        <p:cNvGrpSpPr/>
        <p:nvPr/>
      </p:nvGrpSpPr>
      <p:grpSpPr>
        <a:xfrm>
          <a:off x="0" y="0"/>
          <a:ext cx="0" cy="0"/>
          <a:chOff x="0" y="0"/>
          <a:chExt cx="0" cy="0"/>
        </a:xfrm>
      </p:grpSpPr>
      <p:sp>
        <p:nvSpPr>
          <p:cNvPr id="127" name="Google Shape;127;g4c23c93817_2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4c23c93817_2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4c23c93817_3_3: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4c23c93817_3_3: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Need to make clear that results must be interpretable...</a:t>
            </a:r>
            <a:endParaRPr/>
          </a:p>
        </p:txBody>
      </p:sp>
      <p:sp>
        <p:nvSpPr>
          <p:cNvPr id="141" name="Google Shape;141;p11: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4c23c93817_3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4c23c93817_3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Show baseline accuracy here going from one week to the next, for one of the best variables, r_2, explained variance, and root_mean_squared_error.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4c23c93817_3_1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4c23c93817_3_12: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Show improvement on baseline, like slide above. Note how the model slowly learns election related incidents are less likely.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4e6a43e8be_0_0: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4e6a43e8be_0_0: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g4d5d64661c_0_4: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4d5d64661c_0_4: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 name="Shape 69"/>
        <p:cNvGrpSpPr/>
        <p:nvPr/>
      </p:nvGrpSpPr>
      <p:grpSpPr>
        <a:xfrm>
          <a:off x="0" y="0"/>
          <a:ext cx="0" cy="0"/>
          <a:chOff x="0" y="0"/>
          <a:chExt cx="0" cy="0"/>
        </a:xfrm>
      </p:grpSpPr>
      <p:sp>
        <p:nvSpPr>
          <p:cNvPr id="70" name="Google Shape;70;p2: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3: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p4: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p7: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7: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p9: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9: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4d6287f664_0_5: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4d6287f664_0_5: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4d6287f664_0_42:notes"/>
          <p:cNvSpPr/>
          <p:nvPr>
            <p:ph idx="2" type="sldImg"/>
          </p:nvPr>
        </p:nvSpPr>
        <p:spPr>
          <a:xfrm>
            <a:off x="1295650" y="754375"/>
            <a:ext cx="5181900" cy="37719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4d6287f664_0_42:notes"/>
          <p:cNvSpPr txBox="1"/>
          <p:nvPr>
            <p:ph idx="1" type="body"/>
          </p:nvPr>
        </p:nvSpPr>
        <p:spPr>
          <a:xfrm>
            <a:off x="777225" y="4777725"/>
            <a:ext cx="6217800" cy="452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p10:notes"/>
          <p:cNvSpPr txBox="1"/>
          <p:nvPr>
            <p:ph idx="1" type="body"/>
          </p:nvPr>
        </p:nvSpPr>
        <p:spPr>
          <a:xfrm>
            <a:off x="777225" y="4777725"/>
            <a:ext cx="6217900" cy="45262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0:notes"/>
          <p:cNvSpPr/>
          <p:nvPr>
            <p:ph idx="2" type="sldImg"/>
          </p:nvPr>
        </p:nvSpPr>
        <p:spPr>
          <a:xfrm>
            <a:off x="1295650" y="754375"/>
            <a:ext cx="5181850" cy="37719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38" y="0"/>
            <a:ext cx="10080621" cy="646432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43628" y="793262"/>
            <a:ext cx="9393300" cy="1884900"/>
          </a:xfrm>
          <a:prstGeom prst="rect">
            <a:avLst/>
          </a:prstGeom>
        </p:spPr>
        <p:txBody>
          <a:bodyPr anchorCtr="0" anchor="t" bIns="111975" lIns="111975" spcFirstLastPara="1" rIns="111975" wrap="square" tIns="111975"/>
          <a:lstStyle>
            <a:lvl1pPr lvl="0">
              <a:spcBef>
                <a:spcPts val="0"/>
              </a:spcBef>
              <a:spcAft>
                <a:spcPts val="0"/>
              </a:spcAft>
              <a:buSzPts val="4400"/>
              <a:buNone/>
              <a:defRPr sz="4400"/>
            </a:lvl1pPr>
            <a:lvl2pPr lvl="1">
              <a:spcBef>
                <a:spcPts val="0"/>
              </a:spcBef>
              <a:spcAft>
                <a:spcPts val="0"/>
              </a:spcAft>
              <a:buSzPts val="4400"/>
              <a:buNone/>
              <a:defRPr sz="4400"/>
            </a:lvl2pPr>
            <a:lvl3pPr lvl="2">
              <a:spcBef>
                <a:spcPts val="0"/>
              </a:spcBef>
              <a:spcAft>
                <a:spcPts val="0"/>
              </a:spcAft>
              <a:buSzPts val="4400"/>
              <a:buNone/>
              <a:defRPr sz="4400"/>
            </a:lvl3pPr>
            <a:lvl4pPr lvl="3">
              <a:spcBef>
                <a:spcPts val="0"/>
              </a:spcBef>
              <a:spcAft>
                <a:spcPts val="0"/>
              </a:spcAft>
              <a:buSzPts val="4400"/>
              <a:buNone/>
              <a:defRPr sz="4400"/>
            </a:lvl4pPr>
            <a:lvl5pPr lvl="4">
              <a:spcBef>
                <a:spcPts val="0"/>
              </a:spcBef>
              <a:spcAft>
                <a:spcPts val="0"/>
              </a:spcAft>
              <a:buSzPts val="4400"/>
              <a:buNone/>
              <a:defRPr sz="4400"/>
            </a:lvl5pPr>
            <a:lvl6pPr lvl="5">
              <a:spcBef>
                <a:spcPts val="0"/>
              </a:spcBef>
              <a:spcAft>
                <a:spcPts val="0"/>
              </a:spcAft>
              <a:buSzPts val="4400"/>
              <a:buNone/>
              <a:defRPr sz="4400"/>
            </a:lvl6pPr>
            <a:lvl7pPr lvl="6">
              <a:spcBef>
                <a:spcPts val="0"/>
              </a:spcBef>
              <a:spcAft>
                <a:spcPts val="0"/>
              </a:spcAft>
              <a:buSzPts val="4400"/>
              <a:buNone/>
              <a:defRPr sz="4400"/>
            </a:lvl7pPr>
            <a:lvl8pPr lvl="7">
              <a:spcBef>
                <a:spcPts val="0"/>
              </a:spcBef>
              <a:spcAft>
                <a:spcPts val="0"/>
              </a:spcAft>
              <a:buSzPts val="4400"/>
              <a:buNone/>
              <a:defRPr sz="4400"/>
            </a:lvl8pPr>
            <a:lvl9pPr lvl="8">
              <a:spcBef>
                <a:spcPts val="0"/>
              </a:spcBef>
              <a:spcAft>
                <a:spcPts val="0"/>
              </a:spcAft>
              <a:buSzPts val="4400"/>
              <a:buNone/>
              <a:defRPr sz="4400"/>
            </a:lvl9pPr>
          </a:lstStyle>
          <a:p/>
        </p:txBody>
      </p:sp>
      <p:sp>
        <p:nvSpPr>
          <p:cNvPr id="12" name="Google Shape;12;p2"/>
          <p:cNvSpPr txBox="1"/>
          <p:nvPr>
            <p:ph idx="1" type="subTitle"/>
          </p:nvPr>
        </p:nvSpPr>
        <p:spPr>
          <a:xfrm>
            <a:off x="343628" y="2761020"/>
            <a:ext cx="4677300" cy="1085100"/>
          </a:xfrm>
          <a:prstGeom prst="rect">
            <a:avLst/>
          </a:prstGeom>
        </p:spPr>
        <p:txBody>
          <a:bodyPr anchorCtr="0" anchor="t" bIns="111975" lIns="111975" spcFirstLastPara="1" rIns="111975" wrap="square" tIns="111975"/>
          <a:lstStyle>
            <a:lvl1pPr lvl="0">
              <a:lnSpc>
                <a:spcPct val="100000"/>
              </a:lnSpc>
              <a:spcBef>
                <a:spcPts val="0"/>
              </a:spcBef>
              <a:spcAft>
                <a:spcPts val="0"/>
              </a:spcAft>
              <a:buClr>
                <a:schemeClr val="lt2"/>
              </a:buClr>
              <a:buSzPts val="2000"/>
              <a:buNone/>
              <a:defRPr sz="2000">
                <a:solidFill>
                  <a:schemeClr val="lt2"/>
                </a:solidFill>
              </a:defRPr>
            </a:lvl1pPr>
            <a:lvl2pPr lvl="1">
              <a:lnSpc>
                <a:spcPct val="100000"/>
              </a:lnSpc>
              <a:spcBef>
                <a:spcPts val="0"/>
              </a:spcBef>
              <a:spcAft>
                <a:spcPts val="0"/>
              </a:spcAft>
              <a:buClr>
                <a:schemeClr val="lt2"/>
              </a:buClr>
              <a:buSzPts val="2000"/>
              <a:buNone/>
              <a:defRPr sz="2000">
                <a:solidFill>
                  <a:schemeClr val="lt2"/>
                </a:solidFill>
              </a:defRPr>
            </a:lvl2pPr>
            <a:lvl3pPr lvl="2">
              <a:lnSpc>
                <a:spcPct val="100000"/>
              </a:lnSpc>
              <a:spcBef>
                <a:spcPts val="0"/>
              </a:spcBef>
              <a:spcAft>
                <a:spcPts val="0"/>
              </a:spcAft>
              <a:buClr>
                <a:schemeClr val="lt2"/>
              </a:buClr>
              <a:buSzPts val="2000"/>
              <a:buNone/>
              <a:defRPr sz="2000">
                <a:solidFill>
                  <a:schemeClr val="lt2"/>
                </a:solidFill>
              </a:defRPr>
            </a:lvl3pPr>
            <a:lvl4pPr lvl="3">
              <a:lnSpc>
                <a:spcPct val="100000"/>
              </a:lnSpc>
              <a:spcBef>
                <a:spcPts val="0"/>
              </a:spcBef>
              <a:spcAft>
                <a:spcPts val="0"/>
              </a:spcAft>
              <a:buClr>
                <a:schemeClr val="lt2"/>
              </a:buClr>
              <a:buSzPts val="2000"/>
              <a:buNone/>
              <a:defRPr sz="2000">
                <a:solidFill>
                  <a:schemeClr val="lt2"/>
                </a:solidFill>
              </a:defRPr>
            </a:lvl4pPr>
            <a:lvl5pPr lvl="4">
              <a:lnSpc>
                <a:spcPct val="100000"/>
              </a:lnSpc>
              <a:spcBef>
                <a:spcPts val="0"/>
              </a:spcBef>
              <a:spcAft>
                <a:spcPts val="0"/>
              </a:spcAft>
              <a:buClr>
                <a:schemeClr val="lt2"/>
              </a:buClr>
              <a:buSzPts val="2000"/>
              <a:buNone/>
              <a:defRPr sz="2000">
                <a:solidFill>
                  <a:schemeClr val="lt2"/>
                </a:solidFill>
              </a:defRPr>
            </a:lvl5pPr>
            <a:lvl6pPr lvl="5">
              <a:lnSpc>
                <a:spcPct val="100000"/>
              </a:lnSpc>
              <a:spcBef>
                <a:spcPts val="0"/>
              </a:spcBef>
              <a:spcAft>
                <a:spcPts val="0"/>
              </a:spcAft>
              <a:buClr>
                <a:schemeClr val="lt2"/>
              </a:buClr>
              <a:buSzPts val="2000"/>
              <a:buNone/>
              <a:defRPr sz="2000">
                <a:solidFill>
                  <a:schemeClr val="lt2"/>
                </a:solidFill>
              </a:defRPr>
            </a:lvl6pPr>
            <a:lvl7pPr lvl="6">
              <a:lnSpc>
                <a:spcPct val="100000"/>
              </a:lnSpc>
              <a:spcBef>
                <a:spcPts val="0"/>
              </a:spcBef>
              <a:spcAft>
                <a:spcPts val="0"/>
              </a:spcAft>
              <a:buClr>
                <a:schemeClr val="lt2"/>
              </a:buClr>
              <a:buSzPts val="2000"/>
              <a:buNone/>
              <a:defRPr sz="2000">
                <a:solidFill>
                  <a:schemeClr val="lt2"/>
                </a:solidFill>
              </a:defRPr>
            </a:lvl7pPr>
            <a:lvl8pPr lvl="7">
              <a:lnSpc>
                <a:spcPct val="100000"/>
              </a:lnSpc>
              <a:spcBef>
                <a:spcPts val="0"/>
              </a:spcBef>
              <a:spcAft>
                <a:spcPts val="0"/>
              </a:spcAft>
              <a:buClr>
                <a:schemeClr val="lt2"/>
              </a:buClr>
              <a:buSzPts val="2000"/>
              <a:buNone/>
              <a:defRPr sz="2000">
                <a:solidFill>
                  <a:schemeClr val="lt2"/>
                </a:solidFill>
              </a:defRPr>
            </a:lvl8pPr>
            <a:lvl9pPr lvl="8">
              <a:lnSpc>
                <a:spcPct val="100000"/>
              </a:lnSpc>
              <a:spcBef>
                <a:spcPts val="0"/>
              </a:spcBef>
              <a:spcAft>
                <a:spcPts val="0"/>
              </a:spcAft>
              <a:buClr>
                <a:schemeClr val="lt2"/>
              </a:buClr>
              <a:buSzPts val="2000"/>
              <a:buNone/>
              <a:defRPr sz="2000">
                <a:solidFill>
                  <a:schemeClr val="lt2"/>
                </a:solidFill>
              </a:defRPr>
            </a:lvl9pPr>
          </a:lstStyle>
          <a:p/>
        </p:txBody>
      </p:sp>
      <p:sp>
        <p:nvSpPr>
          <p:cNvPr id="13" name="Google Shape;13;p2"/>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43683" y="1221622"/>
            <a:ext cx="5881500" cy="1829400"/>
          </a:xfrm>
          <a:prstGeom prst="rect">
            <a:avLst/>
          </a:prstGeom>
        </p:spPr>
        <p:txBody>
          <a:bodyPr anchorCtr="0" anchor="b" bIns="111975" lIns="111975" spcFirstLastPara="1" rIns="111975" wrap="square" tIns="111975"/>
          <a:lstStyle>
            <a:lvl1pPr lvl="0">
              <a:spcBef>
                <a:spcPts val="0"/>
              </a:spcBef>
              <a:spcAft>
                <a:spcPts val="0"/>
              </a:spcAft>
              <a:buClr>
                <a:schemeClr val="lt1"/>
              </a:buClr>
              <a:buSzPts val="12200"/>
              <a:buNone/>
              <a:defRPr sz="12200">
                <a:solidFill>
                  <a:schemeClr val="lt1"/>
                </a:solidFill>
              </a:defRPr>
            </a:lvl1pPr>
            <a:lvl2pPr lvl="1">
              <a:spcBef>
                <a:spcPts val="0"/>
              </a:spcBef>
              <a:spcAft>
                <a:spcPts val="0"/>
              </a:spcAft>
              <a:buClr>
                <a:schemeClr val="lt1"/>
              </a:buClr>
              <a:buSzPts val="12200"/>
              <a:buNone/>
              <a:defRPr sz="12200">
                <a:solidFill>
                  <a:schemeClr val="lt1"/>
                </a:solidFill>
              </a:defRPr>
            </a:lvl2pPr>
            <a:lvl3pPr lvl="2">
              <a:spcBef>
                <a:spcPts val="0"/>
              </a:spcBef>
              <a:spcAft>
                <a:spcPts val="0"/>
              </a:spcAft>
              <a:buClr>
                <a:schemeClr val="lt1"/>
              </a:buClr>
              <a:buSzPts val="12200"/>
              <a:buNone/>
              <a:defRPr sz="12200">
                <a:solidFill>
                  <a:schemeClr val="lt1"/>
                </a:solidFill>
              </a:defRPr>
            </a:lvl3pPr>
            <a:lvl4pPr lvl="3">
              <a:spcBef>
                <a:spcPts val="0"/>
              </a:spcBef>
              <a:spcAft>
                <a:spcPts val="0"/>
              </a:spcAft>
              <a:buClr>
                <a:schemeClr val="lt1"/>
              </a:buClr>
              <a:buSzPts val="12200"/>
              <a:buNone/>
              <a:defRPr sz="12200">
                <a:solidFill>
                  <a:schemeClr val="lt1"/>
                </a:solidFill>
              </a:defRPr>
            </a:lvl4pPr>
            <a:lvl5pPr lvl="4">
              <a:spcBef>
                <a:spcPts val="0"/>
              </a:spcBef>
              <a:spcAft>
                <a:spcPts val="0"/>
              </a:spcAft>
              <a:buClr>
                <a:schemeClr val="lt1"/>
              </a:buClr>
              <a:buSzPts val="12200"/>
              <a:buNone/>
              <a:defRPr sz="12200">
                <a:solidFill>
                  <a:schemeClr val="lt1"/>
                </a:solidFill>
              </a:defRPr>
            </a:lvl5pPr>
            <a:lvl6pPr lvl="5">
              <a:spcBef>
                <a:spcPts val="0"/>
              </a:spcBef>
              <a:spcAft>
                <a:spcPts val="0"/>
              </a:spcAft>
              <a:buClr>
                <a:schemeClr val="lt1"/>
              </a:buClr>
              <a:buSzPts val="12200"/>
              <a:buNone/>
              <a:defRPr sz="12200">
                <a:solidFill>
                  <a:schemeClr val="lt1"/>
                </a:solidFill>
              </a:defRPr>
            </a:lvl6pPr>
            <a:lvl7pPr lvl="6">
              <a:spcBef>
                <a:spcPts val="0"/>
              </a:spcBef>
              <a:spcAft>
                <a:spcPts val="0"/>
              </a:spcAft>
              <a:buClr>
                <a:schemeClr val="lt1"/>
              </a:buClr>
              <a:buSzPts val="12200"/>
              <a:buNone/>
              <a:defRPr sz="12200">
                <a:solidFill>
                  <a:schemeClr val="lt1"/>
                </a:solidFill>
              </a:defRPr>
            </a:lvl7pPr>
            <a:lvl8pPr lvl="7">
              <a:spcBef>
                <a:spcPts val="0"/>
              </a:spcBef>
              <a:spcAft>
                <a:spcPts val="0"/>
              </a:spcAft>
              <a:buClr>
                <a:schemeClr val="lt1"/>
              </a:buClr>
              <a:buSzPts val="12200"/>
              <a:buNone/>
              <a:defRPr sz="12200">
                <a:solidFill>
                  <a:schemeClr val="lt1"/>
                </a:solidFill>
              </a:defRPr>
            </a:lvl8pPr>
            <a:lvl9pPr lvl="8">
              <a:spcBef>
                <a:spcPts val="0"/>
              </a:spcBef>
              <a:spcAft>
                <a:spcPts val="0"/>
              </a:spcAft>
              <a:buClr>
                <a:schemeClr val="lt1"/>
              </a:buClr>
              <a:buSzPts val="12200"/>
              <a:buNone/>
              <a:defRPr sz="12200">
                <a:solidFill>
                  <a:schemeClr val="lt1"/>
                </a:solidFill>
              </a:defRPr>
            </a:lvl9pPr>
          </a:lstStyle>
          <a:p>
            <a:r>
              <a:t>xx%</a:t>
            </a:r>
          </a:p>
        </p:txBody>
      </p:sp>
      <p:sp>
        <p:nvSpPr>
          <p:cNvPr id="56" name="Google Shape;56;p11"/>
          <p:cNvSpPr txBox="1"/>
          <p:nvPr>
            <p:ph idx="1" type="body"/>
          </p:nvPr>
        </p:nvSpPr>
        <p:spPr>
          <a:xfrm>
            <a:off x="343628" y="3117971"/>
            <a:ext cx="5881500" cy="1385400"/>
          </a:xfrm>
          <a:prstGeom prst="rect">
            <a:avLst/>
          </a:prstGeom>
        </p:spPr>
        <p:txBody>
          <a:bodyPr anchorCtr="0" anchor="t" bIns="111975" lIns="111975" spcFirstLastPara="1" rIns="111975" wrap="square" tIns="111975"/>
          <a:lstStyle>
            <a:lvl1pPr indent="-330200" lvl="0" marL="457200">
              <a:spcBef>
                <a:spcPts val="0"/>
              </a:spcBef>
              <a:spcAft>
                <a:spcPts val="0"/>
              </a:spcAft>
              <a:buClr>
                <a:schemeClr val="accent2"/>
              </a:buClr>
              <a:buSzPts val="1600"/>
              <a:buChar char="●"/>
              <a:defRPr>
                <a:solidFill>
                  <a:schemeClr val="accent2"/>
                </a:solidFill>
              </a:defRPr>
            </a:lvl1pPr>
            <a:lvl2pPr indent="-311150" lvl="1" marL="914400">
              <a:spcBef>
                <a:spcPts val="2000"/>
              </a:spcBef>
              <a:spcAft>
                <a:spcPts val="0"/>
              </a:spcAft>
              <a:buClr>
                <a:schemeClr val="accent2"/>
              </a:buClr>
              <a:buSzPts val="1300"/>
              <a:buChar char="○"/>
              <a:defRPr>
                <a:solidFill>
                  <a:schemeClr val="accent2"/>
                </a:solidFill>
              </a:defRPr>
            </a:lvl2pPr>
            <a:lvl3pPr indent="-311150" lvl="2" marL="1371600">
              <a:spcBef>
                <a:spcPts val="2000"/>
              </a:spcBef>
              <a:spcAft>
                <a:spcPts val="0"/>
              </a:spcAft>
              <a:buClr>
                <a:schemeClr val="accent2"/>
              </a:buClr>
              <a:buSzPts val="1300"/>
              <a:buChar char="■"/>
              <a:defRPr>
                <a:solidFill>
                  <a:schemeClr val="accent2"/>
                </a:solidFill>
              </a:defRPr>
            </a:lvl3pPr>
            <a:lvl4pPr indent="-311150" lvl="3" marL="1828800">
              <a:spcBef>
                <a:spcPts val="2000"/>
              </a:spcBef>
              <a:spcAft>
                <a:spcPts val="0"/>
              </a:spcAft>
              <a:buClr>
                <a:schemeClr val="accent2"/>
              </a:buClr>
              <a:buSzPts val="1300"/>
              <a:buChar char="●"/>
              <a:defRPr>
                <a:solidFill>
                  <a:schemeClr val="accent2"/>
                </a:solidFill>
              </a:defRPr>
            </a:lvl4pPr>
            <a:lvl5pPr indent="-311150" lvl="4" marL="2286000">
              <a:spcBef>
                <a:spcPts val="2000"/>
              </a:spcBef>
              <a:spcAft>
                <a:spcPts val="0"/>
              </a:spcAft>
              <a:buClr>
                <a:schemeClr val="accent2"/>
              </a:buClr>
              <a:buSzPts val="1300"/>
              <a:buChar char="○"/>
              <a:defRPr>
                <a:solidFill>
                  <a:schemeClr val="accent2"/>
                </a:solidFill>
              </a:defRPr>
            </a:lvl5pPr>
            <a:lvl6pPr indent="-311150" lvl="5" marL="2743200">
              <a:spcBef>
                <a:spcPts val="2000"/>
              </a:spcBef>
              <a:spcAft>
                <a:spcPts val="0"/>
              </a:spcAft>
              <a:buClr>
                <a:schemeClr val="accent2"/>
              </a:buClr>
              <a:buSzPts val="1300"/>
              <a:buChar char="■"/>
              <a:defRPr>
                <a:solidFill>
                  <a:schemeClr val="accent2"/>
                </a:solidFill>
              </a:defRPr>
            </a:lvl6pPr>
            <a:lvl7pPr indent="-311150" lvl="6" marL="3200400">
              <a:spcBef>
                <a:spcPts val="2000"/>
              </a:spcBef>
              <a:spcAft>
                <a:spcPts val="0"/>
              </a:spcAft>
              <a:buClr>
                <a:schemeClr val="accent2"/>
              </a:buClr>
              <a:buSzPts val="1300"/>
              <a:buChar char="●"/>
              <a:defRPr>
                <a:solidFill>
                  <a:schemeClr val="accent2"/>
                </a:solidFill>
              </a:defRPr>
            </a:lvl7pPr>
            <a:lvl8pPr indent="-311150" lvl="7" marL="3657600">
              <a:spcBef>
                <a:spcPts val="2000"/>
              </a:spcBef>
              <a:spcAft>
                <a:spcPts val="0"/>
              </a:spcAft>
              <a:buClr>
                <a:schemeClr val="accent2"/>
              </a:buClr>
              <a:buSzPts val="1300"/>
              <a:buChar char="○"/>
              <a:defRPr>
                <a:solidFill>
                  <a:schemeClr val="accent2"/>
                </a:solidFill>
              </a:defRPr>
            </a:lvl8pPr>
            <a:lvl9pPr indent="-311150" lvl="8" marL="4114800">
              <a:spcBef>
                <a:spcPts val="2000"/>
              </a:spcBef>
              <a:spcAft>
                <a:spcPts val="2000"/>
              </a:spcAft>
              <a:buClr>
                <a:schemeClr val="accent2"/>
              </a:buClr>
              <a:buSzPts val="1300"/>
              <a:buChar char="■"/>
              <a:defRPr>
                <a:solidFill>
                  <a:schemeClr val="accent2"/>
                </a:solidFill>
              </a:defRPr>
            </a:lvl9pPr>
          </a:lstStyle>
          <a:p/>
        </p:txBody>
      </p:sp>
      <p:sp>
        <p:nvSpPr>
          <p:cNvPr id="57" name="Google Shape;57;p11"/>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60" name="Shape 60"/>
        <p:cNvGrpSpPr/>
        <p:nvPr/>
      </p:nvGrpSpPr>
      <p:grpSpPr>
        <a:xfrm>
          <a:off x="0" y="0"/>
          <a:ext cx="0" cy="0"/>
          <a:chOff x="0" y="0"/>
          <a:chExt cx="0" cy="0"/>
        </a:xfrm>
      </p:grpSpPr>
      <p:sp>
        <p:nvSpPr>
          <p:cNvPr id="61" name="Google Shape;61;p13"/>
          <p:cNvSpPr txBox="1"/>
          <p:nvPr>
            <p:ph type="title"/>
          </p:nvPr>
        </p:nvSpPr>
        <p:spPr>
          <a:xfrm>
            <a:off x="504000" y="301320"/>
            <a:ext cx="9071400" cy="1261800"/>
          </a:xfrm>
          <a:prstGeom prst="rect">
            <a:avLst/>
          </a:prstGeom>
          <a:noFill/>
          <a:ln>
            <a:noFill/>
          </a:ln>
        </p:spPr>
        <p:txBody>
          <a:bodyPr anchorCtr="0" anchor="ctr" bIns="0" lIns="0" spcFirstLastPara="1" rIns="0" wrap="square" tIns="0"/>
          <a:lstStyle>
            <a:lvl1pPr lvl="0" rtl="0" algn="l">
              <a:spcBef>
                <a:spcPts val="0"/>
              </a:spcBef>
              <a:spcAft>
                <a:spcPts val="0"/>
              </a:spcAft>
              <a:buSzPts val="3400"/>
              <a:buNone/>
              <a:defRPr/>
            </a:lvl1pPr>
            <a:lvl2pPr lvl="1" rtl="0" algn="l">
              <a:spcBef>
                <a:spcPts val="0"/>
              </a:spcBef>
              <a:spcAft>
                <a:spcPts val="0"/>
              </a:spcAft>
              <a:buSzPts val="3400"/>
              <a:buNone/>
              <a:defRPr/>
            </a:lvl2pPr>
            <a:lvl3pPr lvl="2" rtl="0" algn="l">
              <a:spcBef>
                <a:spcPts val="0"/>
              </a:spcBef>
              <a:spcAft>
                <a:spcPts val="0"/>
              </a:spcAft>
              <a:buSzPts val="3400"/>
              <a:buNone/>
              <a:defRPr/>
            </a:lvl3pPr>
            <a:lvl4pPr lvl="3" rtl="0" algn="l">
              <a:spcBef>
                <a:spcPts val="0"/>
              </a:spcBef>
              <a:spcAft>
                <a:spcPts val="0"/>
              </a:spcAft>
              <a:buSzPts val="3400"/>
              <a:buNone/>
              <a:defRPr/>
            </a:lvl4pPr>
            <a:lvl5pPr lvl="4" rtl="0" algn="l">
              <a:spcBef>
                <a:spcPts val="0"/>
              </a:spcBef>
              <a:spcAft>
                <a:spcPts val="0"/>
              </a:spcAft>
              <a:buSzPts val="3400"/>
              <a:buNone/>
              <a:defRPr/>
            </a:lvl5pPr>
            <a:lvl6pPr lvl="5" rtl="0" algn="l">
              <a:spcBef>
                <a:spcPts val="0"/>
              </a:spcBef>
              <a:spcAft>
                <a:spcPts val="0"/>
              </a:spcAft>
              <a:buSzPts val="3400"/>
              <a:buNone/>
              <a:defRPr/>
            </a:lvl6pPr>
            <a:lvl7pPr lvl="6" rtl="0" algn="l">
              <a:spcBef>
                <a:spcPts val="0"/>
              </a:spcBef>
              <a:spcAft>
                <a:spcPts val="0"/>
              </a:spcAft>
              <a:buSzPts val="3400"/>
              <a:buNone/>
              <a:defRPr/>
            </a:lvl7pPr>
            <a:lvl8pPr lvl="7" rtl="0" algn="l">
              <a:spcBef>
                <a:spcPts val="0"/>
              </a:spcBef>
              <a:spcAft>
                <a:spcPts val="0"/>
              </a:spcAft>
              <a:buSzPts val="3400"/>
              <a:buNone/>
              <a:defRPr/>
            </a:lvl8pPr>
            <a:lvl9pPr lvl="8" rtl="0" algn="l">
              <a:spcBef>
                <a:spcPts val="0"/>
              </a:spcBef>
              <a:spcAft>
                <a:spcPts val="0"/>
              </a:spcAft>
              <a:buSzPts val="3400"/>
              <a:buNone/>
              <a:defRPr/>
            </a:lvl9pPr>
          </a:lstStyle>
          <a:p/>
        </p:txBody>
      </p:sp>
      <p:sp>
        <p:nvSpPr>
          <p:cNvPr id="62" name="Google Shape;62;p13"/>
          <p:cNvSpPr txBox="1"/>
          <p:nvPr>
            <p:ph idx="1" type="body"/>
          </p:nvPr>
        </p:nvSpPr>
        <p:spPr>
          <a:xfrm>
            <a:off x="504000" y="1769040"/>
            <a:ext cx="9071400" cy="4384200"/>
          </a:xfrm>
          <a:prstGeom prst="rect">
            <a:avLst/>
          </a:prstGeom>
          <a:noFill/>
          <a:ln>
            <a:noFill/>
          </a:ln>
        </p:spPr>
        <p:txBody>
          <a:bodyPr anchorCtr="0" anchor="t" bIns="0" lIns="0" spcFirstLastPara="1" rIns="0" wrap="square" tIns="0"/>
          <a:lstStyle>
            <a:lvl1pPr indent="-228600" lvl="0" marL="457200" rtl="0" algn="l">
              <a:spcBef>
                <a:spcPts val="0"/>
              </a:spcBef>
              <a:spcAft>
                <a:spcPts val="0"/>
              </a:spcAft>
              <a:buSzPts val="1600"/>
              <a:buNone/>
              <a:defRPr/>
            </a:lvl1pPr>
            <a:lvl2pPr indent="-228600" lvl="1" marL="914400" rtl="0" algn="l">
              <a:spcBef>
                <a:spcPts val="2000"/>
              </a:spcBef>
              <a:spcAft>
                <a:spcPts val="0"/>
              </a:spcAft>
              <a:buSzPts val="1300"/>
              <a:buNone/>
              <a:defRPr/>
            </a:lvl2pPr>
            <a:lvl3pPr indent="-228600" lvl="2" marL="1371600" rtl="0" algn="l">
              <a:spcBef>
                <a:spcPts val="2000"/>
              </a:spcBef>
              <a:spcAft>
                <a:spcPts val="0"/>
              </a:spcAft>
              <a:buSzPts val="1300"/>
              <a:buNone/>
              <a:defRPr/>
            </a:lvl3pPr>
            <a:lvl4pPr indent="-228600" lvl="3" marL="1828800" rtl="0" algn="l">
              <a:spcBef>
                <a:spcPts val="2000"/>
              </a:spcBef>
              <a:spcAft>
                <a:spcPts val="0"/>
              </a:spcAft>
              <a:buSzPts val="1300"/>
              <a:buNone/>
              <a:defRPr/>
            </a:lvl4pPr>
            <a:lvl5pPr indent="-228600" lvl="4" marL="2286000" rtl="0" algn="l">
              <a:spcBef>
                <a:spcPts val="2000"/>
              </a:spcBef>
              <a:spcAft>
                <a:spcPts val="0"/>
              </a:spcAft>
              <a:buSzPts val="1300"/>
              <a:buNone/>
              <a:defRPr/>
            </a:lvl5pPr>
            <a:lvl6pPr indent="-228600" lvl="5" marL="2743200" rtl="0" algn="l">
              <a:spcBef>
                <a:spcPts val="2000"/>
              </a:spcBef>
              <a:spcAft>
                <a:spcPts val="0"/>
              </a:spcAft>
              <a:buSzPts val="1300"/>
              <a:buNone/>
              <a:defRPr/>
            </a:lvl6pPr>
            <a:lvl7pPr indent="-228600" lvl="6" marL="3200400" rtl="0" algn="l">
              <a:spcBef>
                <a:spcPts val="2000"/>
              </a:spcBef>
              <a:spcAft>
                <a:spcPts val="0"/>
              </a:spcAft>
              <a:buSzPts val="1300"/>
              <a:buNone/>
              <a:defRPr/>
            </a:lvl7pPr>
            <a:lvl8pPr indent="-228600" lvl="7" marL="3657600" rtl="0" algn="l">
              <a:spcBef>
                <a:spcPts val="2000"/>
              </a:spcBef>
              <a:spcAft>
                <a:spcPts val="0"/>
              </a:spcAft>
              <a:buSzPts val="1300"/>
              <a:buNone/>
              <a:defRPr/>
            </a:lvl8pPr>
            <a:lvl9pPr indent="-228600" lvl="8" marL="4114800" rtl="0" algn="l">
              <a:spcBef>
                <a:spcPts val="2000"/>
              </a:spcBef>
              <a:spcAft>
                <a:spcPts val="2000"/>
              </a:spcAft>
              <a:buSzPts val="13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70694"/>
            <a:ext cx="10080621" cy="646432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10080621" cy="646432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43628" y="793262"/>
            <a:ext cx="9393300" cy="1884900"/>
          </a:xfrm>
          <a:prstGeom prst="rect">
            <a:avLst/>
          </a:prstGeom>
        </p:spPr>
        <p:txBody>
          <a:bodyPr anchorCtr="0" anchor="t" bIns="111975" lIns="111975" spcFirstLastPara="1" rIns="111975" wrap="square" tIns="111975"/>
          <a:lstStyle>
            <a:lvl1pPr lvl="0">
              <a:spcBef>
                <a:spcPts val="0"/>
              </a:spcBef>
              <a:spcAft>
                <a:spcPts val="0"/>
              </a:spcAft>
              <a:buSzPts val="4400"/>
              <a:buNone/>
              <a:defRPr sz="4400"/>
            </a:lvl1pPr>
            <a:lvl2pPr lvl="1">
              <a:spcBef>
                <a:spcPts val="0"/>
              </a:spcBef>
              <a:spcAft>
                <a:spcPts val="0"/>
              </a:spcAft>
              <a:buSzPts val="4400"/>
              <a:buNone/>
              <a:defRPr sz="4400"/>
            </a:lvl2pPr>
            <a:lvl3pPr lvl="2">
              <a:spcBef>
                <a:spcPts val="0"/>
              </a:spcBef>
              <a:spcAft>
                <a:spcPts val="0"/>
              </a:spcAft>
              <a:buSzPts val="4400"/>
              <a:buNone/>
              <a:defRPr sz="4400"/>
            </a:lvl3pPr>
            <a:lvl4pPr lvl="3">
              <a:spcBef>
                <a:spcPts val="0"/>
              </a:spcBef>
              <a:spcAft>
                <a:spcPts val="0"/>
              </a:spcAft>
              <a:buSzPts val="4400"/>
              <a:buNone/>
              <a:defRPr sz="4400"/>
            </a:lvl4pPr>
            <a:lvl5pPr lvl="4">
              <a:spcBef>
                <a:spcPts val="0"/>
              </a:spcBef>
              <a:spcAft>
                <a:spcPts val="0"/>
              </a:spcAft>
              <a:buSzPts val="4400"/>
              <a:buNone/>
              <a:defRPr sz="4400"/>
            </a:lvl5pPr>
            <a:lvl6pPr lvl="5">
              <a:spcBef>
                <a:spcPts val="0"/>
              </a:spcBef>
              <a:spcAft>
                <a:spcPts val="0"/>
              </a:spcAft>
              <a:buSzPts val="4400"/>
              <a:buNone/>
              <a:defRPr sz="4400"/>
            </a:lvl6pPr>
            <a:lvl7pPr lvl="6">
              <a:spcBef>
                <a:spcPts val="0"/>
              </a:spcBef>
              <a:spcAft>
                <a:spcPts val="0"/>
              </a:spcAft>
              <a:buSzPts val="4400"/>
              <a:buNone/>
              <a:defRPr sz="4400"/>
            </a:lvl7pPr>
            <a:lvl8pPr lvl="7">
              <a:spcBef>
                <a:spcPts val="0"/>
              </a:spcBef>
              <a:spcAft>
                <a:spcPts val="0"/>
              </a:spcAft>
              <a:buSzPts val="4400"/>
              <a:buNone/>
              <a:defRPr sz="4400"/>
            </a:lvl8pPr>
            <a:lvl9pPr lvl="8">
              <a:spcBef>
                <a:spcPts val="0"/>
              </a:spcBef>
              <a:spcAft>
                <a:spcPts val="0"/>
              </a:spcAft>
              <a:buSzPts val="4400"/>
              <a:buNone/>
              <a:defRPr sz="4400"/>
            </a:lvl9pPr>
          </a:lstStyle>
          <a:p/>
        </p:txBody>
      </p:sp>
      <p:sp>
        <p:nvSpPr>
          <p:cNvPr id="18" name="Google Shape;18;p3"/>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755900" cy="7559700"/>
          </a:xfrm>
          <a:prstGeom prst="rect">
            <a:avLst/>
          </a:prstGeom>
          <a:solidFill>
            <a:schemeClr val="dk1"/>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21" name="Google Shape;21;p4"/>
          <p:cNvSpPr/>
          <p:nvPr/>
        </p:nvSpPr>
        <p:spPr>
          <a:xfrm>
            <a:off x="0" y="64853"/>
            <a:ext cx="4755340" cy="6466201"/>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38" y="0"/>
            <a:ext cx="4758951" cy="64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43655" y="736236"/>
            <a:ext cx="4086300" cy="3687600"/>
          </a:xfrm>
          <a:prstGeom prst="rect">
            <a:avLst/>
          </a:prstGeom>
        </p:spPr>
        <p:txBody>
          <a:bodyPr anchorCtr="0" anchor="t" bIns="111975" lIns="111975" spcFirstLastPara="1" rIns="111975" wrap="square" tIns="111975"/>
          <a:lstStyle>
            <a:lvl1pPr lvl="0">
              <a:spcBef>
                <a:spcPts val="0"/>
              </a:spcBef>
              <a:spcAft>
                <a:spcPts val="0"/>
              </a:spcAft>
              <a:buClr>
                <a:schemeClr val="lt1"/>
              </a:buClr>
              <a:buSzPts val="3400"/>
              <a:buNone/>
              <a:defRPr>
                <a:solidFill>
                  <a:schemeClr val="lt1"/>
                </a:solidFill>
              </a:defRPr>
            </a:lvl1pPr>
            <a:lvl2pPr lvl="1">
              <a:spcBef>
                <a:spcPts val="0"/>
              </a:spcBef>
              <a:spcAft>
                <a:spcPts val="0"/>
              </a:spcAft>
              <a:buClr>
                <a:schemeClr val="lt1"/>
              </a:buClr>
              <a:buSzPts val="3400"/>
              <a:buNone/>
              <a:defRPr>
                <a:solidFill>
                  <a:schemeClr val="lt1"/>
                </a:solidFill>
              </a:defRPr>
            </a:lvl2pPr>
            <a:lvl3pPr lvl="2">
              <a:spcBef>
                <a:spcPts val="0"/>
              </a:spcBef>
              <a:spcAft>
                <a:spcPts val="0"/>
              </a:spcAft>
              <a:buClr>
                <a:schemeClr val="lt1"/>
              </a:buClr>
              <a:buSzPts val="3400"/>
              <a:buNone/>
              <a:defRPr>
                <a:solidFill>
                  <a:schemeClr val="lt1"/>
                </a:solidFill>
              </a:defRPr>
            </a:lvl3pPr>
            <a:lvl4pPr lvl="3">
              <a:spcBef>
                <a:spcPts val="0"/>
              </a:spcBef>
              <a:spcAft>
                <a:spcPts val="0"/>
              </a:spcAft>
              <a:buClr>
                <a:schemeClr val="lt1"/>
              </a:buClr>
              <a:buSzPts val="3400"/>
              <a:buNone/>
              <a:defRPr>
                <a:solidFill>
                  <a:schemeClr val="lt1"/>
                </a:solidFill>
              </a:defRPr>
            </a:lvl4pPr>
            <a:lvl5pPr lvl="4">
              <a:spcBef>
                <a:spcPts val="0"/>
              </a:spcBef>
              <a:spcAft>
                <a:spcPts val="0"/>
              </a:spcAft>
              <a:buClr>
                <a:schemeClr val="lt1"/>
              </a:buClr>
              <a:buSzPts val="3400"/>
              <a:buNone/>
              <a:defRPr>
                <a:solidFill>
                  <a:schemeClr val="lt1"/>
                </a:solidFill>
              </a:defRPr>
            </a:lvl5pPr>
            <a:lvl6pPr lvl="5">
              <a:spcBef>
                <a:spcPts val="0"/>
              </a:spcBef>
              <a:spcAft>
                <a:spcPts val="0"/>
              </a:spcAft>
              <a:buClr>
                <a:schemeClr val="lt1"/>
              </a:buClr>
              <a:buSzPts val="3400"/>
              <a:buNone/>
              <a:defRPr>
                <a:solidFill>
                  <a:schemeClr val="lt1"/>
                </a:solidFill>
              </a:defRPr>
            </a:lvl6pPr>
            <a:lvl7pPr lvl="6">
              <a:spcBef>
                <a:spcPts val="0"/>
              </a:spcBef>
              <a:spcAft>
                <a:spcPts val="0"/>
              </a:spcAft>
              <a:buClr>
                <a:schemeClr val="lt1"/>
              </a:buClr>
              <a:buSzPts val="3400"/>
              <a:buNone/>
              <a:defRPr>
                <a:solidFill>
                  <a:schemeClr val="lt1"/>
                </a:solidFill>
              </a:defRPr>
            </a:lvl7pPr>
            <a:lvl8pPr lvl="7">
              <a:spcBef>
                <a:spcPts val="0"/>
              </a:spcBef>
              <a:spcAft>
                <a:spcPts val="0"/>
              </a:spcAft>
              <a:buClr>
                <a:schemeClr val="lt1"/>
              </a:buClr>
              <a:buSzPts val="3400"/>
              <a:buNone/>
              <a:defRPr>
                <a:solidFill>
                  <a:schemeClr val="lt1"/>
                </a:solidFill>
              </a:defRPr>
            </a:lvl8pPr>
            <a:lvl9pPr lvl="8">
              <a:spcBef>
                <a:spcPts val="0"/>
              </a:spcBef>
              <a:spcAft>
                <a:spcPts val="0"/>
              </a:spcAft>
              <a:buClr>
                <a:schemeClr val="lt1"/>
              </a:buClr>
              <a:buSzPts val="3400"/>
              <a:buNone/>
              <a:defRPr>
                <a:solidFill>
                  <a:schemeClr val="lt1"/>
                </a:solidFill>
              </a:defRPr>
            </a:lvl9pPr>
          </a:lstStyle>
          <a:p/>
        </p:txBody>
      </p:sp>
      <p:sp>
        <p:nvSpPr>
          <p:cNvPr id="24" name="Google Shape;24;p4"/>
          <p:cNvSpPr txBox="1"/>
          <p:nvPr>
            <p:ph idx="1" type="body"/>
          </p:nvPr>
        </p:nvSpPr>
        <p:spPr>
          <a:xfrm>
            <a:off x="5120432" y="736236"/>
            <a:ext cx="4593300" cy="6024000"/>
          </a:xfrm>
          <a:prstGeom prst="rect">
            <a:avLst/>
          </a:prstGeom>
        </p:spPr>
        <p:txBody>
          <a:bodyPr anchorCtr="0" anchor="t" bIns="111975" lIns="111975" spcFirstLastPara="1" rIns="111975" wrap="square" tIns="111975"/>
          <a:lstStyle>
            <a:lvl1pPr indent="-330200" lvl="0" marL="457200">
              <a:spcBef>
                <a:spcPts val="0"/>
              </a:spcBef>
              <a:spcAft>
                <a:spcPts val="0"/>
              </a:spcAft>
              <a:buSzPts val="1600"/>
              <a:buChar char="●"/>
              <a:defRPr/>
            </a:lvl1pPr>
            <a:lvl2pPr indent="-311150" lvl="1" marL="914400">
              <a:spcBef>
                <a:spcPts val="2000"/>
              </a:spcBef>
              <a:spcAft>
                <a:spcPts val="0"/>
              </a:spcAft>
              <a:buSzPts val="1300"/>
              <a:buChar char="○"/>
              <a:defRPr/>
            </a:lvl2pPr>
            <a:lvl3pPr indent="-311150" lvl="2" marL="1371600">
              <a:spcBef>
                <a:spcPts val="2000"/>
              </a:spcBef>
              <a:spcAft>
                <a:spcPts val="0"/>
              </a:spcAft>
              <a:buSzPts val="1300"/>
              <a:buChar char="■"/>
              <a:defRPr/>
            </a:lvl3pPr>
            <a:lvl4pPr indent="-311150" lvl="3" marL="1828800">
              <a:spcBef>
                <a:spcPts val="2000"/>
              </a:spcBef>
              <a:spcAft>
                <a:spcPts val="0"/>
              </a:spcAft>
              <a:buSzPts val="1300"/>
              <a:buChar char="●"/>
              <a:defRPr/>
            </a:lvl4pPr>
            <a:lvl5pPr indent="-311150" lvl="4" marL="2286000">
              <a:spcBef>
                <a:spcPts val="2000"/>
              </a:spcBef>
              <a:spcAft>
                <a:spcPts val="0"/>
              </a:spcAft>
              <a:buSzPts val="1300"/>
              <a:buChar char="○"/>
              <a:defRPr/>
            </a:lvl5pPr>
            <a:lvl6pPr indent="-311150" lvl="5" marL="2743200">
              <a:spcBef>
                <a:spcPts val="2000"/>
              </a:spcBef>
              <a:spcAft>
                <a:spcPts val="0"/>
              </a:spcAft>
              <a:buSzPts val="1300"/>
              <a:buChar char="■"/>
              <a:defRPr/>
            </a:lvl6pPr>
            <a:lvl7pPr indent="-311150" lvl="6" marL="3200400">
              <a:spcBef>
                <a:spcPts val="2000"/>
              </a:spcBef>
              <a:spcAft>
                <a:spcPts val="0"/>
              </a:spcAft>
              <a:buSzPts val="1300"/>
              <a:buChar char="●"/>
              <a:defRPr/>
            </a:lvl7pPr>
            <a:lvl8pPr indent="-311150" lvl="7" marL="3657600">
              <a:spcBef>
                <a:spcPts val="2000"/>
              </a:spcBef>
              <a:spcAft>
                <a:spcPts val="0"/>
              </a:spcAft>
              <a:buSzPts val="1300"/>
              <a:buChar char="○"/>
              <a:defRPr/>
            </a:lvl8pPr>
            <a:lvl9pPr indent="-311150" lvl="8" marL="4114800">
              <a:spcBef>
                <a:spcPts val="2000"/>
              </a:spcBef>
              <a:spcAft>
                <a:spcPts val="2000"/>
              </a:spcAft>
              <a:buSzPts val="1300"/>
              <a:buChar char="■"/>
              <a:defRPr/>
            </a:lvl9pPr>
          </a:lstStyle>
          <a:p/>
        </p:txBody>
      </p:sp>
      <p:sp>
        <p:nvSpPr>
          <p:cNvPr id="25" name="Google Shape;25;p4"/>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10080600" cy="1877100"/>
          </a:xfrm>
          <a:prstGeom prst="rect">
            <a:avLst/>
          </a:prstGeom>
          <a:solidFill>
            <a:schemeClr val="dk1"/>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43655" y="736236"/>
            <a:ext cx="9393300" cy="916800"/>
          </a:xfrm>
          <a:prstGeom prst="rect">
            <a:avLst/>
          </a:prstGeom>
        </p:spPr>
        <p:txBody>
          <a:bodyPr anchorCtr="0" anchor="t" bIns="111975" lIns="111975" spcFirstLastPara="1" rIns="111975" wrap="square" tIns="111975"/>
          <a:lstStyle>
            <a:lvl1pPr lvl="0">
              <a:spcBef>
                <a:spcPts val="0"/>
              </a:spcBef>
              <a:spcAft>
                <a:spcPts val="0"/>
              </a:spcAft>
              <a:buClr>
                <a:schemeClr val="lt1"/>
              </a:buClr>
              <a:buSzPts val="3400"/>
              <a:buNone/>
              <a:defRPr>
                <a:solidFill>
                  <a:schemeClr val="lt1"/>
                </a:solidFill>
              </a:defRPr>
            </a:lvl1pPr>
            <a:lvl2pPr lvl="1">
              <a:spcBef>
                <a:spcPts val="0"/>
              </a:spcBef>
              <a:spcAft>
                <a:spcPts val="0"/>
              </a:spcAft>
              <a:buClr>
                <a:schemeClr val="lt1"/>
              </a:buClr>
              <a:buSzPts val="3400"/>
              <a:buNone/>
              <a:defRPr>
                <a:solidFill>
                  <a:schemeClr val="lt1"/>
                </a:solidFill>
              </a:defRPr>
            </a:lvl2pPr>
            <a:lvl3pPr lvl="2">
              <a:spcBef>
                <a:spcPts val="0"/>
              </a:spcBef>
              <a:spcAft>
                <a:spcPts val="0"/>
              </a:spcAft>
              <a:buClr>
                <a:schemeClr val="lt1"/>
              </a:buClr>
              <a:buSzPts val="3400"/>
              <a:buNone/>
              <a:defRPr>
                <a:solidFill>
                  <a:schemeClr val="lt1"/>
                </a:solidFill>
              </a:defRPr>
            </a:lvl3pPr>
            <a:lvl4pPr lvl="3">
              <a:spcBef>
                <a:spcPts val="0"/>
              </a:spcBef>
              <a:spcAft>
                <a:spcPts val="0"/>
              </a:spcAft>
              <a:buClr>
                <a:schemeClr val="lt1"/>
              </a:buClr>
              <a:buSzPts val="3400"/>
              <a:buNone/>
              <a:defRPr>
                <a:solidFill>
                  <a:schemeClr val="lt1"/>
                </a:solidFill>
              </a:defRPr>
            </a:lvl4pPr>
            <a:lvl5pPr lvl="4">
              <a:spcBef>
                <a:spcPts val="0"/>
              </a:spcBef>
              <a:spcAft>
                <a:spcPts val="0"/>
              </a:spcAft>
              <a:buClr>
                <a:schemeClr val="lt1"/>
              </a:buClr>
              <a:buSzPts val="3400"/>
              <a:buNone/>
              <a:defRPr>
                <a:solidFill>
                  <a:schemeClr val="lt1"/>
                </a:solidFill>
              </a:defRPr>
            </a:lvl5pPr>
            <a:lvl6pPr lvl="5">
              <a:spcBef>
                <a:spcPts val="0"/>
              </a:spcBef>
              <a:spcAft>
                <a:spcPts val="0"/>
              </a:spcAft>
              <a:buClr>
                <a:schemeClr val="lt1"/>
              </a:buClr>
              <a:buSzPts val="3400"/>
              <a:buNone/>
              <a:defRPr>
                <a:solidFill>
                  <a:schemeClr val="lt1"/>
                </a:solidFill>
              </a:defRPr>
            </a:lvl6pPr>
            <a:lvl7pPr lvl="6">
              <a:spcBef>
                <a:spcPts val="0"/>
              </a:spcBef>
              <a:spcAft>
                <a:spcPts val="0"/>
              </a:spcAft>
              <a:buClr>
                <a:schemeClr val="lt1"/>
              </a:buClr>
              <a:buSzPts val="3400"/>
              <a:buNone/>
              <a:defRPr>
                <a:solidFill>
                  <a:schemeClr val="lt1"/>
                </a:solidFill>
              </a:defRPr>
            </a:lvl7pPr>
            <a:lvl8pPr lvl="7">
              <a:spcBef>
                <a:spcPts val="0"/>
              </a:spcBef>
              <a:spcAft>
                <a:spcPts val="0"/>
              </a:spcAft>
              <a:buClr>
                <a:schemeClr val="lt1"/>
              </a:buClr>
              <a:buSzPts val="3400"/>
              <a:buNone/>
              <a:defRPr>
                <a:solidFill>
                  <a:schemeClr val="lt1"/>
                </a:solidFill>
              </a:defRPr>
            </a:lvl8pPr>
            <a:lvl9pPr lvl="8">
              <a:spcBef>
                <a:spcPts val="0"/>
              </a:spcBef>
              <a:spcAft>
                <a:spcPts val="0"/>
              </a:spcAft>
              <a:buClr>
                <a:schemeClr val="lt1"/>
              </a:buClr>
              <a:buSzPts val="3400"/>
              <a:buNone/>
              <a:defRPr>
                <a:solidFill>
                  <a:schemeClr val="lt1"/>
                </a:solidFill>
              </a:defRPr>
            </a:lvl9pPr>
          </a:lstStyle>
          <a:p/>
        </p:txBody>
      </p:sp>
      <p:sp>
        <p:nvSpPr>
          <p:cNvPr id="29" name="Google Shape;29;p5"/>
          <p:cNvSpPr txBox="1"/>
          <p:nvPr>
            <p:ph idx="1" type="body"/>
          </p:nvPr>
        </p:nvSpPr>
        <p:spPr>
          <a:xfrm>
            <a:off x="343628" y="2213007"/>
            <a:ext cx="4409700" cy="4521300"/>
          </a:xfrm>
          <a:prstGeom prst="rect">
            <a:avLst/>
          </a:prstGeom>
        </p:spPr>
        <p:txBody>
          <a:bodyPr anchorCtr="0" anchor="t" bIns="111975" lIns="111975" spcFirstLastPara="1" rIns="111975" wrap="square" tIns="111975"/>
          <a:lstStyle>
            <a:lvl1pPr indent="-330200" lvl="0" marL="457200">
              <a:spcBef>
                <a:spcPts val="0"/>
              </a:spcBef>
              <a:spcAft>
                <a:spcPts val="0"/>
              </a:spcAft>
              <a:buSzPts val="1600"/>
              <a:buChar char="●"/>
              <a:defRPr/>
            </a:lvl1pPr>
            <a:lvl2pPr indent="-311150" lvl="1" marL="914400">
              <a:spcBef>
                <a:spcPts val="2000"/>
              </a:spcBef>
              <a:spcAft>
                <a:spcPts val="0"/>
              </a:spcAft>
              <a:buSzPts val="1300"/>
              <a:buChar char="○"/>
              <a:defRPr/>
            </a:lvl2pPr>
            <a:lvl3pPr indent="-311150" lvl="2" marL="1371600">
              <a:spcBef>
                <a:spcPts val="2000"/>
              </a:spcBef>
              <a:spcAft>
                <a:spcPts val="0"/>
              </a:spcAft>
              <a:buSzPts val="1300"/>
              <a:buChar char="■"/>
              <a:defRPr/>
            </a:lvl3pPr>
            <a:lvl4pPr indent="-311150" lvl="3" marL="1828800">
              <a:spcBef>
                <a:spcPts val="2000"/>
              </a:spcBef>
              <a:spcAft>
                <a:spcPts val="0"/>
              </a:spcAft>
              <a:buSzPts val="1300"/>
              <a:buChar char="●"/>
              <a:defRPr/>
            </a:lvl4pPr>
            <a:lvl5pPr indent="-311150" lvl="4" marL="2286000">
              <a:spcBef>
                <a:spcPts val="2000"/>
              </a:spcBef>
              <a:spcAft>
                <a:spcPts val="0"/>
              </a:spcAft>
              <a:buSzPts val="1300"/>
              <a:buChar char="○"/>
              <a:defRPr/>
            </a:lvl5pPr>
            <a:lvl6pPr indent="-311150" lvl="5" marL="2743200">
              <a:spcBef>
                <a:spcPts val="2000"/>
              </a:spcBef>
              <a:spcAft>
                <a:spcPts val="0"/>
              </a:spcAft>
              <a:buSzPts val="1300"/>
              <a:buChar char="■"/>
              <a:defRPr/>
            </a:lvl6pPr>
            <a:lvl7pPr indent="-311150" lvl="6" marL="3200400">
              <a:spcBef>
                <a:spcPts val="2000"/>
              </a:spcBef>
              <a:spcAft>
                <a:spcPts val="0"/>
              </a:spcAft>
              <a:buSzPts val="1300"/>
              <a:buChar char="●"/>
              <a:defRPr/>
            </a:lvl7pPr>
            <a:lvl8pPr indent="-311150" lvl="7" marL="3657600">
              <a:spcBef>
                <a:spcPts val="2000"/>
              </a:spcBef>
              <a:spcAft>
                <a:spcPts val="0"/>
              </a:spcAft>
              <a:buSzPts val="1300"/>
              <a:buChar char="○"/>
              <a:defRPr/>
            </a:lvl8pPr>
            <a:lvl9pPr indent="-311150" lvl="8" marL="4114800">
              <a:spcBef>
                <a:spcPts val="2000"/>
              </a:spcBef>
              <a:spcAft>
                <a:spcPts val="2000"/>
              </a:spcAft>
              <a:buSzPts val="1300"/>
              <a:buChar char="■"/>
              <a:defRPr/>
            </a:lvl9pPr>
          </a:lstStyle>
          <a:p/>
        </p:txBody>
      </p:sp>
      <p:sp>
        <p:nvSpPr>
          <p:cNvPr id="30" name="Google Shape;30;p5"/>
          <p:cNvSpPr txBox="1"/>
          <p:nvPr>
            <p:ph idx="2" type="body"/>
          </p:nvPr>
        </p:nvSpPr>
        <p:spPr>
          <a:xfrm>
            <a:off x="5327385" y="2213007"/>
            <a:ext cx="4409700" cy="4521300"/>
          </a:xfrm>
          <a:prstGeom prst="rect">
            <a:avLst/>
          </a:prstGeom>
        </p:spPr>
        <p:txBody>
          <a:bodyPr anchorCtr="0" anchor="t" bIns="111975" lIns="111975" spcFirstLastPara="1" rIns="111975" wrap="square" tIns="111975"/>
          <a:lstStyle>
            <a:lvl1pPr indent="-330200" lvl="0" marL="457200">
              <a:spcBef>
                <a:spcPts val="0"/>
              </a:spcBef>
              <a:spcAft>
                <a:spcPts val="0"/>
              </a:spcAft>
              <a:buSzPts val="1600"/>
              <a:buChar char="●"/>
              <a:defRPr/>
            </a:lvl1pPr>
            <a:lvl2pPr indent="-311150" lvl="1" marL="914400">
              <a:spcBef>
                <a:spcPts val="2000"/>
              </a:spcBef>
              <a:spcAft>
                <a:spcPts val="0"/>
              </a:spcAft>
              <a:buSzPts val="1300"/>
              <a:buChar char="○"/>
              <a:defRPr/>
            </a:lvl2pPr>
            <a:lvl3pPr indent="-311150" lvl="2" marL="1371600">
              <a:spcBef>
                <a:spcPts val="2000"/>
              </a:spcBef>
              <a:spcAft>
                <a:spcPts val="0"/>
              </a:spcAft>
              <a:buSzPts val="1300"/>
              <a:buChar char="■"/>
              <a:defRPr/>
            </a:lvl3pPr>
            <a:lvl4pPr indent="-311150" lvl="3" marL="1828800">
              <a:spcBef>
                <a:spcPts val="2000"/>
              </a:spcBef>
              <a:spcAft>
                <a:spcPts val="0"/>
              </a:spcAft>
              <a:buSzPts val="1300"/>
              <a:buChar char="●"/>
              <a:defRPr/>
            </a:lvl4pPr>
            <a:lvl5pPr indent="-311150" lvl="4" marL="2286000">
              <a:spcBef>
                <a:spcPts val="2000"/>
              </a:spcBef>
              <a:spcAft>
                <a:spcPts val="0"/>
              </a:spcAft>
              <a:buSzPts val="1300"/>
              <a:buChar char="○"/>
              <a:defRPr/>
            </a:lvl5pPr>
            <a:lvl6pPr indent="-311150" lvl="5" marL="2743200">
              <a:spcBef>
                <a:spcPts val="2000"/>
              </a:spcBef>
              <a:spcAft>
                <a:spcPts val="0"/>
              </a:spcAft>
              <a:buSzPts val="1300"/>
              <a:buChar char="■"/>
              <a:defRPr/>
            </a:lvl6pPr>
            <a:lvl7pPr indent="-311150" lvl="6" marL="3200400">
              <a:spcBef>
                <a:spcPts val="2000"/>
              </a:spcBef>
              <a:spcAft>
                <a:spcPts val="0"/>
              </a:spcAft>
              <a:buSzPts val="1300"/>
              <a:buChar char="●"/>
              <a:defRPr/>
            </a:lvl7pPr>
            <a:lvl8pPr indent="-311150" lvl="7" marL="3657600">
              <a:spcBef>
                <a:spcPts val="2000"/>
              </a:spcBef>
              <a:spcAft>
                <a:spcPts val="0"/>
              </a:spcAft>
              <a:buSzPts val="1300"/>
              <a:buChar char="○"/>
              <a:defRPr/>
            </a:lvl8pPr>
            <a:lvl9pPr indent="-311150" lvl="8" marL="4114800">
              <a:spcBef>
                <a:spcPts val="2000"/>
              </a:spcBef>
              <a:spcAft>
                <a:spcPts val="2000"/>
              </a:spcAft>
              <a:buSzPts val="1300"/>
              <a:buChar char="■"/>
              <a:defRPr/>
            </a:lvl9pPr>
          </a:lstStyle>
          <a:p/>
        </p:txBody>
      </p:sp>
      <p:sp>
        <p:nvSpPr>
          <p:cNvPr id="31" name="Google Shape;31;p5"/>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10080600" cy="1877100"/>
          </a:xfrm>
          <a:prstGeom prst="rect">
            <a:avLst/>
          </a:prstGeom>
          <a:solidFill>
            <a:schemeClr val="dk1"/>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43655" y="736236"/>
            <a:ext cx="9393300" cy="916800"/>
          </a:xfrm>
          <a:prstGeom prst="rect">
            <a:avLst/>
          </a:prstGeom>
        </p:spPr>
        <p:txBody>
          <a:bodyPr anchorCtr="0" anchor="t" bIns="111975" lIns="111975" spcFirstLastPara="1" rIns="111975" wrap="square" tIns="111975"/>
          <a:lstStyle>
            <a:lvl1pPr lvl="0">
              <a:spcBef>
                <a:spcPts val="0"/>
              </a:spcBef>
              <a:spcAft>
                <a:spcPts val="0"/>
              </a:spcAft>
              <a:buClr>
                <a:schemeClr val="lt1"/>
              </a:buClr>
              <a:buSzPts val="3400"/>
              <a:buNone/>
              <a:defRPr>
                <a:solidFill>
                  <a:schemeClr val="lt1"/>
                </a:solidFill>
              </a:defRPr>
            </a:lvl1pPr>
            <a:lvl2pPr lvl="1">
              <a:spcBef>
                <a:spcPts val="0"/>
              </a:spcBef>
              <a:spcAft>
                <a:spcPts val="0"/>
              </a:spcAft>
              <a:buClr>
                <a:schemeClr val="lt1"/>
              </a:buClr>
              <a:buSzPts val="3400"/>
              <a:buNone/>
              <a:defRPr>
                <a:solidFill>
                  <a:schemeClr val="lt1"/>
                </a:solidFill>
              </a:defRPr>
            </a:lvl2pPr>
            <a:lvl3pPr lvl="2">
              <a:spcBef>
                <a:spcPts val="0"/>
              </a:spcBef>
              <a:spcAft>
                <a:spcPts val="0"/>
              </a:spcAft>
              <a:buClr>
                <a:schemeClr val="lt1"/>
              </a:buClr>
              <a:buSzPts val="3400"/>
              <a:buNone/>
              <a:defRPr>
                <a:solidFill>
                  <a:schemeClr val="lt1"/>
                </a:solidFill>
              </a:defRPr>
            </a:lvl3pPr>
            <a:lvl4pPr lvl="3">
              <a:spcBef>
                <a:spcPts val="0"/>
              </a:spcBef>
              <a:spcAft>
                <a:spcPts val="0"/>
              </a:spcAft>
              <a:buClr>
                <a:schemeClr val="lt1"/>
              </a:buClr>
              <a:buSzPts val="3400"/>
              <a:buNone/>
              <a:defRPr>
                <a:solidFill>
                  <a:schemeClr val="lt1"/>
                </a:solidFill>
              </a:defRPr>
            </a:lvl4pPr>
            <a:lvl5pPr lvl="4">
              <a:spcBef>
                <a:spcPts val="0"/>
              </a:spcBef>
              <a:spcAft>
                <a:spcPts val="0"/>
              </a:spcAft>
              <a:buClr>
                <a:schemeClr val="lt1"/>
              </a:buClr>
              <a:buSzPts val="3400"/>
              <a:buNone/>
              <a:defRPr>
                <a:solidFill>
                  <a:schemeClr val="lt1"/>
                </a:solidFill>
              </a:defRPr>
            </a:lvl5pPr>
            <a:lvl6pPr lvl="5">
              <a:spcBef>
                <a:spcPts val="0"/>
              </a:spcBef>
              <a:spcAft>
                <a:spcPts val="0"/>
              </a:spcAft>
              <a:buClr>
                <a:schemeClr val="lt1"/>
              </a:buClr>
              <a:buSzPts val="3400"/>
              <a:buNone/>
              <a:defRPr>
                <a:solidFill>
                  <a:schemeClr val="lt1"/>
                </a:solidFill>
              </a:defRPr>
            </a:lvl6pPr>
            <a:lvl7pPr lvl="6">
              <a:spcBef>
                <a:spcPts val="0"/>
              </a:spcBef>
              <a:spcAft>
                <a:spcPts val="0"/>
              </a:spcAft>
              <a:buClr>
                <a:schemeClr val="lt1"/>
              </a:buClr>
              <a:buSzPts val="3400"/>
              <a:buNone/>
              <a:defRPr>
                <a:solidFill>
                  <a:schemeClr val="lt1"/>
                </a:solidFill>
              </a:defRPr>
            </a:lvl7pPr>
            <a:lvl8pPr lvl="7">
              <a:spcBef>
                <a:spcPts val="0"/>
              </a:spcBef>
              <a:spcAft>
                <a:spcPts val="0"/>
              </a:spcAft>
              <a:buClr>
                <a:schemeClr val="lt1"/>
              </a:buClr>
              <a:buSzPts val="3400"/>
              <a:buNone/>
              <a:defRPr>
                <a:solidFill>
                  <a:schemeClr val="lt1"/>
                </a:solidFill>
              </a:defRPr>
            </a:lvl8pPr>
            <a:lvl9pPr lvl="8">
              <a:spcBef>
                <a:spcPts val="0"/>
              </a:spcBef>
              <a:spcAft>
                <a:spcPts val="0"/>
              </a:spcAft>
              <a:buClr>
                <a:schemeClr val="lt1"/>
              </a:buClr>
              <a:buSzPts val="3400"/>
              <a:buNone/>
              <a:defRPr>
                <a:solidFill>
                  <a:schemeClr val="lt1"/>
                </a:solidFill>
              </a:defRPr>
            </a:lvl9pPr>
          </a:lstStyle>
          <a:p/>
        </p:txBody>
      </p:sp>
      <p:sp>
        <p:nvSpPr>
          <p:cNvPr id="35" name="Google Shape;35;p6"/>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4149900" cy="7559700"/>
          </a:xfrm>
          <a:prstGeom prst="rect">
            <a:avLst/>
          </a:prstGeom>
          <a:solidFill>
            <a:schemeClr val="dk1"/>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43655" y="736236"/>
            <a:ext cx="3447900" cy="2688300"/>
          </a:xfrm>
          <a:prstGeom prst="rect">
            <a:avLst/>
          </a:prstGeom>
        </p:spPr>
        <p:txBody>
          <a:bodyPr anchorCtr="0" anchor="t" bIns="111975" lIns="111975" spcFirstLastPara="1" rIns="111975" wrap="square" tIns="111975"/>
          <a:lstStyle>
            <a:lvl1pPr lvl="0">
              <a:spcBef>
                <a:spcPts val="0"/>
              </a:spcBef>
              <a:spcAft>
                <a:spcPts val="0"/>
              </a:spcAft>
              <a:buClr>
                <a:schemeClr val="lt1"/>
              </a:buClr>
              <a:buSzPts val="3400"/>
              <a:buNone/>
              <a:defRPr>
                <a:solidFill>
                  <a:schemeClr val="lt1"/>
                </a:solidFill>
              </a:defRPr>
            </a:lvl1pPr>
            <a:lvl2pPr lvl="1">
              <a:spcBef>
                <a:spcPts val="0"/>
              </a:spcBef>
              <a:spcAft>
                <a:spcPts val="0"/>
              </a:spcAft>
              <a:buClr>
                <a:schemeClr val="lt1"/>
              </a:buClr>
              <a:buSzPts val="3400"/>
              <a:buNone/>
              <a:defRPr>
                <a:solidFill>
                  <a:schemeClr val="lt1"/>
                </a:solidFill>
              </a:defRPr>
            </a:lvl2pPr>
            <a:lvl3pPr lvl="2">
              <a:spcBef>
                <a:spcPts val="0"/>
              </a:spcBef>
              <a:spcAft>
                <a:spcPts val="0"/>
              </a:spcAft>
              <a:buClr>
                <a:schemeClr val="lt1"/>
              </a:buClr>
              <a:buSzPts val="3400"/>
              <a:buNone/>
              <a:defRPr>
                <a:solidFill>
                  <a:schemeClr val="lt1"/>
                </a:solidFill>
              </a:defRPr>
            </a:lvl3pPr>
            <a:lvl4pPr lvl="3">
              <a:spcBef>
                <a:spcPts val="0"/>
              </a:spcBef>
              <a:spcAft>
                <a:spcPts val="0"/>
              </a:spcAft>
              <a:buClr>
                <a:schemeClr val="lt1"/>
              </a:buClr>
              <a:buSzPts val="3400"/>
              <a:buNone/>
              <a:defRPr>
                <a:solidFill>
                  <a:schemeClr val="lt1"/>
                </a:solidFill>
              </a:defRPr>
            </a:lvl4pPr>
            <a:lvl5pPr lvl="4">
              <a:spcBef>
                <a:spcPts val="0"/>
              </a:spcBef>
              <a:spcAft>
                <a:spcPts val="0"/>
              </a:spcAft>
              <a:buClr>
                <a:schemeClr val="lt1"/>
              </a:buClr>
              <a:buSzPts val="3400"/>
              <a:buNone/>
              <a:defRPr>
                <a:solidFill>
                  <a:schemeClr val="lt1"/>
                </a:solidFill>
              </a:defRPr>
            </a:lvl5pPr>
            <a:lvl6pPr lvl="5">
              <a:spcBef>
                <a:spcPts val="0"/>
              </a:spcBef>
              <a:spcAft>
                <a:spcPts val="0"/>
              </a:spcAft>
              <a:buClr>
                <a:schemeClr val="lt1"/>
              </a:buClr>
              <a:buSzPts val="3400"/>
              <a:buNone/>
              <a:defRPr>
                <a:solidFill>
                  <a:schemeClr val="lt1"/>
                </a:solidFill>
              </a:defRPr>
            </a:lvl6pPr>
            <a:lvl7pPr lvl="6">
              <a:spcBef>
                <a:spcPts val="0"/>
              </a:spcBef>
              <a:spcAft>
                <a:spcPts val="0"/>
              </a:spcAft>
              <a:buClr>
                <a:schemeClr val="lt1"/>
              </a:buClr>
              <a:buSzPts val="3400"/>
              <a:buNone/>
              <a:defRPr>
                <a:solidFill>
                  <a:schemeClr val="lt1"/>
                </a:solidFill>
              </a:defRPr>
            </a:lvl7pPr>
            <a:lvl8pPr lvl="7">
              <a:spcBef>
                <a:spcPts val="0"/>
              </a:spcBef>
              <a:spcAft>
                <a:spcPts val="0"/>
              </a:spcAft>
              <a:buClr>
                <a:schemeClr val="lt1"/>
              </a:buClr>
              <a:buSzPts val="3400"/>
              <a:buNone/>
              <a:defRPr>
                <a:solidFill>
                  <a:schemeClr val="lt1"/>
                </a:solidFill>
              </a:defRPr>
            </a:lvl8pPr>
            <a:lvl9pPr lvl="8">
              <a:spcBef>
                <a:spcPts val="0"/>
              </a:spcBef>
              <a:spcAft>
                <a:spcPts val="0"/>
              </a:spcAft>
              <a:buClr>
                <a:schemeClr val="lt1"/>
              </a:buClr>
              <a:buSzPts val="3400"/>
              <a:buNone/>
              <a:defRPr>
                <a:solidFill>
                  <a:schemeClr val="lt1"/>
                </a:solidFill>
              </a:defRPr>
            </a:lvl9pPr>
          </a:lstStyle>
          <a:p/>
        </p:txBody>
      </p:sp>
      <p:sp>
        <p:nvSpPr>
          <p:cNvPr id="39" name="Google Shape;39;p7"/>
          <p:cNvSpPr txBox="1"/>
          <p:nvPr>
            <p:ph idx="1" type="body"/>
          </p:nvPr>
        </p:nvSpPr>
        <p:spPr>
          <a:xfrm>
            <a:off x="343628" y="3513665"/>
            <a:ext cx="3447900" cy="3377400"/>
          </a:xfrm>
          <a:prstGeom prst="rect">
            <a:avLst/>
          </a:prstGeom>
        </p:spPr>
        <p:txBody>
          <a:bodyPr anchorCtr="0" anchor="t" bIns="111975" lIns="111975" spcFirstLastPara="1" rIns="111975" wrap="square" tIns="111975"/>
          <a:lstStyle>
            <a:lvl1pPr indent="-330200" lvl="0" marL="457200">
              <a:spcBef>
                <a:spcPts val="0"/>
              </a:spcBef>
              <a:spcAft>
                <a:spcPts val="0"/>
              </a:spcAft>
              <a:buClr>
                <a:schemeClr val="accent2"/>
              </a:buClr>
              <a:buSzPts val="1600"/>
              <a:buChar char="●"/>
              <a:defRPr>
                <a:solidFill>
                  <a:schemeClr val="accent2"/>
                </a:solidFill>
              </a:defRPr>
            </a:lvl1pPr>
            <a:lvl2pPr indent="-311150" lvl="1" marL="914400">
              <a:spcBef>
                <a:spcPts val="2000"/>
              </a:spcBef>
              <a:spcAft>
                <a:spcPts val="0"/>
              </a:spcAft>
              <a:buClr>
                <a:schemeClr val="accent2"/>
              </a:buClr>
              <a:buSzPts val="1300"/>
              <a:buChar char="○"/>
              <a:defRPr>
                <a:solidFill>
                  <a:schemeClr val="accent2"/>
                </a:solidFill>
              </a:defRPr>
            </a:lvl2pPr>
            <a:lvl3pPr indent="-311150" lvl="2" marL="1371600">
              <a:spcBef>
                <a:spcPts val="2000"/>
              </a:spcBef>
              <a:spcAft>
                <a:spcPts val="0"/>
              </a:spcAft>
              <a:buClr>
                <a:schemeClr val="accent2"/>
              </a:buClr>
              <a:buSzPts val="1300"/>
              <a:buChar char="■"/>
              <a:defRPr>
                <a:solidFill>
                  <a:schemeClr val="accent2"/>
                </a:solidFill>
              </a:defRPr>
            </a:lvl3pPr>
            <a:lvl4pPr indent="-311150" lvl="3" marL="1828800">
              <a:spcBef>
                <a:spcPts val="2000"/>
              </a:spcBef>
              <a:spcAft>
                <a:spcPts val="0"/>
              </a:spcAft>
              <a:buClr>
                <a:schemeClr val="accent2"/>
              </a:buClr>
              <a:buSzPts val="1300"/>
              <a:buChar char="●"/>
              <a:defRPr>
                <a:solidFill>
                  <a:schemeClr val="accent2"/>
                </a:solidFill>
              </a:defRPr>
            </a:lvl4pPr>
            <a:lvl5pPr indent="-311150" lvl="4" marL="2286000">
              <a:spcBef>
                <a:spcPts val="2000"/>
              </a:spcBef>
              <a:spcAft>
                <a:spcPts val="0"/>
              </a:spcAft>
              <a:buClr>
                <a:schemeClr val="accent2"/>
              </a:buClr>
              <a:buSzPts val="1300"/>
              <a:buChar char="○"/>
              <a:defRPr>
                <a:solidFill>
                  <a:schemeClr val="accent2"/>
                </a:solidFill>
              </a:defRPr>
            </a:lvl5pPr>
            <a:lvl6pPr indent="-311150" lvl="5" marL="2743200">
              <a:spcBef>
                <a:spcPts val="2000"/>
              </a:spcBef>
              <a:spcAft>
                <a:spcPts val="0"/>
              </a:spcAft>
              <a:buClr>
                <a:schemeClr val="accent2"/>
              </a:buClr>
              <a:buSzPts val="1300"/>
              <a:buChar char="■"/>
              <a:defRPr>
                <a:solidFill>
                  <a:schemeClr val="accent2"/>
                </a:solidFill>
              </a:defRPr>
            </a:lvl6pPr>
            <a:lvl7pPr indent="-311150" lvl="6" marL="3200400">
              <a:spcBef>
                <a:spcPts val="2000"/>
              </a:spcBef>
              <a:spcAft>
                <a:spcPts val="0"/>
              </a:spcAft>
              <a:buClr>
                <a:schemeClr val="accent2"/>
              </a:buClr>
              <a:buSzPts val="1300"/>
              <a:buChar char="●"/>
              <a:defRPr>
                <a:solidFill>
                  <a:schemeClr val="accent2"/>
                </a:solidFill>
              </a:defRPr>
            </a:lvl7pPr>
            <a:lvl8pPr indent="-311150" lvl="7" marL="3657600">
              <a:spcBef>
                <a:spcPts val="2000"/>
              </a:spcBef>
              <a:spcAft>
                <a:spcPts val="0"/>
              </a:spcAft>
              <a:buClr>
                <a:schemeClr val="accent2"/>
              </a:buClr>
              <a:buSzPts val="1300"/>
              <a:buChar char="○"/>
              <a:defRPr>
                <a:solidFill>
                  <a:schemeClr val="accent2"/>
                </a:solidFill>
              </a:defRPr>
            </a:lvl8pPr>
            <a:lvl9pPr indent="-311150" lvl="8" marL="4114800">
              <a:spcBef>
                <a:spcPts val="2000"/>
              </a:spcBef>
              <a:spcAft>
                <a:spcPts val="2000"/>
              </a:spcAft>
              <a:buClr>
                <a:schemeClr val="accent2"/>
              </a:buClr>
              <a:buSzPts val="1300"/>
              <a:buChar char="■"/>
              <a:defRPr>
                <a:solidFill>
                  <a:schemeClr val="accent2"/>
                </a:solidFill>
              </a:defRPr>
            </a:lvl9pPr>
          </a:lstStyle>
          <a:p/>
        </p:txBody>
      </p:sp>
      <p:sp>
        <p:nvSpPr>
          <p:cNvPr id="40" name="Google Shape;40;p7"/>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43600" y="1173745"/>
            <a:ext cx="6887700" cy="5212200"/>
          </a:xfrm>
          <a:prstGeom prst="rect">
            <a:avLst/>
          </a:prstGeom>
        </p:spPr>
        <p:txBody>
          <a:bodyPr anchorCtr="0" anchor="ctr" bIns="111975" lIns="111975" spcFirstLastPara="1" rIns="111975" wrap="square" tIns="111975"/>
          <a:lstStyle>
            <a:lvl1pPr lvl="0">
              <a:spcBef>
                <a:spcPts val="0"/>
              </a:spcBef>
              <a:spcAft>
                <a:spcPts val="0"/>
              </a:spcAft>
              <a:buSzPts val="4400"/>
              <a:buNone/>
              <a:defRPr sz="4400"/>
            </a:lvl1pPr>
            <a:lvl2pPr lvl="1">
              <a:spcBef>
                <a:spcPts val="0"/>
              </a:spcBef>
              <a:spcAft>
                <a:spcPts val="0"/>
              </a:spcAft>
              <a:buSzPts val="4400"/>
              <a:buNone/>
              <a:defRPr sz="4400"/>
            </a:lvl2pPr>
            <a:lvl3pPr lvl="2">
              <a:spcBef>
                <a:spcPts val="0"/>
              </a:spcBef>
              <a:spcAft>
                <a:spcPts val="0"/>
              </a:spcAft>
              <a:buSzPts val="4400"/>
              <a:buNone/>
              <a:defRPr sz="4400"/>
            </a:lvl3pPr>
            <a:lvl4pPr lvl="3">
              <a:spcBef>
                <a:spcPts val="0"/>
              </a:spcBef>
              <a:spcAft>
                <a:spcPts val="0"/>
              </a:spcAft>
              <a:buSzPts val="4400"/>
              <a:buNone/>
              <a:defRPr sz="4400"/>
            </a:lvl4pPr>
            <a:lvl5pPr lvl="4">
              <a:spcBef>
                <a:spcPts val="0"/>
              </a:spcBef>
              <a:spcAft>
                <a:spcPts val="0"/>
              </a:spcAft>
              <a:buSzPts val="4400"/>
              <a:buNone/>
              <a:defRPr sz="4400"/>
            </a:lvl5pPr>
            <a:lvl6pPr lvl="5">
              <a:spcBef>
                <a:spcPts val="0"/>
              </a:spcBef>
              <a:spcAft>
                <a:spcPts val="0"/>
              </a:spcAft>
              <a:buSzPts val="4400"/>
              <a:buNone/>
              <a:defRPr sz="4400"/>
            </a:lvl6pPr>
            <a:lvl7pPr lvl="6">
              <a:spcBef>
                <a:spcPts val="0"/>
              </a:spcBef>
              <a:spcAft>
                <a:spcPts val="0"/>
              </a:spcAft>
              <a:buSzPts val="4400"/>
              <a:buNone/>
              <a:defRPr sz="4400"/>
            </a:lvl7pPr>
            <a:lvl8pPr lvl="7">
              <a:spcBef>
                <a:spcPts val="0"/>
              </a:spcBef>
              <a:spcAft>
                <a:spcPts val="0"/>
              </a:spcAft>
              <a:buSzPts val="4400"/>
              <a:buNone/>
              <a:defRPr sz="4400"/>
            </a:lvl8pPr>
            <a:lvl9pPr lvl="8">
              <a:spcBef>
                <a:spcPts val="0"/>
              </a:spcBef>
              <a:spcAft>
                <a:spcPts val="0"/>
              </a:spcAft>
              <a:buSzPts val="4400"/>
              <a:buNone/>
              <a:defRPr sz="4400"/>
            </a:lvl9pPr>
          </a:lstStyle>
          <a:p/>
        </p:txBody>
      </p:sp>
      <p:sp>
        <p:nvSpPr>
          <p:cNvPr id="43" name="Google Shape;43;p8"/>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5040300" cy="7559700"/>
          </a:xfrm>
          <a:prstGeom prst="rect">
            <a:avLst/>
          </a:prstGeom>
          <a:solidFill>
            <a:schemeClr val="dk1"/>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43187" y="736236"/>
            <a:ext cx="4083900" cy="3012300"/>
          </a:xfrm>
          <a:prstGeom prst="rect">
            <a:avLst/>
          </a:prstGeom>
        </p:spPr>
        <p:txBody>
          <a:bodyPr anchorCtr="0" anchor="t" bIns="111975" lIns="111975" spcFirstLastPara="1" rIns="111975" wrap="square" tIns="111975"/>
          <a:lstStyle>
            <a:lvl1pPr lvl="0">
              <a:spcBef>
                <a:spcPts val="0"/>
              </a:spcBef>
              <a:spcAft>
                <a:spcPts val="0"/>
              </a:spcAft>
              <a:buClr>
                <a:schemeClr val="lt1"/>
              </a:buClr>
              <a:buSzPts val="3400"/>
              <a:buNone/>
              <a:defRPr>
                <a:solidFill>
                  <a:schemeClr val="lt1"/>
                </a:solidFill>
              </a:defRPr>
            </a:lvl1pPr>
            <a:lvl2pPr lvl="1">
              <a:spcBef>
                <a:spcPts val="0"/>
              </a:spcBef>
              <a:spcAft>
                <a:spcPts val="0"/>
              </a:spcAft>
              <a:buClr>
                <a:schemeClr val="lt1"/>
              </a:buClr>
              <a:buSzPts val="3400"/>
              <a:buNone/>
              <a:defRPr>
                <a:solidFill>
                  <a:schemeClr val="lt1"/>
                </a:solidFill>
              </a:defRPr>
            </a:lvl2pPr>
            <a:lvl3pPr lvl="2">
              <a:spcBef>
                <a:spcPts val="0"/>
              </a:spcBef>
              <a:spcAft>
                <a:spcPts val="0"/>
              </a:spcAft>
              <a:buClr>
                <a:schemeClr val="lt1"/>
              </a:buClr>
              <a:buSzPts val="3400"/>
              <a:buNone/>
              <a:defRPr>
                <a:solidFill>
                  <a:schemeClr val="lt1"/>
                </a:solidFill>
              </a:defRPr>
            </a:lvl3pPr>
            <a:lvl4pPr lvl="3">
              <a:spcBef>
                <a:spcPts val="0"/>
              </a:spcBef>
              <a:spcAft>
                <a:spcPts val="0"/>
              </a:spcAft>
              <a:buClr>
                <a:schemeClr val="lt1"/>
              </a:buClr>
              <a:buSzPts val="3400"/>
              <a:buNone/>
              <a:defRPr>
                <a:solidFill>
                  <a:schemeClr val="lt1"/>
                </a:solidFill>
              </a:defRPr>
            </a:lvl4pPr>
            <a:lvl5pPr lvl="4">
              <a:spcBef>
                <a:spcPts val="0"/>
              </a:spcBef>
              <a:spcAft>
                <a:spcPts val="0"/>
              </a:spcAft>
              <a:buClr>
                <a:schemeClr val="lt1"/>
              </a:buClr>
              <a:buSzPts val="3400"/>
              <a:buNone/>
              <a:defRPr>
                <a:solidFill>
                  <a:schemeClr val="lt1"/>
                </a:solidFill>
              </a:defRPr>
            </a:lvl5pPr>
            <a:lvl6pPr lvl="5">
              <a:spcBef>
                <a:spcPts val="0"/>
              </a:spcBef>
              <a:spcAft>
                <a:spcPts val="0"/>
              </a:spcAft>
              <a:buClr>
                <a:schemeClr val="lt1"/>
              </a:buClr>
              <a:buSzPts val="3400"/>
              <a:buNone/>
              <a:defRPr>
                <a:solidFill>
                  <a:schemeClr val="lt1"/>
                </a:solidFill>
              </a:defRPr>
            </a:lvl6pPr>
            <a:lvl7pPr lvl="6">
              <a:spcBef>
                <a:spcPts val="0"/>
              </a:spcBef>
              <a:spcAft>
                <a:spcPts val="0"/>
              </a:spcAft>
              <a:buClr>
                <a:schemeClr val="lt1"/>
              </a:buClr>
              <a:buSzPts val="3400"/>
              <a:buNone/>
              <a:defRPr>
                <a:solidFill>
                  <a:schemeClr val="lt1"/>
                </a:solidFill>
              </a:defRPr>
            </a:lvl7pPr>
            <a:lvl8pPr lvl="7">
              <a:spcBef>
                <a:spcPts val="0"/>
              </a:spcBef>
              <a:spcAft>
                <a:spcPts val="0"/>
              </a:spcAft>
              <a:buClr>
                <a:schemeClr val="lt1"/>
              </a:buClr>
              <a:buSzPts val="3400"/>
              <a:buNone/>
              <a:defRPr>
                <a:solidFill>
                  <a:schemeClr val="lt1"/>
                </a:solidFill>
              </a:defRPr>
            </a:lvl8pPr>
            <a:lvl9pPr lvl="8">
              <a:spcBef>
                <a:spcPts val="0"/>
              </a:spcBef>
              <a:spcAft>
                <a:spcPts val="0"/>
              </a:spcAft>
              <a:buClr>
                <a:schemeClr val="lt1"/>
              </a:buClr>
              <a:buSzPts val="3400"/>
              <a:buNone/>
              <a:defRPr>
                <a:solidFill>
                  <a:schemeClr val="lt1"/>
                </a:solidFill>
              </a:defRPr>
            </a:lvl9pPr>
          </a:lstStyle>
          <a:p/>
        </p:txBody>
      </p:sp>
      <p:sp>
        <p:nvSpPr>
          <p:cNvPr id="47" name="Google Shape;47;p9"/>
          <p:cNvSpPr txBox="1"/>
          <p:nvPr>
            <p:ph idx="1" type="subTitle"/>
          </p:nvPr>
        </p:nvSpPr>
        <p:spPr>
          <a:xfrm>
            <a:off x="336021" y="3860637"/>
            <a:ext cx="4083900" cy="1362000"/>
          </a:xfrm>
          <a:prstGeom prst="rect">
            <a:avLst/>
          </a:prstGeom>
        </p:spPr>
        <p:txBody>
          <a:bodyPr anchorCtr="0" anchor="t" bIns="111975" lIns="111975" spcFirstLastPara="1" rIns="111975" wrap="square" tIns="111975"/>
          <a:lstStyle>
            <a:lvl1pPr lvl="0">
              <a:lnSpc>
                <a:spcPct val="100000"/>
              </a:lnSpc>
              <a:spcBef>
                <a:spcPts val="0"/>
              </a:spcBef>
              <a:spcAft>
                <a:spcPts val="0"/>
              </a:spcAft>
              <a:buClr>
                <a:schemeClr val="accent2"/>
              </a:buClr>
              <a:buSzPts val="2000"/>
              <a:buNone/>
              <a:defRPr sz="2000">
                <a:solidFill>
                  <a:schemeClr val="accent2"/>
                </a:solidFill>
              </a:defRPr>
            </a:lvl1pPr>
            <a:lvl2pPr lvl="1">
              <a:lnSpc>
                <a:spcPct val="100000"/>
              </a:lnSpc>
              <a:spcBef>
                <a:spcPts val="0"/>
              </a:spcBef>
              <a:spcAft>
                <a:spcPts val="0"/>
              </a:spcAft>
              <a:buClr>
                <a:schemeClr val="accent2"/>
              </a:buClr>
              <a:buSzPts val="2000"/>
              <a:buNone/>
              <a:defRPr sz="2000">
                <a:solidFill>
                  <a:schemeClr val="accent2"/>
                </a:solidFill>
              </a:defRPr>
            </a:lvl2pPr>
            <a:lvl3pPr lvl="2">
              <a:lnSpc>
                <a:spcPct val="100000"/>
              </a:lnSpc>
              <a:spcBef>
                <a:spcPts val="0"/>
              </a:spcBef>
              <a:spcAft>
                <a:spcPts val="0"/>
              </a:spcAft>
              <a:buClr>
                <a:schemeClr val="accent2"/>
              </a:buClr>
              <a:buSzPts val="2000"/>
              <a:buNone/>
              <a:defRPr sz="2000">
                <a:solidFill>
                  <a:schemeClr val="accent2"/>
                </a:solidFill>
              </a:defRPr>
            </a:lvl3pPr>
            <a:lvl4pPr lvl="3">
              <a:lnSpc>
                <a:spcPct val="100000"/>
              </a:lnSpc>
              <a:spcBef>
                <a:spcPts val="0"/>
              </a:spcBef>
              <a:spcAft>
                <a:spcPts val="0"/>
              </a:spcAft>
              <a:buClr>
                <a:schemeClr val="accent2"/>
              </a:buClr>
              <a:buSzPts val="2000"/>
              <a:buNone/>
              <a:defRPr sz="2000">
                <a:solidFill>
                  <a:schemeClr val="accent2"/>
                </a:solidFill>
              </a:defRPr>
            </a:lvl4pPr>
            <a:lvl5pPr lvl="4">
              <a:lnSpc>
                <a:spcPct val="100000"/>
              </a:lnSpc>
              <a:spcBef>
                <a:spcPts val="0"/>
              </a:spcBef>
              <a:spcAft>
                <a:spcPts val="0"/>
              </a:spcAft>
              <a:buClr>
                <a:schemeClr val="accent2"/>
              </a:buClr>
              <a:buSzPts val="2000"/>
              <a:buNone/>
              <a:defRPr sz="2000">
                <a:solidFill>
                  <a:schemeClr val="accent2"/>
                </a:solidFill>
              </a:defRPr>
            </a:lvl5pPr>
            <a:lvl6pPr lvl="5">
              <a:lnSpc>
                <a:spcPct val="100000"/>
              </a:lnSpc>
              <a:spcBef>
                <a:spcPts val="0"/>
              </a:spcBef>
              <a:spcAft>
                <a:spcPts val="0"/>
              </a:spcAft>
              <a:buClr>
                <a:schemeClr val="accent2"/>
              </a:buClr>
              <a:buSzPts val="2000"/>
              <a:buNone/>
              <a:defRPr sz="2000">
                <a:solidFill>
                  <a:schemeClr val="accent2"/>
                </a:solidFill>
              </a:defRPr>
            </a:lvl6pPr>
            <a:lvl7pPr lvl="6">
              <a:lnSpc>
                <a:spcPct val="100000"/>
              </a:lnSpc>
              <a:spcBef>
                <a:spcPts val="0"/>
              </a:spcBef>
              <a:spcAft>
                <a:spcPts val="0"/>
              </a:spcAft>
              <a:buClr>
                <a:schemeClr val="accent2"/>
              </a:buClr>
              <a:buSzPts val="2000"/>
              <a:buNone/>
              <a:defRPr sz="2000">
                <a:solidFill>
                  <a:schemeClr val="accent2"/>
                </a:solidFill>
              </a:defRPr>
            </a:lvl7pPr>
            <a:lvl8pPr lvl="7">
              <a:lnSpc>
                <a:spcPct val="100000"/>
              </a:lnSpc>
              <a:spcBef>
                <a:spcPts val="0"/>
              </a:spcBef>
              <a:spcAft>
                <a:spcPts val="0"/>
              </a:spcAft>
              <a:buClr>
                <a:schemeClr val="accent2"/>
              </a:buClr>
              <a:buSzPts val="2000"/>
              <a:buNone/>
              <a:defRPr sz="2000">
                <a:solidFill>
                  <a:schemeClr val="accent2"/>
                </a:solidFill>
              </a:defRPr>
            </a:lvl8pPr>
            <a:lvl9pPr lvl="8">
              <a:lnSpc>
                <a:spcPct val="100000"/>
              </a:lnSpc>
              <a:spcBef>
                <a:spcPts val="0"/>
              </a:spcBef>
              <a:spcAft>
                <a:spcPts val="0"/>
              </a:spcAft>
              <a:buClr>
                <a:schemeClr val="accent2"/>
              </a:buClr>
              <a:buSzPts val="2000"/>
              <a:buNone/>
              <a:defRPr sz="2000">
                <a:solidFill>
                  <a:schemeClr val="accent2"/>
                </a:solidFill>
              </a:defRPr>
            </a:lvl9pPr>
          </a:lstStyle>
          <a:p/>
        </p:txBody>
      </p:sp>
      <p:sp>
        <p:nvSpPr>
          <p:cNvPr id="48" name="Google Shape;48;p9"/>
          <p:cNvSpPr txBox="1"/>
          <p:nvPr>
            <p:ph idx="2" type="body"/>
          </p:nvPr>
        </p:nvSpPr>
        <p:spPr>
          <a:xfrm>
            <a:off x="5378786" y="736236"/>
            <a:ext cx="4359000" cy="6042900"/>
          </a:xfrm>
          <a:prstGeom prst="rect">
            <a:avLst/>
          </a:prstGeom>
        </p:spPr>
        <p:txBody>
          <a:bodyPr anchorCtr="0" anchor="t" bIns="111975" lIns="111975" spcFirstLastPara="1" rIns="111975" wrap="square" tIns="111975"/>
          <a:lstStyle>
            <a:lvl1pPr indent="-330200" lvl="0" marL="457200">
              <a:spcBef>
                <a:spcPts val="0"/>
              </a:spcBef>
              <a:spcAft>
                <a:spcPts val="0"/>
              </a:spcAft>
              <a:buSzPts val="1600"/>
              <a:buChar char="●"/>
              <a:defRPr/>
            </a:lvl1pPr>
            <a:lvl2pPr indent="-311150" lvl="1" marL="914400">
              <a:spcBef>
                <a:spcPts val="2000"/>
              </a:spcBef>
              <a:spcAft>
                <a:spcPts val="0"/>
              </a:spcAft>
              <a:buSzPts val="1300"/>
              <a:buChar char="○"/>
              <a:defRPr/>
            </a:lvl2pPr>
            <a:lvl3pPr indent="-311150" lvl="2" marL="1371600">
              <a:spcBef>
                <a:spcPts val="2000"/>
              </a:spcBef>
              <a:spcAft>
                <a:spcPts val="0"/>
              </a:spcAft>
              <a:buSzPts val="1300"/>
              <a:buChar char="■"/>
              <a:defRPr/>
            </a:lvl3pPr>
            <a:lvl4pPr indent="-311150" lvl="3" marL="1828800">
              <a:spcBef>
                <a:spcPts val="2000"/>
              </a:spcBef>
              <a:spcAft>
                <a:spcPts val="0"/>
              </a:spcAft>
              <a:buSzPts val="1300"/>
              <a:buChar char="●"/>
              <a:defRPr/>
            </a:lvl4pPr>
            <a:lvl5pPr indent="-311150" lvl="4" marL="2286000">
              <a:spcBef>
                <a:spcPts val="2000"/>
              </a:spcBef>
              <a:spcAft>
                <a:spcPts val="0"/>
              </a:spcAft>
              <a:buSzPts val="1300"/>
              <a:buChar char="○"/>
              <a:defRPr/>
            </a:lvl5pPr>
            <a:lvl6pPr indent="-311150" lvl="5" marL="2743200">
              <a:spcBef>
                <a:spcPts val="2000"/>
              </a:spcBef>
              <a:spcAft>
                <a:spcPts val="0"/>
              </a:spcAft>
              <a:buSzPts val="1300"/>
              <a:buChar char="■"/>
              <a:defRPr/>
            </a:lvl6pPr>
            <a:lvl7pPr indent="-311150" lvl="6" marL="3200400">
              <a:spcBef>
                <a:spcPts val="2000"/>
              </a:spcBef>
              <a:spcAft>
                <a:spcPts val="0"/>
              </a:spcAft>
              <a:buSzPts val="1300"/>
              <a:buChar char="●"/>
              <a:defRPr/>
            </a:lvl7pPr>
            <a:lvl8pPr indent="-311150" lvl="7" marL="3657600">
              <a:spcBef>
                <a:spcPts val="2000"/>
              </a:spcBef>
              <a:spcAft>
                <a:spcPts val="0"/>
              </a:spcAft>
              <a:buSzPts val="1300"/>
              <a:buChar char="○"/>
              <a:defRPr/>
            </a:lvl8pPr>
            <a:lvl9pPr indent="-311150" lvl="8" marL="4114800">
              <a:spcBef>
                <a:spcPts val="2000"/>
              </a:spcBef>
              <a:spcAft>
                <a:spcPts val="2000"/>
              </a:spcAft>
              <a:buSzPts val="1300"/>
              <a:buChar char="■"/>
              <a:defRPr/>
            </a:lvl9pPr>
          </a:lstStyle>
          <a:p/>
        </p:txBody>
      </p:sp>
      <p:sp>
        <p:nvSpPr>
          <p:cNvPr id="49" name="Google Shape;49;p9"/>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6421351"/>
            <a:ext cx="10080600" cy="1137900"/>
          </a:xfrm>
          <a:prstGeom prst="rect">
            <a:avLst/>
          </a:prstGeom>
          <a:solidFill>
            <a:schemeClr val="dk1"/>
          </a:solidFill>
          <a:ln>
            <a:noFill/>
          </a:ln>
        </p:spPr>
        <p:txBody>
          <a:bodyPr anchorCtr="0" anchor="ctr" bIns="111975" lIns="111975" spcFirstLastPara="1" rIns="111975" wrap="square" tIns="11197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43628" y="6645342"/>
            <a:ext cx="8796600" cy="676800"/>
          </a:xfrm>
          <a:prstGeom prst="rect">
            <a:avLst/>
          </a:prstGeom>
        </p:spPr>
        <p:txBody>
          <a:bodyPr anchorCtr="0" anchor="ctr" bIns="111975" lIns="111975" spcFirstLastPara="1" rIns="111975" wrap="square" tIns="111975"/>
          <a:lstStyle>
            <a:lvl1pPr indent="-228600" lvl="0" marL="457200">
              <a:lnSpc>
                <a:spcPct val="100000"/>
              </a:lnSpc>
              <a:spcBef>
                <a:spcPts val="0"/>
              </a:spcBef>
              <a:spcAft>
                <a:spcPts val="0"/>
              </a:spcAft>
              <a:buClr>
                <a:schemeClr val="lt1"/>
              </a:buClr>
              <a:buSzPts val="16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9340296" y="6853777"/>
            <a:ext cx="604800" cy="578400"/>
          </a:xfrm>
          <a:prstGeom prst="rect">
            <a:avLst/>
          </a:prstGeom>
        </p:spPr>
        <p:txBody>
          <a:bodyPr anchorCtr="0" anchor="ctr" bIns="111975" lIns="111975" spcFirstLastPara="1" rIns="111975" wrap="square" tIns="11197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43628" y="654077"/>
            <a:ext cx="9393300" cy="841800"/>
          </a:xfrm>
          <a:prstGeom prst="rect">
            <a:avLst/>
          </a:prstGeom>
          <a:noFill/>
          <a:ln>
            <a:noFill/>
          </a:ln>
        </p:spPr>
        <p:txBody>
          <a:bodyPr anchorCtr="0" anchor="t" bIns="111975" lIns="111975" spcFirstLastPara="1" rIns="111975" wrap="square" tIns="111975"/>
          <a:lstStyle>
            <a:lvl1pPr lvl="0">
              <a:spcBef>
                <a:spcPts val="0"/>
              </a:spcBef>
              <a:spcAft>
                <a:spcPts val="0"/>
              </a:spcAft>
              <a:buClr>
                <a:schemeClr val="accent1"/>
              </a:buClr>
              <a:buSzPts val="3400"/>
              <a:buFont typeface="Ubuntu"/>
              <a:buNone/>
              <a:defRPr sz="3400">
                <a:solidFill>
                  <a:schemeClr val="accent1"/>
                </a:solidFill>
                <a:latin typeface="Ubuntu"/>
                <a:ea typeface="Ubuntu"/>
                <a:cs typeface="Ubuntu"/>
                <a:sym typeface="Ubuntu"/>
              </a:defRPr>
            </a:lvl1pPr>
            <a:lvl2pPr lvl="1">
              <a:spcBef>
                <a:spcPts val="0"/>
              </a:spcBef>
              <a:spcAft>
                <a:spcPts val="0"/>
              </a:spcAft>
              <a:buClr>
                <a:schemeClr val="accent1"/>
              </a:buClr>
              <a:buSzPts val="3400"/>
              <a:buFont typeface="Ubuntu"/>
              <a:buNone/>
              <a:defRPr sz="3400">
                <a:solidFill>
                  <a:schemeClr val="accent1"/>
                </a:solidFill>
                <a:latin typeface="Ubuntu"/>
                <a:ea typeface="Ubuntu"/>
                <a:cs typeface="Ubuntu"/>
                <a:sym typeface="Ubuntu"/>
              </a:defRPr>
            </a:lvl2pPr>
            <a:lvl3pPr lvl="2">
              <a:spcBef>
                <a:spcPts val="0"/>
              </a:spcBef>
              <a:spcAft>
                <a:spcPts val="0"/>
              </a:spcAft>
              <a:buClr>
                <a:schemeClr val="accent1"/>
              </a:buClr>
              <a:buSzPts val="3400"/>
              <a:buFont typeface="Ubuntu"/>
              <a:buNone/>
              <a:defRPr sz="3400">
                <a:solidFill>
                  <a:schemeClr val="accent1"/>
                </a:solidFill>
                <a:latin typeface="Ubuntu"/>
                <a:ea typeface="Ubuntu"/>
                <a:cs typeface="Ubuntu"/>
                <a:sym typeface="Ubuntu"/>
              </a:defRPr>
            </a:lvl3pPr>
            <a:lvl4pPr lvl="3">
              <a:spcBef>
                <a:spcPts val="0"/>
              </a:spcBef>
              <a:spcAft>
                <a:spcPts val="0"/>
              </a:spcAft>
              <a:buClr>
                <a:schemeClr val="accent1"/>
              </a:buClr>
              <a:buSzPts val="3400"/>
              <a:buFont typeface="Ubuntu"/>
              <a:buNone/>
              <a:defRPr sz="3400">
                <a:solidFill>
                  <a:schemeClr val="accent1"/>
                </a:solidFill>
                <a:latin typeface="Ubuntu"/>
                <a:ea typeface="Ubuntu"/>
                <a:cs typeface="Ubuntu"/>
                <a:sym typeface="Ubuntu"/>
              </a:defRPr>
            </a:lvl4pPr>
            <a:lvl5pPr lvl="4">
              <a:spcBef>
                <a:spcPts val="0"/>
              </a:spcBef>
              <a:spcAft>
                <a:spcPts val="0"/>
              </a:spcAft>
              <a:buClr>
                <a:schemeClr val="accent1"/>
              </a:buClr>
              <a:buSzPts val="3400"/>
              <a:buFont typeface="Ubuntu"/>
              <a:buNone/>
              <a:defRPr sz="3400">
                <a:solidFill>
                  <a:schemeClr val="accent1"/>
                </a:solidFill>
                <a:latin typeface="Ubuntu"/>
                <a:ea typeface="Ubuntu"/>
                <a:cs typeface="Ubuntu"/>
                <a:sym typeface="Ubuntu"/>
              </a:defRPr>
            </a:lvl5pPr>
            <a:lvl6pPr lvl="5">
              <a:spcBef>
                <a:spcPts val="0"/>
              </a:spcBef>
              <a:spcAft>
                <a:spcPts val="0"/>
              </a:spcAft>
              <a:buClr>
                <a:schemeClr val="accent1"/>
              </a:buClr>
              <a:buSzPts val="3400"/>
              <a:buFont typeface="Ubuntu"/>
              <a:buNone/>
              <a:defRPr sz="3400">
                <a:solidFill>
                  <a:schemeClr val="accent1"/>
                </a:solidFill>
                <a:latin typeface="Ubuntu"/>
                <a:ea typeface="Ubuntu"/>
                <a:cs typeface="Ubuntu"/>
                <a:sym typeface="Ubuntu"/>
              </a:defRPr>
            </a:lvl6pPr>
            <a:lvl7pPr lvl="6">
              <a:spcBef>
                <a:spcPts val="0"/>
              </a:spcBef>
              <a:spcAft>
                <a:spcPts val="0"/>
              </a:spcAft>
              <a:buClr>
                <a:schemeClr val="accent1"/>
              </a:buClr>
              <a:buSzPts val="3400"/>
              <a:buFont typeface="Ubuntu"/>
              <a:buNone/>
              <a:defRPr sz="3400">
                <a:solidFill>
                  <a:schemeClr val="accent1"/>
                </a:solidFill>
                <a:latin typeface="Ubuntu"/>
                <a:ea typeface="Ubuntu"/>
                <a:cs typeface="Ubuntu"/>
                <a:sym typeface="Ubuntu"/>
              </a:defRPr>
            </a:lvl7pPr>
            <a:lvl8pPr lvl="7">
              <a:spcBef>
                <a:spcPts val="0"/>
              </a:spcBef>
              <a:spcAft>
                <a:spcPts val="0"/>
              </a:spcAft>
              <a:buClr>
                <a:schemeClr val="accent1"/>
              </a:buClr>
              <a:buSzPts val="3400"/>
              <a:buFont typeface="Ubuntu"/>
              <a:buNone/>
              <a:defRPr sz="3400">
                <a:solidFill>
                  <a:schemeClr val="accent1"/>
                </a:solidFill>
                <a:latin typeface="Ubuntu"/>
                <a:ea typeface="Ubuntu"/>
                <a:cs typeface="Ubuntu"/>
                <a:sym typeface="Ubuntu"/>
              </a:defRPr>
            </a:lvl8pPr>
            <a:lvl9pPr lvl="8">
              <a:spcBef>
                <a:spcPts val="0"/>
              </a:spcBef>
              <a:spcAft>
                <a:spcPts val="0"/>
              </a:spcAft>
              <a:buClr>
                <a:schemeClr val="accent1"/>
              </a:buClr>
              <a:buSzPts val="3400"/>
              <a:buFont typeface="Ubuntu"/>
              <a:buNone/>
              <a:defRPr sz="3400">
                <a:solidFill>
                  <a:schemeClr val="accent1"/>
                </a:solidFill>
                <a:latin typeface="Ubuntu"/>
                <a:ea typeface="Ubuntu"/>
                <a:cs typeface="Ubuntu"/>
                <a:sym typeface="Ubuntu"/>
              </a:defRPr>
            </a:lvl9pPr>
          </a:lstStyle>
          <a:p/>
        </p:txBody>
      </p:sp>
      <p:sp>
        <p:nvSpPr>
          <p:cNvPr id="7" name="Google Shape;7;p1"/>
          <p:cNvSpPr txBox="1"/>
          <p:nvPr>
            <p:ph idx="1" type="body"/>
          </p:nvPr>
        </p:nvSpPr>
        <p:spPr>
          <a:xfrm>
            <a:off x="343628" y="1693854"/>
            <a:ext cx="9393300" cy="5021400"/>
          </a:xfrm>
          <a:prstGeom prst="rect">
            <a:avLst/>
          </a:prstGeom>
          <a:noFill/>
          <a:ln>
            <a:noFill/>
          </a:ln>
        </p:spPr>
        <p:txBody>
          <a:bodyPr anchorCtr="0" anchor="t" bIns="111975" lIns="111975" spcFirstLastPara="1" rIns="111975" wrap="square" tIns="111975"/>
          <a:lstStyle>
            <a:lvl1pPr indent="-330200" lvl="0" marL="457200">
              <a:lnSpc>
                <a:spcPct val="115000"/>
              </a:lnSpc>
              <a:spcBef>
                <a:spcPts val="0"/>
              </a:spcBef>
              <a:spcAft>
                <a:spcPts val="0"/>
              </a:spcAft>
              <a:buClr>
                <a:schemeClr val="dk2"/>
              </a:buClr>
              <a:buSzPts val="1600"/>
              <a:buFont typeface="Ubuntu"/>
              <a:buChar char="●"/>
              <a:defRPr sz="1600">
                <a:solidFill>
                  <a:schemeClr val="dk2"/>
                </a:solidFill>
                <a:latin typeface="Ubuntu"/>
                <a:ea typeface="Ubuntu"/>
                <a:cs typeface="Ubuntu"/>
                <a:sym typeface="Ubuntu"/>
              </a:defRPr>
            </a:lvl1pPr>
            <a:lvl2pPr indent="-311150" lvl="1" marL="914400">
              <a:lnSpc>
                <a:spcPct val="115000"/>
              </a:lnSpc>
              <a:spcBef>
                <a:spcPts val="2000"/>
              </a:spcBef>
              <a:spcAft>
                <a:spcPts val="0"/>
              </a:spcAft>
              <a:buClr>
                <a:schemeClr val="dk2"/>
              </a:buClr>
              <a:buSzPts val="1300"/>
              <a:buFont typeface="Ubuntu"/>
              <a:buChar char="○"/>
              <a:defRPr sz="1300">
                <a:solidFill>
                  <a:schemeClr val="dk2"/>
                </a:solidFill>
                <a:latin typeface="Ubuntu"/>
                <a:ea typeface="Ubuntu"/>
                <a:cs typeface="Ubuntu"/>
                <a:sym typeface="Ubuntu"/>
              </a:defRPr>
            </a:lvl2pPr>
            <a:lvl3pPr indent="-311150" lvl="2" marL="1371600">
              <a:lnSpc>
                <a:spcPct val="115000"/>
              </a:lnSpc>
              <a:spcBef>
                <a:spcPts val="2000"/>
              </a:spcBef>
              <a:spcAft>
                <a:spcPts val="0"/>
              </a:spcAft>
              <a:buClr>
                <a:schemeClr val="dk2"/>
              </a:buClr>
              <a:buSzPts val="1300"/>
              <a:buFont typeface="Ubuntu"/>
              <a:buChar char="■"/>
              <a:defRPr sz="1300">
                <a:solidFill>
                  <a:schemeClr val="dk2"/>
                </a:solidFill>
                <a:latin typeface="Ubuntu"/>
                <a:ea typeface="Ubuntu"/>
                <a:cs typeface="Ubuntu"/>
                <a:sym typeface="Ubuntu"/>
              </a:defRPr>
            </a:lvl3pPr>
            <a:lvl4pPr indent="-311150" lvl="3" marL="1828800">
              <a:lnSpc>
                <a:spcPct val="115000"/>
              </a:lnSpc>
              <a:spcBef>
                <a:spcPts val="2000"/>
              </a:spcBef>
              <a:spcAft>
                <a:spcPts val="0"/>
              </a:spcAft>
              <a:buClr>
                <a:schemeClr val="dk2"/>
              </a:buClr>
              <a:buSzPts val="1300"/>
              <a:buFont typeface="Ubuntu"/>
              <a:buChar char="●"/>
              <a:defRPr sz="1300">
                <a:solidFill>
                  <a:schemeClr val="dk2"/>
                </a:solidFill>
                <a:latin typeface="Ubuntu"/>
                <a:ea typeface="Ubuntu"/>
                <a:cs typeface="Ubuntu"/>
                <a:sym typeface="Ubuntu"/>
              </a:defRPr>
            </a:lvl4pPr>
            <a:lvl5pPr indent="-311150" lvl="4" marL="2286000">
              <a:lnSpc>
                <a:spcPct val="115000"/>
              </a:lnSpc>
              <a:spcBef>
                <a:spcPts val="2000"/>
              </a:spcBef>
              <a:spcAft>
                <a:spcPts val="0"/>
              </a:spcAft>
              <a:buClr>
                <a:schemeClr val="dk2"/>
              </a:buClr>
              <a:buSzPts val="1300"/>
              <a:buFont typeface="Ubuntu"/>
              <a:buChar char="○"/>
              <a:defRPr sz="1300">
                <a:solidFill>
                  <a:schemeClr val="dk2"/>
                </a:solidFill>
                <a:latin typeface="Ubuntu"/>
                <a:ea typeface="Ubuntu"/>
                <a:cs typeface="Ubuntu"/>
                <a:sym typeface="Ubuntu"/>
              </a:defRPr>
            </a:lvl5pPr>
            <a:lvl6pPr indent="-311150" lvl="5" marL="2743200">
              <a:lnSpc>
                <a:spcPct val="115000"/>
              </a:lnSpc>
              <a:spcBef>
                <a:spcPts val="2000"/>
              </a:spcBef>
              <a:spcAft>
                <a:spcPts val="0"/>
              </a:spcAft>
              <a:buClr>
                <a:schemeClr val="dk2"/>
              </a:buClr>
              <a:buSzPts val="1300"/>
              <a:buFont typeface="Ubuntu"/>
              <a:buChar char="■"/>
              <a:defRPr sz="1300">
                <a:solidFill>
                  <a:schemeClr val="dk2"/>
                </a:solidFill>
                <a:latin typeface="Ubuntu"/>
                <a:ea typeface="Ubuntu"/>
                <a:cs typeface="Ubuntu"/>
                <a:sym typeface="Ubuntu"/>
              </a:defRPr>
            </a:lvl6pPr>
            <a:lvl7pPr indent="-311150" lvl="6" marL="3200400">
              <a:lnSpc>
                <a:spcPct val="115000"/>
              </a:lnSpc>
              <a:spcBef>
                <a:spcPts val="2000"/>
              </a:spcBef>
              <a:spcAft>
                <a:spcPts val="0"/>
              </a:spcAft>
              <a:buClr>
                <a:schemeClr val="dk2"/>
              </a:buClr>
              <a:buSzPts val="1300"/>
              <a:buFont typeface="Ubuntu"/>
              <a:buChar char="●"/>
              <a:defRPr sz="1300">
                <a:solidFill>
                  <a:schemeClr val="dk2"/>
                </a:solidFill>
                <a:latin typeface="Ubuntu"/>
                <a:ea typeface="Ubuntu"/>
                <a:cs typeface="Ubuntu"/>
                <a:sym typeface="Ubuntu"/>
              </a:defRPr>
            </a:lvl7pPr>
            <a:lvl8pPr indent="-311150" lvl="7" marL="3657600">
              <a:lnSpc>
                <a:spcPct val="115000"/>
              </a:lnSpc>
              <a:spcBef>
                <a:spcPts val="2000"/>
              </a:spcBef>
              <a:spcAft>
                <a:spcPts val="0"/>
              </a:spcAft>
              <a:buClr>
                <a:schemeClr val="dk2"/>
              </a:buClr>
              <a:buSzPts val="1300"/>
              <a:buFont typeface="Ubuntu"/>
              <a:buChar char="○"/>
              <a:defRPr sz="1300">
                <a:solidFill>
                  <a:schemeClr val="dk2"/>
                </a:solidFill>
                <a:latin typeface="Ubuntu"/>
                <a:ea typeface="Ubuntu"/>
                <a:cs typeface="Ubuntu"/>
                <a:sym typeface="Ubuntu"/>
              </a:defRPr>
            </a:lvl8pPr>
            <a:lvl9pPr indent="-311150" lvl="8" marL="4114800">
              <a:lnSpc>
                <a:spcPct val="115000"/>
              </a:lnSpc>
              <a:spcBef>
                <a:spcPts val="2000"/>
              </a:spcBef>
              <a:spcAft>
                <a:spcPts val="2000"/>
              </a:spcAft>
              <a:buClr>
                <a:schemeClr val="dk2"/>
              </a:buClr>
              <a:buSzPts val="1300"/>
              <a:buFont typeface="Ubuntu"/>
              <a:buChar char="■"/>
              <a:defRPr sz="1300">
                <a:solidFill>
                  <a:schemeClr val="dk2"/>
                </a:solidFill>
                <a:latin typeface="Ubuntu"/>
                <a:ea typeface="Ubuntu"/>
                <a:cs typeface="Ubuntu"/>
                <a:sym typeface="Ubuntu"/>
              </a:defRPr>
            </a:lvl9pPr>
          </a:lstStyle>
          <a:p/>
        </p:txBody>
      </p:sp>
      <p:sp>
        <p:nvSpPr>
          <p:cNvPr id="8" name="Google Shape;8;p1"/>
          <p:cNvSpPr txBox="1"/>
          <p:nvPr>
            <p:ph idx="12" type="sldNum"/>
          </p:nvPr>
        </p:nvSpPr>
        <p:spPr>
          <a:xfrm>
            <a:off x="9340296" y="6853777"/>
            <a:ext cx="604800" cy="578400"/>
          </a:xfrm>
          <a:prstGeom prst="rect">
            <a:avLst/>
          </a:prstGeom>
          <a:noFill/>
          <a:ln>
            <a:noFill/>
          </a:ln>
        </p:spPr>
        <p:txBody>
          <a:bodyPr anchorCtr="0" anchor="ctr" bIns="111975" lIns="111975" spcFirstLastPara="1" rIns="111975" wrap="square" tIns="111975">
            <a:noAutofit/>
          </a:bodyPr>
          <a:lstStyle>
            <a:lvl1pPr lvl="0" algn="r">
              <a:buNone/>
              <a:defRPr sz="1200">
                <a:solidFill>
                  <a:schemeClr val="dk2"/>
                </a:solidFill>
                <a:latin typeface="Roboto"/>
                <a:ea typeface="Roboto"/>
                <a:cs typeface="Roboto"/>
                <a:sym typeface="Roboto"/>
              </a:defRPr>
            </a:lvl1pPr>
            <a:lvl2pPr lvl="1" algn="r">
              <a:buNone/>
              <a:defRPr sz="1200">
                <a:solidFill>
                  <a:schemeClr val="dk2"/>
                </a:solidFill>
                <a:latin typeface="Roboto"/>
                <a:ea typeface="Roboto"/>
                <a:cs typeface="Roboto"/>
                <a:sym typeface="Roboto"/>
              </a:defRPr>
            </a:lvl2pPr>
            <a:lvl3pPr lvl="2" algn="r">
              <a:buNone/>
              <a:defRPr sz="1200">
                <a:solidFill>
                  <a:schemeClr val="dk2"/>
                </a:solidFill>
                <a:latin typeface="Roboto"/>
                <a:ea typeface="Roboto"/>
                <a:cs typeface="Roboto"/>
                <a:sym typeface="Roboto"/>
              </a:defRPr>
            </a:lvl3pPr>
            <a:lvl4pPr lvl="3" algn="r">
              <a:buNone/>
              <a:defRPr sz="1200">
                <a:solidFill>
                  <a:schemeClr val="dk2"/>
                </a:solidFill>
                <a:latin typeface="Roboto"/>
                <a:ea typeface="Roboto"/>
                <a:cs typeface="Roboto"/>
                <a:sym typeface="Roboto"/>
              </a:defRPr>
            </a:lvl4pPr>
            <a:lvl5pPr lvl="4" algn="r">
              <a:buNone/>
              <a:defRPr sz="1200">
                <a:solidFill>
                  <a:schemeClr val="dk2"/>
                </a:solidFill>
                <a:latin typeface="Roboto"/>
                <a:ea typeface="Roboto"/>
                <a:cs typeface="Roboto"/>
                <a:sym typeface="Roboto"/>
              </a:defRPr>
            </a:lvl5pPr>
            <a:lvl6pPr lvl="5" algn="r">
              <a:buNone/>
              <a:defRPr sz="1200">
                <a:solidFill>
                  <a:schemeClr val="dk2"/>
                </a:solidFill>
                <a:latin typeface="Roboto"/>
                <a:ea typeface="Roboto"/>
                <a:cs typeface="Roboto"/>
                <a:sym typeface="Roboto"/>
              </a:defRPr>
            </a:lvl6pPr>
            <a:lvl7pPr lvl="6" algn="r">
              <a:buNone/>
              <a:defRPr sz="1200">
                <a:solidFill>
                  <a:schemeClr val="dk2"/>
                </a:solidFill>
                <a:latin typeface="Roboto"/>
                <a:ea typeface="Roboto"/>
                <a:cs typeface="Roboto"/>
                <a:sym typeface="Roboto"/>
              </a:defRPr>
            </a:lvl7pPr>
            <a:lvl8pPr lvl="7" algn="r">
              <a:buNone/>
              <a:defRPr sz="1200">
                <a:solidFill>
                  <a:schemeClr val="dk2"/>
                </a:solidFill>
                <a:latin typeface="Roboto"/>
                <a:ea typeface="Roboto"/>
                <a:cs typeface="Roboto"/>
                <a:sym typeface="Roboto"/>
              </a:defRPr>
            </a:lvl8pPr>
            <a:lvl9pPr lvl="8" algn="r">
              <a:buNone/>
              <a:defRPr sz="12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1.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7.png"/><Relationship Id="rId5"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6.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nepalmonitor.org/" TargetMode="External"/><Relationship Id="rId4" Type="http://schemas.openxmlformats.org/officeDocument/2006/relationships/hyperlink" Target="https://github.com/Nhorning/NM_Analysis/blob/ML/Data/nepal_population_household_ward-2011.csv" TargetMode="External"/><Relationship Id="rId5" Type="http://schemas.openxmlformats.org/officeDocument/2006/relationships/hyperlink" Target="https://github.com/Nhorning/NM_Analysis/blob/ML/Data/npl_polbanda_adm5_wad_25k_50k_sdn_wgs84.csv" TargetMode="External"/><Relationship Id="rId6" Type="http://schemas.openxmlformats.org/officeDocument/2006/relationships/hyperlink" Target="https://github.com/Nhorning/NM_Analysis/tree/ML" TargetMode="External"/><Relationship Id="rId7" Type="http://schemas.openxmlformats.org/officeDocument/2006/relationships/hyperlink" Target="https://machinelearningmastery.com/convert-time-series-supervised-learning-problem-pytho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hyperlink" Target="https://github.com/Nhorning/NM_Analysis/blob/ML/SpringBoard%207.2%20-%20Apply%20Data%20Storytelling.ipynb" TargetMode="External"/><Relationship Id="rId4" Type="http://schemas.openxmlformats.org/officeDocument/2006/relationships/hyperlink" Target="https://github.com/Nhorning/NM_Analysis/blob/ML/EDA.ipynb" TargetMode="External"/><Relationship Id="rId5" Type="http://schemas.openxmlformats.org/officeDocument/2006/relationships/image" Target="../media/image8.png"/><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 name="Shape 66"/>
        <p:cNvGrpSpPr/>
        <p:nvPr/>
      </p:nvGrpSpPr>
      <p:grpSpPr>
        <a:xfrm>
          <a:off x="0" y="0"/>
          <a:ext cx="0" cy="0"/>
          <a:chOff x="0" y="0"/>
          <a:chExt cx="0" cy="0"/>
        </a:xfrm>
      </p:grpSpPr>
      <p:sp>
        <p:nvSpPr>
          <p:cNvPr id="67" name="Google Shape;67;p14"/>
          <p:cNvSpPr txBox="1"/>
          <p:nvPr>
            <p:ph type="ctrTitle"/>
          </p:nvPr>
        </p:nvSpPr>
        <p:spPr>
          <a:xfrm>
            <a:off x="343665" y="1067687"/>
            <a:ext cx="9393300" cy="18849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GB" sz="6000">
                <a:latin typeface="Ubuntu"/>
                <a:ea typeface="Ubuntu"/>
                <a:cs typeface="Ubuntu"/>
                <a:sym typeface="Ubuntu"/>
              </a:rPr>
              <a:t>Nepal Monitor Predictive Analysis</a:t>
            </a:r>
            <a:endParaRPr sz="6000">
              <a:latin typeface="Ubuntu"/>
              <a:ea typeface="Ubuntu"/>
              <a:cs typeface="Ubuntu"/>
              <a:sym typeface="Ubuntu"/>
            </a:endParaRPr>
          </a:p>
        </p:txBody>
      </p:sp>
      <p:sp>
        <p:nvSpPr>
          <p:cNvPr id="68" name="Google Shape;68;p14"/>
          <p:cNvSpPr txBox="1"/>
          <p:nvPr>
            <p:ph idx="1" type="subTitle"/>
          </p:nvPr>
        </p:nvSpPr>
        <p:spPr>
          <a:xfrm>
            <a:off x="343678" y="3152570"/>
            <a:ext cx="4677300" cy="10851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GB"/>
              <a:t>SpringBoard </a:t>
            </a:r>
            <a:r>
              <a:rPr lang="en-GB"/>
              <a:t>Capstone 1</a:t>
            </a:r>
            <a:endParaRPr/>
          </a:p>
          <a:p>
            <a:pPr indent="0" lvl="0" marL="0" rtl="0" algn="l">
              <a:spcBef>
                <a:spcPts val="0"/>
              </a:spcBef>
              <a:spcAft>
                <a:spcPts val="0"/>
              </a:spcAft>
              <a:buNone/>
            </a:pPr>
            <a:r>
              <a:rPr lang="en-GB"/>
              <a:t>Neil Horning</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9" name="Shape 129"/>
        <p:cNvGrpSpPr/>
        <p:nvPr/>
      </p:nvGrpSpPr>
      <p:grpSpPr>
        <a:xfrm>
          <a:off x="0" y="0"/>
          <a:ext cx="0" cy="0"/>
          <a:chOff x="0" y="0"/>
          <a:chExt cx="0" cy="0"/>
        </a:xfrm>
      </p:grpSpPr>
      <p:sp>
        <p:nvSpPr>
          <p:cNvPr id="130" name="Google Shape;130;p23"/>
          <p:cNvSpPr txBox="1"/>
          <p:nvPr>
            <p:ph idx="1" type="body"/>
          </p:nvPr>
        </p:nvSpPr>
        <p:spPr>
          <a:xfrm>
            <a:off x="642015" y="6645342"/>
            <a:ext cx="8796600" cy="676800"/>
          </a:xfrm>
          <a:prstGeom prst="rect">
            <a:avLst/>
          </a:prstGeom>
        </p:spPr>
        <p:txBody>
          <a:bodyPr anchorCtr="0" anchor="ctr" bIns="111975" lIns="111975" spcFirstLastPara="1" rIns="111975" wrap="square" tIns="111975">
            <a:noAutofit/>
          </a:bodyPr>
          <a:lstStyle/>
          <a:p>
            <a:pPr indent="0" lvl="0" marL="0" rtl="0" algn="l">
              <a:spcBef>
                <a:spcPts val="0"/>
              </a:spcBef>
              <a:spcAft>
                <a:spcPts val="0"/>
              </a:spcAft>
              <a:buNone/>
            </a:pPr>
            <a:r>
              <a:rPr lang="en-GB" sz="1800">
                <a:latin typeface="Ubuntu"/>
                <a:ea typeface="Ubuntu"/>
                <a:cs typeface="Ubuntu"/>
                <a:sym typeface="Ubuntu"/>
              </a:rPr>
              <a:t>Plotting  pairs of impacts  in a heatmap </a:t>
            </a:r>
            <a:r>
              <a:rPr lang="en-GB" sz="1800">
                <a:latin typeface="Ubuntu"/>
                <a:ea typeface="Ubuntu"/>
                <a:cs typeface="Ubuntu"/>
                <a:sym typeface="Ubuntu"/>
              </a:rPr>
              <a:t>reveals</a:t>
            </a:r>
            <a:r>
              <a:rPr lang="en-GB" sz="1800">
                <a:latin typeface="Ubuntu"/>
                <a:ea typeface="Ubuntu"/>
                <a:cs typeface="Ubuntu"/>
                <a:sym typeface="Ubuntu"/>
              </a:rPr>
              <a:t> a relationship between injuries, youth killed, and and property damage (Buildings, Vehicles, etc) in 2017 -  likely an effect of where demonstrations are taking place. </a:t>
            </a:r>
            <a:endParaRPr sz="1800">
              <a:latin typeface="Ubuntu"/>
              <a:ea typeface="Ubuntu"/>
              <a:cs typeface="Ubuntu"/>
              <a:sym typeface="Ubuntu"/>
            </a:endParaRPr>
          </a:p>
        </p:txBody>
      </p:sp>
      <p:pic>
        <p:nvPicPr>
          <p:cNvPr id="131" name="Google Shape;131;p23"/>
          <p:cNvPicPr preferRelativeResize="0"/>
          <p:nvPr/>
        </p:nvPicPr>
        <p:blipFill rotWithShape="1">
          <a:blip r:embed="rId3">
            <a:alphaModFix/>
          </a:blip>
          <a:srcRect b="18052" l="0" r="0" t="0"/>
          <a:stretch/>
        </p:blipFill>
        <p:spPr>
          <a:xfrm>
            <a:off x="274888" y="203950"/>
            <a:ext cx="8248150" cy="6193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4"/>
          <p:cNvSpPr txBox="1"/>
          <p:nvPr>
            <p:ph idx="1" type="body"/>
          </p:nvPr>
        </p:nvSpPr>
        <p:spPr>
          <a:xfrm>
            <a:off x="587175" y="6490727"/>
            <a:ext cx="9071700" cy="868500"/>
          </a:xfrm>
          <a:prstGeom prst="rect">
            <a:avLst/>
          </a:prstGeom>
        </p:spPr>
        <p:txBody>
          <a:bodyPr anchorCtr="0" anchor="ctr" bIns="111975" lIns="111975" spcFirstLastPara="1" rIns="111975" wrap="square" tIns="111975">
            <a:noAutofit/>
          </a:bodyPr>
          <a:lstStyle/>
          <a:p>
            <a:pPr indent="0" lvl="0" marL="0" rtl="0" algn="l">
              <a:spcBef>
                <a:spcPts val="0"/>
              </a:spcBef>
              <a:spcAft>
                <a:spcPts val="0"/>
              </a:spcAft>
              <a:buNone/>
            </a:pPr>
            <a:r>
              <a:rPr lang="en-GB" sz="1800">
                <a:latin typeface="Ubuntu"/>
                <a:ea typeface="Ubuntu"/>
                <a:cs typeface="Ubuntu"/>
                <a:sym typeface="Ubuntu"/>
              </a:rPr>
              <a:t>However, roughly 50% of all 132,076 possible variable pairs have some </a:t>
            </a:r>
            <a:r>
              <a:rPr lang="en-GB" sz="1800">
                <a:latin typeface="Ubuntu"/>
                <a:ea typeface="Ubuntu"/>
                <a:cs typeface="Ubuntu"/>
                <a:sym typeface="Ubuntu"/>
              </a:rPr>
              <a:t>positive</a:t>
            </a:r>
            <a:r>
              <a:rPr lang="en-GB" sz="1800">
                <a:latin typeface="Ubuntu"/>
                <a:ea typeface="Ubuntu"/>
                <a:cs typeface="Ubuntu"/>
                <a:sym typeface="Ubuntu"/>
              </a:rPr>
              <a:t> correlation. This </a:t>
            </a:r>
            <a:r>
              <a:rPr lang="en-GB" sz="1800">
                <a:latin typeface="Ubuntu"/>
                <a:ea typeface="Ubuntu"/>
                <a:cs typeface="Ubuntu"/>
                <a:sym typeface="Ubuntu"/>
              </a:rPr>
              <a:t>highlights </a:t>
            </a:r>
            <a:r>
              <a:rPr lang="en-GB" sz="1800">
                <a:latin typeface="Ubuntu"/>
                <a:ea typeface="Ubuntu"/>
                <a:cs typeface="Ubuntu"/>
                <a:sym typeface="Ubuntu"/>
              </a:rPr>
              <a:t> the need for machine learning in sorting out meaningful relationships.</a:t>
            </a:r>
            <a:endParaRPr sz="1800">
              <a:latin typeface="Ubuntu"/>
              <a:ea typeface="Ubuntu"/>
              <a:cs typeface="Ubuntu"/>
              <a:sym typeface="Ubuntu"/>
            </a:endParaRPr>
          </a:p>
        </p:txBody>
      </p:sp>
      <p:pic>
        <p:nvPicPr>
          <p:cNvPr descr="Pearson Correlation - every 10,000th paired variable" id="137" name="Google Shape;137;p24"/>
          <p:cNvPicPr preferRelativeResize="0"/>
          <p:nvPr/>
        </p:nvPicPr>
        <p:blipFill>
          <a:blip r:embed="rId3">
            <a:alphaModFix/>
          </a:blip>
          <a:stretch>
            <a:fillRect/>
          </a:stretch>
        </p:blipFill>
        <p:spPr>
          <a:xfrm>
            <a:off x="415600" y="1380225"/>
            <a:ext cx="9243275" cy="4595450"/>
          </a:xfrm>
          <a:prstGeom prst="rect">
            <a:avLst/>
          </a:prstGeom>
          <a:noFill/>
          <a:ln>
            <a:noFill/>
          </a:ln>
        </p:spPr>
      </p:pic>
      <p:sp>
        <p:nvSpPr>
          <p:cNvPr id="138" name="Google Shape;138;p24"/>
          <p:cNvSpPr txBox="1"/>
          <p:nvPr/>
        </p:nvSpPr>
        <p:spPr>
          <a:xfrm>
            <a:off x="1179975" y="154625"/>
            <a:ext cx="7886100" cy="96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rPr lang="en-GB" sz="3600"/>
              <a:t>What variables predict violence? cont.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798150" y="226824"/>
            <a:ext cx="4083900" cy="33480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GB" sz="7200"/>
              <a:t>Time Series</a:t>
            </a:r>
            <a:endParaRPr sz="7200"/>
          </a:p>
          <a:p>
            <a:pPr indent="0" lvl="0" marL="0" rtl="0" algn="l">
              <a:spcBef>
                <a:spcPts val="0"/>
              </a:spcBef>
              <a:spcAft>
                <a:spcPts val="0"/>
              </a:spcAft>
              <a:buNone/>
            </a:pPr>
            <a:r>
              <a:rPr lang="en-GB" sz="7200"/>
              <a:t>Analysis </a:t>
            </a:r>
            <a:endParaRPr sz="7200"/>
          </a:p>
        </p:txBody>
      </p:sp>
      <p:sp>
        <p:nvSpPr>
          <p:cNvPr id="144" name="Google Shape;144;p25"/>
          <p:cNvSpPr txBox="1"/>
          <p:nvPr>
            <p:ph idx="1" type="subTitle"/>
          </p:nvPr>
        </p:nvSpPr>
        <p:spPr>
          <a:xfrm>
            <a:off x="375850" y="3655375"/>
            <a:ext cx="4258200" cy="37989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GB"/>
              <a:t>To predict what will happen one week in the future, the model is fed what has happened several weeks prior </a:t>
            </a:r>
            <a:r>
              <a:rPr lang="en-GB"/>
              <a:t>(X) </a:t>
            </a:r>
            <a:r>
              <a:rPr lang="en-GB"/>
              <a:t>to a given set of weeks </a:t>
            </a:r>
            <a:r>
              <a:rPr lang="en-GB"/>
              <a:t>(y) and trains itself to find any relationship. It is then asked to guess what will </a:t>
            </a:r>
            <a:r>
              <a:rPr lang="en-GB"/>
              <a:t> happen in the next week (y_pred).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is done in sequence for every week using multiple variables. </a:t>
            </a:r>
            <a:endParaRPr/>
          </a:p>
        </p:txBody>
      </p:sp>
      <p:graphicFrame>
        <p:nvGraphicFramePr>
          <p:cNvPr id="145" name="Google Shape;145;p25"/>
          <p:cNvGraphicFramePr/>
          <p:nvPr/>
        </p:nvGraphicFramePr>
        <p:xfrm>
          <a:off x="5673325" y="522155"/>
          <a:ext cx="3000000" cy="3000000"/>
        </p:xfrm>
        <a:graphic>
          <a:graphicData uri="http://schemas.openxmlformats.org/drawingml/2006/table">
            <a:tbl>
              <a:tblPr>
                <a:noFill/>
                <a:tableStyleId>{79ACA5C6-3620-4B75-B43B-E1DE0CFFA4CC}</a:tableStyleId>
              </a:tblPr>
              <a:tblGrid>
                <a:gridCol w="1154950"/>
                <a:gridCol w="769825"/>
                <a:gridCol w="769825"/>
                <a:gridCol w="769825"/>
                <a:gridCol w="619500"/>
              </a:tblGrid>
              <a:tr h="768375">
                <a:tc>
                  <a:txBody>
                    <a:bodyPr>
                      <a:noAutofit/>
                    </a:bodyPr>
                    <a:lstStyle/>
                    <a:p>
                      <a:pPr indent="0" lvl="0" marL="0" rtl="0" algn="ctr">
                        <a:lnSpc>
                          <a:spcPct val="115000"/>
                        </a:lnSpc>
                        <a:spcBef>
                          <a:spcPts val="0"/>
                        </a:spcBef>
                        <a:spcAft>
                          <a:spcPts val="0"/>
                        </a:spcAft>
                        <a:buNone/>
                      </a:pPr>
                      <a:r>
                        <a:rPr b="1" lang="en-GB" sz="1200"/>
                        <a:t>Event Date</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b="1" lang="en-GB" sz="1100"/>
                        <a:t>Total killed (t-004)</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b="1" lang="en-GB" sz="1100"/>
                        <a:t>Total killed (t-003)</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b="1" lang="en-GB" sz="1100"/>
                        <a:t>Total killed</a:t>
                      </a:r>
                      <a:endParaRPr b="1" sz="1100"/>
                    </a:p>
                    <a:p>
                      <a:pPr indent="0" lvl="0" marL="0" rtl="0" algn="r">
                        <a:lnSpc>
                          <a:spcPct val="115000"/>
                        </a:lnSpc>
                        <a:spcBef>
                          <a:spcPts val="0"/>
                        </a:spcBef>
                        <a:spcAft>
                          <a:spcPts val="0"/>
                        </a:spcAft>
                        <a:buNone/>
                      </a:pPr>
                      <a:r>
                        <a:rPr b="1" lang="en-GB" sz="1100"/>
                        <a:t>(t-002)</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b="1" lang="en-GB" sz="1100"/>
                        <a:t>Total killed</a:t>
                      </a:r>
                      <a:endParaRPr b="1" sz="1100"/>
                    </a:p>
                    <a:p>
                      <a:pPr indent="0" lvl="0" marL="0" rtl="0" algn="r">
                        <a:lnSpc>
                          <a:spcPct val="115000"/>
                        </a:lnSpc>
                        <a:spcBef>
                          <a:spcPts val="0"/>
                        </a:spcBef>
                        <a:spcAft>
                          <a:spcPts val="0"/>
                        </a:spcAft>
                        <a:buNone/>
                      </a:pPr>
                      <a:r>
                        <a:rPr b="1" lang="en-GB" sz="1100"/>
                        <a:t>(t-001)</a:t>
                      </a:r>
                      <a:endParaRPr b="1" sz="11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3900">
                <a:tc>
                  <a:txBody>
                    <a:bodyPr>
                      <a:noAutofit/>
                    </a:bodyPr>
                    <a:lstStyle/>
                    <a:p>
                      <a:pPr indent="0" lvl="0" marL="0" rtl="0" algn="ctr">
                        <a:lnSpc>
                          <a:spcPct val="115000"/>
                        </a:lnSpc>
                        <a:spcBef>
                          <a:spcPts val="0"/>
                        </a:spcBef>
                        <a:spcAft>
                          <a:spcPts val="0"/>
                        </a:spcAft>
                        <a:buNone/>
                      </a:pPr>
                      <a:r>
                        <a:rPr b="1" lang="en-GB" sz="1200"/>
                        <a:t>2018-12-09</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GB"/>
                        <a:t>8.0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GB"/>
                        <a:t>2.0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GB"/>
                        <a:t>6.0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GB"/>
                        <a:t>3.0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3900">
                <a:tc>
                  <a:txBody>
                    <a:bodyPr>
                      <a:noAutofit/>
                    </a:bodyPr>
                    <a:lstStyle/>
                    <a:p>
                      <a:pPr indent="0" lvl="0" marL="0" rtl="0" algn="ctr">
                        <a:lnSpc>
                          <a:spcPct val="115000"/>
                        </a:lnSpc>
                        <a:spcBef>
                          <a:spcPts val="0"/>
                        </a:spcBef>
                        <a:spcAft>
                          <a:spcPts val="0"/>
                        </a:spcAft>
                        <a:buNone/>
                      </a:pPr>
                      <a:r>
                        <a:rPr b="1" lang="en-GB" sz="1200"/>
                        <a:t>2018-12-16</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GB"/>
                        <a:t>2.0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GB"/>
                        <a:t>6.0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GB"/>
                        <a:t>3.0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GB"/>
                        <a:t>4.0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83900">
                <a:tc>
                  <a:txBody>
                    <a:bodyPr>
                      <a:noAutofit/>
                    </a:bodyPr>
                    <a:lstStyle/>
                    <a:p>
                      <a:pPr indent="0" lvl="0" marL="0" rtl="0" algn="ctr">
                        <a:lnSpc>
                          <a:spcPct val="115000"/>
                        </a:lnSpc>
                        <a:spcBef>
                          <a:spcPts val="0"/>
                        </a:spcBef>
                        <a:spcAft>
                          <a:spcPts val="0"/>
                        </a:spcAft>
                        <a:buNone/>
                      </a:pPr>
                      <a:r>
                        <a:rPr b="1" lang="en-GB" sz="1200"/>
                        <a:t>2018-12-23</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GB"/>
                        <a:t>6.0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GB"/>
                        <a:t>3.0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GB"/>
                        <a:t>4.0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GB"/>
                        <a:t>3.0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46" name="Google Shape;146;p25"/>
          <p:cNvSpPr txBox="1"/>
          <p:nvPr/>
        </p:nvSpPr>
        <p:spPr>
          <a:xfrm>
            <a:off x="5087300" y="1145888"/>
            <a:ext cx="724800" cy="6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600">
                <a:latin typeface="Ubuntu"/>
                <a:ea typeface="Ubuntu"/>
                <a:cs typeface="Ubuntu"/>
                <a:sym typeface="Ubuntu"/>
              </a:rPr>
              <a:t>X:</a:t>
            </a:r>
            <a:endParaRPr sz="3600">
              <a:latin typeface="Ubuntu"/>
              <a:ea typeface="Ubuntu"/>
              <a:cs typeface="Ubuntu"/>
              <a:sym typeface="Ubuntu"/>
            </a:endParaRPr>
          </a:p>
        </p:txBody>
      </p:sp>
      <p:graphicFrame>
        <p:nvGraphicFramePr>
          <p:cNvPr id="147" name="Google Shape;147;p25"/>
          <p:cNvGraphicFramePr/>
          <p:nvPr/>
        </p:nvGraphicFramePr>
        <p:xfrm>
          <a:off x="6828275" y="3449725"/>
          <a:ext cx="3000000" cy="3000000"/>
        </p:xfrm>
        <a:graphic>
          <a:graphicData uri="http://schemas.openxmlformats.org/drawingml/2006/table">
            <a:tbl>
              <a:tblPr>
                <a:noFill/>
                <a:tableStyleId>{79ACA5C6-3620-4B75-B43B-E1DE0CFFA4CC}</a:tableStyleId>
              </a:tblPr>
              <a:tblGrid>
                <a:gridCol w="1014125"/>
                <a:gridCol w="900700"/>
              </a:tblGrid>
              <a:tr h="597350">
                <a:tc>
                  <a:txBody>
                    <a:bodyPr>
                      <a:noAutofit/>
                    </a:bodyPr>
                    <a:lstStyle/>
                    <a:p>
                      <a:pPr indent="0" lvl="0" marL="0" rtl="0" algn="ctr">
                        <a:lnSpc>
                          <a:spcPct val="115000"/>
                        </a:lnSpc>
                        <a:spcBef>
                          <a:spcPts val="0"/>
                        </a:spcBef>
                        <a:spcAft>
                          <a:spcPts val="0"/>
                        </a:spcAft>
                        <a:buNone/>
                      </a:pPr>
                      <a:r>
                        <a:rPr b="1" lang="en-GB" sz="1200"/>
                        <a:t>Event Date</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b="1" lang="en-GB" sz="1200"/>
                        <a:t>Total killed(t)</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5725">
                <a:tc>
                  <a:txBody>
                    <a:bodyPr>
                      <a:noAutofit/>
                    </a:bodyPr>
                    <a:lstStyle/>
                    <a:p>
                      <a:pPr indent="0" lvl="0" marL="0" rtl="0" algn="ctr">
                        <a:lnSpc>
                          <a:spcPct val="115000"/>
                        </a:lnSpc>
                        <a:spcBef>
                          <a:spcPts val="0"/>
                        </a:spcBef>
                        <a:spcAft>
                          <a:spcPts val="0"/>
                        </a:spcAft>
                        <a:buNone/>
                      </a:pPr>
                      <a:r>
                        <a:rPr b="1" lang="en-GB" sz="1200"/>
                        <a:t>2018-12-09</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GB"/>
                        <a:t>4.0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5725">
                <a:tc>
                  <a:txBody>
                    <a:bodyPr>
                      <a:noAutofit/>
                    </a:bodyPr>
                    <a:lstStyle/>
                    <a:p>
                      <a:pPr indent="0" lvl="0" marL="0" rtl="0" algn="ctr">
                        <a:lnSpc>
                          <a:spcPct val="115000"/>
                        </a:lnSpc>
                        <a:spcBef>
                          <a:spcPts val="0"/>
                        </a:spcBef>
                        <a:spcAft>
                          <a:spcPts val="0"/>
                        </a:spcAft>
                        <a:buNone/>
                      </a:pPr>
                      <a:r>
                        <a:rPr b="1" lang="en-GB" sz="1200"/>
                        <a:t>2018-12-16</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GB"/>
                        <a:t>3.0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5725">
                <a:tc>
                  <a:txBody>
                    <a:bodyPr>
                      <a:noAutofit/>
                    </a:bodyPr>
                    <a:lstStyle/>
                    <a:p>
                      <a:pPr indent="0" lvl="0" marL="0" rtl="0" algn="ctr">
                        <a:lnSpc>
                          <a:spcPct val="115000"/>
                        </a:lnSpc>
                        <a:spcBef>
                          <a:spcPts val="0"/>
                        </a:spcBef>
                        <a:spcAft>
                          <a:spcPts val="0"/>
                        </a:spcAft>
                        <a:buNone/>
                      </a:pPr>
                      <a:r>
                        <a:rPr b="1" lang="en-GB" sz="1200"/>
                        <a:t>2018-12-23</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GB"/>
                        <a:t>4.0</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48" name="Google Shape;148;p25"/>
          <p:cNvSpPr txBox="1"/>
          <p:nvPr/>
        </p:nvSpPr>
        <p:spPr>
          <a:xfrm>
            <a:off x="5087300" y="4025225"/>
            <a:ext cx="724800" cy="6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600">
                <a:latin typeface="Ubuntu"/>
                <a:ea typeface="Ubuntu"/>
                <a:cs typeface="Ubuntu"/>
                <a:sym typeface="Ubuntu"/>
              </a:rPr>
              <a:t>y</a:t>
            </a:r>
            <a:r>
              <a:rPr lang="en-GB" sz="3600">
                <a:latin typeface="Ubuntu"/>
                <a:ea typeface="Ubuntu"/>
                <a:cs typeface="Ubuntu"/>
                <a:sym typeface="Ubuntu"/>
              </a:rPr>
              <a:t>:</a:t>
            </a:r>
            <a:endParaRPr sz="3600">
              <a:latin typeface="Ubuntu"/>
              <a:ea typeface="Ubuntu"/>
              <a:cs typeface="Ubuntu"/>
              <a:sym typeface="Ubuntu"/>
            </a:endParaRPr>
          </a:p>
        </p:txBody>
      </p:sp>
      <p:sp>
        <p:nvSpPr>
          <p:cNvPr id="149" name="Google Shape;149;p25"/>
          <p:cNvSpPr/>
          <p:nvPr/>
        </p:nvSpPr>
        <p:spPr>
          <a:xfrm>
            <a:off x="6742750" y="2801700"/>
            <a:ext cx="2271000" cy="496800"/>
          </a:xfrm>
          <a:prstGeom prst="downArrow">
            <a:avLst>
              <a:gd fmla="val 50000" name="adj1"/>
              <a:gd fmla="val 5000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3000">
                <a:latin typeface="Ubuntu"/>
                <a:ea typeface="Ubuntu"/>
                <a:cs typeface="Ubuntu"/>
                <a:sym typeface="Ubuntu"/>
              </a:rPr>
              <a:t>Train</a:t>
            </a:r>
            <a:endParaRPr sz="3000">
              <a:latin typeface="Ubuntu"/>
              <a:ea typeface="Ubuntu"/>
              <a:cs typeface="Ubuntu"/>
              <a:sym typeface="Ubuntu"/>
            </a:endParaRPr>
          </a:p>
        </p:txBody>
      </p:sp>
      <p:graphicFrame>
        <p:nvGraphicFramePr>
          <p:cNvPr id="150" name="Google Shape;150;p25"/>
          <p:cNvGraphicFramePr/>
          <p:nvPr/>
        </p:nvGraphicFramePr>
        <p:xfrm>
          <a:off x="6828263" y="6166750"/>
          <a:ext cx="3000000" cy="3000000"/>
        </p:xfrm>
        <a:graphic>
          <a:graphicData uri="http://schemas.openxmlformats.org/drawingml/2006/table">
            <a:tbl>
              <a:tblPr>
                <a:noFill/>
                <a:tableStyleId>{79ACA5C6-3620-4B75-B43B-E1DE0CFFA4CC}</a:tableStyleId>
              </a:tblPr>
              <a:tblGrid>
                <a:gridCol w="1047275"/>
                <a:gridCol w="867550"/>
              </a:tblGrid>
              <a:tr h="597350">
                <a:tc>
                  <a:txBody>
                    <a:bodyPr>
                      <a:noAutofit/>
                    </a:bodyPr>
                    <a:lstStyle/>
                    <a:p>
                      <a:pPr indent="0" lvl="0" marL="0" rtl="0" algn="ctr">
                        <a:lnSpc>
                          <a:spcPct val="115000"/>
                        </a:lnSpc>
                        <a:spcBef>
                          <a:spcPts val="0"/>
                        </a:spcBef>
                        <a:spcAft>
                          <a:spcPts val="0"/>
                        </a:spcAft>
                        <a:buNone/>
                      </a:pPr>
                      <a:r>
                        <a:rPr b="1" lang="en-GB" sz="1200"/>
                        <a:t>Event Date</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lnSpc>
                          <a:spcPct val="115000"/>
                        </a:lnSpc>
                        <a:spcBef>
                          <a:spcPts val="0"/>
                        </a:spcBef>
                        <a:spcAft>
                          <a:spcPts val="0"/>
                        </a:spcAft>
                        <a:buNone/>
                      </a:pPr>
                      <a:r>
                        <a:rPr b="1" lang="en-GB" sz="1200"/>
                        <a:t>Total killed(t)</a:t>
                      </a:r>
                      <a:endParaRPr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5725">
                <a:tc>
                  <a:txBody>
                    <a:bodyPr>
                      <a:noAutofit/>
                    </a:bodyPr>
                    <a:lstStyle/>
                    <a:p>
                      <a:pPr indent="0" lvl="0" marL="0" rtl="0" algn="ctr">
                        <a:lnSpc>
                          <a:spcPct val="115000"/>
                        </a:lnSpc>
                        <a:spcBef>
                          <a:spcPts val="0"/>
                        </a:spcBef>
                        <a:spcAft>
                          <a:spcPts val="0"/>
                        </a:spcAft>
                        <a:buNone/>
                      </a:pPr>
                      <a:r>
                        <a:rPr b="1" lang="en-GB" sz="1200"/>
                        <a:t>2019-01-01</a:t>
                      </a:r>
                      <a:endParaRPr b="1" sz="12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noAutofit/>
                    </a:bodyPr>
                    <a:lstStyle/>
                    <a:p>
                      <a:pPr indent="0" lvl="0" marL="0" rtl="0" algn="r">
                        <a:spcBef>
                          <a:spcPts val="0"/>
                        </a:spcBef>
                        <a:spcAft>
                          <a:spcPts val="0"/>
                        </a:spcAft>
                        <a:buNone/>
                      </a:pPr>
                      <a:r>
                        <a:rPr lang="en-GB"/>
                        <a:t>4.2</a:t>
                      </a:r>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151" name="Google Shape;151;p25"/>
          <p:cNvSpPr/>
          <p:nvPr/>
        </p:nvSpPr>
        <p:spPr>
          <a:xfrm>
            <a:off x="6650188" y="5484388"/>
            <a:ext cx="2456100" cy="496800"/>
          </a:xfrm>
          <a:prstGeom prst="downArrow">
            <a:avLst>
              <a:gd fmla="val 50000" name="adj1"/>
              <a:gd fmla="val 5000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2400">
                <a:latin typeface="Ubuntu"/>
                <a:ea typeface="Ubuntu"/>
                <a:cs typeface="Ubuntu"/>
                <a:sym typeface="Ubuntu"/>
              </a:rPr>
              <a:t>Predict</a:t>
            </a:r>
            <a:endParaRPr sz="2400">
              <a:latin typeface="Ubuntu"/>
              <a:ea typeface="Ubuntu"/>
              <a:cs typeface="Ubuntu"/>
              <a:sym typeface="Ubuntu"/>
            </a:endParaRPr>
          </a:p>
        </p:txBody>
      </p:sp>
      <p:sp>
        <p:nvSpPr>
          <p:cNvPr id="152" name="Google Shape;152;p25"/>
          <p:cNvSpPr txBox="1"/>
          <p:nvPr/>
        </p:nvSpPr>
        <p:spPr>
          <a:xfrm>
            <a:off x="5087300" y="6326538"/>
            <a:ext cx="1812600" cy="69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600">
                <a:latin typeface="Ubuntu"/>
                <a:ea typeface="Ubuntu"/>
                <a:cs typeface="Ubuntu"/>
                <a:sym typeface="Ubuntu"/>
              </a:rPr>
              <a:t>y_pred:</a:t>
            </a:r>
            <a:endParaRPr sz="3600">
              <a:latin typeface="Ubuntu"/>
              <a:ea typeface="Ubuntu"/>
              <a:cs typeface="Ubuntu"/>
              <a:sym typeface="Ubuntu"/>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6"/>
          <p:cNvSpPr txBox="1"/>
          <p:nvPr>
            <p:ph idx="1" type="body"/>
          </p:nvPr>
        </p:nvSpPr>
        <p:spPr>
          <a:xfrm>
            <a:off x="529775" y="6511550"/>
            <a:ext cx="9361500" cy="1048200"/>
          </a:xfrm>
          <a:prstGeom prst="rect">
            <a:avLst/>
          </a:prstGeom>
        </p:spPr>
        <p:txBody>
          <a:bodyPr anchorCtr="0" anchor="ctr" bIns="111975" lIns="111975" spcFirstLastPara="1" rIns="111975" wrap="square" tIns="111975">
            <a:noAutofit/>
          </a:bodyPr>
          <a:lstStyle/>
          <a:p>
            <a:pPr indent="0" lvl="0" marL="0" rtl="0" algn="l">
              <a:spcBef>
                <a:spcPts val="0"/>
              </a:spcBef>
              <a:spcAft>
                <a:spcPts val="0"/>
              </a:spcAft>
              <a:buNone/>
            </a:pPr>
            <a:r>
              <a:rPr lang="en-GB">
                <a:latin typeface="Ubuntu"/>
                <a:ea typeface="Ubuntu"/>
                <a:cs typeface="Ubuntu"/>
                <a:sym typeface="Ubuntu"/>
              </a:rPr>
              <a:t>Baseline scores are calculated by assuming that each variable will have the same value as the previous week, such as in the example variables above. Note the gridlines show the </a:t>
            </a:r>
            <a:r>
              <a:rPr lang="en-GB">
                <a:latin typeface="Ubuntu"/>
                <a:ea typeface="Ubuntu"/>
                <a:cs typeface="Ubuntu"/>
                <a:sym typeface="Ubuntu"/>
              </a:rPr>
              <a:t>forecast</a:t>
            </a:r>
            <a:r>
              <a:rPr lang="en-GB">
                <a:latin typeface="Ubuntu"/>
                <a:ea typeface="Ubuntu"/>
                <a:cs typeface="Ubuntu"/>
                <a:sym typeface="Ubuntu"/>
              </a:rPr>
              <a:t> lagging behind the </a:t>
            </a:r>
            <a:r>
              <a:rPr lang="en-GB">
                <a:latin typeface="Ubuntu"/>
                <a:ea typeface="Ubuntu"/>
                <a:cs typeface="Ubuntu"/>
                <a:sym typeface="Ubuntu"/>
              </a:rPr>
              <a:t>ground</a:t>
            </a:r>
            <a:r>
              <a:rPr lang="en-GB">
                <a:latin typeface="Ubuntu"/>
                <a:ea typeface="Ubuntu"/>
                <a:cs typeface="Ubuntu"/>
                <a:sym typeface="Ubuntu"/>
              </a:rPr>
              <a:t> truth by a week.  </a:t>
            </a:r>
            <a:r>
              <a:rPr lang="en-GB">
                <a:solidFill>
                  <a:srgbClr val="FFFFFF"/>
                </a:solidFill>
                <a:latin typeface="Ubuntu"/>
                <a:ea typeface="Ubuntu"/>
                <a:cs typeface="Ubuntu"/>
                <a:sym typeface="Ubuntu"/>
              </a:rPr>
              <a:t>r² and explained variance measure the degree actual values are predicted by the forecast, with 1 being the highest possible score.   </a:t>
            </a:r>
            <a:endParaRPr>
              <a:solidFill>
                <a:srgbClr val="FFFFFF"/>
              </a:solidFill>
              <a:latin typeface="Ubuntu"/>
              <a:ea typeface="Ubuntu"/>
              <a:cs typeface="Ubuntu"/>
              <a:sym typeface="Ubuntu"/>
            </a:endParaRPr>
          </a:p>
        </p:txBody>
      </p:sp>
      <p:sp>
        <p:nvSpPr>
          <p:cNvPr id="158" name="Google Shape;158;p26"/>
          <p:cNvSpPr txBox="1"/>
          <p:nvPr/>
        </p:nvSpPr>
        <p:spPr>
          <a:xfrm>
            <a:off x="529775" y="4854738"/>
            <a:ext cx="3221400" cy="104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0">
                <a:latin typeface="Ubuntu"/>
                <a:ea typeface="Ubuntu"/>
                <a:cs typeface="Ubuntu"/>
                <a:sym typeface="Ubuntu"/>
              </a:rPr>
              <a:t>Baseline</a:t>
            </a:r>
            <a:endParaRPr sz="6000">
              <a:latin typeface="Ubuntu"/>
              <a:ea typeface="Ubuntu"/>
              <a:cs typeface="Ubuntu"/>
              <a:sym typeface="Ubuntu"/>
            </a:endParaRPr>
          </a:p>
        </p:txBody>
      </p:sp>
      <p:pic>
        <p:nvPicPr>
          <p:cNvPr id="159" name="Google Shape;159;p26"/>
          <p:cNvPicPr preferRelativeResize="0"/>
          <p:nvPr/>
        </p:nvPicPr>
        <p:blipFill>
          <a:blip r:embed="rId3">
            <a:alphaModFix/>
          </a:blip>
          <a:stretch>
            <a:fillRect/>
          </a:stretch>
        </p:blipFill>
        <p:spPr>
          <a:xfrm>
            <a:off x="3935750" y="4122450"/>
            <a:ext cx="5955525" cy="2270650"/>
          </a:xfrm>
          <a:prstGeom prst="rect">
            <a:avLst/>
          </a:prstGeom>
          <a:noFill/>
          <a:ln>
            <a:noFill/>
          </a:ln>
        </p:spPr>
      </p:pic>
      <p:pic>
        <p:nvPicPr>
          <p:cNvPr id="160" name="Google Shape;160;p26"/>
          <p:cNvPicPr preferRelativeResize="0"/>
          <p:nvPr/>
        </p:nvPicPr>
        <p:blipFill>
          <a:blip r:embed="rId4">
            <a:alphaModFix/>
          </a:blip>
          <a:stretch>
            <a:fillRect/>
          </a:stretch>
        </p:blipFill>
        <p:spPr>
          <a:xfrm>
            <a:off x="29675" y="0"/>
            <a:ext cx="9861600" cy="4246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pic>
        <p:nvPicPr>
          <p:cNvPr id="165" name="Google Shape;165;p27"/>
          <p:cNvPicPr preferRelativeResize="0"/>
          <p:nvPr/>
        </p:nvPicPr>
        <p:blipFill>
          <a:blip r:embed="rId3">
            <a:alphaModFix/>
          </a:blip>
          <a:stretch>
            <a:fillRect/>
          </a:stretch>
        </p:blipFill>
        <p:spPr>
          <a:xfrm>
            <a:off x="0" y="29875"/>
            <a:ext cx="9886776" cy="4407375"/>
          </a:xfrm>
          <a:prstGeom prst="rect">
            <a:avLst/>
          </a:prstGeom>
          <a:noFill/>
          <a:ln>
            <a:noFill/>
          </a:ln>
        </p:spPr>
      </p:pic>
      <p:sp>
        <p:nvSpPr>
          <p:cNvPr id="166" name="Google Shape;166;p27"/>
          <p:cNvSpPr txBox="1"/>
          <p:nvPr>
            <p:ph idx="1" type="body"/>
          </p:nvPr>
        </p:nvSpPr>
        <p:spPr>
          <a:xfrm>
            <a:off x="456375" y="6471850"/>
            <a:ext cx="9361500" cy="969000"/>
          </a:xfrm>
          <a:prstGeom prst="rect">
            <a:avLst/>
          </a:prstGeom>
        </p:spPr>
        <p:txBody>
          <a:bodyPr anchorCtr="0" anchor="ctr" bIns="111975" lIns="111975" spcFirstLastPara="1" rIns="111975" wrap="square" tIns="111975">
            <a:noAutofit/>
          </a:bodyPr>
          <a:lstStyle/>
          <a:p>
            <a:pPr indent="0" lvl="0" marL="0" rtl="0" algn="l">
              <a:spcBef>
                <a:spcPts val="0"/>
              </a:spcBef>
              <a:spcAft>
                <a:spcPts val="0"/>
              </a:spcAft>
              <a:buNone/>
            </a:pPr>
            <a:r>
              <a:rPr lang="en-GB">
                <a:latin typeface="Ubuntu"/>
                <a:ea typeface="Ubuntu"/>
                <a:cs typeface="Ubuntu"/>
                <a:sym typeface="Ubuntu"/>
              </a:rPr>
              <a:t>In the run above, </a:t>
            </a:r>
            <a:r>
              <a:rPr lang="en-GB">
                <a:latin typeface="Ubuntu"/>
                <a:ea typeface="Ubuntu"/>
                <a:cs typeface="Ubuntu"/>
                <a:sym typeface="Ubuntu"/>
              </a:rPr>
              <a:t>MLPRegressor (a neural net)</a:t>
            </a:r>
            <a:r>
              <a:rPr lang="en-GB">
                <a:latin typeface="Ubuntu"/>
                <a:ea typeface="Ubuntu"/>
                <a:cs typeface="Ubuntu"/>
                <a:sym typeface="Ubuntu"/>
              </a:rPr>
              <a:t>, significantly improves the accuracy in </a:t>
            </a:r>
            <a:r>
              <a:rPr lang="en-GB">
                <a:latin typeface="Ubuntu"/>
                <a:ea typeface="Ubuntu"/>
                <a:cs typeface="Ubuntu"/>
                <a:sym typeface="Ubuntu"/>
              </a:rPr>
              <a:t>forecasts </a:t>
            </a:r>
            <a:r>
              <a:rPr lang="en-GB">
                <a:latin typeface="Ubuntu"/>
                <a:ea typeface="Ubuntu"/>
                <a:cs typeface="Ubuntu"/>
                <a:sym typeface="Ubuntu"/>
              </a:rPr>
              <a:t>over the baseline in multiple tracked variables. Note how the </a:t>
            </a:r>
            <a:r>
              <a:rPr lang="en-GB">
                <a:latin typeface="Ubuntu"/>
                <a:ea typeface="Ubuntu"/>
                <a:cs typeface="Ubuntu"/>
                <a:sym typeface="Ubuntu"/>
              </a:rPr>
              <a:t>forecast</a:t>
            </a:r>
            <a:r>
              <a:rPr lang="en-GB">
                <a:latin typeface="Ubuntu"/>
                <a:ea typeface="Ubuntu"/>
                <a:cs typeface="Ubuntu"/>
                <a:sym typeface="Ubuntu"/>
              </a:rPr>
              <a:t> lags a week behind the first two peaks, but the model seems to have “learned” enough to predict the 3rd one. </a:t>
            </a:r>
            <a:endParaRPr>
              <a:latin typeface="Ubuntu"/>
              <a:ea typeface="Ubuntu"/>
              <a:cs typeface="Ubuntu"/>
              <a:sym typeface="Ubuntu"/>
            </a:endParaRPr>
          </a:p>
        </p:txBody>
      </p:sp>
      <p:sp>
        <p:nvSpPr>
          <p:cNvPr id="167" name="Google Shape;167;p27"/>
          <p:cNvSpPr txBox="1"/>
          <p:nvPr/>
        </p:nvSpPr>
        <p:spPr>
          <a:xfrm>
            <a:off x="456375" y="4797250"/>
            <a:ext cx="4067100" cy="96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4800">
                <a:latin typeface="Ubuntu"/>
                <a:ea typeface="Ubuntu"/>
                <a:cs typeface="Ubuntu"/>
                <a:sym typeface="Ubuntu"/>
              </a:rPr>
              <a:t>Improvement</a:t>
            </a:r>
            <a:endParaRPr sz="4800">
              <a:latin typeface="Ubuntu"/>
              <a:ea typeface="Ubuntu"/>
              <a:cs typeface="Ubuntu"/>
              <a:sym typeface="Ubuntu"/>
            </a:endParaRPr>
          </a:p>
        </p:txBody>
      </p:sp>
      <p:cxnSp>
        <p:nvCxnSpPr>
          <p:cNvPr id="168" name="Google Shape;168;p27"/>
          <p:cNvCxnSpPr/>
          <p:nvPr/>
        </p:nvCxnSpPr>
        <p:spPr>
          <a:xfrm>
            <a:off x="2335600" y="286350"/>
            <a:ext cx="0" cy="3704700"/>
          </a:xfrm>
          <a:prstGeom prst="straightConnector1">
            <a:avLst/>
          </a:prstGeom>
          <a:noFill/>
          <a:ln cap="flat" cmpd="sng" w="19050">
            <a:solidFill>
              <a:schemeClr val="dk2"/>
            </a:solidFill>
            <a:prstDash val="solid"/>
            <a:round/>
            <a:headEnd len="med" w="med" type="none"/>
            <a:tailEnd len="med" w="med" type="none"/>
          </a:ln>
        </p:spPr>
      </p:cxnSp>
      <p:cxnSp>
        <p:nvCxnSpPr>
          <p:cNvPr id="169" name="Google Shape;169;p27"/>
          <p:cNvCxnSpPr/>
          <p:nvPr/>
        </p:nvCxnSpPr>
        <p:spPr>
          <a:xfrm>
            <a:off x="2939625" y="286350"/>
            <a:ext cx="0" cy="3637500"/>
          </a:xfrm>
          <a:prstGeom prst="straightConnector1">
            <a:avLst/>
          </a:prstGeom>
          <a:noFill/>
          <a:ln cap="flat" cmpd="sng" w="19050">
            <a:solidFill>
              <a:schemeClr val="dk2"/>
            </a:solidFill>
            <a:prstDash val="solid"/>
            <a:round/>
            <a:headEnd len="med" w="med" type="none"/>
            <a:tailEnd len="med" w="med" type="none"/>
          </a:ln>
        </p:spPr>
      </p:cxnSp>
      <p:cxnSp>
        <p:nvCxnSpPr>
          <p:cNvPr id="170" name="Google Shape;170;p27"/>
          <p:cNvCxnSpPr/>
          <p:nvPr/>
        </p:nvCxnSpPr>
        <p:spPr>
          <a:xfrm>
            <a:off x="4671025" y="272925"/>
            <a:ext cx="0" cy="3651000"/>
          </a:xfrm>
          <a:prstGeom prst="straightConnector1">
            <a:avLst/>
          </a:prstGeom>
          <a:noFill/>
          <a:ln cap="flat" cmpd="sng" w="19050">
            <a:solidFill>
              <a:schemeClr val="dk2"/>
            </a:solidFill>
            <a:prstDash val="solid"/>
            <a:round/>
            <a:headEnd len="med" w="med" type="none"/>
            <a:tailEnd len="med" w="med" type="none"/>
          </a:ln>
        </p:spPr>
      </p:cxnSp>
      <p:pic>
        <p:nvPicPr>
          <p:cNvPr id="171" name="Google Shape;171;p27"/>
          <p:cNvPicPr preferRelativeResize="0"/>
          <p:nvPr/>
        </p:nvPicPr>
        <p:blipFill>
          <a:blip r:embed="rId4">
            <a:alphaModFix/>
          </a:blip>
          <a:stretch>
            <a:fillRect/>
          </a:stretch>
        </p:blipFill>
        <p:spPr>
          <a:xfrm>
            <a:off x="4432550" y="4255125"/>
            <a:ext cx="5385325" cy="2053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8"/>
          <p:cNvSpPr txBox="1"/>
          <p:nvPr>
            <p:ph idx="1" type="body"/>
          </p:nvPr>
        </p:nvSpPr>
        <p:spPr>
          <a:xfrm>
            <a:off x="397150" y="6471429"/>
            <a:ext cx="8796600" cy="999000"/>
          </a:xfrm>
          <a:prstGeom prst="rect">
            <a:avLst/>
          </a:prstGeom>
        </p:spPr>
        <p:txBody>
          <a:bodyPr anchorCtr="0" anchor="ctr" bIns="111975" lIns="111975" spcFirstLastPara="1" rIns="111975" wrap="square" tIns="111975">
            <a:noAutofit/>
          </a:bodyPr>
          <a:lstStyle/>
          <a:p>
            <a:pPr indent="0" lvl="0" marL="0" rtl="0" algn="l">
              <a:spcBef>
                <a:spcPts val="0"/>
              </a:spcBef>
              <a:spcAft>
                <a:spcPts val="0"/>
              </a:spcAft>
              <a:buNone/>
            </a:pPr>
            <a:r>
              <a:rPr lang="en-GB">
                <a:latin typeface="Ubuntu"/>
                <a:ea typeface="Ubuntu"/>
                <a:cs typeface="Ubuntu"/>
                <a:sym typeface="Ubuntu"/>
              </a:rPr>
              <a:t>RandomF</a:t>
            </a:r>
            <a:r>
              <a:rPr lang="en-GB">
                <a:latin typeface="Ubuntu"/>
                <a:ea typeface="Ubuntu"/>
                <a:cs typeface="Ubuntu"/>
                <a:sym typeface="Ubuntu"/>
              </a:rPr>
              <a:t>orestR</a:t>
            </a:r>
            <a:r>
              <a:rPr lang="en-GB">
                <a:latin typeface="Ubuntu"/>
                <a:ea typeface="Ubuntu"/>
                <a:cs typeface="Ubuntu"/>
                <a:sym typeface="Ubuntu"/>
              </a:rPr>
              <a:t>egressor performs the best out of all models attempted by showing significant </a:t>
            </a:r>
            <a:r>
              <a:rPr lang="en-GB">
                <a:latin typeface="Ubuntu"/>
                <a:ea typeface="Ubuntu"/>
                <a:cs typeface="Ubuntu"/>
                <a:sym typeface="Ubuntu"/>
              </a:rPr>
              <a:t>improvement</a:t>
            </a:r>
            <a:r>
              <a:rPr lang="en-GB">
                <a:latin typeface="Ubuntu"/>
                <a:ea typeface="Ubuntu"/>
                <a:cs typeface="Ubuntu"/>
                <a:sym typeface="Ubuntu"/>
              </a:rPr>
              <a:t> over control in a diversity of categories (Top 5 shown). MLPRegressor, and Lasso score higher in a narrower set of categories.</a:t>
            </a:r>
            <a:endParaRPr>
              <a:latin typeface="Ubuntu"/>
              <a:ea typeface="Ubuntu"/>
              <a:cs typeface="Ubuntu"/>
              <a:sym typeface="Ubuntu"/>
            </a:endParaRPr>
          </a:p>
        </p:txBody>
      </p:sp>
      <p:sp>
        <p:nvSpPr>
          <p:cNvPr id="177" name="Google Shape;177;p28"/>
          <p:cNvSpPr txBox="1"/>
          <p:nvPr/>
        </p:nvSpPr>
        <p:spPr>
          <a:xfrm>
            <a:off x="67125" y="0"/>
            <a:ext cx="4519800" cy="99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0">
                <a:latin typeface="Ubuntu"/>
                <a:ea typeface="Ubuntu"/>
                <a:cs typeface="Ubuntu"/>
                <a:sym typeface="Ubuntu"/>
              </a:rPr>
              <a:t>Best Models</a:t>
            </a:r>
            <a:endParaRPr sz="6000">
              <a:latin typeface="Ubuntu"/>
              <a:ea typeface="Ubuntu"/>
              <a:cs typeface="Ubuntu"/>
              <a:sym typeface="Ubuntu"/>
            </a:endParaRPr>
          </a:p>
        </p:txBody>
      </p:sp>
      <p:pic>
        <p:nvPicPr>
          <p:cNvPr id="178" name="Google Shape;178;p28"/>
          <p:cNvPicPr preferRelativeResize="0"/>
          <p:nvPr/>
        </p:nvPicPr>
        <p:blipFill>
          <a:blip r:embed="rId3">
            <a:alphaModFix/>
          </a:blip>
          <a:stretch>
            <a:fillRect/>
          </a:stretch>
        </p:blipFill>
        <p:spPr>
          <a:xfrm>
            <a:off x="1693250" y="885900"/>
            <a:ext cx="8010549" cy="1832275"/>
          </a:xfrm>
          <a:prstGeom prst="rect">
            <a:avLst/>
          </a:prstGeom>
          <a:noFill/>
          <a:ln>
            <a:noFill/>
          </a:ln>
        </p:spPr>
      </p:pic>
      <p:pic>
        <p:nvPicPr>
          <p:cNvPr id="179" name="Google Shape;179;p28"/>
          <p:cNvPicPr preferRelativeResize="0"/>
          <p:nvPr/>
        </p:nvPicPr>
        <p:blipFill>
          <a:blip r:embed="rId4">
            <a:alphaModFix/>
          </a:blip>
          <a:stretch>
            <a:fillRect/>
          </a:stretch>
        </p:blipFill>
        <p:spPr>
          <a:xfrm>
            <a:off x="3219866" y="2762525"/>
            <a:ext cx="6483933" cy="1832275"/>
          </a:xfrm>
          <a:prstGeom prst="rect">
            <a:avLst/>
          </a:prstGeom>
          <a:noFill/>
          <a:ln>
            <a:noFill/>
          </a:ln>
        </p:spPr>
      </p:pic>
      <p:pic>
        <p:nvPicPr>
          <p:cNvPr id="180" name="Google Shape;180;p28"/>
          <p:cNvPicPr preferRelativeResize="0"/>
          <p:nvPr/>
        </p:nvPicPr>
        <p:blipFill>
          <a:blip r:embed="rId5">
            <a:alphaModFix/>
          </a:blip>
          <a:stretch>
            <a:fillRect/>
          </a:stretch>
        </p:blipFill>
        <p:spPr>
          <a:xfrm>
            <a:off x="3219875" y="4594812"/>
            <a:ext cx="6483926" cy="183226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9"/>
          <p:cNvSpPr txBox="1"/>
          <p:nvPr>
            <p:ph idx="1" type="body"/>
          </p:nvPr>
        </p:nvSpPr>
        <p:spPr>
          <a:xfrm>
            <a:off x="330250" y="6618575"/>
            <a:ext cx="9420300" cy="738300"/>
          </a:xfrm>
          <a:prstGeom prst="rect">
            <a:avLst/>
          </a:prstGeom>
        </p:spPr>
        <p:txBody>
          <a:bodyPr anchorCtr="0" anchor="ctr" bIns="111975" lIns="111975" spcFirstLastPara="1" rIns="111975" wrap="square" tIns="111975">
            <a:noAutofit/>
          </a:bodyPr>
          <a:lstStyle/>
          <a:p>
            <a:pPr indent="0" lvl="0" marL="0" rtl="0" algn="l">
              <a:spcBef>
                <a:spcPts val="0"/>
              </a:spcBef>
              <a:spcAft>
                <a:spcPts val="0"/>
              </a:spcAft>
              <a:buNone/>
            </a:pPr>
            <a:r>
              <a:rPr lang="en-GB" sz="1800">
                <a:latin typeface="Ubuntu"/>
                <a:ea typeface="Ubuntu"/>
                <a:cs typeface="Ubuntu"/>
                <a:sym typeface="Ubuntu"/>
              </a:rPr>
              <a:t>The vast majority of features in the dataset have close to zero impact on predictions. The most important features for prediction can be interpreted by the project as indicators for further analysis, and used for feature pruning to improve </a:t>
            </a:r>
            <a:r>
              <a:rPr lang="en-GB" sz="1800">
                <a:latin typeface="Ubuntu"/>
                <a:ea typeface="Ubuntu"/>
                <a:cs typeface="Ubuntu"/>
                <a:sym typeface="Ubuntu"/>
              </a:rPr>
              <a:t>efficiency</a:t>
            </a:r>
            <a:r>
              <a:rPr lang="en-GB" sz="1800">
                <a:latin typeface="Ubuntu"/>
                <a:ea typeface="Ubuntu"/>
                <a:cs typeface="Ubuntu"/>
                <a:sym typeface="Ubuntu"/>
              </a:rPr>
              <a:t> of the models.</a:t>
            </a:r>
            <a:endParaRPr sz="1800">
              <a:latin typeface="Ubuntu"/>
              <a:ea typeface="Ubuntu"/>
              <a:cs typeface="Ubuntu"/>
              <a:sym typeface="Ubuntu"/>
            </a:endParaRPr>
          </a:p>
        </p:txBody>
      </p:sp>
      <p:sp>
        <p:nvSpPr>
          <p:cNvPr id="186" name="Google Shape;186;p29"/>
          <p:cNvSpPr txBox="1"/>
          <p:nvPr/>
        </p:nvSpPr>
        <p:spPr>
          <a:xfrm>
            <a:off x="464050" y="633300"/>
            <a:ext cx="4388700" cy="21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6000">
                <a:latin typeface="Ubuntu"/>
                <a:ea typeface="Ubuntu"/>
                <a:cs typeface="Ubuntu"/>
                <a:sym typeface="Ubuntu"/>
              </a:rPr>
              <a:t>Feature Engineering</a:t>
            </a:r>
            <a:endParaRPr sz="6000">
              <a:latin typeface="Ubuntu"/>
              <a:ea typeface="Ubuntu"/>
              <a:cs typeface="Ubuntu"/>
              <a:sym typeface="Ubuntu"/>
            </a:endParaRPr>
          </a:p>
        </p:txBody>
      </p:sp>
      <p:pic>
        <p:nvPicPr>
          <p:cNvPr id="187" name="Google Shape;187;p29"/>
          <p:cNvPicPr preferRelativeResize="0"/>
          <p:nvPr/>
        </p:nvPicPr>
        <p:blipFill>
          <a:blip r:embed="rId3">
            <a:alphaModFix/>
          </a:blip>
          <a:stretch>
            <a:fillRect/>
          </a:stretch>
        </p:blipFill>
        <p:spPr>
          <a:xfrm>
            <a:off x="4738150" y="352325"/>
            <a:ext cx="4681006" cy="3191600"/>
          </a:xfrm>
          <a:prstGeom prst="rect">
            <a:avLst/>
          </a:prstGeom>
          <a:noFill/>
          <a:ln>
            <a:noFill/>
          </a:ln>
        </p:spPr>
      </p:pic>
      <p:pic>
        <p:nvPicPr>
          <p:cNvPr id="188" name="Google Shape;188;p29"/>
          <p:cNvPicPr preferRelativeResize="0"/>
          <p:nvPr/>
        </p:nvPicPr>
        <p:blipFill>
          <a:blip r:embed="rId4">
            <a:alphaModFix/>
          </a:blip>
          <a:stretch>
            <a:fillRect/>
          </a:stretch>
        </p:blipFill>
        <p:spPr>
          <a:xfrm>
            <a:off x="205700" y="3543925"/>
            <a:ext cx="9267825" cy="2647950"/>
          </a:xfrm>
          <a:prstGeom prst="rect">
            <a:avLst/>
          </a:prstGeom>
          <a:noFill/>
          <a:ln>
            <a:noFill/>
          </a:ln>
        </p:spPr>
      </p:pic>
      <p:sp>
        <p:nvSpPr>
          <p:cNvPr id="189" name="Google Shape;189;p29"/>
          <p:cNvSpPr txBox="1"/>
          <p:nvPr/>
        </p:nvSpPr>
        <p:spPr>
          <a:xfrm>
            <a:off x="616400" y="2779125"/>
            <a:ext cx="3576000" cy="565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800">
                <a:latin typeface="Ubuntu"/>
                <a:ea typeface="Ubuntu"/>
                <a:cs typeface="Ubuntu"/>
                <a:sym typeface="Ubuntu"/>
              </a:rPr>
              <a:t>Using best scoring model (Random Forest Regressor)</a:t>
            </a:r>
            <a:endParaRPr sz="1800">
              <a:latin typeface="Ubuntu"/>
              <a:ea typeface="Ubuntu"/>
              <a:cs typeface="Ubuntu"/>
              <a:sym typeface="Ubuntu"/>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43655" y="736236"/>
            <a:ext cx="4086300" cy="36876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GB" sz="6000"/>
              <a:t>Findings</a:t>
            </a:r>
            <a:endParaRPr sz="6000"/>
          </a:p>
        </p:txBody>
      </p:sp>
      <p:sp>
        <p:nvSpPr>
          <p:cNvPr id="195" name="Google Shape;195;p30"/>
          <p:cNvSpPr txBox="1"/>
          <p:nvPr>
            <p:ph idx="1" type="body"/>
          </p:nvPr>
        </p:nvSpPr>
        <p:spPr>
          <a:xfrm>
            <a:off x="5105350" y="313748"/>
            <a:ext cx="4593300" cy="7245900"/>
          </a:xfrm>
          <a:prstGeom prst="rect">
            <a:avLst/>
          </a:prstGeom>
        </p:spPr>
        <p:txBody>
          <a:bodyPr anchorCtr="0" anchor="t" bIns="111975" lIns="111975" spcFirstLastPara="1" rIns="111975" wrap="square" tIns="111975">
            <a:noAutofit/>
          </a:bodyPr>
          <a:lstStyle/>
          <a:p>
            <a:pPr indent="-342900" lvl="0" marL="457200" rtl="0" algn="l">
              <a:spcBef>
                <a:spcPts val="0"/>
              </a:spcBef>
              <a:spcAft>
                <a:spcPts val="0"/>
              </a:spcAft>
              <a:buClr>
                <a:srgbClr val="000000"/>
              </a:buClr>
              <a:buSzPts val="1800"/>
              <a:buChar char="●"/>
            </a:pPr>
            <a:r>
              <a:rPr lang="en-GB" sz="1800">
                <a:solidFill>
                  <a:srgbClr val="000000"/>
                </a:solidFill>
              </a:rPr>
              <a:t>Many of the highest scoring </a:t>
            </a:r>
            <a:r>
              <a:rPr lang="en-GB" sz="1800">
                <a:solidFill>
                  <a:srgbClr val="000000"/>
                </a:solidFill>
              </a:rPr>
              <a:t>forecasts are for</a:t>
            </a:r>
            <a:r>
              <a:rPr lang="en-GB" sz="1800">
                <a:solidFill>
                  <a:srgbClr val="000000"/>
                </a:solidFill>
              </a:rPr>
              <a:t> variables that would seem useful for the project to predict. ie:</a:t>
            </a:r>
            <a:endParaRPr sz="1800">
              <a:solidFill>
                <a:srgbClr val="000000"/>
              </a:solidFill>
            </a:endParaRPr>
          </a:p>
          <a:p>
            <a:pPr indent="-342900" lvl="1" marL="914400" rtl="0" algn="l">
              <a:spcBef>
                <a:spcPts val="0"/>
              </a:spcBef>
              <a:spcAft>
                <a:spcPts val="0"/>
              </a:spcAft>
              <a:buClr>
                <a:srgbClr val="000000"/>
              </a:buClr>
              <a:buSzPts val="1800"/>
              <a:buChar char="○"/>
            </a:pPr>
            <a:r>
              <a:rPr lang="en-GB" sz="1800">
                <a:solidFill>
                  <a:srgbClr val="000000"/>
                </a:solidFill>
              </a:rPr>
              <a:t>Improvised</a:t>
            </a:r>
            <a:r>
              <a:rPr lang="en-GB" sz="1800">
                <a:solidFill>
                  <a:srgbClr val="000000"/>
                </a:solidFill>
              </a:rPr>
              <a:t> Explosive Device</a:t>
            </a:r>
            <a:endParaRPr sz="1800">
              <a:solidFill>
                <a:srgbClr val="000000"/>
              </a:solidFill>
            </a:endParaRPr>
          </a:p>
          <a:p>
            <a:pPr indent="-342900" lvl="1" marL="914400" rtl="0" algn="l">
              <a:spcBef>
                <a:spcPts val="0"/>
              </a:spcBef>
              <a:spcAft>
                <a:spcPts val="0"/>
              </a:spcAft>
              <a:buClr>
                <a:srgbClr val="000000"/>
              </a:buClr>
              <a:buSzPts val="1800"/>
              <a:buChar char="○"/>
            </a:pPr>
            <a:r>
              <a:rPr lang="en-GB" sz="1800">
                <a:solidFill>
                  <a:srgbClr val="000000"/>
                </a:solidFill>
              </a:rPr>
              <a:t>Collective Violence</a:t>
            </a:r>
            <a:endParaRPr sz="1800">
              <a:solidFill>
                <a:srgbClr val="000000"/>
              </a:solidFill>
            </a:endParaRPr>
          </a:p>
          <a:p>
            <a:pPr indent="-342900" lvl="1" marL="914400" rtl="0" algn="l">
              <a:spcBef>
                <a:spcPts val="0"/>
              </a:spcBef>
              <a:spcAft>
                <a:spcPts val="0"/>
              </a:spcAft>
              <a:buClr>
                <a:srgbClr val="000000"/>
              </a:buClr>
              <a:buSzPts val="1800"/>
              <a:buChar char="○"/>
            </a:pPr>
            <a:r>
              <a:rPr lang="en-GB" sz="1800">
                <a:solidFill>
                  <a:srgbClr val="000000"/>
                </a:solidFill>
              </a:rPr>
              <a:t>Total Injured</a:t>
            </a:r>
            <a:endParaRPr sz="1800">
              <a:solidFill>
                <a:srgbClr val="000000"/>
              </a:solidFill>
            </a:endParaRPr>
          </a:p>
          <a:p>
            <a:pPr indent="0" lvl="0" marL="914400" rtl="0" algn="l">
              <a:spcBef>
                <a:spcPts val="2000"/>
              </a:spcBef>
              <a:spcAft>
                <a:spcPts val="0"/>
              </a:spcAft>
              <a:buNone/>
            </a:pPr>
            <a:r>
              <a:t/>
            </a:r>
            <a:endParaRPr sz="1800">
              <a:solidFill>
                <a:srgbClr val="000000"/>
              </a:solidFill>
            </a:endParaRPr>
          </a:p>
          <a:p>
            <a:pPr indent="-342900" lvl="0" marL="457200" rtl="0" algn="l">
              <a:spcBef>
                <a:spcPts val="2000"/>
              </a:spcBef>
              <a:spcAft>
                <a:spcPts val="0"/>
              </a:spcAft>
              <a:buClr>
                <a:srgbClr val="000000"/>
              </a:buClr>
              <a:buSzPts val="1800"/>
              <a:buChar char="●"/>
            </a:pPr>
            <a:r>
              <a:rPr lang="en-GB" sz="1800">
                <a:solidFill>
                  <a:srgbClr val="000000"/>
                </a:solidFill>
              </a:rPr>
              <a:t>The most  important features for predicting multiple variables were associated with electoral periods. ie:</a:t>
            </a:r>
            <a:endParaRPr sz="1800">
              <a:solidFill>
                <a:srgbClr val="000000"/>
              </a:solidFill>
            </a:endParaRPr>
          </a:p>
          <a:p>
            <a:pPr indent="-342900" lvl="1" marL="914400" rtl="0" algn="l">
              <a:spcBef>
                <a:spcPts val="0"/>
              </a:spcBef>
              <a:spcAft>
                <a:spcPts val="0"/>
              </a:spcAft>
              <a:buClr>
                <a:srgbClr val="000000"/>
              </a:buClr>
              <a:buSzPts val="1800"/>
              <a:buChar char="○"/>
            </a:pPr>
            <a:r>
              <a:rPr lang="en-GB" sz="1800">
                <a:solidFill>
                  <a:srgbClr val="000000"/>
                </a:solidFill>
              </a:rPr>
              <a:t>Non-violent political protest</a:t>
            </a:r>
            <a:endParaRPr sz="1800">
              <a:solidFill>
                <a:srgbClr val="000000"/>
              </a:solidFill>
            </a:endParaRPr>
          </a:p>
          <a:p>
            <a:pPr indent="-342900" lvl="1" marL="914400" rtl="0" algn="l">
              <a:spcBef>
                <a:spcPts val="0"/>
              </a:spcBef>
              <a:spcAft>
                <a:spcPts val="0"/>
              </a:spcAft>
              <a:buClr>
                <a:srgbClr val="000000"/>
              </a:buClr>
              <a:buSzPts val="1800"/>
              <a:buChar char="○"/>
            </a:pPr>
            <a:r>
              <a:rPr lang="en-GB" sz="1800">
                <a:solidFill>
                  <a:srgbClr val="000000"/>
                </a:solidFill>
              </a:rPr>
              <a:t>Collective violence</a:t>
            </a:r>
            <a:endParaRPr sz="1800">
              <a:solidFill>
                <a:srgbClr val="000000"/>
              </a:solidFill>
            </a:endParaRPr>
          </a:p>
          <a:p>
            <a:pPr indent="-342900" lvl="1" marL="914400" rtl="0" algn="l">
              <a:spcBef>
                <a:spcPts val="0"/>
              </a:spcBef>
              <a:spcAft>
                <a:spcPts val="0"/>
              </a:spcAft>
              <a:buClr>
                <a:srgbClr val="000000"/>
              </a:buClr>
              <a:buSzPts val="1800"/>
              <a:buChar char="○"/>
            </a:pPr>
            <a:r>
              <a:rPr lang="en-GB" sz="1800">
                <a:solidFill>
                  <a:srgbClr val="000000"/>
                </a:solidFill>
              </a:rPr>
              <a:t>Election related incidents</a:t>
            </a:r>
            <a:endParaRPr sz="1800">
              <a:solidFill>
                <a:srgbClr val="000000"/>
              </a:solidFill>
            </a:endParaRPr>
          </a:p>
          <a:p>
            <a:pPr indent="0" lvl="0" marL="914400" rtl="0" algn="l">
              <a:spcBef>
                <a:spcPts val="2000"/>
              </a:spcBef>
              <a:spcAft>
                <a:spcPts val="0"/>
              </a:spcAft>
              <a:buNone/>
            </a:pPr>
            <a:r>
              <a:t/>
            </a:r>
            <a:endParaRPr sz="1800">
              <a:solidFill>
                <a:srgbClr val="000000"/>
              </a:solidFill>
            </a:endParaRPr>
          </a:p>
          <a:p>
            <a:pPr indent="-342900" lvl="0" marL="457200" rtl="0" algn="l">
              <a:spcBef>
                <a:spcPts val="2000"/>
              </a:spcBef>
              <a:spcAft>
                <a:spcPts val="0"/>
              </a:spcAft>
              <a:buClr>
                <a:srgbClr val="000000"/>
              </a:buClr>
              <a:buSzPts val="1800"/>
              <a:buChar char="●"/>
            </a:pPr>
            <a:r>
              <a:rPr lang="en-GB" sz="1800">
                <a:solidFill>
                  <a:srgbClr val="000000"/>
                </a:solidFill>
              </a:rPr>
              <a:t>It appears certain models can be trained to  accurately forecast peaks associated with electoral periods </a:t>
            </a:r>
            <a:r>
              <a:rPr lang="en-GB" sz="1800">
                <a:solidFill>
                  <a:srgbClr val="000000"/>
                </a:solidFill>
              </a:rPr>
              <a:t>beforehand</a:t>
            </a:r>
            <a:endParaRPr sz="1800">
              <a:solidFill>
                <a:srgbClr val="000000"/>
              </a:solidFill>
            </a:endParaRPr>
          </a:p>
          <a:p>
            <a:pPr indent="-342900" lvl="1" marL="914400" rtl="0" algn="l">
              <a:spcBef>
                <a:spcPts val="0"/>
              </a:spcBef>
              <a:spcAft>
                <a:spcPts val="0"/>
              </a:spcAft>
              <a:buClr>
                <a:srgbClr val="000000"/>
              </a:buClr>
              <a:buSzPts val="1800"/>
              <a:buChar char="○"/>
            </a:pPr>
            <a:r>
              <a:rPr lang="en-GB" sz="1800">
                <a:solidFill>
                  <a:srgbClr val="000000"/>
                </a:solidFill>
              </a:rPr>
              <a:t>Further exploration needed</a:t>
            </a:r>
            <a:endParaRPr sz="18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347050" y="342150"/>
            <a:ext cx="3686100" cy="34653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GB" sz="7200"/>
              <a:t>Possible </a:t>
            </a:r>
            <a:r>
              <a:rPr lang="en-GB" sz="7200"/>
              <a:t>Next Steps</a:t>
            </a:r>
            <a:endParaRPr sz="7200"/>
          </a:p>
        </p:txBody>
      </p:sp>
      <p:sp>
        <p:nvSpPr>
          <p:cNvPr id="201" name="Google Shape;201;p31"/>
          <p:cNvSpPr txBox="1"/>
          <p:nvPr>
            <p:ph idx="1" type="body"/>
          </p:nvPr>
        </p:nvSpPr>
        <p:spPr>
          <a:xfrm>
            <a:off x="4406050" y="2460600"/>
            <a:ext cx="5507700" cy="28608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GB" sz="2400">
                <a:solidFill>
                  <a:srgbClr val="000000"/>
                </a:solidFill>
              </a:rPr>
              <a:t>Use insights from predictive modeling in analysis distributed by NMP. </a:t>
            </a:r>
            <a:endParaRPr sz="2400">
              <a:solidFill>
                <a:srgbClr val="000000"/>
              </a:solidFill>
            </a:endParaRPr>
          </a:p>
          <a:p>
            <a:pPr indent="-317500" lvl="0" marL="457200" rtl="0" algn="l">
              <a:spcBef>
                <a:spcPts val="2000"/>
              </a:spcBef>
              <a:spcAft>
                <a:spcPts val="0"/>
              </a:spcAft>
              <a:buClr>
                <a:srgbClr val="000000"/>
              </a:buClr>
              <a:buSzPts val="1400"/>
              <a:buChar char="●"/>
            </a:pPr>
            <a:r>
              <a:rPr lang="en-GB" sz="1400">
                <a:solidFill>
                  <a:srgbClr val="000000"/>
                </a:solidFill>
              </a:rPr>
              <a:t>ie: Explore why Sarlahi experienced less violence</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Promote most important features as early warning indicators</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Add forecasts using machine learning to </a:t>
            </a:r>
            <a:r>
              <a:rPr lang="en-GB" sz="1400">
                <a:solidFill>
                  <a:srgbClr val="000000"/>
                </a:solidFill>
              </a:rPr>
              <a:t>analysis</a:t>
            </a:r>
            <a:r>
              <a:rPr lang="en-GB" sz="1400">
                <a:solidFill>
                  <a:srgbClr val="000000"/>
                </a:solidFill>
              </a:rPr>
              <a:t> products. (running models again with updated data is relatively easy)</a:t>
            </a:r>
            <a:endParaRPr sz="1400">
              <a:solidFill>
                <a:srgbClr val="000000"/>
              </a:solidFill>
            </a:endParaRPr>
          </a:p>
          <a:p>
            <a:pPr indent="0" lvl="0" marL="0" rtl="0" algn="l">
              <a:spcBef>
                <a:spcPts val="2000"/>
              </a:spcBef>
              <a:spcAft>
                <a:spcPts val="2000"/>
              </a:spcAft>
              <a:buNone/>
            </a:pPr>
            <a:r>
              <a:t/>
            </a:r>
            <a:endParaRPr sz="2400">
              <a:solidFill>
                <a:srgbClr val="000000"/>
              </a:solidFill>
            </a:endParaRPr>
          </a:p>
        </p:txBody>
      </p:sp>
      <p:pic>
        <p:nvPicPr>
          <p:cNvPr id="202" name="Google Shape;202;p31"/>
          <p:cNvPicPr preferRelativeResize="0"/>
          <p:nvPr/>
        </p:nvPicPr>
        <p:blipFill>
          <a:blip r:embed="rId3">
            <a:alphaModFix/>
          </a:blip>
          <a:stretch>
            <a:fillRect/>
          </a:stretch>
        </p:blipFill>
        <p:spPr>
          <a:xfrm>
            <a:off x="172100" y="4534200"/>
            <a:ext cx="1895475" cy="2725975"/>
          </a:xfrm>
          <a:prstGeom prst="rect">
            <a:avLst/>
          </a:prstGeom>
          <a:noFill/>
          <a:ln>
            <a:noFill/>
          </a:ln>
        </p:spPr>
      </p:pic>
      <p:pic>
        <p:nvPicPr>
          <p:cNvPr id="203" name="Google Shape;203;p31"/>
          <p:cNvPicPr preferRelativeResize="0"/>
          <p:nvPr/>
        </p:nvPicPr>
        <p:blipFill>
          <a:blip r:embed="rId4">
            <a:alphaModFix/>
          </a:blip>
          <a:stretch>
            <a:fillRect/>
          </a:stretch>
        </p:blipFill>
        <p:spPr>
          <a:xfrm>
            <a:off x="2067575" y="4534200"/>
            <a:ext cx="1895475" cy="2725975"/>
          </a:xfrm>
          <a:prstGeom prst="rect">
            <a:avLst/>
          </a:prstGeom>
          <a:noFill/>
          <a:ln>
            <a:noFill/>
          </a:ln>
        </p:spPr>
      </p:pic>
      <p:sp>
        <p:nvSpPr>
          <p:cNvPr id="204" name="Google Shape;204;p31"/>
          <p:cNvSpPr txBox="1"/>
          <p:nvPr/>
        </p:nvSpPr>
        <p:spPr>
          <a:xfrm>
            <a:off x="172100" y="4007550"/>
            <a:ext cx="20538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Ubuntu"/>
                <a:ea typeface="Ubuntu"/>
                <a:cs typeface="Ubuntu"/>
                <a:sym typeface="Ubuntu"/>
              </a:rPr>
              <a:t>This Month:</a:t>
            </a:r>
            <a:endParaRPr sz="2400">
              <a:solidFill>
                <a:srgbClr val="FFFFFF"/>
              </a:solidFill>
              <a:latin typeface="Ubuntu"/>
              <a:ea typeface="Ubuntu"/>
              <a:cs typeface="Ubuntu"/>
              <a:sym typeface="Ubuntu"/>
            </a:endParaRPr>
          </a:p>
        </p:txBody>
      </p:sp>
      <p:sp>
        <p:nvSpPr>
          <p:cNvPr id="205" name="Google Shape;205;p31"/>
          <p:cNvSpPr txBox="1"/>
          <p:nvPr/>
        </p:nvSpPr>
        <p:spPr>
          <a:xfrm>
            <a:off x="2067575" y="4007550"/>
            <a:ext cx="2053800" cy="45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2400">
                <a:solidFill>
                  <a:srgbClr val="FFFFFF"/>
                </a:solidFill>
                <a:latin typeface="Ubuntu"/>
                <a:ea typeface="Ubuntu"/>
                <a:cs typeface="Ubuntu"/>
                <a:sym typeface="Ubuntu"/>
              </a:rPr>
              <a:t>Forecast</a:t>
            </a:r>
            <a:r>
              <a:rPr lang="en-GB" sz="2400">
                <a:solidFill>
                  <a:srgbClr val="FFFFFF"/>
                </a:solidFill>
                <a:latin typeface="Ubuntu"/>
                <a:ea typeface="Ubuntu"/>
                <a:cs typeface="Ubuntu"/>
                <a:sym typeface="Ubuntu"/>
              </a:rPr>
              <a:t>:</a:t>
            </a:r>
            <a:endParaRPr sz="2400">
              <a:solidFill>
                <a:srgbClr val="FFFFFF"/>
              </a:solidFill>
              <a:latin typeface="Ubuntu"/>
              <a:ea typeface="Ubuntu"/>
              <a:cs typeface="Ubuntu"/>
              <a:sym typeface="Ubuntu"/>
            </a:endParaRPr>
          </a:p>
        </p:txBody>
      </p:sp>
      <p:sp>
        <p:nvSpPr>
          <p:cNvPr id="206" name="Google Shape;206;p31"/>
          <p:cNvSpPr txBox="1"/>
          <p:nvPr/>
        </p:nvSpPr>
        <p:spPr>
          <a:xfrm>
            <a:off x="837825" y="7179650"/>
            <a:ext cx="3195300" cy="20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solidFill>
                  <a:srgbClr val="FFFFFF"/>
                </a:solidFill>
                <a:latin typeface="Ubuntu"/>
                <a:ea typeface="Ubuntu"/>
                <a:cs typeface="Ubuntu"/>
                <a:sym typeface="Ubuntu"/>
              </a:rPr>
              <a:t>Rough forecast mockup based on current platform</a:t>
            </a:r>
            <a:endParaRPr sz="1000">
              <a:solidFill>
                <a:srgbClr val="FFFFFF"/>
              </a:solidFill>
              <a:latin typeface="Ubuntu"/>
              <a:ea typeface="Ubuntu"/>
              <a:cs typeface="Ubuntu"/>
              <a:sym typeface="Ubuntu"/>
            </a:endParaRPr>
          </a:p>
        </p:txBody>
      </p:sp>
      <p:sp>
        <p:nvSpPr>
          <p:cNvPr id="207" name="Google Shape;207;p31"/>
          <p:cNvSpPr txBox="1"/>
          <p:nvPr>
            <p:ph idx="1" type="body"/>
          </p:nvPr>
        </p:nvSpPr>
        <p:spPr>
          <a:xfrm>
            <a:off x="4406050" y="5175350"/>
            <a:ext cx="5417100" cy="20043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GB" sz="2400">
                <a:solidFill>
                  <a:srgbClr val="000000"/>
                </a:solidFill>
              </a:rPr>
              <a:t>Add forecasts to Nepal Monitor Platform.</a:t>
            </a:r>
            <a:endParaRPr sz="2400">
              <a:solidFill>
                <a:srgbClr val="000000"/>
              </a:solidFill>
            </a:endParaRPr>
          </a:p>
          <a:p>
            <a:pPr indent="-317500" lvl="0" marL="457200" rtl="0" algn="l">
              <a:spcBef>
                <a:spcPts val="2000"/>
              </a:spcBef>
              <a:spcAft>
                <a:spcPts val="0"/>
              </a:spcAft>
              <a:buClr>
                <a:srgbClr val="000000"/>
              </a:buClr>
              <a:buSzPts val="1400"/>
              <a:buChar char="●"/>
            </a:pPr>
            <a:r>
              <a:rPr lang="en-GB" sz="1400">
                <a:solidFill>
                  <a:srgbClr val="000000"/>
                </a:solidFill>
              </a:rPr>
              <a:t>Display forecast estimates for select variables next to previous accuracy (</a:t>
            </a:r>
            <a:r>
              <a:rPr lang="en-GB">
                <a:solidFill>
                  <a:srgbClr val="000000"/>
                </a:solidFill>
              </a:rPr>
              <a:t>r²)</a:t>
            </a:r>
            <a:r>
              <a:rPr lang="en-GB" sz="1400">
                <a:solidFill>
                  <a:srgbClr val="000000"/>
                </a:solidFill>
              </a:rPr>
              <a:t>, with 95% confidence interval</a:t>
            </a:r>
            <a:endParaRPr sz="1400">
              <a:solidFill>
                <a:srgbClr val="000000"/>
              </a:solidFill>
            </a:endParaRPr>
          </a:p>
          <a:p>
            <a:pPr indent="-317500" lvl="0" marL="457200" rtl="0" algn="l">
              <a:spcBef>
                <a:spcPts val="0"/>
              </a:spcBef>
              <a:spcAft>
                <a:spcPts val="0"/>
              </a:spcAft>
              <a:buClr>
                <a:srgbClr val="000000"/>
              </a:buClr>
              <a:buSzPts val="1400"/>
              <a:buChar char="●"/>
            </a:pPr>
            <a:r>
              <a:rPr lang="en-GB" sz="1400">
                <a:solidFill>
                  <a:srgbClr val="000000"/>
                </a:solidFill>
              </a:rPr>
              <a:t>Significant web development needed to automate </a:t>
            </a:r>
            <a:endParaRPr sz="2400">
              <a:solidFill>
                <a:srgbClr val="000000"/>
              </a:solidFill>
            </a:endParaRPr>
          </a:p>
        </p:txBody>
      </p:sp>
      <p:sp>
        <p:nvSpPr>
          <p:cNvPr id="208" name="Google Shape;208;p31"/>
          <p:cNvSpPr txBox="1"/>
          <p:nvPr/>
        </p:nvSpPr>
        <p:spPr>
          <a:xfrm>
            <a:off x="4391050" y="221451"/>
            <a:ext cx="5447100" cy="268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2400">
                <a:latin typeface="Ubuntu"/>
                <a:ea typeface="Ubuntu"/>
                <a:cs typeface="Ubuntu"/>
                <a:sym typeface="Ubuntu"/>
              </a:rPr>
              <a:t>Improve machine learning models:</a:t>
            </a:r>
            <a:endParaRPr sz="2400">
              <a:latin typeface="Ubuntu"/>
              <a:ea typeface="Ubuntu"/>
              <a:cs typeface="Ubuntu"/>
              <a:sym typeface="Ubuntu"/>
            </a:endParaRPr>
          </a:p>
          <a:p>
            <a:pPr indent="0" lvl="0" marL="914400" rtl="0" algn="l">
              <a:spcBef>
                <a:spcPts val="0"/>
              </a:spcBef>
              <a:spcAft>
                <a:spcPts val="0"/>
              </a:spcAft>
              <a:buClr>
                <a:srgbClr val="000000"/>
              </a:buClr>
              <a:buSzPts val="1100"/>
              <a:buFont typeface="Arial"/>
              <a:buNone/>
            </a:pPr>
            <a:r>
              <a:t/>
            </a:r>
            <a:endParaRPr>
              <a:latin typeface="Ubuntu"/>
              <a:ea typeface="Ubuntu"/>
              <a:cs typeface="Ubuntu"/>
              <a:sym typeface="Ubuntu"/>
            </a:endParaRPr>
          </a:p>
          <a:p>
            <a:pPr indent="-317500" lvl="0" marL="457200" rtl="0" algn="l">
              <a:spcBef>
                <a:spcPts val="0"/>
              </a:spcBef>
              <a:spcAft>
                <a:spcPts val="0"/>
              </a:spcAft>
              <a:buSzPts val="1400"/>
              <a:buFont typeface="Ubuntu"/>
              <a:buChar char="●"/>
            </a:pPr>
            <a:r>
              <a:rPr lang="en-GB">
                <a:latin typeface="Ubuntu"/>
                <a:ea typeface="Ubuntu"/>
                <a:cs typeface="Ubuntu"/>
                <a:sym typeface="Ubuntu"/>
              </a:rPr>
              <a:t>Add known events (ie: elections), as features into time series data</a:t>
            </a:r>
            <a:endParaRPr>
              <a:latin typeface="Ubuntu"/>
              <a:ea typeface="Ubuntu"/>
              <a:cs typeface="Ubuntu"/>
              <a:sym typeface="Ubuntu"/>
            </a:endParaRPr>
          </a:p>
          <a:p>
            <a:pPr indent="-317500" lvl="0" marL="457200" rtl="0" algn="l">
              <a:spcBef>
                <a:spcPts val="0"/>
              </a:spcBef>
              <a:spcAft>
                <a:spcPts val="0"/>
              </a:spcAft>
              <a:buSzPts val="1400"/>
              <a:buFont typeface="Ubuntu"/>
              <a:buChar char="●"/>
            </a:pPr>
            <a:r>
              <a:rPr lang="en-GB">
                <a:latin typeface="Ubuntu"/>
                <a:ea typeface="Ubuntu"/>
                <a:cs typeface="Ubuntu"/>
                <a:sym typeface="Ubuntu"/>
              </a:rPr>
              <a:t>Use classifier to predict simple increase/decrease in next periods violence</a:t>
            </a:r>
            <a:endParaRPr>
              <a:latin typeface="Ubuntu"/>
              <a:ea typeface="Ubuntu"/>
              <a:cs typeface="Ubuntu"/>
              <a:sym typeface="Ubuntu"/>
            </a:endParaRPr>
          </a:p>
          <a:p>
            <a:pPr indent="-317500" lvl="0" marL="457200" rtl="0" algn="l">
              <a:spcBef>
                <a:spcPts val="0"/>
              </a:spcBef>
              <a:spcAft>
                <a:spcPts val="0"/>
              </a:spcAft>
              <a:buSzPts val="1400"/>
              <a:buFont typeface="Ubuntu"/>
              <a:buChar char="●"/>
            </a:pPr>
            <a:r>
              <a:rPr lang="en-GB">
                <a:latin typeface="Ubuntu"/>
                <a:ea typeface="Ubuntu"/>
                <a:cs typeface="Ubuntu"/>
                <a:sym typeface="Ubuntu"/>
              </a:rPr>
              <a:t>Break time series analysis into provinces/districts </a:t>
            </a:r>
            <a:endParaRPr>
              <a:latin typeface="Ubuntu"/>
              <a:ea typeface="Ubuntu"/>
              <a:cs typeface="Ubuntu"/>
              <a:sym typeface="Ubuntu"/>
            </a:endParaRPr>
          </a:p>
          <a:p>
            <a:pPr indent="-317500" lvl="0" marL="457200" rtl="0" algn="l">
              <a:spcBef>
                <a:spcPts val="0"/>
              </a:spcBef>
              <a:spcAft>
                <a:spcPts val="0"/>
              </a:spcAft>
              <a:buSzPts val="1400"/>
              <a:buFont typeface="Ubuntu"/>
              <a:buChar char="●"/>
            </a:pPr>
            <a:r>
              <a:rPr lang="en-GB">
                <a:latin typeface="Ubuntu"/>
                <a:ea typeface="Ubuntu"/>
                <a:cs typeface="Ubuntu"/>
                <a:sym typeface="Ubuntu"/>
              </a:rPr>
              <a:t>Add population and demographics as features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32"/>
          <p:cNvSpPr txBox="1"/>
          <p:nvPr>
            <p:ph type="title"/>
          </p:nvPr>
        </p:nvSpPr>
        <p:spPr>
          <a:xfrm>
            <a:off x="621780" y="736236"/>
            <a:ext cx="4086300" cy="36876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GB" sz="6000"/>
              <a:t>Appendix</a:t>
            </a:r>
            <a:endParaRPr sz="6000"/>
          </a:p>
        </p:txBody>
      </p:sp>
      <p:sp>
        <p:nvSpPr>
          <p:cNvPr id="214" name="Google Shape;214;p32"/>
          <p:cNvSpPr txBox="1"/>
          <p:nvPr>
            <p:ph idx="1" type="body"/>
          </p:nvPr>
        </p:nvSpPr>
        <p:spPr>
          <a:xfrm>
            <a:off x="5120425" y="736225"/>
            <a:ext cx="4593300" cy="6154200"/>
          </a:xfrm>
          <a:prstGeom prst="rect">
            <a:avLst/>
          </a:prstGeom>
        </p:spPr>
        <p:txBody>
          <a:bodyPr anchorCtr="0" anchor="t" bIns="111975" lIns="111975" spcFirstLastPara="1" rIns="111975" wrap="square" tIns="111975">
            <a:noAutofit/>
          </a:bodyPr>
          <a:lstStyle/>
          <a:p>
            <a:pPr indent="-381000" lvl="0" marL="457200" rtl="0" algn="l">
              <a:spcBef>
                <a:spcPts val="0"/>
              </a:spcBef>
              <a:spcAft>
                <a:spcPts val="0"/>
              </a:spcAft>
              <a:buSzPts val="2400"/>
              <a:buAutoNum type="arabicPeriod"/>
            </a:pPr>
            <a:r>
              <a:rPr lang="en-GB" sz="2400"/>
              <a:t>Datasets </a:t>
            </a:r>
            <a:endParaRPr sz="2400"/>
          </a:p>
          <a:p>
            <a:pPr indent="-381000" lvl="1" marL="914400" rtl="0" algn="l">
              <a:spcBef>
                <a:spcPts val="0"/>
              </a:spcBef>
              <a:spcAft>
                <a:spcPts val="0"/>
              </a:spcAft>
              <a:buSzPts val="2400"/>
              <a:buAutoNum type="alphaLcPeriod"/>
            </a:pPr>
            <a:r>
              <a:rPr lang="en-GB" sz="2400" u="sng">
                <a:solidFill>
                  <a:schemeClr val="hlink"/>
                </a:solidFill>
                <a:hlinkClick r:id="rId3"/>
              </a:rPr>
              <a:t>NepalMonitor.org</a:t>
            </a:r>
            <a:endParaRPr sz="2400"/>
          </a:p>
          <a:p>
            <a:pPr indent="-381000" lvl="1" marL="914400" rtl="0" algn="l">
              <a:spcBef>
                <a:spcPts val="0"/>
              </a:spcBef>
              <a:spcAft>
                <a:spcPts val="0"/>
              </a:spcAft>
              <a:buSzPts val="2400"/>
              <a:buAutoNum type="alphaLcPeriod"/>
            </a:pPr>
            <a:r>
              <a:rPr lang="en-GB" sz="2400" u="sng">
                <a:solidFill>
                  <a:schemeClr val="hlink"/>
                </a:solidFill>
                <a:hlinkClick r:id="rId4"/>
              </a:rPr>
              <a:t>2011 census data</a:t>
            </a:r>
            <a:endParaRPr sz="2400"/>
          </a:p>
          <a:p>
            <a:pPr indent="-381000" lvl="1" marL="914400" rtl="0" algn="l">
              <a:spcBef>
                <a:spcPts val="0"/>
              </a:spcBef>
              <a:spcAft>
                <a:spcPts val="0"/>
              </a:spcAft>
              <a:buSzPts val="2400"/>
              <a:buAutoNum type="alphaLcPeriod"/>
            </a:pPr>
            <a:r>
              <a:rPr lang="en-GB" sz="2400" u="sng">
                <a:solidFill>
                  <a:schemeClr val="hlink"/>
                </a:solidFill>
                <a:hlinkClick r:id="rId5"/>
              </a:rPr>
              <a:t>Shapefile Export</a:t>
            </a:r>
            <a:endParaRPr sz="2400"/>
          </a:p>
          <a:p>
            <a:pPr indent="-381000" lvl="0" marL="457200" rtl="0" algn="l">
              <a:spcBef>
                <a:spcPts val="0"/>
              </a:spcBef>
              <a:spcAft>
                <a:spcPts val="0"/>
              </a:spcAft>
              <a:buSzPts val="2400"/>
              <a:buAutoNum type="arabicPeriod"/>
            </a:pPr>
            <a:r>
              <a:rPr lang="en-GB" sz="2400"/>
              <a:t>Project on git-hub</a:t>
            </a:r>
            <a:endParaRPr sz="2400"/>
          </a:p>
          <a:p>
            <a:pPr indent="-381000" lvl="1" marL="914400" rtl="0" algn="l">
              <a:spcBef>
                <a:spcPts val="0"/>
              </a:spcBef>
              <a:spcAft>
                <a:spcPts val="0"/>
              </a:spcAft>
              <a:buSzPts val="2400"/>
              <a:buAutoNum type="alphaLcPeriod"/>
            </a:pPr>
            <a:r>
              <a:rPr lang="en-GB" sz="2400" u="sng">
                <a:solidFill>
                  <a:schemeClr val="hlink"/>
                </a:solidFill>
                <a:hlinkClick r:id="rId6"/>
              </a:rPr>
              <a:t>https://github.com/Nhorning/NM_Analysis/tree/ML</a:t>
            </a:r>
            <a:endParaRPr sz="2400"/>
          </a:p>
          <a:p>
            <a:pPr indent="-381000" lvl="0" marL="457200" rtl="0" algn="l">
              <a:spcBef>
                <a:spcPts val="0"/>
              </a:spcBef>
              <a:spcAft>
                <a:spcPts val="0"/>
              </a:spcAft>
              <a:buSzPts val="2400"/>
              <a:buAutoNum type="arabicPeriod"/>
            </a:pPr>
            <a:r>
              <a:rPr lang="en-GB" sz="2400"/>
              <a:t>Supervised Learning for Time Series</a:t>
            </a:r>
            <a:endParaRPr sz="2400"/>
          </a:p>
          <a:p>
            <a:pPr indent="-381000" lvl="1" marL="914400" rtl="0" algn="l">
              <a:spcBef>
                <a:spcPts val="0"/>
              </a:spcBef>
              <a:spcAft>
                <a:spcPts val="0"/>
              </a:spcAft>
              <a:buSzPts val="2400"/>
              <a:buAutoNum type="alphaLcPeriod"/>
            </a:pPr>
            <a:r>
              <a:rPr lang="en-GB" sz="2400" u="sng">
                <a:solidFill>
                  <a:schemeClr val="hlink"/>
                </a:solidFill>
                <a:hlinkClick r:id="rId7"/>
              </a:rPr>
              <a:t>https://machinelearningmastery.com/convert-time-series-supervised-learning-problem-python/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 name="Shape 72"/>
        <p:cNvGrpSpPr/>
        <p:nvPr/>
      </p:nvGrpSpPr>
      <p:grpSpPr>
        <a:xfrm>
          <a:off x="0" y="0"/>
          <a:ext cx="0" cy="0"/>
          <a:chOff x="0" y="0"/>
          <a:chExt cx="0" cy="0"/>
        </a:xfrm>
      </p:grpSpPr>
      <p:sp>
        <p:nvSpPr>
          <p:cNvPr id="73" name="Google Shape;73;p15"/>
          <p:cNvSpPr txBox="1"/>
          <p:nvPr>
            <p:ph type="title"/>
          </p:nvPr>
        </p:nvSpPr>
        <p:spPr>
          <a:xfrm>
            <a:off x="375850" y="1098650"/>
            <a:ext cx="4120800" cy="30939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GB" sz="7200"/>
              <a:t>Contents</a:t>
            </a:r>
            <a:endParaRPr sz="7200"/>
          </a:p>
        </p:txBody>
      </p:sp>
      <p:sp>
        <p:nvSpPr>
          <p:cNvPr id="74" name="Google Shape;74;p15"/>
          <p:cNvSpPr txBox="1"/>
          <p:nvPr>
            <p:ph idx="1" type="body"/>
          </p:nvPr>
        </p:nvSpPr>
        <p:spPr>
          <a:xfrm>
            <a:off x="5214407" y="1098661"/>
            <a:ext cx="4593300" cy="60240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GB" sz="3600"/>
              <a:t>Client / Business Problem</a:t>
            </a:r>
            <a:endParaRPr sz="3600"/>
          </a:p>
          <a:p>
            <a:pPr indent="0" lvl="0" marL="0" rtl="0" algn="l">
              <a:spcBef>
                <a:spcPts val="2000"/>
              </a:spcBef>
              <a:spcAft>
                <a:spcPts val="0"/>
              </a:spcAft>
              <a:buNone/>
            </a:pPr>
            <a:r>
              <a:rPr lang="en-GB" sz="3600"/>
              <a:t>Exploratory</a:t>
            </a:r>
            <a:r>
              <a:rPr lang="en-GB" sz="3600"/>
              <a:t> Data Analysis</a:t>
            </a:r>
            <a:endParaRPr sz="3600"/>
          </a:p>
          <a:p>
            <a:pPr indent="0" lvl="0" marL="0" rtl="0" algn="l">
              <a:spcBef>
                <a:spcPts val="2000"/>
              </a:spcBef>
              <a:spcAft>
                <a:spcPts val="0"/>
              </a:spcAft>
              <a:buNone/>
            </a:pPr>
            <a:r>
              <a:rPr lang="en-GB" sz="3600"/>
              <a:t>Time Series Analysis </a:t>
            </a:r>
            <a:endParaRPr sz="3600"/>
          </a:p>
          <a:p>
            <a:pPr indent="0" lvl="0" marL="0" rtl="0" algn="l">
              <a:spcBef>
                <a:spcPts val="2000"/>
              </a:spcBef>
              <a:spcAft>
                <a:spcPts val="2000"/>
              </a:spcAft>
              <a:buNone/>
            </a:pPr>
            <a:r>
              <a:rPr lang="en-GB" sz="3600"/>
              <a:t>Findings and Next Steps </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pic>
        <p:nvPicPr>
          <p:cNvPr id="79" name="Google Shape;79;p16"/>
          <p:cNvPicPr preferRelativeResize="0"/>
          <p:nvPr/>
        </p:nvPicPr>
        <p:blipFill rotWithShape="1">
          <a:blip r:embed="rId3">
            <a:alphaModFix/>
          </a:blip>
          <a:srcRect b="0" l="0" r="0" t="0"/>
          <a:stretch/>
        </p:blipFill>
        <p:spPr>
          <a:xfrm>
            <a:off x="147" y="1104497"/>
            <a:ext cx="10080360" cy="5350680"/>
          </a:xfrm>
          <a:prstGeom prst="rect">
            <a:avLst/>
          </a:prstGeom>
          <a:noFill/>
          <a:ln>
            <a:noFill/>
          </a:ln>
        </p:spPr>
      </p:pic>
      <p:sp>
        <p:nvSpPr>
          <p:cNvPr id="80" name="Google Shape;80;p16"/>
          <p:cNvSpPr txBox="1"/>
          <p:nvPr>
            <p:ph idx="4294967295" type="title"/>
          </p:nvPr>
        </p:nvSpPr>
        <p:spPr>
          <a:xfrm>
            <a:off x="343668" y="187711"/>
            <a:ext cx="9393300" cy="9168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GB" sz="4800"/>
              <a:t>Client - Nepal Monitor</a:t>
            </a:r>
            <a:endParaRPr sz="4800"/>
          </a:p>
        </p:txBody>
      </p:sp>
      <p:sp>
        <p:nvSpPr>
          <p:cNvPr id="81" name="Google Shape;81;p16"/>
          <p:cNvSpPr txBox="1"/>
          <p:nvPr>
            <p:ph idx="1" type="body"/>
          </p:nvPr>
        </p:nvSpPr>
        <p:spPr>
          <a:xfrm>
            <a:off x="343675" y="6614900"/>
            <a:ext cx="9393300" cy="676800"/>
          </a:xfrm>
          <a:prstGeom prst="rect">
            <a:avLst/>
          </a:prstGeom>
        </p:spPr>
        <p:txBody>
          <a:bodyPr anchorCtr="0" anchor="ctr" bIns="111975" lIns="111975" spcFirstLastPara="1" rIns="111975" wrap="square" tIns="111975">
            <a:noAutofit/>
          </a:bodyPr>
          <a:lstStyle/>
          <a:p>
            <a:pPr indent="0" lvl="0" marL="0" rtl="0" algn="l">
              <a:spcBef>
                <a:spcPts val="0"/>
              </a:spcBef>
              <a:spcAft>
                <a:spcPts val="0"/>
              </a:spcAft>
              <a:buClr>
                <a:srgbClr val="000000"/>
              </a:buClr>
              <a:buFont typeface="Arial"/>
              <a:buNone/>
            </a:pPr>
            <a:r>
              <a:rPr lang="en-GB" sz="1800">
                <a:solidFill>
                  <a:srgbClr val="FFFFFF"/>
                </a:solidFill>
                <a:latin typeface="Ubuntu"/>
                <a:ea typeface="Ubuntu"/>
                <a:cs typeface="Ubuntu"/>
                <a:sym typeface="Ubuntu"/>
              </a:rPr>
              <a:t>The Nepal Monitor Project (NMP) comprehensively maps human rights and violence data across Nepal to improving understanding, better respond to it, and promote peace.</a:t>
            </a:r>
            <a:endParaRPr>
              <a:solidFill>
                <a:srgbClr val="FFFFFF"/>
              </a:solidFill>
            </a:endParaRPr>
          </a:p>
        </p:txBody>
      </p:sp>
      <p:sp>
        <p:nvSpPr>
          <p:cNvPr id="82" name="Google Shape;82;p16"/>
          <p:cNvSpPr txBox="1"/>
          <p:nvPr/>
        </p:nvSpPr>
        <p:spPr>
          <a:xfrm>
            <a:off x="7859350" y="6333200"/>
            <a:ext cx="2716200" cy="28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FFFFFF"/>
                </a:solidFill>
              </a:rPr>
              <a:t>NepalMonitor.org  homepage</a:t>
            </a:r>
            <a:endParaRPr sz="1200">
              <a:solidFill>
                <a:srgbClr val="FFFF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7"/>
          <p:cNvSpPr txBox="1"/>
          <p:nvPr>
            <p:ph type="title"/>
          </p:nvPr>
        </p:nvSpPr>
        <p:spPr>
          <a:xfrm>
            <a:off x="622025" y="495875"/>
            <a:ext cx="8653500" cy="6567900"/>
          </a:xfrm>
          <a:prstGeom prst="rect">
            <a:avLst/>
          </a:prstGeom>
        </p:spPr>
        <p:txBody>
          <a:bodyPr anchorCtr="0" anchor="ctr" bIns="111975" lIns="111975" spcFirstLastPara="1" rIns="111975" wrap="square" tIns="111975">
            <a:noAutofit/>
          </a:bodyPr>
          <a:lstStyle/>
          <a:p>
            <a:pPr indent="0" lvl="0" marL="0" rtl="0" algn="l">
              <a:spcBef>
                <a:spcPts val="0"/>
              </a:spcBef>
              <a:spcAft>
                <a:spcPts val="0"/>
              </a:spcAft>
              <a:buNone/>
            </a:pPr>
            <a:r>
              <a:rPr lang="en-GB"/>
              <a:t>To be an effective early warning system, Nepal Monitor should answer two main questions:</a:t>
            </a:r>
            <a:endParaRPr/>
          </a:p>
          <a:p>
            <a:pPr indent="0" lvl="0" marL="0" rtl="0" algn="l">
              <a:spcBef>
                <a:spcPts val="0"/>
              </a:spcBef>
              <a:spcAft>
                <a:spcPts val="0"/>
              </a:spcAft>
              <a:buNone/>
            </a:pPr>
            <a:r>
              <a:t/>
            </a:r>
            <a:endParaRPr/>
          </a:p>
          <a:p>
            <a:pPr indent="-508000" lvl="0" marL="914400" rtl="0" algn="l">
              <a:spcBef>
                <a:spcPts val="0"/>
              </a:spcBef>
              <a:spcAft>
                <a:spcPts val="0"/>
              </a:spcAft>
              <a:buSzPts val="4400"/>
              <a:buAutoNum type="arabicPeriod"/>
            </a:pPr>
            <a:r>
              <a:rPr lang="en-GB"/>
              <a:t>What violence is likely to happen where, and when?</a:t>
            </a:r>
            <a:endParaRPr/>
          </a:p>
          <a:p>
            <a:pPr indent="0" lvl="0" marL="914400" rtl="0" algn="l">
              <a:spcBef>
                <a:spcPts val="0"/>
              </a:spcBef>
              <a:spcAft>
                <a:spcPts val="0"/>
              </a:spcAft>
              <a:buNone/>
            </a:pPr>
            <a:r>
              <a:t/>
            </a:r>
            <a:endParaRPr/>
          </a:p>
          <a:p>
            <a:pPr indent="-508000" lvl="0" marL="914400" rtl="0" algn="l">
              <a:spcBef>
                <a:spcPts val="0"/>
              </a:spcBef>
              <a:spcAft>
                <a:spcPts val="0"/>
              </a:spcAft>
              <a:buSzPts val="4400"/>
              <a:buAutoNum type="arabicPeriod"/>
            </a:pPr>
            <a:r>
              <a:rPr lang="en-GB"/>
              <a:t>What variables predict that?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p:nvPr/>
        </p:nvSpPr>
        <p:spPr>
          <a:xfrm>
            <a:off x="4999425" y="279275"/>
            <a:ext cx="4912800" cy="67935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lang="en-GB" sz="3600">
                <a:latin typeface="Ubuntu"/>
                <a:ea typeface="Ubuntu"/>
                <a:cs typeface="Ubuntu"/>
                <a:sym typeface="Ubuntu"/>
              </a:rPr>
              <a:t>Data:</a:t>
            </a:r>
            <a:endParaRPr sz="1200">
              <a:latin typeface="Ubuntu"/>
              <a:ea typeface="Ubuntu"/>
              <a:cs typeface="Ubuntu"/>
              <a:sym typeface="Ubuntu"/>
            </a:endParaRPr>
          </a:p>
          <a:p>
            <a:pPr indent="0" lvl="0" marL="0" rtl="0" algn="l">
              <a:spcBef>
                <a:spcPts val="0"/>
              </a:spcBef>
              <a:spcAft>
                <a:spcPts val="0"/>
              </a:spcAft>
              <a:buNone/>
            </a:pPr>
            <a:r>
              <a:t/>
            </a:r>
            <a:endParaRPr sz="1200">
              <a:latin typeface="Ubuntu"/>
              <a:ea typeface="Ubuntu"/>
              <a:cs typeface="Ubuntu"/>
              <a:sym typeface="Ubuntu"/>
            </a:endParaRPr>
          </a:p>
          <a:p>
            <a:pPr indent="-304800" lvl="0" marL="457200" rtl="0" algn="l">
              <a:lnSpc>
                <a:spcPct val="115000"/>
              </a:lnSpc>
              <a:spcBef>
                <a:spcPts val="0"/>
              </a:spcBef>
              <a:spcAft>
                <a:spcPts val="0"/>
              </a:spcAft>
              <a:buClr>
                <a:srgbClr val="000000"/>
              </a:buClr>
              <a:buSzPts val="1200"/>
              <a:buFont typeface="Ubuntu"/>
              <a:buChar char="●"/>
            </a:pPr>
            <a:r>
              <a:rPr lang="en-GB" sz="1200">
                <a:latin typeface="Ubuntu"/>
                <a:ea typeface="Ubuntu"/>
                <a:cs typeface="Ubuntu"/>
                <a:sym typeface="Ubuntu"/>
              </a:rPr>
              <a:t>Nepal Monitor Export</a:t>
            </a:r>
            <a:endParaRPr sz="1200">
              <a:latin typeface="Ubuntu"/>
              <a:ea typeface="Ubuntu"/>
              <a:cs typeface="Ubuntu"/>
              <a:sym typeface="Ubuntu"/>
            </a:endParaRPr>
          </a:p>
          <a:p>
            <a:pPr indent="-304800" lvl="1" marL="914400" rtl="0" algn="l">
              <a:lnSpc>
                <a:spcPct val="115000"/>
              </a:lnSpc>
              <a:spcBef>
                <a:spcPts val="0"/>
              </a:spcBef>
              <a:spcAft>
                <a:spcPts val="0"/>
              </a:spcAft>
              <a:buClr>
                <a:srgbClr val="000000"/>
              </a:buClr>
              <a:buSzPts val="1200"/>
              <a:buFont typeface="Ubuntu"/>
              <a:buChar char="○"/>
            </a:pPr>
            <a:r>
              <a:rPr lang="en-GB" sz="1200">
                <a:latin typeface="Ubuntu"/>
                <a:ea typeface="Ubuntu"/>
                <a:cs typeface="Ubuntu"/>
                <a:sym typeface="Ubuntu"/>
              </a:rPr>
              <a:t>Individual incidents</a:t>
            </a:r>
            <a:endParaRPr sz="1200">
              <a:latin typeface="Ubuntu"/>
              <a:ea typeface="Ubuntu"/>
              <a:cs typeface="Ubuntu"/>
              <a:sym typeface="Ubuntu"/>
            </a:endParaRPr>
          </a:p>
          <a:p>
            <a:pPr indent="-304800" lvl="1" marL="914400" rtl="0" algn="l">
              <a:lnSpc>
                <a:spcPct val="115000"/>
              </a:lnSpc>
              <a:spcBef>
                <a:spcPts val="0"/>
              </a:spcBef>
              <a:spcAft>
                <a:spcPts val="0"/>
              </a:spcAft>
              <a:buClr>
                <a:srgbClr val="000000"/>
              </a:buClr>
              <a:buSzPts val="1200"/>
              <a:buFont typeface="Ubuntu"/>
              <a:buChar char="○"/>
            </a:pPr>
            <a:r>
              <a:rPr lang="en-GB" sz="1200">
                <a:latin typeface="Ubuntu"/>
                <a:ea typeface="Ubuntu"/>
                <a:cs typeface="Ubuntu"/>
                <a:sym typeface="Ubuntu"/>
              </a:rPr>
              <a:t>Dated, Geocoded, categorized </a:t>
            </a:r>
            <a:endParaRPr sz="1200">
              <a:latin typeface="Ubuntu"/>
              <a:ea typeface="Ubuntu"/>
              <a:cs typeface="Ubuntu"/>
              <a:sym typeface="Ubuntu"/>
            </a:endParaRPr>
          </a:p>
          <a:p>
            <a:pPr indent="-304800" lvl="1" marL="914400" rtl="0" algn="l">
              <a:lnSpc>
                <a:spcPct val="115000"/>
              </a:lnSpc>
              <a:spcBef>
                <a:spcPts val="0"/>
              </a:spcBef>
              <a:spcAft>
                <a:spcPts val="0"/>
              </a:spcAft>
              <a:buClr>
                <a:schemeClr val="dk2"/>
              </a:buClr>
              <a:buSzPts val="1200"/>
              <a:buFont typeface="Ubuntu"/>
              <a:buChar char="○"/>
            </a:pPr>
            <a:r>
              <a:rPr lang="en-GB" sz="1200">
                <a:latin typeface="Ubuntu"/>
                <a:ea typeface="Ubuntu"/>
                <a:cs typeface="Ubuntu"/>
                <a:sym typeface="Ubuntu"/>
              </a:rPr>
              <a:t>Subject to federal restructuring and website revamp</a:t>
            </a:r>
            <a:endParaRPr sz="1200">
              <a:latin typeface="Ubuntu"/>
              <a:ea typeface="Ubuntu"/>
              <a:cs typeface="Ubuntu"/>
              <a:sym typeface="Ubuntu"/>
            </a:endParaRPr>
          </a:p>
          <a:p>
            <a:pPr indent="-304800" lvl="1" marL="914400" rtl="0" algn="l">
              <a:lnSpc>
                <a:spcPct val="115000"/>
              </a:lnSpc>
              <a:spcBef>
                <a:spcPts val="0"/>
              </a:spcBef>
              <a:spcAft>
                <a:spcPts val="0"/>
              </a:spcAft>
              <a:buClr>
                <a:srgbClr val="000000"/>
              </a:buClr>
              <a:buSzPts val="1200"/>
              <a:buFont typeface="Ubuntu"/>
              <a:buChar char="○"/>
            </a:pPr>
            <a:r>
              <a:rPr lang="en-GB" sz="1200">
                <a:latin typeface="Ubuntu"/>
                <a:ea typeface="Ubuntu"/>
                <a:cs typeface="Ubuntu"/>
                <a:sym typeface="Ubuntu"/>
              </a:rPr>
              <a:t>Boundary Hierarchy 2017: Ward &lt; VDC &lt; District &lt; Zone</a:t>
            </a:r>
            <a:endParaRPr sz="1200">
              <a:latin typeface="Ubuntu"/>
              <a:ea typeface="Ubuntu"/>
              <a:cs typeface="Ubuntu"/>
              <a:sym typeface="Ubuntu"/>
            </a:endParaRPr>
          </a:p>
          <a:p>
            <a:pPr indent="-304800" lvl="1" marL="914400" rtl="0" algn="l">
              <a:lnSpc>
                <a:spcPct val="115000"/>
              </a:lnSpc>
              <a:spcBef>
                <a:spcPts val="0"/>
              </a:spcBef>
              <a:spcAft>
                <a:spcPts val="0"/>
              </a:spcAft>
              <a:buClr>
                <a:srgbClr val="000000"/>
              </a:buClr>
              <a:buSzPts val="1200"/>
              <a:buFont typeface="Ubuntu"/>
              <a:buChar char="○"/>
            </a:pPr>
            <a:r>
              <a:rPr lang="en-GB" sz="1200">
                <a:latin typeface="Ubuntu"/>
                <a:ea typeface="Ubuntu"/>
                <a:cs typeface="Ubuntu"/>
                <a:sym typeface="Ubuntu"/>
              </a:rPr>
              <a:t>‘’ 2018: Ward &lt; Palika&lt; District &lt; Province </a:t>
            </a:r>
            <a:endParaRPr sz="1200">
              <a:latin typeface="Ubuntu"/>
              <a:ea typeface="Ubuntu"/>
              <a:cs typeface="Ubuntu"/>
              <a:sym typeface="Ubuntu"/>
            </a:endParaRPr>
          </a:p>
          <a:p>
            <a:pPr indent="-304800" lvl="0" marL="457200" rtl="0" algn="l">
              <a:lnSpc>
                <a:spcPct val="115000"/>
              </a:lnSpc>
              <a:spcBef>
                <a:spcPts val="0"/>
              </a:spcBef>
              <a:spcAft>
                <a:spcPts val="0"/>
              </a:spcAft>
              <a:buClr>
                <a:srgbClr val="000000"/>
              </a:buClr>
              <a:buSzPts val="1200"/>
              <a:buFont typeface="Ubuntu"/>
              <a:buChar char="●"/>
            </a:pPr>
            <a:r>
              <a:rPr lang="en-GB" sz="1200">
                <a:latin typeface="Ubuntu"/>
                <a:ea typeface="Ubuntu"/>
                <a:cs typeface="Ubuntu"/>
                <a:sym typeface="Ubuntu"/>
              </a:rPr>
              <a:t>2011 Ward level population census</a:t>
            </a:r>
            <a:endParaRPr sz="1200">
              <a:latin typeface="Ubuntu"/>
              <a:ea typeface="Ubuntu"/>
              <a:cs typeface="Ubuntu"/>
              <a:sym typeface="Ubuntu"/>
            </a:endParaRPr>
          </a:p>
          <a:p>
            <a:pPr indent="-304800" lvl="0" marL="457200" rtl="0" algn="l">
              <a:lnSpc>
                <a:spcPct val="115000"/>
              </a:lnSpc>
              <a:spcBef>
                <a:spcPts val="0"/>
              </a:spcBef>
              <a:spcAft>
                <a:spcPts val="0"/>
              </a:spcAft>
              <a:buClr>
                <a:srgbClr val="000000"/>
              </a:buClr>
              <a:buSzPts val="1200"/>
              <a:buFont typeface="Ubuntu"/>
              <a:buChar char="●"/>
            </a:pPr>
            <a:r>
              <a:rPr lang="en-GB" sz="1200">
                <a:latin typeface="Ubuntu"/>
                <a:ea typeface="Ubuntu"/>
                <a:cs typeface="Ubuntu"/>
                <a:sym typeface="Ubuntu"/>
              </a:rPr>
              <a:t>Ward Boundary Shapefile</a:t>
            </a:r>
            <a:endParaRPr sz="1200">
              <a:latin typeface="Ubuntu"/>
              <a:ea typeface="Ubuntu"/>
              <a:cs typeface="Ubuntu"/>
              <a:sym typeface="Ubuntu"/>
            </a:endParaRPr>
          </a:p>
          <a:p>
            <a:pPr indent="-304800" lvl="1" marL="914400" rtl="0" algn="l">
              <a:lnSpc>
                <a:spcPct val="115000"/>
              </a:lnSpc>
              <a:spcBef>
                <a:spcPts val="0"/>
              </a:spcBef>
              <a:spcAft>
                <a:spcPts val="0"/>
              </a:spcAft>
              <a:buClr>
                <a:srgbClr val="000000"/>
              </a:buClr>
              <a:buSzPts val="1200"/>
              <a:buFont typeface="Ubuntu"/>
              <a:buChar char="○"/>
            </a:pPr>
            <a:r>
              <a:rPr lang="en-GB" sz="1200">
                <a:latin typeface="Ubuntu"/>
                <a:ea typeface="Ubuntu"/>
                <a:cs typeface="Ubuntu"/>
                <a:sym typeface="Ubuntu"/>
              </a:rPr>
              <a:t>Exported  to calculate area and population density</a:t>
            </a:r>
            <a:endParaRPr sz="1200">
              <a:latin typeface="Ubuntu"/>
              <a:ea typeface="Ubuntu"/>
              <a:cs typeface="Ubuntu"/>
              <a:sym typeface="Ubuntu"/>
            </a:endParaRPr>
          </a:p>
          <a:p>
            <a:pPr indent="0" lvl="0" marL="0" marR="0" rtl="0" algn="l">
              <a:lnSpc>
                <a:spcPct val="100000"/>
              </a:lnSpc>
              <a:spcBef>
                <a:spcPts val="2000"/>
              </a:spcBef>
              <a:spcAft>
                <a:spcPts val="0"/>
              </a:spcAft>
              <a:buClr>
                <a:srgbClr val="000000"/>
              </a:buClr>
              <a:buSzPts val="1100"/>
              <a:buFont typeface="Arial"/>
              <a:buNone/>
            </a:pPr>
            <a:r>
              <a:rPr lang="en-GB" sz="3600">
                <a:latin typeface="Ubuntu"/>
                <a:ea typeface="Ubuntu"/>
                <a:cs typeface="Ubuntu"/>
                <a:sym typeface="Ubuntu"/>
              </a:rPr>
              <a:t>Data Cleaning:</a:t>
            </a:r>
            <a:endParaRPr sz="3600">
              <a:latin typeface="Ubuntu"/>
              <a:ea typeface="Ubuntu"/>
              <a:cs typeface="Ubuntu"/>
              <a:sym typeface="Ubuntu"/>
            </a:endParaRPr>
          </a:p>
          <a:p>
            <a:pPr indent="-304800" lvl="0" marL="457200" rtl="0" algn="l">
              <a:lnSpc>
                <a:spcPct val="115000"/>
              </a:lnSpc>
              <a:spcBef>
                <a:spcPts val="1200"/>
              </a:spcBef>
              <a:spcAft>
                <a:spcPts val="0"/>
              </a:spcAft>
              <a:buSzPts val="1200"/>
              <a:buChar char="●"/>
            </a:pPr>
            <a:r>
              <a:rPr lang="en-GB" sz="1200">
                <a:latin typeface="Ubuntu"/>
                <a:ea typeface="Ubuntu"/>
                <a:cs typeface="Ubuntu"/>
                <a:sym typeface="Ubuntu"/>
              </a:rPr>
              <a:t>Normalized timestamps so that only dates remained</a:t>
            </a:r>
            <a:endParaRPr sz="1200">
              <a:latin typeface="Ubuntu"/>
              <a:ea typeface="Ubuntu"/>
              <a:cs typeface="Ubuntu"/>
              <a:sym typeface="Ubuntu"/>
            </a:endParaRPr>
          </a:p>
          <a:p>
            <a:pPr indent="-304800" lvl="0" marL="457200" rtl="0" algn="l">
              <a:lnSpc>
                <a:spcPct val="115000"/>
              </a:lnSpc>
              <a:spcBef>
                <a:spcPts val="0"/>
              </a:spcBef>
              <a:spcAft>
                <a:spcPts val="0"/>
              </a:spcAft>
              <a:buSzPts val="1200"/>
              <a:buChar char="●"/>
            </a:pPr>
            <a:r>
              <a:rPr lang="en-GB" sz="1200">
                <a:latin typeface="Ubuntu"/>
                <a:ea typeface="Ubuntu"/>
                <a:cs typeface="Ubuntu"/>
                <a:sym typeface="Ubuntu"/>
              </a:rPr>
              <a:t>Removed unnecessary columns</a:t>
            </a:r>
            <a:endParaRPr sz="1200">
              <a:latin typeface="Ubuntu"/>
              <a:ea typeface="Ubuntu"/>
              <a:cs typeface="Ubuntu"/>
              <a:sym typeface="Ubuntu"/>
            </a:endParaRPr>
          </a:p>
          <a:p>
            <a:pPr indent="-304800" lvl="0" marL="457200" rtl="0" algn="l">
              <a:lnSpc>
                <a:spcPct val="115000"/>
              </a:lnSpc>
              <a:spcBef>
                <a:spcPts val="0"/>
              </a:spcBef>
              <a:spcAft>
                <a:spcPts val="0"/>
              </a:spcAft>
              <a:buSzPts val="1200"/>
              <a:buChar char="●"/>
            </a:pPr>
            <a:r>
              <a:rPr lang="en-GB" sz="1200">
                <a:latin typeface="Ubuntu"/>
                <a:ea typeface="Ubuntu"/>
                <a:cs typeface="Ubuntu"/>
                <a:sym typeface="Ubuntu"/>
              </a:rPr>
              <a:t>Converted yes and no values to 1’s and zeros</a:t>
            </a:r>
            <a:endParaRPr sz="1200">
              <a:latin typeface="Ubuntu"/>
              <a:ea typeface="Ubuntu"/>
              <a:cs typeface="Ubuntu"/>
              <a:sym typeface="Ubuntu"/>
            </a:endParaRPr>
          </a:p>
          <a:p>
            <a:pPr indent="0" lvl="0" marL="0" marR="0" rtl="0" algn="l">
              <a:lnSpc>
                <a:spcPct val="100000"/>
              </a:lnSpc>
              <a:spcBef>
                <a:spcPts val="1200"/>
              </a:spcBef>
              <a:spcAft>
                <a:spcPts val="0"/>
              </a:spcAft>
              <a:buClr>
                <a:srgbClr val="000000"/>
              </a:buClr>
              <a:buSzPts val="1100"/>
              <a:buFont typeface="Arial"/>
              <a:buNone/>
            </a:pPr>
            <a:r>
              <a:rPr lang="en-GB" sz="3600">
                <a:latin typeface="Ubuntu"/>
                <a:ea typeface="Ubuntu"/>
                <a:cs typeface="Ubuntu"/>
                <a:sym typeface="Ubuntu"/>
              </a:rPr>
              <a:t>Data Wrangling:</a:t>
            </a:r>
            <a:endParaRPr sz="3600" u="sng">
              <a:solidFill>
                <a:schemeClr val="hlink"/>
              </a:solidFill>
              <a:latin typeface="Ubuntu"/>
              <a:ea typeface="Ubuntu"/>
              <a:cs typeface="Ubuntu"/>
              <a:sym typeface="Ubuntu"/>
              <a:hlinkClick r:id="rId3"/>
            </a:endParaRPr>
          </a:p>
          <a:p>
            <a:pPr indent="-304800" lvl="0" marL="457200" rtl="0" algn="l">
              <a:lnSpc>
                <a:spcPct val="115000"/>
              </a:lnSpc>
              <a:spcBef>
                <a:spcPts val="1200"/>
              </a:spcBef>
              <a:spcAft>
                <a:spcPts val="0"/>
              </a:spcAft>
              <a:buSzPts val="1200"/>
              <a:buFont typeface="Ubuntu"/>
              <a:buChar char="●"/>
            </a:pPr>
            <a:r>
              <a:rPr lang="en-GB" sz="1200">
                <a:latin typeface="Ubuntu"/>
                <a:ea typeface="Ubuntu"/>
                <a:cs typeface="Ubuntu"/>
                <a:sym typeface="Ubuntu"/>
              </a:rPr>
              <a:t>Separated out impacts of 2017 incident data for analysis</a:t>
            </a:r>
            <a:endParaRPr sz="1200">
              <a:latin typeface="Ubuntu"/>
              <a:ea typeface="Ubuntu"/>
              <a:cs typeface="Ubuntu"/>
              <a:sym typeface="Ubuntu"/>
            </a:endParaRPr>
          </a:p>
          <a:p>
            <a:pPr indent="-304800" lvl="0" marL="457200" rtl="0" algn="l">
              <a:lnSpc>
                <a:spcPct val="115000"/>
              </a:lnSpc>
              <a:spcBef>
                <a:spcPts val="0"/>
              </a:spcBef>
              <a:spcAft>
                <a:spcPts val="0"/>
              </a:spcAft>
              <a:buSzPts val="1200"/>
              <a:buFont typeface="Ubuntu"/>
              <a:buChar char="●"/>
            </a:pPr>
            <a:r>
              <a:rPr lang="en-GB" sz="1200">
                <a:latin typeface="Ubuntu"/>
                <a:ea typeface="Ubuntu"/>
                <a:cs typeface="Ubuntu"/>
                <a:sym typeface="Ubuntu"/>
              </a:rPr>
              <a:t>Created dataframe of impacts grouped by date</a:t>
            </a:r>
            <a:endParaRPr sz="1200">
              <a:latin typeface="Ubuntu"/>
              <a:ea typeface="Ubuntu"/>
              <a:cs typeface="Ubuntu"/>
              <a:sym typeface="Ubuntu"/>
            </a:endParaRPr>
          </a:p>
          <a:p>
            <a:pPr indent="-304800" lvl="0" marL="457200" rtl="0" algn="l">
              <a:lnSpc>
                <a:spcPct val="115000"/>
              </a:lnSpc>
              <a:spcBef>
                <a:spcPts val="0"/>
              </a:spcBef>
              <a:spcAft>
                <a:spcPts val="0"/>
              </a:spcAft>
              <a:buSzPts val="1200"/>
              <a:buFont typeface="Ubuntu"/>
              <a:buChar char="●"/>
            </a:pPr>
            <a:r>
              <a:rPr lang="en-GB" sz="1200">
                <a:latin typeface="Ubuntu"/>
                <a:ea typeface="Ubuntu"/>
                <a:cs typeface="Ubuntu"/>
                <a:sym typeface="Ubuntu"/>
              </a:rPr>
              <a:t>Created dataframe of impacts grouped by district joined with province number and district population data.</a:t>
            </a:r>
            <a:endParaRPr sz="1200" u="sng">
              <a:solidFill>
                <a:schemeClr val="hlink"/>
              </a:solidFill>
              <a:latin typeface="Ubuntu"/>
              <a:ea typeface="Ubuntu"/>
              <a:cs typeface="Ubuntu"/>
              <a:sym typeface="Ubuntu"/>
              <a:hlinkClick r:id="rId4"/>
            </a:endParaRPr>
          </a:p>
          <a:p>
            <a:pPr indent="-304800" lvl="0" marL="457200" rtl="0" algn="l">
              <a:lnSpc>
                <a:spcPct val="115000"/>
              </a:lnSpc>
              <a:spcBef>
                <a:spcPts val="0"/>
              </a:spcBef>
              <a:spcAft>
                <a:spcPts val="0"/>
              </a:spcAft>
              <a:buSzPts val="1200"/>
              <a:buFont typeface="Ubuntu"/>
              <a:buChar char="●"/>
            </a:pPr>
            <a:r>
              <a:rPr lang="en-GB" sz="1200">
                <a:latin typeface="Ubuntu"/>
                <a:ea typeface="Ubuntu"/>
                <a:cs typeface="Ubuntu"/>
                <a:sym typeface="Ubuntu"/>
              </a:rPr>
              <a:t>Created a dataframe of incidents grouped by VDC and joined with VDC level census data</a:t>
            </a:r>
            <a:endParaRPr sz="1200">
              <a:latin typeface="Ubuntu"/>
              <a:ea typeface="Ubuntu"/>
              <a:cs typeface="Ubuntu"/>
              <a:sym typeface="Ubuntu"/>
            </a:endParaRPr>
          </a:p>
          <a:p>
            <a:pPr indent="-304800" lvl="0" marL="457200" rtl="0" algn="l">
              <a:lnSpc>
                <a:spcPct val="115000"/>
              </a:lnSpc>
              <a:spcBef>
                <a:spcPts val="0"/>
              </a:spcBef>
              <a:spcAft>
                <a:spcPts val="0"/>
              </a:spcAft>
              <a:buSzPts val="1200"/>
              <a:buFont typeface="Ubuntu"/>
              <a:buChar char="●"/>
            </a:pPr>
            <a:r>
              <a:rPr lang="en-GB" sz="1200">
                <a:latin typeface="Ubuntu"/>
                <a:ea typeface="Ubuntu"/>
                <a:cs typeface="Ubuntu"/>
                <a:sym typeface="Ubuntu"/>
              </a:rPr>
              <a:t>Created “dummy columns” for variables tracked by the NMP project, making the dataset 375 columns wide.</a:t>
            </a:r>
            <a:endParaRPr sz="1200">
              <a:latin typeface="Ubuntu"/>
              <a:ea typeface="Ubuntu"/>
              <a:cs typeface="Ubuntu"/>
              <a:sym typeface="Ubuntu"/>
            </a:endParaRPr>
          </a:p>
          <a:p>
            <a:pPr indent="-304800" lvl="0" marL="457200" rtl="0" algn="l">
              <a:lnSpc>
                <a:spcPct val="115000"/>
              </a:lnSpc>
              <a:spcBef>
                <a:spcPts val="0"/>
              </a:spcBef>
              <a:spcAft>
                <a:spcPts val="0"/>
              </a:spcAft>
              <a:buSzPts val="1200"/>
              <a:buFont typeface="Ubuntu"/>
              <a:buChar char="●"/>
            </a:pPr>
            <a:r>
              <a:rPr lang="en-GB" sz="1200">
                <a:latin typeface="Ubuntu"/>
                <a:ea typeface="Ubuntu"/>
                <a:cs typeface="Ubuntu"/>
                <a:sym typeface="Ubuntu"/>
              </a:rPr>
              <a:t>Aggregated</a:t>
            </a:r>
            <a:r>
              <a:rPr lang="en-GB" sz="1200">
                <a:latin typeface="Ubuntu"/>
                <a:ea typeface="Ubuntu"/>
                <a:cs typeface="Ubuntu"/>
                <a:sym typeface="Ubuntu"/>
              </a:rPr>
              <a:t> by week and processed into timeshifted dataframe for time series analysis</a:t>
            </a:r>
            <a:endParaRPr sz="1200">
              <a:latin typeface="Ubuntu"/>
              <a:ea typeface="Ubuntu"/>
              <a:cs typeface="Ubuntu"/>
              <a:sym typeface="Ubuntu"/>
            </a:endParaRPr>
          </a:p>
          <a:p>
            <a:pPr indent="0" lvl="0" marL="457200" marR="0" rtl="0" algn="l">
              <a:lnSpc>
                <a:spcPct val="100000"/>
              </a:lnSpc>
              <a:spcBef>
                <a:spcPts val="1200"/>
              </a:spcBef>
              <a:spcAft>
                <a:spcPts val="0"/>
              </a:spcAft>
              <a:buNone/>
            </a:pPr>
            <a:r>
              <a:t/>
            </a:r>
            <a:endParaRPr>
              <a:latin typeface="Ubuntu"/>
              <a:ea typeface="Ubuntu"/>
              <a:cs typeface="Ubuntu"/>
              <a:sym typeface="Ubuntu"/>
            </a:endParaRPr>
          </a:p>
        </p:txBody>
      </p:sp>
      <p:pic>
        <p:nvPicPr>
          <p:cNvPr id="93" name="Google Shape;93;p18"/>
          <p:cNvPicPr preferRelativeResize="0"/>
          <p:nvPr/>
        </p:nvPicPr>
        <p:blipFill>
          <a:blip r:embed="rId5">
            <a:alphaModFix/>
          </a:blip>
          <a:stretch>
            <a:fillRect/>
          </a:stretch>
        </p:blipFill>
        <p:spPr>
          <a:xfrm>
            <a:off x="219525" y="3001338"/>
            <a:ext cx="4416374" cy="2214499"/>
          </a:xfrm>
          <a:prstGeom prst="rect">
            <a:avLst/>
          </a:prstGeom>
          <a:noFill/>
          <a:ln>
            <a:noFill/>
          </a:ln>
          <a:effectLst>
            <a:outerShdw blurRad="57150" rotWithShape="0" algn="bl" dir="5400000" dist="19050">
              <a:srgbClr val="000000">
                <a:alpha val="50000"/>
              </a:srgbClr>
            </a:outerShdw>
          </a:effectLst>
        </p:spPr>
      </p:pic>
      <p:pic>
        <p:nvPicPr>
          <p:cNvPr id="94" name="Google Shape;94;p18"/>
          <p:cNvPicPr preferRelativeResize="0"/>
          <p:nvPr/>
        </p:nvPicPr>
        <p:blipFill>
          <a:blip r:embed="rId6">
            <a:alphaModFix/>
          </a:blip>
          <a:stretch>
            <a:fillRect/>
          </a:stretch>
        </p:blipFill>
        <p:spPr>
          <a:xfrm>
            <a:off x="219525" y="5792925"/>
            <a:ext cx="4416375" cy="1504058"/>
          </a:xfrm>
          <a:prstGeom prst="rect">
            <a:avLst/>
          </a:prstGeom>
          <a:noFill/>
          <a:ln>
            <a:noFill/>
          </a:ln>
          <a:effectLst>
            <a:outerShdw blurRad="57150" rotWithShape="0" algn="bl" dir="5400000" dist="19050">
              <a:srgbClr val="000000">
                <a:alpha val="50000"/>
              </a:srgbClr>
            </a:outerShdw>
          </a:effectLst>
        </p:spPr>
      </p:pic>
      <p:sp>
        <p:nvSpPr>
          <p:cNvPr id="95" name="Google Shape;95;p18"/>
          <p:cNvSpPr txBox="1"/>
          <p:nvPr>
            <p:ph idx="4294967295" type="title"/>
          </p:nvPr>
        </p:nvSpPr>
        <p:spPr>
          <a:xfrm>
            <a:off x="248063" y="0"/>
            <a:ext cx="4359300" cy="2610900"/>
          </a:xfrm>
          <a:prstGeom prst="rect">
            <a:avLst/>
          </a:prstGeom>
        </p:spPr>
        <p:txBody>
          <a:bodyPr anchorCtr="0" anchor="t" bIns="111975" lIns="111975" spcFirstLastPara="1" rIns="111975" wrap="square" tIns="111975">
            <a:noAutofit/>
          </a:bodyPr>
          <a:lstStyle/>
          <a:p>
            <a:pPr indent="0" lvl="0" marL="0" rtl="0" algn="l">
              <a:spcBef>
                <a:spcPts val="0"/>
              </a:spcBef>
              <a:spcAft>
                <a:spcPts val="0"/>
              </a:spcAft>
              <a:buNone/>
            </a:pPr>
            <a:r>
              <a:rPr lang="en-GB" sz="6000"/>
              <a:t>Exploratory Data Analysis</a:t>
            </a:r>
            <a:endParaRPr sz="6000"/>
          </a:p>
        </p:txBody>
      </p:sp>
      <p:sp>
        <p:nvSpPr>
          <p:cNvPr id="96" name="Google Shape;96;p18"/>
          <p:cNvSpPr/>
          <p:nvPr/>
        </p:nvSpPr>
        <p:spPr>
          <a:xfrm>
            <a:off x="1628963" y="5367713"/>
            <a:ext cx="1597500" cy="273300"/>
          </a:xfrm>
          <a:prstGeom prst="downArrow">
            <a:avLst>
              <a:gd fmla="val 50000" name="adj1"/>
              <a:gd fmla="val 48814" name="adj2"/>
            </a:avLst>
          </a:prstGeom>
          <a:solidFill>
            <a:srgbClr val="A61C00"/>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8"/>
          <p:cNvSpPr txBox="1"/>
          <p:nvPr/>
        </p:nvSpPr>
        <p:spPr>
          <a:xfrm>
            <a:off x="3459825" y="1453100"/>
            <a:ext cx="1297500" cy="68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3600">
              <a:latin typeface="Ubuntu"/>
              <a:ea typeface="Ubuntu"/>
              <a:cs typeface="Ubuntu"/>
              <a:sym typeface="Ubuntu"/>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pic>
        <p:nvPicPr>
          <p:cNvPr id="102" name="Google Shape;102;p19"/>
          <p:cNvPicPr preferRelativeResize="0"/>
          <p:nvPr/>
        </p:nvPicPr>
        <p:blipFill rotWithShape="1">
          <a:blip r:embed="rId3">
            <a:alphaModFix/>
          </a:blip>
          <a:srcRect b="0" l="0" r="0" t="0"/>
          <a:stretch/>
        </p:blipFill>
        <p:spPr>
          <a:xfrm>
            <a:off x="1141150" y="794650"/>
            <a:ext cx="7798324" cy="5577101"/>
          </a:xfrm>
          <a:prstGeom prst="rect">
            <a:avLst/>
          </a:prstGeom>
          <a:noFill/>
          <a:ln>
            <a:noFill/>
          </a:ln>
        </p:spPr>
      </p:pic>
      <p:sp>
        <p:nvSpPr>
          <p:cNvPr id="103" name="Google Shape;103;p19"/>
          <p:cNvSpPr txBox="1"/>
          <p:nvPr>
            <p:ph idx="1" type="body"/>
          </p:nvPr>
        </p:nvSpPr>
        <p:spPr>
          <a:xfrm>
            <a:off x="751225" y="6627049"/>
            <a:ext cx="8687400" cy="676800"/>
          </a:xfrm>
          <a:prstGeom prst="rect">
            <a:avLst/>
          </a:prstGeom>
        </p:spPr>
        <p:txBody>
          <a:bodyPr anchorCtr="0" anchor="ctr" bIns="111975" lIns="111975" spcFirstLastPara="1" rIns="111975" wrap="square" tIns="111975">
            <a:noAutofit/>
          </a:bodyPr>
          <a:lstStyle/>
          <a:p>
            <a:pPr indent="0" lvl="0" marL="0" rtl="0" algn="l">
              <a:spcBef>
                <a:spcPts val="0"/>
              </a:spcBef>
              <a:spcAft>
                <a:spcPts val="0"/>
              </a:spcAft>
              <a:buNone/>
            </a:pPr>
            <a:r>
              <a:rPr lang="en-GB" sz="2400">
                <a:latin typeface="Ubuntu"/>
                <a:ea typeface="Ubuntu"/>
                <a:cs typeface="Ubuntu"/>
                <a:sym typeface="Ubuntu"/>
              </a:rPr>
              <a:t>Injuries and physical damage appear correlated with electoral rounds, while other impacts have no significant correlation with these periods.</a:t>
            </a:r>
            <a:endParaRPr sz="2400">
              <a:latin typeface="Ubuntu"/>
              <a:ea typeface="Ubuntu"/>
              <a:cs typeface="Ubuntu"/>
              <a:sym typeface="Ubuntu"/>
            </a:endParaRPr>
          </a:p>
        </p:txBody>
      </p:sp>
      <p:sp>
        <p:nvSpPr>
          <p:cNvPr id="104" name="Google Shape;104;p19"/>
          <p:cNvSpPr txBox="1"/>
          <p:nvPr/>
        </p:nvSpPr>
        <p:spPr>
          <a:xfrm>
            <a:off x="696625" y="0"/>
            <a:ext cx="8687400" cy="67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rPr lang="en-GB" sz="3000">
                <a:latin typeface="Ubuntu"/>
                <a:ea typeface="Ubuntu"/>
                <a:cs typeface="Ubuntu"/>
                <a:sym typeface="Ubuntu"/>
              </a:rPr>
              <a:t>Is </a:t>
            </a:r>
            <a:r>
              <a:rPr lang="en-GB" sz="3000">
                <a:latin typeface="Ubuntu"/>
                <a:ea typeface="Ubuntu"/>
                <a:cs typeface="Ubuntu"/>
                <a:sym typeface="Ubuntu"/>
              </a:rPr>
              <a:t>violence correlated with specific time periods?</a:t>
            </a:r>
            <a:endParaRPr sz="3000">
              <a:latin typeface="Ubuntu"/>
              <a:ea typeface="Ubuntu"/>
              <a:cs typeface="Ubuntu"/>
              <a:sym typeface="Ubuntu"/>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idx="1" type="body"/>
          </p:nvPr>
        </p:nvSpPr>
        <p:spPr>
          <a:xfrm>
            <a:off x="642015" y="6662517"/>
            <a:ext cx="8796600" cy="676800"/>
          </a:xfrm>
          <a:prstGeom prst="rect">
            <a:avLst/>
          </a:prstGeom>
        </p:spPr>
        <p:txBody>
          <a:bodyPr anchorCtr="0" anchor="ctr" bIns="111975" lIns="111975" spcFirstLastPara="1" rIns="111975" wrap="square" tIns="111975">
            <a:noAutofit/>
          </a:bodyPr>
          <a:lstStyle/>
          <a:p>
            <a:pPr indent="0" lvl="0" marL="0" rtl="0" algn="l">
              <a:spcBef>
                <a:spcPts val="0"/>
              </a:spcBef>
              <a:spcAft>
                <a:spcPts val="0"/>
              </a:spcAft>
              <a:buNone/>
            </a:pPr>
            <a:r>
              <a:rPr lang="en-GB">
                <a:latin typeface="Ubuntu"/>
                <a:ea typeface="Ubuntu"/>
                <a:cs typeface="Ubuntu"/>
                <a:sym typeface="Ubuntu"/>
              </a:rPr>
              <a:t>Province 2 has the highest Total Killed among all the provinces and the highest population. It also has the tightest distribution of Total Killed per 100,000 people. And a negative regression line of violence per-capita. </a:t>
            </a:r>
            <a:endParaRPr>
              <a:latin typeface="Ubuntu"/>
              <a:ea typeface="Ubuntu"/>
              <a:cs typeface="Ubuntu"/>
              <a:sym typeface="Ubuntu"/>
            </a:endParaRPr>
          </a:p>
        </p:txBody>
      </p:sp>
      <p:sp>
        <p:nvSpPr>
          <p:cNvPr id="110" name="Google Shape;110;p20"/>
          <p:cNvSpPr txBox="1"/>
          <p:nvPr/>
        </p:nvSpPr>
        <p:spPr>
          <a:xfrm>
            <a:off x="470100" y="103050"/>
            <a:ext cx="9140400" cy="79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rPr lang="en-GB" sz="2400">
                <a:latin typeface="Ubuntu"/>
                <a:ea typeface="Ubuntu"/>
                <a:cs typeface="Ubuntu"/>
                <a:sym typeface="Ubuntu"/>
              </a:rPr>
              <a:t>How does the distribution of violence differ between provinces?</a:t>
            </a:r>
            <a:endParaRPr sz="2400">
              <a:latin typeface="Ubuntu"/>
              <a:ea typeface="Ubuntu"/>
              <a:cs typeface="Ubuntu"/>
              <a:sym typeface="Ubuntu"/>
            </a:endParaRPr>
          </a:p>
        </p:txBody>
      </p:sp>
      <p:pic>
        <p:nvPicPr>
          <p:cNvPr descr="Regression - Nepal v. Province 2" id="111" name="Google Shape;111;p20"/>
          <p:cNvPicPr preferRelativeResize="0"/>
          <p:nvPr/>
        </p:nvPicPr>
        <p:blipFill>
          <a:blip r:embed="rId3">
            <a:alphaModFix/>
          </a:blip>
          <a:stretch>
            <a:fillRect/>
          </a:stretch>
        </p:blipFill>
        <p:spPr>
          <a:xfrm>
            <a:off x="1168325" y="899250"/>
            <a:ext cx="7387850" cy="53261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1"/>
          <p:cNvSpPr txBox="1"/>
          <p:nvPr>
            <p:ph idx="1" type="body"/>
          </p:nvPr>
        </p:nvSpPr>
        <p:spPr>
          <a:xfrm>
            <a:off x="642025" y="6543125"/>
            <a:ext cx="8796600" cy="866700"/>
          </a:xfrm>
          <a:prstGeom prst="rect">
            <a:avLst/>
          </a:prstGeom>
        </p:spPr>
        <p:txBody>
          <a:bodyPr anchorCtr="0" anchor="ctr" bIns="111975" lIns="111975" spcFirstLastPara="1" rIns="111975" wrap="square" tIns="111975">
            <a:noAutofit/>
          </a:bodyPr>
          <a:lstStyle/>
          <a:p>
            <a:pPr indent="0" lvl="0" marL="0" rtl="0" algn="l">
              <a:spcBef>
                <a:spcPts val="0"/>
              </a:spcBef>
              <a:spcAft>
                <a:spcPts val="0"/>
              </a:spcAft>
              <a:buNone/>
            </a:pPr>
            <a:r>
              <a:rPr lang="en-GB" sz="1800">
                <a:latin typeface="Ubuntu"/>
                <a:ea typeface="Ubuntu"/>
                <a:cs typeface="Ubuntu"/>
                <a:sym typeface="Ubuntu"/>
              </a:rPr>
              <a:t>The reason for the abnormal regression line of Province 2 is the outlier status of Sarlahi district.  It has both the highest population and the lowest number of deaths. </a:t>
            </a:r>
            <a:endParaRPr sz="1800">
              <a:latin typeface="Ubuntu"/>
              <a:ea typeface="Ubuntu"/>
              <a:cs typeface="Ubuntu"/>
              <a:sym typeface="Ubuntu"/>
            </a:endParaRPr>
          </a:p>
        </p:txBody>
      </p:sp>
      <p:pic>
        <p:nvPicPr>
          <p:cNvPr descr="Distribution of violent deaths" id="117" name="Google Shape;117;p21"/>
          <p:cNvPicPr preferRelativeResize="0"/>
          <p:nvPr/>
        </p:nvPicPr>
        <p:blipFill>
          <a:blip r:embed="rId3">
            <a:alphaModFix/>
          </a:blip>
          <a:stretch>
            <a:fillRect/>
          </a:stretch>
        </p:blipFill>
        <p:spPr>
          <a:xfrm>
            <a:off x="1330553" y="899250"/>
            <a:ext cx="7260001" cy="5224400"/>
          </a:xfrm>
          <a:prstGeom prst="rect">
            <a:avLst/>
          </a:prstGeom>
          <a:noFill/>
          <a:ln>
            <a:noFill/>
          </a:ln>
        </p:spPr>
      </p:pic>
      <p:sp>
        <p:nvSpPr>
          <p:cNvPr id="118" name="Google Shape;118;p21"/>
          <p:cNvSpPr txBox="1"/>
          <p:nvPr/>
        </p:nvSpPr>
        <p:spPr>
          <a:xfrm>
            <a:off x="470100" y="103050"/>
            <a:ext cx="9140400" cy="79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400"/>
              </a:spcAft>
              <a:buNone/>
            </a:pPr>
            <a:r>
              <a:rPr lang="en-GB" sz="2400">
                <a:latin typeface="Ubuntu"/>
                <a:ea typeface="Ubuntu"/>
                <a:cs typeface="Ubuntu"/>
                <a:sym typeface="Ubuntu"/>
              </a:rPr>
              <a:t>How does the distribution of violence differ between provinces?</a:t>
            </a:r>
            <a:endParaRPr sz="2400">
              <a:latin typeface="Ubuntu"/>
              <a:ea typeface="Ubuntu"/>
              <a:cs typeface="Ubuntu"/>
              <a:sym typeface="Ubuntu"/>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2" name="Shape 122"/>
        <p:cNvGrpSpPr/>
        <p:nvPr/>
      </p:nvGrpSpPr>
      <p:grpSpPr>
        <a:xfrm>
          <a:off x="0" y="0"/>
          <a:ext cx="0" cy="0"/>
          <a:chOff x="0" y="0"/>
          <a:chExt cx="0" cy="0"/>
        </a:xfrm>
      </p:grpSpPr>
      <p:pic>
        <p:nvPicPr>
          <p:cNvPr id="123" name="Google Shape;123;p22"/>
          <p:cNvPicPr preferRelativeResize="0"/>
          <p:nvPr/>
        </p:nvPicPr>
        <p:blipFill rotWithShape="1">
          <a:blip r:embed="rId3">
            <a:alphaModFix/>
          </a:blip>
          <a:srcRect b="0" l="0" r="0" t="0"/>
          <a:stretch/>
        </p:blipFill>
        <p:spPr>
          <a:xfrm>
            <a:off x="186712" y="1109200"/>
            <a:ext cx="9707224" cy="5288160"/>
          </a:xfrm>
          <a:prstGeom prst="rect">
            <a:avLst/>
          </a:prstGeom>
          <a:noFill/>
          <a:ln>
            <a:noFill/>
          </a:ln>
        </p:spPr>
      </p:pic>
      <p:sp>
        <p:nvSpPr>
          <p:cNvPr id="124" name="Google Shape;124;p22"/>
          <p:cNvSpPr txBox="1"/>
          <p:nvPr>
            <p:ph idx="1" type="body"/>
          </p:nvPr>
        </p:nvSpPr>
        <p:spPr>
          <a:xfrm>
            <a:off x="515413" y="6448624"/>
            <a:ext cx="9363600" cy="1111200"/>
          </a:xfrm>
          <a:prstGeom prst="rect">
            <a:avLst/>
          </a:prstGeom>
        </p:spPr>
        <p:txBody>
          <a:bodyPr anchorCtr="0" anchor="ctr" bIns="111975" lIns="111975" spcFirstLastPara="1" rIns="111975" wrap="square" tIns="111975">
            <a:noAutofit/>
          </a:bodyPr>
          <a:lstStyle/>
          <a:p>
            <a:pPr indent="0" lvl="0" marL="0" rtl="0" algn="l">
              <a:spcBef>
                <a:spcPts val="0"/>
              </a:spcBef>
              <a:spcAft>
                <a:spcPts val="0"/>
              </a:spcAft>
              <a:buNone/>
            </a:pPr>
            <a:r>
              <a:rPr lang="en-GB" sz="1800">
                <a:latin typeface="Ubuntu"/>
                <a:ea typeface="Ubuntu"/>
                <a:cs typeface="Ubuntu"/>
                <a:sym typeface="Ubuntu"/>
              </a:rPr>
              <a:t>There are significant relationships between district population and certain impacts of violence, the highest being with Total Killed</a:t>
            </a:r>
            <a:endParaRPr sz="1800">
              <a:latin typeface="Ubuntu"/>
              <a:ea typeface="Ubuntu"/>
              <a:cs typeface="Ubuntu"/>
              <a:sym typeface="Ubuntu"/>
            </a:endParaRPr>
          </a:p>
        </p:txBody>
      </p:sp>
      <p:sp>
        <p:nvSpPr>
          <p:cNvPr id="125" name="Google Shape;125;p22"/>
          <p:cNvSpPr txBox="1"/>
          <p:nvPr/>
        </p:nvSpPr>
        <p:spPr>
          <a:xfrm>
            <a:off x="1529125" y="301925"/>
            <a:ext cx="8349900" cy="756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400"/>
              </a:spcBef>
              <a:spcAft>
                <a:spcPts val="400"/>
              </a:spcAft>
              <a:buNone/>
            </a:pPr>
            <a:r>
              <a:rPr lang="en-GB" sz="3600"/>
              <a:t>What variables predict violence</a:t>
            </a:r>
            <a:r>
              <a:rPr lang="en-GB" sz="3600"/>
              <a:t>?</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name="Paradigm - Ubuntu">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