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8" r:id="rId3"/>
    <p:sldId id="287" r:id="rId4"/>
    <p:sldId id="289" r:id="rId5"/>
    <p:sldId id="283" r:id="rId6"/>
    <p:sldId id="282" r:id="rId7"/>
    <p:sldId id="285" r:id="rId8"/>
    <p:sldId id="286" r:id="rId9"/>
    <p:sldId id="275" r:id="rId10"/>
    <p:sldId id="284" r:id="rId11"/>
    <p:sldId id="276" r:id="rId12"/>
    <p:sldId id="278" r:id="rId13"/>
    <p:sldId id="280" r:id="rId14"/>
    <p:sldId id="279" r:id="rId15"/>
    <p:sldId id="277" r:id="rId16"/>
    <p:sldId id="272" r:id="rId17"/>
    <p:sldId id="273" r:id="rId18"/>
    <p:sldId id="274" r:id="rId19"/>
    <p:sldId id="268" r:id="rId20"/>
    <p:sldId id="271" r:id="rId21"/>
    <p:sldId id="265" r:id="rId22"/>
    <p:sldId id="261" r:id="rId23"/>
    <p:sldId id="264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10F"/>
    <a:srgbClr val="11100D"/>
    <a:srgbClr val="F0E8D8"/>
    <a:srgbClr val="E96E1B"/>
    <a:srgbClr val="494949"/>
    <a:srgbClr val="4C4C4C"/>
    <a:srgbClr val="F8F0D3"/>
    <a:srgbClr val="F8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982" autoAdjust="0"/>
  </p:normalViewPr>
  <p:slideViewPr>
    <p:cSldViewPr snapToGrid="0">
      <p:cViewPr>
        <p:scale>
          <a:sx n="50" d="100"/>
          <a:sy n="50" d="100"/>
        </p:scale>
        <p:origin x="2742" y="14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8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1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7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5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2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F851-92BD-4B98-9F69-34A847FBD88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79F3-4BB6-41AC-B645-D792177F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4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직선 화살표 연결선 232"/>
          <p:cNvCxnSpPr>
            <a:stCxn id="171" idx="2"/>
            <a:endCxn id="172" idx="0"/>
          </p:cNvCxnSpPr>
          <p:nvPr/>
        </p:nvCxnSpPr>
        <p:spPr>
          <a:xfrm>
            <a:off x="4715601" y="440452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74" idx="2"/>
            <a:endCxn id="175" idx="0"/>
          </p:cNvCxnSpPr>
          <p:nvPr/>
        </p:nvCxnSpPr>
        <p:spPr>
          <a:xfrm>
            <a:off x="7595886" y="440452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78" idx="2"/>
            <a:endCxn id="179" idx="2"/>
          </p:cNvCxnSpPr>
          <p:nvPr/>
        </p:nvCxnSpPr>
        <p:spPr>
          <a:xfrm flipH="1">
            <a:off x="8990181" y="5028567"/>
            <a:ext cx="1769" cy="62404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52" idx="2"/>
            <a:endCxn id="65" idx="0"/>
          </p:cNvCxnSpPr>
          <p:nvPr/>
        </p:nvCxnSpPr>
        <p:spPr>
          <a:xfrm>
            <a:off x="3305152" y="440452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-1079500" y="643468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판수 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569773" y="298380"/>
            <a:ext cx="1065701" cy="36620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매칭</a:t>
            </a:r>
            <a:r>
              <a:rPr lang="ko-KR" altLang="en-US" sz="1400" b="1" dirty="0">
                <a:latin typeface="+mj-ea"/>
                <a:ea typeface="+mj-ea"/>
              </a:rPr>
              <a:t> 시작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83830" y="2384861"/>
            <a:ext cx="1401965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ea"/>
              </a:rPr>
              <a:t>AI </a:t>
            </a:r>
            <a:r>
              <a:rPr lang="ko-KR" altLang="en-US" b="1">
                <a:solidFill>
                  <a:schemeClr val="bg1"/>
                </a:solidFill>
                <a:latin typeface="+mj-ea"/>
              </a:rPr>
              <a:t>매칭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5569773" y="5799245"/>
            <a:ext cx="1288550" cy="3893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실력값</a:t>
            </a:r>
            <a:r>
              <a:rPr lang="ko-KR" altLang="en-US" sz="1400" b="1" dirty="0">
                <a:latin typeface="+mj-ea"/>
                <a:ea typeface="+mj-ea"/>
              </a:rPr>
              <a:t> 저장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43248" y="2379297"/>
            <a:ext cx="132814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유저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매칭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3" name="꺾인 연결선 32"/>
          <p:cNvCxnSpPr>
            <a:stCxn id="49" idx="3"/>
            <a:endCxn id="25" idx="0"/>
          </p:cNvCxnSpPr>
          <p:nvPr/>
        </p:nvCxnSpPr>
        <p:spPr>
          <a:xfrm>
            <a:off x="7057088" y="1899312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2"/>
            <a:endCxn id="53" idx="0"/>
          </p:cNvCxnSpPr>
          <p:nvPr/>
        </p:nvCxnSpPr>
        <p:spPr>
          <a:xfrm>
            <a:off x="6102624" y="664581"/>
            <a:ext cx="0" cy="2072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9" idx="1"/>
            <a:endCxn id="31" idx="0"/>
          </p:cNvCxnSpPr>
          <p:nvPr/>
        </p:nvCxnSpPr>
        <p:spPr>
          <a:xfrm rot="10800000" flipV="1">
            <a:off x="4707321" y="1899311"/>
            <a:ext cx="449646" cy="47998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-655528" y="2299582"/>
            <a:ext cx="67476" cy="8686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-195807" y="2551899"/>
            <a:ext cx="35145" cy="308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30" idx="1"/>
            <a:endCxn id="52" idx="0"/>
          </p:cNvCxnSpPr>
          <p:nvPr/>
        </p:nvCxnSpPr>
        <p:spPr>
          <a:xfrm rot="10800000" flipV="1">
            <a:off x="3305152" y="3388284"/>
            <a:ext cx="460388" cy="5640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2"/>
            <a:endCxn id="24" idx="3"/>
          </p:cNvCxnSpPr>
          <p:nvPr/>
        </p:nvCxnSpPr>
        <p:spPr>
          <a:xfrm rot="5400000" flipH="1" flipV="1">
            <a:off x="3571190" y="3124339"/>
            <a:ext cx="5707141" cy="421426"/>
          </a:xfrm>
          <a:prstGeom prst="bentConnector4">
            <a:avLst>
              <a:gd name="adj1" fmla="val -4006"/>
              <a:gd name="adj2" fmla="val 85057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-588052" y="1676383"/>
            <a:ext cx="1221106" cy="452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유저매칭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여부 결정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696080" y="395235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1024962" y="3145131"/>
            <a:ext cx="1773395" cy="539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승패 점수 합산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696080" y="457639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111" name="꺾인 연결선 110"/>
          <p:cNvCxnSpPr>
            <a:stCxn id="65" idx="2"/>
            <a:endCxn id="30" idx="1"/>
          </p:cNvCxnSpPr>
          <p:nvPr/>
        </p:nvCxnSpPr>
        <p:spPr>
          <a:xfrm rot="16200000" flipH="1">
            <a:off x="3954779" y="4378939"/>
            <a:ext cx="965367" cy="226462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다이아몬드 129"/>
          <p:cNvSpPr/>
          <p:nvPr/>
        </p:nvSpPr>
        <p:spPr>
          <a:xfrm>
            <a:off x="3765540" y="3095181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1" name="다이아몬드 130"/>
          <p:cNvSpPr/>
          <p:nvPr/>
        </p:nvSpPr>
        <p:spPr>
          <a:xfrm>
            <a:off x="6642524" y="3132120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8" name="직선 화살표 연결선 157"/>
          <p:cNvCxnSpPr>
            <a:stCxn id="31" idx="2"/>
            <a:endCxn id="130" idx="0"/>
          </p:cNvCxnSpPr>
          <p:nvPr/>
        </p:nvCxnSpPr>
        <p:spPr>
          <a:xfrm>
            <a:off x="4707321" y="2918680"/>
            <a:ext cx="8280" cy="1765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4106529" y="395235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4106529" y="457639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6986814" y="395235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6986814" y="457639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8382878" y="395235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382878" y="457639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379628" y="5200436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191" name="꺾인 연결선 190"/>
          <p:cNvCxnSpPr>
            <a:stCxn id="131" idx="3"/>
            <a:endCxn id="177" idx="0"/>
          </p:cNvCxnSpPr>
          <p:nvPr/>
        </p:nvCxnSpPr>
        <p:spPr>
          <a:xfrm>
            <a:off x="8542645" y="3425224"/>
            <a:ext cx="449305" cy="52712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30" idx="2"/>
            <a:endCxn id="171" idx="0"/>
          </p:cNvCxnSpPr>
          <p:nvPr/>
        </p:nvCxnSpPr>
        <p:spPr>
          <a:xfrm>
            <a:off x="4715601" y="3681389"/>
            <a:ext cx="0" cy="2709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31" idx="2"/>
            <a:endCxn id="174" idx="0"/>
          </p:cNvCxnSpPr>
          <p:nvPr/>
        </p:nvCxnSpPr>
        <p:spPr>
          <a:xfrm>
            <a:off x="7592585" y="3718328"/>
            <a:ext cx="3301" cy="234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25" idx="2"/>
            <a:endCxn id="131" idx="0"/>
          </p:cNvCxnSpPr>
          <p:nvPr/>
        </p:nvCxnSpPr>
        <p:spPr>
          <a:xfrm>
            <a:off x="7584813" y="2924244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72" idx="2"/>
            <a:endCxn id="30" idx="1"/>
          </p:cNvCxnSpPr>
          <p:nvPr/>
        </p:nvCxnSpPr>
        <p:spPr>
          <a:xfrm rot="16200000" flipH="1">
            <a:off x="4660004" y="5084164"/>
            <a:ext cx="965367" cy="85417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79" idx="2"/>
            <a:endCxn id="30" idx="3"/>
          </p:cNvCxnSpPr>
          <p:nvPr/>
        </p:nvCxnSpPr>
        <p:spPr>
          <a:xfrm rot="5400000">
            <a:off x="7753590" y="4757343"/>
            <a:ext cx="341324" cy="2131858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75" idx="2"/>
            <a:endCxn id="30" idx="3"/>
          </p:cNvCxnSpPr>
          <p:nvPr/>
        </p:nvCxnSpPr>
        <p:spPr>
          <a:xfrm rot="5400000">
            <a:off x="6744422" y="5142469"/>
            <a:ext cx="965367" cy="7375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103279" y="5200436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51" name="직선 화살표 연결선 50"/>
          <p:cNvCxnSpPr>
            <a:stCxn id="177" idx="2"/>
            <a:endCxn id="178" idx="0"/>
          </p:cNvCxnSpPr>
          <p:nvPr/>
        </p:nvCxnSpPr>
        <p:spPr>
          <a:xfrm>
            <a:off x="8991950" y="440452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5156967" y="1606208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와 매칭되었는가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46925" y="871874"/>
            <a:ext cx="1511398" cy="51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ea"/>
              </a:rPr>
              <a:t>실력값에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 의한</a:t>
            </a:r>
            <a:endParaRPr lang="en-US" altLang="ko-KR" sz="1100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j-ea"/>
              </a:rPr>
              <a:t>AI</a:t>
            </a:r>
            <a:r>
              <a:rPr lang="ko-KR" altLang="en-US" sz="1100" b="1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</a:rPr>
              <a:t>매칭확률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 계산</a:t>
            </a:r>
          </a:p>
        </p:txBody>
      </p:sp>
      <p:cxnSp>
        <p:nvCxnSpPr>
          <p:cNvPr id="72" name="직선 화살표 연결선 71"/>
          <p:cNvCxnSpPr>
            <a:stCxn id="53" idx="2"/>
            <a:endCxn id="49" idx="0"/>
          </p:cNvCxnSpPr>
          <p:nvPr/>
        </p:nvCxnSpPr>
        <p:spPr>
          <a:xfrm>
            <a:off x="6102624" y="1385507"/>
            <a:ext cx="4404" cy="220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직선 화살표 연결선 232"/>
          <p:cNvCxnSpPr>
            <a:stCxn id="171" idx="2"/>
            <a:endCxn id="172" idx="0"/>
          </p:cNvCxnSpPr>
          <p:nvPr/>
        </p:nvCxnSpPr>
        <p:spPr>
          <a:xfrm>
            <a:off x="4715601" y="4711952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74" idx="2"/>
            <a:endCxn id="175" idx="0"/>
          </p:cNvCxnSpPr>
          <p:nvPr/>
        </p:nvCxnSpPr>
        <p:spPr>
          <a:xfrm>
            <a:off x="7595886" y="4711952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78" idx="2"/>
            <a:endCxn id="179" idx="2"/>
          </p:cNvCxnSpPr>
          <p:nvPr/>
        </p:nvCxnSpPr>
        <p:spPr>
          <a:xfrm flipH="1">
            <a:off x="8990181" y="5335995"/>
            <a:ext cx="1769" cy="62404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52" idx="2"/>
            <a:endCxn id="65" idx="0"/>
          </p:cNvCxnSpPr>
          <p:nvPr/>
        </p:nvCxnSpPr>
        <p:spPr>
          <a:xfrm>
            <a:off x="3305152" y="4711952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-1079500" y="643468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판수 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569773" y="142549"/>
            <a:ext cx="1065701" cy="36620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매칭</a:t>
            </a:r>
            <a:r>
              <a:rPr lang="ko-KR" altLang="en-US" sz="1400" b="1" dirty="0">
                <a:latin typeface="+mj-ea"/>
                <a:ea typeface="+mj-ea"/>
              </a:rPr>
              <a:t> 시작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83830" y="2692289"/>
            <a:ext cx="1401965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ea"/>
              </a:rPr>
              <a:t>AI </a:t>
            </a:r>
            <a:r>
              <a:rPr lang="ko-KR" altLang="en-US" b="1">
                <a:solidFill>
                  <a:schemeClr val="bg1"/>
                </a:solidFill>
                <a:latin typeface="+mj-ea"/>
              </a:rPr>
              <a:t>매칭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5569773" y="6106673"/>
            <a:ext cx="1288550" cy="3893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실력값</a:t>
            </a:r>
            <a:r>
              <a:rPr lang="ko-KR" altLang="en-US" sz="1400" b="1" dirty="0">
                <a:latin typeface="+mj-ea"/>
                <a:ea typeface="+mj-ea"/>
              </a:rPr>
              <a:t> 저장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43248" y="2686725"/>
            <a:ext cx="132814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유저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매칭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3" name="꺾인 연결선 32"/>
          <p:cNvCxnSpPr>
            <a:stCxn id="49" idx="3"/>
            <a:endCxn id="79" idx="0"/>
          </p:cNvCxnSpPr>
          <p:nvPr/>
        </p:nvCxnSpPr>
        <p:spPr>
          <a:xfrm>
            <a:off x="7057088" y="1743481"/>
            <a:ext cx="527724" cy="30438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2"/>
            <a:endCxn id="53" idx="0"/>
          </p:cNvCxnSpPr>
          <p:nvPr/>
        </p:nvCxnSpPr>
        <p:spPr>
          <a:xfrm>
            <a:off x="6102624" y="508750"/>
            <a:ext cx="0" cy="2072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9" idx="1"/>
            <a:endCxn id="31" idx="0"/>
          </p:cNvCxnSpPr>
          <p:nvPr/>
        </p:nvCxnSpPr>
        <p:spPr>
          <a:xfrm rot="10800000" flipV="1">
            <a:off x="4707321" y="1743481"/>
            <a:ext cx="449646" cy="94324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-655528" y="2299582"/>
            <a:ext cx="67476" cy="8686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-195807" y="2551899"/>
            <a:ext cx="35145" cy="308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30" idx="1"/>
            <a:endCxn id="52" idx="0"/>
          </p:cNvCxnSpPr>
          <p:nvPr/>
        </p:nvCxnSpPr>
        <p:spPr>
          <a:xfrm rot="10800000" flipV="1">
            <a:off x="3305152" y="3695712"/>
            <a:ext cx="460388" cy="5640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2"/>
            <a:endCxn id="24" idx="3"/>
          </p:cNvCxnSpPr>
          <p:nvPr/>
        </p:nvCxnSpPr>
        <p:spPr>
          <a:xfrm rot="5400000" flipH="1" flipV="1">
            <a:off x="3339561" y="3200137"/>
            <a:ext cx="6170400" cy="421426"/>
          </a:xfrm>
          <a:prstGeom prst="bentConnector4">
            <a:avLst>
              <a:gd name="adj1" fmla="val -3705"/>
              <a:gd name="adj2" fmla="val 8535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9" idx="2"/>
            <a:endCxn id="25" idx="0"/>
          </p:cNvCxnSpPr>
          <p:nvPr/>
        </p:nvCxnSpPr>
        <p:spPr>
          <a:xfrm>
            <a:off x="7584812" y="2494059"/>
            <a:ext cx="1" cy="1982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-588052" y="1676383"/>
            <a:ext cx="1221106" cy="452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유저매칭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여부 결정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696080" y="4259778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1024962" y="3145131"/>
            <a:ext cx="1773395" cy="539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승패 점수 합산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696080" y="488382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974259" y="2047870"/>
            <a:ext cx="1221106" cy="446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이름 체크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1" name="꺾인 연결선 110"/>
          <p:cNvCxnSpPr>
            <a:stCxn id="65" idx="2"/>
            <a:endCxn id="30" idx="1"/>
          </p:cNvCxnSpPr>
          <p:nvPr/>
        </p:nvCxnSpPr>
        <p:spPr>
          <a:xfrm rot="16200000" flipH="1">
            <a:off x="3954779" y="4686367"/>
            <a:ext cx="965367" cy="226462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다이아몬드 129"/>
          <p:cNvSpPr/>
          <p:nvPr/>
        </p:nvSpPr>
        <p:spPr>
          <a:xfrm>
            <a:off x="3765540" y="3402609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1" name="다이아몬드 130"/>
          <p:cNvSpPr/>
          <p:nvPr/>
        </p:nvSpPr>
        <p:spPr>
          <a:xfrm>
            <a:off x="6642524" y="3439548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8" name="직선 화살표 연결선 157"/>
          <p:cNvCxnSpPr>
            <a:stCxn id="31" idx="2"/>
            <a:endCxn id="130" idx="0"/>
          </p:cNvCxnSpPr>
          <p:nvPr/>
        </p:nvCxnSpPr>
        <p:spPr>
          <a:xfrm>
            <a:off x="4707321" y="3226108"/>
            <a:ext cx="8280" cy="1765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4106529" y="4259778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4106529" y="488382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6986814" y="4259778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6986814" y="488382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8382878" y="4259778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382878" y="488382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379628" y="5507864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191" name="꺾인 연결선 190"/>
          <p:cNvCxnSpPr>
            <a:stCxn id="131" idx="3"/>
            <a:endCxn id="177" idx="0"/>
          </p:cNvCxnSpPr>
          <p:nvPr/>
        </p:nvCxnSpPr>
        <p:spPr>
          <a:xfrm>
            <a:off x="8542645" y="3732652"/>
            <a:ext cx="449305" cy="52712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30" idx="2"/>
            <a:endCxn id="171" idx="0"/>
          </p:cNvCxnSpPr>
          <p:nvPr/>
        </p:nvCxnSpPr>
        <p:spPr>
          <a:xfrm>
            <a:off x="4715601" y="3988817"/>
            <a:ext cx="0" cy="2709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31" idx="2"/>
            <a:endCxn id="174" idx="0"/>
          </p:cNvCxnSpPr>
          <p:nvPr/>
        </p:nvCxnSpPr>
        <p:spPr>
          <a:xfrm>
            <a:off x="7592585" y="4025756"/>
            <a:ext cx="3301" cy="234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25" idx="2"/>
            <a:endCxn id="131" idx="0"/>
          </p:cNvCxnSpPr>
          <p:nvPr/>
        </p:nvCxnSpPr>
        <p:spPr>
          <a:xfrm>
            <a:off x="7584813" y="3231672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72" idx="2"/>
            <a:endCxn id="30" idx="1"/>
          </p:cNvCxnSpPr>
          <p:nvPr/>
        </p:nvCxnSpPr>
        <p:spPr>
          <a:xfrm rot="16200000" flipH="1">
            <a:off x="4660004" y="5391592"/>
            <a:ext cx="965367" cy="85417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79" idx="2"/>
            <a:endCxn id="30" idx="3"/>
          </p:cNvCxnSpPr>
          <p:nvPr/>
        </p:nvCxnSpPr>
        <p:spPr>
          <a:xfrm rot="5400000">
            <a:off x="7753590" y="5064771"/>
            <a:ext cx="341324" cy="2131858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75" idx="2"/>
            <a:endCxn id="30" idx="3"/>
          </p:cNvCxnSpPr>
          <p:nvPr/>
        </p:nvCxnSpPr>
        <p:spPr>
          <a:xfrm rot="5400000">
            <a:off x="6744422" y="5449897"/>
            <a:ext cx="965367" cy="7375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103279" y="5507864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51" name="직선 화살표 연결선 50"/>
          <p:cNvCxnSpPr>
            <a:stCxn id="177" idx="2"/>
            <a:endCxn id="178" idx="0"/>
          </p:cNvCxnSpPr>
          <p:nvPr/>
        </p:nvCxnSpPr>
        <p:spPr>
          <a:xfrm>
            <a:off x="8991950" y="4711952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5156967" y="1450377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와 매칭되었는가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46925" y="716043"/>
            <a:ext cx="1511398" cy="51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ea"/>
              </a:rPr>
              <a:t>실력값에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 의한</a:t>
            </a:r>
            <a:endParaRPr lang="en-US" altLang="ko-KR" sz="1100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j-ea"/>
              </a:rPr>
              <a:t>AI</a:t>
            </a:r>
            <a:r>
              <a:rPr lang="ko-KR" altLang="en-US" sz="1100" b="1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</a:rPr>
              <a:t>매칭확률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 계산</a:t>
            </a:r>
          </a:p>
        </p:txBody>
      </p:sp>
      <p:cxnSp>
        <p:nvCxnSpPr>
          <p:cNvPr id="72" name="직선 화살표 연결선 71"/>
          <p:cNvCxnSpPr>
            <a:stCxn id="53" idx="2"/>
            <a:endCxn id="49" idx="0"/>
          </p:cNvCxnSpPr>
          <p:nvPr/>
        </p:nvCxnSpPr>
        <p:spPr>
          <a:xfrm>
            <a:off x="6102624" y="1229676"/>
            <a:ext cx="4404" cy="220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5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093817" y="2790932"/>
            <a:ext cx="3969110" cy="56291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5477320" y="2790932"/>
            <a:ext cx="3969110" cy="56291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57179" y="2790932"/>
            <a:ext cx="5607829" cy="56291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303792" y="638329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시작</a:t>
            </a:r>
          </a:p>
        </p:txBody>
      </p:sp>
      <p:sp>
        <p:nvSpPr>
          <p:cNvPr id="3" name="다이아몬드 2"/>
          <p:cNvSpPr/>
          <p:nvPr/>
        </p:nvSpPr>
        <p:spPr>
          <a:xfrm>
            <a:off x="1649402" y="1640069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판수가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5099889" y="1640069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판수가 </a:t>
            </a:r>
            <a:r>
              <a:rPr lang="en-US" altLang="ko-KR" sz="1600" dirty="0">
                <a:solidFill>
                  <a:schemeClr val="tx1"/>
                </a:solidFill>
              </a:rPr>
              <a:t>16</a:t>
            </a:r>
            <a:r>
              <a:rPr lang="ko-KR" altLang="en-US" sz="1600">
                <a:solidFill>
                  <a:schemeClr val="tx1"/>
                </a:solidFill>
              </a:rPr>
              <a:t>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1649402" y="2952946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점수가 </a:t>
            </a:r>
            <a:r>
              <a:rPr lang="en-US" altLang="ko-KR" sz="1600" dirty="0">
                <a:solidFill>
                  <a:schemeClr val="tx1"/>
                </a:solidFill>
              </a:rPr>
              <a:t>50</a:t>
            </a:r>
            <a:r>
              <a:rPr lang="ko-KR" altLang="en-US" sz="1600">
                <a:solidFill>
                  <a:schemeClr val="tx1"/>
                </a:solidFill>
              </a:rPr>
              <a:t>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7922589" y="2952945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점수가 </a:t>
            </a:r>
            <a:r>
              <a:rPr lang="en-US" altLang="ko-KR" sz="1600" dirty="0">
                <a:solidFill>
                  <a:schemeClr val="tx1"/>
                </a:solidFill>
              </a:rPr>
              <a:t>50</a:t>
            </a:r>
            <a:r>
              <a:rPr lang="ko-KR" altLang="en-US" sz="1600">
                <a:solidFill>
                  <a:schemeClr val="tx1"/>
                </a:solidFill>
              </a:rPr>
              <a:t>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-874499" y="174499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-874499" y="305787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34680" y="4302546"/>
            <a:ext cx="124189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</a:t>
            </a:r>
            <a:r>
              <a:rPr lang="ko-KR" altLang="en-US" sz="1200" dirty="0" err="1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10947" y="4299097"/>
            <a:ext cx="124189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</a:t>
            </a:r>
            <a:r>
              <a:rPr lang="ko-KR" altLang="en-US" sz="1200" dirty="0" err="1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-4855949" y="2952945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승리했는가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r>
              <a:rPr lang="ko-KR" altLang="en-US" sz="1600"/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1649402" y="5578397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승리했는가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5630852" y="5578397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승리했는가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1649402" y="7067550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연승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5630852" y="7067550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연승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-4855949" y="4160896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연승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026328" y="6356700"/>
            <a:ext cx="3172858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연승</a:t>
            </a:r>
            <a:r>
              <a:rPr lang="en-US" altLang="ko-KR" dirty="0"/>
              <a:t>/</a:t>
            </a:r>
            <a:r>
              <a:rPr lang="ko-KR" altLang="en-US"/>
              <a:t>연패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30852" y="-3356008"/>
            <a:ext cx="6460164" cy="373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2101" y="-285244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37863" y="-243918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기본 획득 점수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441735" y="-3739559"/>
            <a:ext cx="2708340" cy="53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연승계산 프로세스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849211" y="-2458935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102101" y="-211016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02101" y="-142161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십자형 26"/>
          <p:cNvSpPr/>
          <p:nvPr/>
        </p:nvSpPr>
        <p:spPr>
          <a:xfrm>
            <a:off x="9345368" y="-2391981"/>
            <a:ext cx="395821" cy="395821"/>
          </a:xfrm>
          <a:prstGeom prst="plus">
            <a:avLst>
              <a:gd name="adj" fmla="val 3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/>
          <p:nvPr/>
        </p:nvCxnSpPr>
        <p:spPr>
          <a:xfrm>
            <a:off x="10486638" y="8772464"/>
            <a:ext cx="5295814" cy="542190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4" idx="1"/>
          </p:cNvCxnSpPr>
          <p:nvPr/>
        </p:nvCxnSpPr>
        <p:spPr>
          <a:xfrm>
            <a:off x="4481502" y="1978359"/>
            <a:ext cx="6183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1"/>
            <a:endCxn id="7" idx="3"/>
          </p:cNvCxnSpPr>
          <p:nvPr/>
        </p:nvCxnSpPr>
        <p:spPr>
          <a:xfrm flipH="1" flipV="1">
            <a:off x="424985" y="1978358"/>
            <a:ext cx="1224417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13" idx="0"/>
          </p:cNvCxnSpPr>
          <p:nvPr/>
        </p:nvCxnSpPr>
        <p:spPr>
          <a:xfrm>
            <a:off x="3055625" y="4769272"/>
            <a:ext cx="9827" cy="809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V="1">
            <a:off x="4621467" y="-3893360"/>
            <a:ext cx="1480634" cy="3507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5" idx="1"/>
            <a:endCxn id="8" idx="3"/>
          </p:cNvCxnSpPr>
          <p:nvPr/>
        </p:nvCxnSpPr>
        <p:spPr>
          <a:xfrm flipH="1" flipV="1">
            <a:off x="424985" y="3291235"/>
            <a:ext cx="1224417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2"/>
            <a:endCxn id="17" idx="0"/>
          </p:cNvCxnSpPr>
          <p:nvPr/>
        </p:nvCxnSpPr>
        <p:spPr>
          <a:xfrm>
            <a:off x="-3439899" y="3629524"/>
            <a:ext cx="0" cy="5313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2" idx="1"/>
          </p:cNvCxnSpPr>
          <p:nvPr/>
        </p:nvCxnSpPr>
        <p:spPr>
          <a:xfrm rot="10800000" flipV="1">
            <a:off x="-7075545" y="3291234"/>
            <a:ext cx="2219596" cy="124122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3062484" y="6858000"/>
            <a:ext cx="0" cy="63629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-1149350" y="4194581"/>
            <a:ext cx="1149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" idx="2"/>
            <a:endCxn id="5" idx="0"/>
          </p:cNvCxnSpPr>
          <p:nvPr/>
        </p:nvCxnSpPr>
        <p:spPr>
          <a:xfrm rot="5400000">
            <a:off x="4472547" y="909554"/>
            <a:ext cx="636298" cy="34504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" idx="3"/>
            <a:endCxn id="6" idx="0"/>
          </p:cNvCxnSpPr>
          <p:nvPr/>
        </p:nvCxnSpPr>
        <p:spPr>
          <a:xfrm>
            <a:off x="7931989" y="1978359"/>
            <a:ext cx="1406650" cy="9745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>
            <a:off x="9294709" y="5766824"/>
            <a:ext cx="5295814" cy="542190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7" idx="1"/>
            <a:endCxn id="12" idx="0"/>
          </p:cNvCxnSpPr>
          <p:nvPr/>
        </p:nvCxnSpPr>
        <p:spPr>
          <a:xfrm rot="10800000" flipV="1">
            <a:off x="-3439899" y="1978357"/>
            <a:ext cx="2565400" cy="9745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5949" y="-5455371"/>
            <a:ext cx="10077540" cy="69184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185" y="1536585"/>
            <a:ext cx="5601210" cy="5869254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14013056" y="-8537560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11765561" y="-7524278"/>
            <a:ext cx="2070440" cy="72987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r>
              <a:rPr lang="ko-KR" altLang="en-US" dirty="0"/>
              <a:t> 시작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466740" y="-7960360"/>
            <a:ext cx="2337148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판수 체크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1603515" y="-6355868"/>
            <a:ext cx="2337148" cy="71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복귀유저 체크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367210" y="-2327882"/>
            <a:ext cx="2337148" cy="710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유저 </a:t>
            </a:r>
            <a:r>
              <a:rPr lang="ko-KR" altLang="en-US" dirty="0" err="1">
                <a:solidFill>
                  <a:schemeClr val="bg1"/>
                </a:solidFill>
              </a:rPr>
              <a:t>매칭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다이아몬드 65"/>
          <p:cNvSpPr/>
          <p:nvPr/>
        </p:nvSpPr>
        <p:spPr>
          <a:xfrm>
            <a:off x="11384731" y="-5096032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판수 체크</a:t>
            </a:r>
          </a:p>
        </p:txBody>
      </p:sp>
      <p:sp>
        <p:nvSpPr>
          <p:cNvPr id="67" name="다이아몬드 66"/>
          <p:cNvSpPr/>
          <p:nvPr/>
        </p:nvSpPr>
        <p:spPr>
          <a:xfrm>
            <a:off x="11384731" y="-4006388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점수 체크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675908" y="189027"/>
            <a:ext cx="2337148" cy="71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연승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연패 체크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675908" y="-941692"/>
            <a:ext cx="2337148" cy="71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승패 체크</a:t>
            </a:r>
          </a:p>
        </p:txBody>
      </p:sp>
      <p:sp>
        <p:nvSpPr>
          <p:cNvPr id="71" name="순서도: 수행의 시작/종료 70"/>
          <p:cNvSpPr/>
          <p:nvPr/>
        </p:nvSpPr>
        <p:spPr>
          <a:xfrm>
            <a:off x="11942616" y="1654408"/>
            <a:ext cx="2070440" cy="72987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저장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225117" y="-2327882"/>
            <a:ext cx="2337148" cy="710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>
                <a:solidFill>
                  <a:schemeClr val="bg1"/>
                </a:solidFill>
              </a:rPr>
              <a:t>매칭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순서도: 수행의 시작/종료 75"/>
          <p:cNvSpPr/>
          <p:nvPr/>
        </p:nvSpPr>
        <p:spPr>
          <a:xfrm>
            <a:off x="7161173" y="-6497175"/>
            <a:ext cx="2070440" cy="72987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저장</a:t>
            </a:r>
          </a:p>
        </p:txBody>
      </p:sp>
    </p:spTree>
    <p:extLst>
      <p:ext uri="{BB962C8B-B14F-4D97-AF65-F5344CB8AC3E}">
        <p14:creationId xmlns:p14="http://schemas.microsoft.com/office/powerpoint/2010/main" val="125112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-2162594" y="5838889"/>
            <a:ext cx="7344194" cy="885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14963" y="7057002"/>
            <a:ext cx="7431605" cy="1528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2197517" y="3368432"/>
            <a:ext cx="7379117" cy="2373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위로 굽은 화살표 37"/>
          <p:cNvSpPr/>
          <p:nvPr/>
        </p:nvSpPr>
        <p:spPr>
          <a:xfrm>
            <a:off x="5134656" y="1205238"/>
            <a:ext cx="624811" cy="65669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로 굽은 화살표 34"/>
          <p:cNvSpPr/>
          <p:nvPr/>
        </p:nvSpPr>
        <p:spPr>
          <a:xfrm flipV="1">
            <a:off x="5146509" y="564088"/>
            <a:ext cx="624811" cy="65669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917" y="1066129"/>
            <a:ext cx="3413582" cy="301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464483" y="917736"/>
            <a:ext cx="6356042" cy="590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309671" y="5012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판수 점수 가감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15082" y="501223"/>
            <a:ext cx="1299484" cy="1457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실력값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930266" y="5012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승패 점수 가감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89076" y="5012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연승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>
                <a:solidFill>
                  <a:schemeClr val="tx1"/>
                </a:solidFill>
              </a:rPr>
              <a:t>연패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점수 가감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68481" y="5012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점수저장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25396" y="149933"/>
            <a:ext cx="1299484" cy="916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AI </a:t>
            </a:r>
            <a:r>
              <a:rPr lang="ko-KR" altLang="en-US" sz="1600" b="1">
                <a:solidFill>
                  <a:schemeClr val="tx1"/>
                </a:solidFill>
              </a:rPr>
              <a:t>매칭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26931" y="1351612"/>
            <a:ext cx="1299484" cy="916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유저 </a:t>
            </a:r>
            <a:r>
              <a:rPr lang="ko-KR" altLang="en-US" sz="1600" b="1" dirty="0" err="1">
                <a:solidFill>
                  <a:schemeClr val="tx1"/>
                </a:solidFill>
              </a:rPr>
              <a:t>매칭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15069" y="-2136370"/>
            <a:ext cx="2337148" cy="71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신규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>
                <a:solidFill>
                  <a:schemeClr val="tx1"/>
                </a:solidFill>
              </a:rPr>
              <a:t>복귀유저 체크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2002658" y="2756571"/>
            <a:ext cx="1571021" cy="553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매칭</a:t>
            </a:r>
            <a:r>
              <a:rPr lang="ko-KR" altLang="en-US" sz="1400" b="1" dirty="0"/>
              <a:t> 시작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48884" y="5161050"/>
            <a:ext cx="1401965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유저 </a:t>
            </a:r>
            <a:r>
              <a:rPr lang="ko-KR" altLang="en-US" b="1" dirty="0" err="1">
                <a:solidFill>
                  <a:schemeClr val="bg1"/>
                </a:solidFill>
              </a:rPr>
              <a:t>매칭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7529642" y="3380026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판수 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481826" y="4220314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AI </a:t>
            </a:r>
            <a:r>
              <a:rPr lang="ko-KR" altLang="en-US" sz="1200" b="1">
                <a:solidFill>
                  <a:schemeClr val="tx1"/>
                </a:solidFill>
              </a:rPr>
              <a:t>이름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1470" y="7248730"/>
            <a:ext cx="1773395" cy="539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연승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>
                <a:solidFill>
                  <a:schemeClr val="tx1"/>
                </a:solidFill>
              </a:rPr>
              <a:t>연패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가산치 합산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01470" y="6402280"/>
            <a:ext cx="1773395" cy="539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승패 점수 합산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002658" y="8039058"/>
            <a:ext cx="1571021" cy="553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점수 저장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1721" y="5161051"/>
            <a:ext cx="132814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AI </a:t>
            </a:r>
            <a:r>
              <a:rPr lang="ko-KR" altLang="en-US" b="1">
                <a:solidFill>
                  <a:schemeClr val="bg1"/>
                </a:solidFill>
              </a:rPr>
              <a:t>매칭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1874201" y="3519279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실력값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체크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20" idx="3"/>
            <a:endCxn id="13" idx="0"/>
          </p:cNvCxnSpPr>
          <p:nvPr/>
        </p:nvCxnSpPr>
        <p:spPr>
          <a:xfrm>
            <a:off x="3702134" y="3812383"/>
            <a:ext cx="647733" cy="134866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20" idx="0"/>
          </p:cNvCxnSpPr>
          <p:nvPr/>
        </p:nvCxnSpPr>
        <p:spPr>
          <a:xfrm flipH="1">
            <a:off x="2788168" y="3310393"/>
            <a:ext cx="1" cy="20888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0" idx="1"/>
            <a:endCxn id="15" idx="0"/>
          </p:cNvCxnSpPr>
          <p:nvPr/>
        </p:nvCxnSpPr>
        <p:spPr>
          <a:xfrm rot="10800000" flipV="1">
            <a:off x="1395793" y="3812382"/>
            <a:ext cx="478408" cy="40793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2"/>
            <a:endCxn id="16" idx="0"/>
          </p:cNvCxnSpPr>
          <p:nvPr/>
        </p:nvCxnSpPr>
        <p:spPr>
          <a:xfrm>
            <a:off x="2788168" y="6941663"/>
            <a:ext cx="0" cy="3070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2"/>
            <a:endCxn id="18" idx="0"/>
          </p:cNvCxnSpPr>
          <p:nvPr/>
        </p:nvCxnSpPr>
        <p:spPr>
          <a:xfrm>
            <a:off x="2788168" y="7788113"/>
            <a:ext cx="1" cy="2509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2"/>
            <a:endCxn id="17" idx="0"/>
          </p:cNvCxnSpPr>
          <p:nvPr/>
        </p:nvCxnSpPr>
        <p:spPr>
          <a:xfrm rot="16200000" flipH="1">
            <a:off x="1741058" y="5355170"/>
            <a:ext cx="701846" cy="139237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3" idx="2"/>
            <a:endCxn id="17" idx="0"/>
          </p:cNvCxnSpPr>
          <p:nvPr/>
        </p:nvCxnSpPr>
        <p:spPr>
          <a:xfrm rot="5400000">
            <a:off x="3218095" y="5270507"/>
            <a:ext cx="701847" cy="156169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8" idx="3"/>
            <a:endCxn id="12" idx="3"/>
          </p:cNvCxnSpPr>
          <p:nvPr/>
        </p:nvCxnSpPr>
        <p:spPr>
          <a:xfrm flipV="1">
            <a:off x="3573679" y="3033482"/>
            <a:ext cx="12700" cy="5282487"/>
          </a:xfrm>
          <a:prstGeom prst="bentConnector3">
            <a:avLst>
              <a:gd name="adj1" fmla="val 1320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위로 굽은 화살표 36"/>
          <p:cNvSpPr/>
          <p:nvPr/>
        </p:nvSpPr>
        <p:spPr>
          <a:xfrm rot="16200000" flipV="1">
            <a:off x="3436086" y="535766"/>
            <a:ext cx="624811" cy="55639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위로 굽은 화살표 38"/>
          <p:cNvSpPr/>
          <p:nvPr/>
        </p:nvSpPr>
        <p:spPr>
          <a:xfrm rot="5400000">
            <a:off x="3430466" y="1363002"/>
            <a:ext cx="624811" cy="55639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61033" y="580469"/>
            <a:ext cx="210338" cy="1281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02662" y="501223"/>
            <a:ext cx="1299484" cy="1457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AI</a:t>
            </a:r>
            <a:r>
              <a:rPr lang="ko-KR" altLang="en-US" sz="1600" b="1">
                <a:solidFill>
                  <a:schemeClr val="tx1"/>
                </a:solidFill>
              </a:rPr>
              <a:t>이름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체크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" y="-2990309"/>
            <a:ext cx="12755755" cy="278168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-2090785" y="3026122"/>
            <a:ext cx="2285702" cy="53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 프로세스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22926" y="6724237"/>
            <a:ext cx="2285702" cy="53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점수계산 프로세스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2197517" y="6011633"/>
            <a:ext cx="2285702" cy="53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게임진행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722926" y="4555306"/>
            <a:ext cx="2285702" cy="53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점수계산 프로세스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-2812336" y="-1613788"/>
            <a:ext cx="1299484" cy="1457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>
                <a:solidFill>
                  <a:schemeClr val="tx1"/>
                </a:solidFill>
              </a:rPr>
              <a:t>복귀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유저 체크</a:t>
            </a:r>
          </a:p>
        </p:txBody>
      </p:sp>
      <p:cxnSp>
        <p:nvCxnSpPr>
          <p:cNvPr id="86" name="직선 화살표 연결선 85"/>
          <p:cNvCxnSpPr>
            <a:stCxn id="15" idx="2"/>
            <a:endCxn id="19" idx="0"/>
          </p:cNvCxnSpPr>
          <p:nvPr/>
        </p:nvCxnSpPr>
        <p:spPr>
          <a:xfrm>
            <a:off x="1395793" y="4806522"/>
            <a:ext cx="1" cy="3545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2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직선 화살표 연결선 232"/>
          <p:cNvCxnSpPr>
            <a:stCxn id="171" idx="2"/>
            <a:endCxn id="172" idx="0"/>
          </p:cNvCxnSpPr>
          <p:nvPr/>
        </p:nvCxnSpPr>
        <p:spPr>
          <a:xfrm>
            <a:off x="4715601" y="449077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74" idx="2"/>
            <a:endCxn id="175" idx="0"/>
          </p:cNvCxnSpPr>
          <p:nvPr/>
        </p:nvCxnSpPr>
        <p:spPr>
          <a:xfrm>
            <a:off x="7595886" y="449077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78" idx="2"/>
            <a:endCxn id="179" idx="2"/>
          </p:cNvCxnSpPr>
          <p:nvPr/>
        </p:nvCxnSpPr>
        <p:spPr>
          <a:xfrm flipH="1">
            <a:off x="8990181" y="5114817"/>
            <a:ext cx="1769" cy="62404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52" idx="2"/>
            <a:endCxn id="65" idx="0"/>
          </p:cNvCxnSpPr>
          <p:nvPr/>
        </p:nvCxnSpPr>
        <p:spPr>
          <a:xfrm>
            <a:off x="3305152" y="449077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-1079500" y="643468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판수 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418958" y="203871"/>
            <a:ext cx="1571021" cy="553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매칭</a:t>
            </a:r>
            <a:r>
              <a:rPr lang="ko-KR" altLang="en-US" sz="1400" b="1" dirty="0">
                <a:latin typeface="+mj-ea"/>
                <a:ea typeface="+mj-ea"/>
              </a:rPr>
              <a:t> 시작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83830" y="2374460"/>
            <a:ext cx="1401965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유저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매칭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5264762" y="5893741"/>
            <a:ext cx="1571021" cy="553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점수 저장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43248" y="2368896"/>
            <a:ext cx="132814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AI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매칭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다이아몬드 31"/>
          <p:cNvSpPr/>
          <p:nvPr/>
        </p:nvSpPr>
        <p:spPr>
          <a:xfrm>
            <a:off x="5264762" y="1007022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실력값이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50&lt;n 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인가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3" name="꺾인 연결선 32"/>
          <p:cNvCxnSpPr>
            <a:stCxn id="32" idx="3"/>
            <a:endCxn id="25" idx="0"/>
          </p:cNvCxnSpPr>
          <p:nvPr/>
        </p:nvCxnSpPr>
        <p:spPr>
          <a:xfrm>
            <a:off x="7164883" y="1300126"/>
            <a:ext cx="419930" cy="107433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2"/>
            <a:endCxn id="32" idx="0"/>
          </p:cNvCxnSpPr>
          <p:nvPr/>
        </p:nvCxnSpPr>
        <p:spPr>
          <a:xfrm>
            <a:off x="6204469" y="757693"/>
            <a:ext cx="10354" cy="2493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1"/>
            <a:endCxn id="79" idx="0"/>
          </p:cNvCxnSpPr>
          <p:nvPr/>
        </p:nvCxnSpPr>
        <p:spPr>
          <a:xfrm rot="10800000" flipV="1">
            <a:off x="4713832" y="1300125"/>
            <a:ext cx="550930" cy="32661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-655528" y="2299582"/>
            <a:ext cx="67476" cy="8686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-195807" y="2551899"/>
            <a:ext cx="35145" cy="308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30" idx="1"/>
            <a:endCxn id="52" idx="0"/>
          </p:cNvCxnSpPr>
          <p:nvPr/>
        </p:nvCxnSpPr>
        <p:spPr>
          <a:xfrm rot="10800000" flipV="1">
            <a:off x="3305152" y="3377884"/>
            <a:ext cx="460388" cy="66071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2"/>
            <a:endCxn id="24" idx="3"/>
          </p:cNvCxnSpPr>
          <p:nvPr/>
        </p:nvCxnSpPr>
        <p:spPr>
          <a:xfrm rot="5400000" flipH="1" flipV="1">
            <a:off x="3536735" y="2994320"/>
            <a:ext cx="5966781" cy="939706"/>
          </a:xfrm>
          <a:prstGeom prst="bentConnector4">
            <a:avLst>
              <a:gd name="adj1" fmla="val -3831"/>
              <a:gd name="adj2" fmla="val 44361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9" idx="2"/>
            <a:endCxn id="31" idx="0"/>
          </p:cNvCxnSpPr>
          <p:nvPr/>
        </p:nvCxnSpPr>
        <p:spPr>
          <a:xfrm flipH="1">
            <a:off x="4707321" y="2072934"/>
            <a:ext cx="6511" cy="2959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-1024962" y="1621096"/>
            <a:ext cx="1773395" cy="539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연승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>
                <a:solidFill>
                  <a:schemeClr val="tx1"/>
                </a:solidFill>
              </a:rPr>
              <a:t>연패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가산치 합산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696080" y="403860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1024962" y="3145131"/>
            <a:ext cx="1773395" cy="539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승패 점수 합산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696080" y="466264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103279" y="1626745"/>
            <a:ext cx="1221106" cy="446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이름 체크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1" name="꺾인 연결선 110"/>
          <p:cNvCxnSpPr>
            <a:stCxn id="65" idx="2"/>
            <a:endCxn id="30" idx="1"/>
          </p:cNvCxnSpPr>
          <p:nvPr/>
        </p:nvCxnSpPr>
        <p:spPr>
          <a:xfrm rot="16200000" flipH="1">
            <a:off x="3757040" y="4662929"/>
            <a:ext cx="1055835" cy="195961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다이아몬드 129"/>
          <p:cNvSpPr/>
          <p:nvPr/>
        </p:nvSpPr>
        <p:spPr>
          <a:xfrm>
            <a:off x="3765540" y="3084780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1" name="다이아몬드 130"/>
          <p:cNvSpPr/>
          <p:nvPr/>
        </p:nvSpPr>
        <p:spPr>
          <a:xfrm>
            <a:off x="6642524" y="3121719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8" name="직선 화살표 연결선 157"/>
          <p:cNvCxnSpPr>
            <a:stCxn id="31" idx="2"/>
            <a:endCxn id="130" idx="0"/>
          </p:cNvCxnSpPr>
          <p:nvPr/>
        </p:nvCxnSpPr>
        <p:spPr>
          <a:xfrm>
            <a:off x="4707321" y="2908279"/>
            <a:ext cx="8280" cy="1765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4106529" y="403860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4106529" y="466264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6986814" y="403860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6986814" y="466264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8382878" y="4038600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382878" y="466264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379628" y="5286686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191" name="꺾인 연결선 190"/>
          <p:cNvCxnSpPr>
            <a:stCxn id="131" idx="3"/>
            <a:endCxn id="177" idx="0"/>
          </p:cNvCxnSpPr>
          <p:nvPr/>
        </p:nvCxnSpPr>
        <p:spPr>
          <a:xfrm>
            <a:off x="8542645" y="3414823"/>
            <a:ext cx="449305" cy="623777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30" idx="2"/>
            <a:endCxn id="171" idx="0"/>
          </p:cNvCxnSpPr>
          <p:nvPr/>
        </p:nvCxnSpPr>
        <p:spPr>
          <a:xfrm>
            <a:off x="4715601" y="3670988"/>
            <a:ext cx="0" cy="3676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31" idx="2"/>
            <a:endCxn id="174" idx="0"/>
          </p:cNvCxnSpPr>
          <p:nvPr/>
        </p:nvCxnSpPr>
        <p:spPr>
          <a:xfrm>
            <a:off x="7592585" y="3707927"/>
            <a:ext cx="3301" cy="330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25" idx="2"/>
            <a:endCxn id="131" idx="0"/>
          </p:cNvCxnSpPr>
          <p:nvPr/>
        </p:nvCxnSpPr>
        <p:spPr>
          <a:xfrm>
            <a:off x="7584813" y="2913843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72" idx="2"/>
            <a:endCxn id="30" idx="1"/>
          </p:cNvCxnSpPr>
          <p:nvPr/>
        </p:nvCxnSpPr>
        <p:spPr>
          <a:xfrm rot="16200000" flipH="1">
            <a:off x="4462264" y="5368153"/>
            <a:ext cx="1055835" cy="54916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79" idx="2"/>
            <a:endCxn id="30" idx="3"/>
          </p:cNvCxnSpPr>
          <p:nvPr/>
        </p:nvCxnSpPr>
        <p:spPr>
          <a:xfrm rot="5400000">
            <a:off x="7697086" y="4877557"/>
            <a:ext cx="431792" cy="2154398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75" idx="2"/>
            <a:endCxn id="30" idx="3"/>
          </p:cNvCxnSpPr>
          <p:nvPr/>
        </p:nvCxnSpPr>
        <p:spPr>
          <a:xfrm rot="5400000">
            <a:off x="6687918" y="5262683"/>
            <a:ext cx="1055835" cy="7601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103279" y="5286686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51" name="직선 화살표 연결선 50"/>
          <p:cNvCxnSpPr>
            <a:stCxn id="177" idx="2"/>
            <a:endCxn id="178" idx="0"/>
          </p:cNvCxnSpPr>
          <p:nvPr/>
        </p:nvCxnSpPr>
        <p:spPr>
          <a:xfrm>
            <a:off x="8991950" y="4490774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4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9679" y="440055"/>
            <a:ext cx="5601210" cy="5869254"/>
          </a:xfrm>
          <a:prstGeom prst="rect">
            <a:avLst/>
          </a:prstGeom>
        </p:spPr>
      </p:pic>
      <p:sp>
        <p:nvSpPr>
          <p:cNvPr id="2" name="순서도: 수행의 시작/종료 1"/>
          <p:cNvSpPr/>
          <p:nvPr/>
        </p:nvSpPr>
        <p:spPr>
          <a:xfrm>
            <a:off x="5619416" y="163144"/>
            <a:ext cx="1571021" cy="553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매칭</a:t>
            </a:r>
            <a:r>
              <a:rPr lang="ko-KR" altLang="en-US" sz="1400" b="1" dirty="0"/>
              <a:t> 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190437" y="3406272"/>
            <a:ext cx="1401965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유저 </a:t>
            </a:r>
            <a:r>
              <a:rPr lang="ko-KR" altLang="en-US" b="1" dirty="0" err="1">
                <a:solidFill>
                  <a:schemeClr val="bg1"/>
                </a:solidFill>
              </a:rPr>
              <a:t>매칭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5490959" y="1675625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판수 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5490959" y="2445694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점수 체크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8228" y="5308560"/>
            <a:ext cx="1773395" cy="539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연승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>
                <a:solidFill>
                  <a:schemeClr val="tx1"/>
                </a:solidFill>
              </a:rPr>
              <a:t>연패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가산치 합산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8228" y="4567378"/>
            <a:ext cx="1773395" cy="539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승패 점수 합산</a:t>
            </a:r>
          </a:p>
        </p:txBody>
      </p:sp>
      <p:sp>
        <p:nvSpPr>
          <p:cNvPr id="8" name="순서도: 수행의 시작/종료 7"/>
          <p:cNvSpPr/>
          <p:nvPr/>
        </p:nvSpPr>
        <p:spPr>
          <a:xfrm>
            <a:off x="5619416" y="6085789"/>
            <a:ext cx="1571021" cy="553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점수 저장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91270" y="3406271"/>
            <a:ext cx="132814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AI </a:t>
            </a:r>
            <a:r>
              <a:rPr lang="ko-KR" altLang="en-US" b="1">
                <a:solidFill>
                  <a:schemeClr val="bg1"/>
                </a:solidFill>
              </a:rPr>
              <a:t>매칭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5490959" y="925852"/>
            <a:ext cx="1827933" cy="5862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>
                <a:solidFill>
                  <a:schemeClr val="tx1"/>
                </a:solidFill>
              </a:rPr>
              <a:t>복귀체크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0" idx="3"/>
            <a:endCxn id="3" idx="0"/>
          </p:cNvCxnSpPr>
          <p:nvPr/>
        </p:nvCxnSpPr>
        <p:spPr>
          <a:xfrm>
            <a:off x="7318892" y="1218956"/>
            <a:ext cx="572528" cy="21873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4" idx="0"/>
          </p:cNvCxnSpPr>
          <p:nvPr/>
        </p:nvCxnSpPr>
        <p:spPr>
          <a:xfrm>
            <a:off x="6404926" y="1512060"/>
            <a:ext cx="0" cy="1635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2"/>
            <a:endCxn id="10" idx="0"/>
          </p:cNvCxnSpPr>
          <p:nvPr/>
        </p:nvCxnSpPr>
        <p:spPr>
          <a:xfrm flipH="1">
            <a:off x="6404926" y="716966"/>
            <a:ext cx="1" cy="20888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6404926" y="2261833"/>
            <a:ext cx="0" cy="1838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1"/>
            <a:endCxn id="9" idx="0"/>
          </p:cNvCxnSpPr>
          <p:nvPr/>
        </p:nvCxnSpPr>
        <p:spPr>
          <a:xfrm rot="10800000" flipV="1">
            <a:off x="4955343" y="1968729"/>
            <a:ext cx="535616" cy="143754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3"/>
            <a:endCxn id="3" idx="0"/>
          </p:cNvCxnSpPr>
          <p:nvPr/>
        </p:nvCxnSpPr>
        <p:spPr>
          <a:xfrm>
            <a:off x="7318892" y="2738798"/>
            <a:ext cx="572528" cy="66747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1"/>
            <a:endCxn id="9" idx="0"/>
          </p:cNvCxnSpPr>
          <p:nvPr/>
        </p:nvCxnSpPr>
        <p:spPr>
          <a:xfrm rot="10800000" flipV="1">
            <a:off x="4955343" y="2738797"/>
            <a:ext cx="535616" cy="66747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6" idx="0"/>
          </p:cNvCxnSpPr>
          <p:nvPr/>
        </p:nvCxnSpPr>
        <p:spPr>
          <a:xfrm>
            <a:off x="6404926" y="5106761"/>
            <a:ext cx="0" cy="2017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8" idx="0"/>
          </p:cNvCxnSpPr>
          <p:nvPr/>
        </p:nvCxnSpPr>
        <p:spPr>
          <a:xfrm>
            <a:off x="6404926" y="5847943"/>
            <a:ext cx="1" cy="23784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7" idx="0"/>
          </p:cNvCxnSpPr>
          <p:nvPr/>
        </p:nvCxnSpPr>
        <p:spPr>
          <a:xfrm rot="16200000" flipH="1">
            <a:off x="5369272" y="3531724"/>
            <a:ext cx="621724" cy="144958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3" idx="2"/>
            <a:endCxn id="7" idx="0"/>
          </p:cNvCxnSpPr>
          <p:nvPr/>
        </p:nvCxnSpPr>
        <p:spPr>
          <a:xfrm rot="5400000">
            <a:off x="6837312" y="3513269"/>
            <a:ext cx="621723" cy="148649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3"/>
            <a:endCxn id="2" idx="3"/>
          </p:cNvCxnSpPr>
          <p:nvPr/>
        </p:nvCxnSpPr>
        <p:spPr>
          <a:xfrm flipV="1">
            <a:off x="7190437" y="440055"/>
            <a:ext cx="12700" cy="5922645"/>
          </a:xfrm>
          <a:prstGeom prst="bentConnector3">
            <a:avLst>
              <a:gd name="adj1" fmla="val 127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7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1252" y="1006442"/>
            <a:ext cx="2884498" cy="4860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89103" y="1006442"/>
            <a:ext cx="2884498" cy="4860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00177" y="1006442"/>
            <a:ext cx="2884498" cy="4860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54567" y="-1987590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시작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4700177" y="-985850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판수가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150664" y="-985850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판수가 </a:t>
            </a:r>
            <a:r>
              <a:rPr lang="en-US" altLang="ko-KR" sz="1600" dirty="0">
                <a:solidFill>
                  <a:schemeClr val="tx1"/>
                </a:solidFill>
              </a:rPr>
              <a:t>16</a:t>
            </a:r>
            <a:r>
              <a:rPr lang="ko-KR" altLang="en-US" sz="1600">
                <a:solidFill>
                  <a:schemeClr val="tx1"/>
                </a:solidFill>
              </a:rPr>
              <a:t>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7532277" y="-647560"/>
            <a:ext cx="6183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01001" y="419100"/>
            <a:ext cx="1905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~3</a:t>
            </a:r>
            <a:r>
              <a:rPr lang="ko-KR" altLang="en-US"/>
              <a:t>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89926" y="419100"/>
            <a:ext cx="1905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~15</a:t>
            </a:r>
            <a:r>
              <a:rPr lang="ko-KR" altLang="en-US"/>
              <a:t>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678852" y="419100"/>
            <a:ext cx="1905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r>
              <a:rPr lang="ko-KR" altLang="en-US"/>
              <a:t>판 이상</a:t>
            </a:r>
          </a:p>
        </p:txBody>
      </p:sp>
    </p:spTree>
    <p:extLst>
      <p:ext uri="{BB962C8B-B14F-4D97-AF65-F5344CB8AC3E}">
        <p14:creationId xmlns:p14="http://schemas.microsoft.com/office/powerpoint/2010/main" val="389892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04925" y="617569"/>
            <a:ext cx="5057776" cy="51604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16068" y="2606754"/>
            <a:ext cx="2845676" cy="284567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416068" y="1265888"/>
            <a:ext cx="2845676" cy="2845676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25534" y="1912561"/>
            <a:ext cx="2845676" cy="284567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43053" y="1912561"/>
            <a:ext cx="2845676" cy="284567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3887" y="258124"/>
            <a:ext cx="108074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</a:rPr>
              <a:t>최고의 </a:t>
            </a:r>
            <a:r>
              <a:rPr lang="en-US" altLang="ko-KR" b="1" dirty="0">
                <a:solidFill>
                  <a:schemeClr val="tx1"/>
                </a:solidFill>
              </a:rPr>
              <a:t>AI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9039622" y="3618699"/>
            <a:ext cx="2128429" cy="32359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상황모듈 </a:t>
            </a:r>
            <a:r>
              <a:rPr lang="en-US" altLang="ko-KR" dirty="0">
                <a:solidFill>
                  <a:sysClr val="windowText" lastClr="000000"/>
                </a:solidFill>
              </a:rPr>
              <a:t>Situation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3285697" y="1425507"/>
            <a:ext cx="1164079" cy="57139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행동모듈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Action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9081735" y="2130899"/>
            <a:ext cx="2086317" cy="4606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행동모듈 </a:t>
            </a:r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9108305" y="2874799"/>
            <a:ext cx="2115909" cy="4606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1607" y="860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확률기반 대응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1715839" y="3014985"/>
            <a:ext cx="1164079" cy="57139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상태모듈 </a:t>
            </a:r>
            <a:endParaRPr lang="en-US" altLang="ko-KR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Condition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3274077" y="4721419"/>
            <a:ext cx="1164079" cy="57139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상황모듈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Situation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4734345" y="3014985"/>
            <a:ext cx="1164079" cy="57139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감정모듈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Emotion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9445626" y="1201429"/>
            <a:ext cx="1316423" cy="64617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상태모듈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십자형 27"/>
          <p:cNvSpPr/>
          <p:nvPr/>
        </p:nvSpPr>
        <p:spPr>
          <a:xfrm>
            <a:off x="8697925" y="1815613"/>
            <a:ext cx="545586" cy="545586"/>
          </a:xfrm>
          <a:prstGeom prst="plus">
            <a:avLst>
              <a:gd name="adj" fmla="val 3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/>
          <p:nvPr/>
        </p:nvSpPr>
        <p:spPr>
          <a:xfrm>
            <a:off x="7967766" y="3073113"/>
            <a:ext cx="545586" cy="545586"/>
          </a:xfrm>
          <a:prstGeom prst="plus">
            <a:avLst>
              <a:gd name="adj" fmla="val 3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7544799" y="2045913"/>
            <a:ext cx="545586" cy="545586"/>
          </a:xfrm>
          <a:prstGeom prst="plus">
            <a:avLst>
              <a:gd name="adj" fmla="val 3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십자형 30"/>
          <p:cNvSpPr/>
          <p:nvPr/>
        </p:nvSpPr>
        <p:spPr>
          <a:xfrm>
            <a:off x="7923801" y="684207"/>
            <a:ext cx="545586" cy="545586"/>
          </a:xfrm>
          <a:prstGeom prst="plus">
            <a:avLst>
              <a:gd name="adj" fmla="val 3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/>
          <p:cNvSpPr/>
          <p:nvPr/>
        </p:nvSpPr>
        <p:spPr>
          <a:xfrm>
            <a:off x="7032430" y="5083420"/>
            <a:ext cx="2115909" cy="4606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유저 플레이 감지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7032430" y="5777982"/>
            <a:ext cx="2115909" cy="4606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패배 대응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183772" y="3129320"/>
            <a:ext cx="1254384" cy="400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최고의 </a:t>
            </a:r>
            <a:r>
              <a:rPr lang="en-US" altLang="ko-KR" b="1" dirty="0">
                <a:solidFill>
                  <a:schemeClr val="tx1"/>
                </a:solidFill>
              </a:rPr>
              <a:t>AI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9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27601" y="1380645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58243" y="217598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웃음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858243" y="1588156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70663" y="217598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3083" y="217598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8243" y="273942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율움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0663" y="273942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683083" y="273942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70147" y="1159101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83599" y="490693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감정모듈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20921" y="353475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행동모듈</a:t>
            </a:r>
          </a:p>
        </p:txBody>
      </p:sp>
    </p:spTree>
    <p:extLst>
      <p:ext uri="{BB962C8B-B14F-4D97-AF65-F5344CB8AC3E}">
        <p14:creationId xmlns:p14="http://schemas.microsoft.com/office/powerpoint/2010/main" val="90465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792242" y="23198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주사위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13315907" y="353432"/>
            <a:ext cx="2470917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감정표현 분류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792242" y="478568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강제이동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23354" y="23198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도착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792242" y="314487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선택이동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792242" y="396527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포츈카드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65201" y="23198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7246" y="683533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동료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3922" y="23198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플레이어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11436" y="1398365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004" y="1398365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55318" y="1398365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83377" y="1398365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681342" y="1398365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53283" y="1398365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33927" y="23198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행동 종료 후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33927" y="451818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행동 종료 후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33927" y="307095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감정표현 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-7140098" y="165291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수다쟁이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-7391058" y="293778"/>
            <a:ext cx="3052727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AI </a:t>
            </a:r>
            <a:r>
              <a:rPr lang="ko-KR" altLang="en-US">
                <a:solidFill>
                  <a:sysClr val="windowText" lastClr="000000"/>
                </a:solidFill>
              </a:rPr>
              <a:t>스테이터스 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7140098" y="243977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평범한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-7140098" y="319265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과묵한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7525966" y="5019046"/>
            <a:ext cx="3322542" cy="1662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/>
              <a:t>감정표현 실행 확률</a:t>
            </a:r>
            <a:endParaRPr lang="en-US" altLang="ko-KR" dirty="0"/>
          </a:p>
          <a:p>
            <a:pPr algn="ctr"/>
            <a:r>
              <a:rPr lang="ko-KR" altLang="en-US" dirty="0"/>
              <a:t>액션당 감정표현 횟수</a:t>
            </a:r>
            <a:endParaRPr lang="en-US" altLang="ko-KR" dirty="0"/>
          </a:p>
          <a:p>
            <a:pPr algn="ctr"/>
            <a:r>
              <a:rPr lang="ko-KR" altLang="en-US" dirty="0"/>
              <a:t>영향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7246" y="451818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23354" y="307095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건설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23354" y="382384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통행료 지불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33927" y="683239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행동 종료 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13349" y="23198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빈 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-2255536" y="156691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-2255536" y="231806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대등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-2255536" y="307095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불리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-3132158" y="293778"/>
            <a:ext cx="3052727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현재 상황 인지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96313" y="396527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상대 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13349" y="313751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땅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965201" y="307095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65201" y="382384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유지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96313" y="479271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96313" y="562014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감옥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296313" y="644757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세계여행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96313" y="727500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올림픽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296313" y="810243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찬스카드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96313" y="973076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관광지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292774" y="89033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보너스 게임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96313" y="1058473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맵</a:t>
            </a:r>
            <a:r>
              <a:rPr lang="ko-KR" altLang="en-US" sz="1200" dirty="0">
                <a:solidFill>
                  <a:schemeClr val="tx1"/>
                </a:solidFill>
              </a:rPr>
              <a:t> 별 특수블록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-3373090" y="5861607"/>
            <a:ext cx="3322542" cy="1662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/>
              <a:t>감정표현 실행 확률</a:t>
            </a:r>
            <a:endParaRPr lang="en-US" altLang="ko-KR" dirty="0"/>
          </a:p>
          <a:p>
            <a:pPr algn="ctr"/>
            <a:r>
              <a:rPr lang="ko-KR" altLang="en-US" dirty="0"/>
              <a:t>액션당 감정표현 횟수</a:t>
            </a:r>
            <a:endParaRPr lang="en-US" altLang="ko-KR" dirty="0"/>
          </a:p>
          <a:p>
            <a:pPr algn="ctr"/>
            <a:r>
              <a:rPr lang="ko-KR" altLang="en-US" dirty="0"/>
              <a:t>영향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901624" y="110019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긍정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901624" y="185134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901624" y="435979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슬픔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901624" y="510664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3901624" y="585350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 위기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3757676" y="293778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2255536" y="382384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 위기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-2255536" y="456975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 위기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-5578662" y="1652916"/>
            <a:ext cx="914400" cy="46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25%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-5578662" y="3214123"/>
            <a:ext cx="914400" cy="46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25%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-5578662" y="2439770"/>
            <a:ext cx="914400" cy="46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</a:t>
            </a:r>
            <a:endParaRPr lang="ko-KR" altLang="en-US"/>
          </a:p>
        </p:txBody>
      </p:sp>
      <p:sp>
        <p:nvSpPr>
          <p:cNvPr id="64" name="순서도: 대체 처리 63"/>
          <p:cNvSpPr/>
          <p:nvPr/>
        </p:nvSpPr>
        <p:spPr>
          <a:xfrm>
            <a:off x="16954457" y="353432"/>
            <a:ext cx="2470917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분류별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이모티콘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540173" y="99535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웃음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540173" y="165291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ㅋㅋㅋ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540173" y="636566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메롱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540173" y="359048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분노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7540173" y="431203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눈물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540173" y="562824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님뭐함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540173" y="237796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하트</a:t>
            </a:r>
          </a:p>
        </p:txBody>
      </p:sp>
    </p:spTree>
    <p:extLst>
      <p:ext uri="{BB962C8B-B14F-4D97-AF65-F5344CB8AC3E}">
        <p14:creationId xmlns:p14="http://schemas.microsoft.com/office/powerpoint/2010/main" val="397601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/>
          <p:cNvSpPr/>
          <p:nvPr/>
        </p:nvSpPr>
        <p:spPr>
          <a:xfrm>
            <a:off x="9621162" y="-1568844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행동모듈 </a:t>
            </a:r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00646" y="-232749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대출 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700" y="-214240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독점 경고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-474108" y="-1191951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606070" y="-231153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메롱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18490" y="-231153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93650" y="-174810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율움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06070" y="-174810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분노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018490" y="-174810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실수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-27379" y="-213390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Emotion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361683" y="-7977"/>
            <a:ext cx="7639648" cy="6650077"/>
            <a:chOff x="-1374383" y="-7977"/>
            <a:chExt cx="7639648" cy="6650077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-1371600" y="4258348"/>
              <a:ext cx="7636865" cy="23837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-694353" y="1829334"/>
              <a:ext cx="6374686" cy="20473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-694353" y="-7977"/>
              <a:ext cx="6374685" cy="15194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-509077" y="393329"/>
              <a:ext cx="2624546" cy="95389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880829" y="400615"/>
              <a:ext cx="2624546" cy="9466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-451884" y="3104040"/>
              <a:ext cx="2488921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4">
                      <a:lumMod val="50000"/>
                    </a:schemeClr>
                  </a:solidFill>
                </a:rPr>
                <a:t>랜드마크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 밟기</a:t>
              </a:r>
              <a:endParaRPr lang="en-US" altLang="ko-K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93122" y="3104040"/>
              <a:ext cx="223080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4">
                      <a:lumMod val="50000"/>
                    </a:schemeClr>
                  </a:solidFill>
                </a:rPr>
                <a:t>빈땅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 밟기</a:t>
              </a:r>
            </a:p>
          </p:txBody>
        </p:sp>
        <p:sp>
          <p:nvSpPr>
            <p:cNvPr id="20" name="순서도: 대체 처리 19"/>
            <p:cNvSpPr/>
            <p:nvPr/>
          </p:nvSpPr>
          <p:spPr>
            <a:xfrm>
              <a:off x="-509077" y="150094"/>
              <a:ext cx="2624546" cy="46060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상황모듈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Situation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287952" y="762033"/>
              <a:ext cx="223080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AI </a:t>
              </a:r>
              <a:r>
                <a:rPr lang="ko-KR" altLang="en-US">
                  <a:solidFill>
                    <a:schemeClr val="accent4">
                      <a:lumMod val="50000"/>
                    </a:schemeClr>
                  </a:solidFill>
                </a:rPr>
                <a:t>독점 경고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2880829" y="150094"/>
              <a:ext cx="2624546" cy="46060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상태모듈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Condition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045966" y="745594"/>
              <a:ext cx="2292182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턴 수 </a:t>
              </a:r>
              <a:r>
                <a:rPr lang="en-US" altLang="ko-KR" b="1" dirty="0">
                  <a:solidFill>
                    <a:schemeClr val="tx1"/>
                  </a:solidFill>
                </a:rPr>
                <a:t>: 20</a:t>
              </a:r>
              <a:r>
                <a:rPr lang="ko-KR" altLang="en-US" b="1">
                  <a:solidFill>
                    <a:schemeClr val="tx1"/>
                  </a:solidFill>
                </a:rPr>
                <a:t>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-638110" y="5731195"/>
              <a:ext cx="129948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울음</a:t>
              </a:r>
            </a:p>
          </p:txBody>
        </p:sp>
        <p:sp>
          <p:nvSpPr>
            <p:cNvPr id="88" name="십자형 87"/>
            <p:cNvSpPr/>
            <p:nvPr/>
          </p:nvSpPr>
          <p:spPr>
            <a:xfrm>
              <a:off x="2224809" y="400615"/>
              <a:ext cx="573452" cy="573452"/>
            </a:xfrm>
            <a:prstGeom prst="plus">
              <a:avLst>
                <a:gd name="adj" fmla="val 398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-698398" y="1675657"/>
              <a:ext cx="2086317" cy="460600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행동모듈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Action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56" name="꺾인 연결선 55"/>
            <p:cNvCxnSpPr>
              <a:stCxn id="95" idx="2"/>
              <a:endCxn id="11" idx="0"/>
            </p:cNvCxnSpPr>
            <p:nvPr/>
          </p:nvCxnSpPr>
          <p:spPr>
            <a:xfrm rot="5400000">
              <a:off x="846484" y="1457533"/>
              <a:ext cx="1592601" cy="170041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95" idx="2"/>
              <a:endCxn id="15" idx="0"/>
            </p:cNvCxnSpPr>
            <p:nvPr/>
          </p:nvCxnSpPr>
          <p:spPr>
            <a:xfrm rot="16200000" flipH="1">
              <a:off x="2604457" y="1399972"/>
              <a:ext cx="1592601" cy="181553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모서리가 둥근 직사각형 66"/>
            <p:cNvSpPr/>
            <p:nvPr/>
          </p:nvSpPr>
          <p:spPr>
            <a:xfrm>
              <a:off x="3851043" y="2420070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20%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955816" y="5733143"/>
              <a:ext cx="129948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분노</a:t>
              </a:r>
            </a:p>
          </p:txBody>
        </p:sp>
        <p:cxnSp>
          <p:nvCxnSpPr>
            <p:cNvPr id="92" name="꺾인 연결선 91"/>
            <p:cNvCxnSpPr>
              <a:stCxn id="11" idx="2"/>
              <a:endCxn id="59" idx="0"/>
            </p:cNvCxnSpPr>
            <p:nvPr/>
          </p:nvCxnSpPr>
          <p:spPr>
            <a:xfrm rot="5400000">
              <a:off x="-678109" y="4260508"/>
              <a:ext cx="2160429" cy="78094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11" idx="2"/>
              <a:endCxn id="81" idx="0"/>
            </p:cNvCxnSpPr>
            <p:nvPr/>
          </p:nvCxnSpPr>
          <p:spPr>
            <a:xfrm rot="16200000" flipH="1">
              <a:off x="117879" y="4245463"/>
              <a:ext cx="2162377" cy="81298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모서리가 둥근 직사각형 103"/>
            <p:cNvSpPr/>
            <p:nvPr/>
          </p:nvSpPr>
          <p:spPr>
            <a:xfrm>
              <a:off x="4521102" y="5722019"/>
              <a:ext cx="129948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메롱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-1374383" y="4109484"/>
              <a:ext cx="2115909" cy="4606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감정모듈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Emotion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751781" y="5731195"/>
              <a:ext cx="1442651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accent4">
                      <a:lumMod val="50000"/>
                    </a:schemeClr>
                  </a:solidFill>
                </a:rPr>
                <a:t>감정표현 없음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22" name="꺾인 연결선 121"/>
            <p:cNvCxnSpPr>
              <a:stCxn id="15" idx="2"/>
              <a:endCxn id="107" idx="0"/>
            </p:cNvCxnSpPr>
            <p:nvPr/>
          </p:nvCxnSpPr>
          <p:spPr>
            <a:xfrm rot="5400000">
              <a:off x="2810602" y="4233272"/>
              <a:ext cx="2160429" cy="835417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15" idx="2"/>
              <a:endCxn id="104" idx="0"/>
            </p:cNvCxnSpPr>
            <p:nvPr/>
          </p:nvCxnSpPr>
          <p:spPr>
            <a:xfrm rot="16200000" flipH="1">
              <a:off x="3664058" y="4215232"/>
              <a:ext cx="2151253" cy="86232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모서리가 둥근 직사각형 101"/>
            <p:cNvSpPr/>
            <p:nvPr/>
          </p:nvSpPr>
          <p:spPr>
            <a:xfrm>
              <a:off x="225450" y="2420070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80%</a:t>
              </a: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96235" y="4962244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50%</a:t>
              </a: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-480093" y="4975657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50%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4649604" y="4962244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20%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990147" y="4962244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80%</a:t>
              </a:r>
            </a:p>
          </p:txBody>
        </p:sp>
      </p:grpSp>
      <p:sp>
        <p:nvSpPr>
          <p:cNvPr id="124" name="순서도: 대체 처리 123"/>
          <p:cNvSpPr/>
          <p:nvPr/>
        </p:nvSpPr>
        <p:spPr>
          <a:xfrm>
            <a:off x="-3003280" y="-1108244"/>
            <a:ext cx="2292182" cy="460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행동모듈 </a:t>
            </a:r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09457" y="0"/>
            <a:ext cx="7654232" cy="6676345"/>
            <a:chOff x="7306369" y="-34245"/>
            <a:chExt cx="7654232" cy="6676345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306369" y="4258348"/>
              <a:ext cx="7654232" cy="23837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8007426" y="1829334"/>
              <a:ext cx="6374686" cy="20473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8007426" y="-34245"/>
              <a:ext cx="6374685" cy="15194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8192702" y="393329"/>
              <a:ext cx="2624546" cy="95389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82608" y="400615"/>
              <a:ext cx="2624546" cy="9466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249895" y="3104040"/>
              <a:ext cx="2488921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4">
                      <a:lumMod val="50000"/>
                    </a:schemeClr>
                  </a:solidFill>
                </a:rPr>
                <a:t>랜드마크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 밟기</a:t>
              </a:r>
              <a:endParaRPr lang="en-US" altLang="ko-K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1894901" y="3104040"/>
              <a:ext cx="223080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4">
                      <a:lumMod val="50000"/>
                    </a:schemeClr>
                  </a:solidFill>
                </a:rPr>
                <a:t>빈땅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 밟기</a:t>
              </a: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8192702" y="150094"/>
              <a:ext cx="2624546" cy="46060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accent4">
                      <a:lumMod val="50000"/>
                    </a:schemeClr>
                  </a:solidFill>
                </a:rPr>
                <a:t>상황모듈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Situation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413827" y="762033"/>
              <a:ext cx="223080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AI </a:t>
              </a:r>
              <a:r>
                <a:rPr lang="ko-KR" altLang="en-US">
                  <a:solidFill>
                    <a:schemeClr val="accent4">
                      <a:lumMod val="50000"/>
                    </a:schemeClr>
                  </a:solidFill>
                </a:rPr>
                <a:t>독점 경고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11582608" y="150094"/>
              <a:ext cx="2624546" cy="46060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상태모듈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Condition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1747745" y="745594"/>
              <a:ext cx="2292182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턴 수 </a:t>
              </a:r>
              <a:r>
                <a:rPr lang="en-US" altLang="ko-KR" b="1" dirty="0">
                  <a:solidFill>
                    <a:schemeClr val="tx1"/>
                  </a:solidFill>
                </a:rPr>
                <a:t>: 10</a:t>
              </a:r>
              <a:r>
                <a:rPr lang="ko-KR" altLang="en-US" b="1">
                  <a:solidFill>
                    <a:schemeClr val="tx1"/>
                  </a:solidFill>
                </a:rPr>
                <a:t>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8128896" y="5731195"/>
              <a:ext cx="129948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울음</a:t>
              </a:r>
            </a:p>
          </p:txBody>
        </p:sp>
        <p:sp>
          <p:nvSpPr>
            <p:cNvPr id="115" name="십자형 114"/>
            <p:cNvSpPr/>
            <p:nvPr/>
          </p:nvSpPr>
          <p:spPr>
            <a:xfrm>
              <a:off x="10926588" y="400615"/>
              <a:ext cx="573452" cy="573452"/>
            </a:xfrm>
            <a:prstGeom prst="plus">
              <a:avLst>
                <a:gd name="adj" fmla="val 398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8016081" y="1675657"/>
              <a:ext cx="2086317" cy="460600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accent4">
                      <a:lumMod val="50000"/>
                    </a:schemeClr>
                  </a:solidFill>
                </a:rPr>
                <a:t>행동모듈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Action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17" name="꺾인 연결선 116"/>
            <p:cNvCxnSpPr>
              <a:stCxn id="69" idx="2"/>
              <a:endCxn id="72" idx="0"/>
            </p:cNvCxnSpPr>
            <p:nvPr/>
          </p:nvCxnSpPr>
          <p:spPr>
            <a:xfrm rot="5400000">
              <a:off x="9535129" y="1444399"/>
              <a:ext cx="1618869" cy="170041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stCxn id="69" idx="2"/>
              <a:endCxn id="73" idx="0"/>
            </p:cNvCxnSpPr>
            <p:nvPr/>
          </p:nvCxnSpPr>
          <p:spPr>
            <a:xfrm rot="16200000" flipH="1">
              <a:off x="11293102" y="1386838"/>
              <a:ext cx="1618869" cy="181553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모서리가 둥근 직사각형 118"/>
            <p:cNvSpPr/>
            <p:nvPr/>
          </p:nvSpPr>
          <p:spPr>
            <a:xfrm>
              <a:off x="12552822" y="2420070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40%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9657642" y="5733143"/>
              <a:ext cx="129948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분노</a:t>
              </a: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3284781" y="5722019"/>
              <a:ext cx="1299484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메롱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7306369" y="4109484"/>
              <a:ext cx="2166646" cy="4606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감정모듈 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Emotion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11545323" y="5731195"/>
              <a:ext cx="1442651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accent4">
                      <a:lumMod val="50000"/>
                    </a:schemeClr>
                  </a:solidFill>
                </a:rPr>
                <a:t>감정표현 없음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29" name="꺾인 연결선 128"/>
            <p:cNvCxnSpPr>
              <a:stCxn id="73" idx="2"/>
              <a:endCxn id="128" idx="0"/>
            </p:cNvCxnSpPr>
            <p:nvPr/>
          </p:nvCxnSpPr>
          <p:spPr>
            <a:xfrm rot="5400000">
              <a:off x="11558262" y="4279153"/>
              <a:ext cx="2160429" cy="74365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꺾인 연결선 129"/>
            <p:cNvCxnSpPr>
              <a:stCxn id="73" idx="2"/>
              <a:endCxn id="126" idx="0"/>
            </p:cNvCxnSpPr>
            <p:nvPr/>
          </p:nvCxnSpPr>
          <p:spPr>
            <a:xfrm rot="16200000" flipH="1">
              <a:off x="12396787" y="4184282"/>
              <a:ext cx="2151253" cy="92422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8927229" y="2420070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60%</a:t>
              </a:r>
            </a:p>
          </p:txBody>
        </p:sp>
        <p:cxnSp>
          <p:nvCxnSpPr>
            <p:cNvPr id="121" name="꺾인 연결선 120"/>
            <p:cNvCxnSpPr>
              <a:stCxn id="72" idx="2"/>
              <a:endCxn id="112" idx="0"/>
            </p:cNvCxnSpPr>
            <p:nvPr/>
          </p:nvCxnSpPr>
          <p:spPr>
            <a:xfrm rot="5400000">
              <a:off x="8056283" y="4293121"/>
              <a:ext cx="2160429" cy="71571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72" idx="2"/>
              <a:endCxn id="120" idx="0"/>
            </p:cNvCxnSpPr>
            <p:nvPr/>
          </p:nvCxnSpPr>
          <p:spPr>
            <a:xfrm rot="16200000" flipH="1">
              <a:off x="8819682" y="4245440"/>
              <a:ext cx="2162377" cy="81302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모서리가 둥근 직사각형 131"/>
            <p:cNvSpPr/>
            <p:nvPr/>
          </p:nvSpPr>
          <p:spPr>
            <a:xfrm>
              <a:off x="9798061" y="4962244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50%</a:t>
              </a: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8286913" y="4975657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50%</a:t>
              </a: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3413283" y="4962244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20%</a:t>
              </a: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11783689" y="4962244"/>
              <a:ext cx="965920" cy="466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54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312A3261-A233-4044-8555-6F84197338DD}"/>
              </a:ext>
            </a:extLst>
          </p:cNvPr>
          <p:cNvSpPr/>
          <p:nvPr/>
        </p:nvSpPr>
        <p:spPr>
          <a:xfrm>
            <a:off x="5392382" y="94262"/>
            <a:ext cx="1065701" cy="36620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435BC71B-4BDB-4B3D-86E2-E3477F4BD0B8}"/>
              </a:ext>
            </a:extLst>
          </p:cNvPr>
          <p:cNvSpPr/>
          <p:nvPr/>
        </p:nvSpPr>
        <p:spPr>
          <a:xfrm>
            <a:off x="9543294" y="-983347"/>
            <a:ext cx="218944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범위 내에 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" name="꺾인 연결선 34">
            <a:extLst>
              <a:ext uri="{FF2B5EF4-FFF2-40B4-BE49-F238E27FC236}">
                <a16:creationId xmlns:a16="http://schemas.microsoft.com/office/drawing/2014/main" id="{4D368B98-D8CA-442C-8BD8-94F48CC88186}"/>
              </a:ext>
            </a:extLst>
          </p:cNvPr>
          <p:cNvCxnSpPr/>
          <p:nvPr/>
        </p:nvCxnSpPr>
        <p:spPr>
          <a:xfrm rot="10800000" flipV="1">
            <a:off x="7983757" y="-1226122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32">
            <a:extLst>
              <a:ext uri="{FF2B5EF4-FFF2-40B4-BE49-F238E27FC236}">
                <a16:creationId xmlns:a16="http://schemas.microsoft.com/office/drawing/2014/main" id="{0C25F555-385F-49D5-BC5A-A58CAF756E42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801257" y="1130184"/>
            <a:ext cx="2029256" cy="5894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E53CAB-0317-4D6A-BAE1-181D07671388}"/>
              </a:ext>
            </a:extLst>
          </p:cNvPr>
          <p:cNvSpPr/>
          <p:nvPr/>
        </p:nvSpPr>
        <p:spPr>
          <a:xfrm>
            <a:off x="1089032" y="2131638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회피한다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0EA4CBB6-8B4B-4FCC-84A9-679CB519A035}"/>
              </a:ext>
            </a:extLst>
          </p:cNvPr>
          <p:cNvSpPr/>
          <p:nvPr/>
        </p:nvSpPr>
        <p:spPr>
          <a:xfrm>
            <a:off x="4830513" y="837081"/>
            <a:ext cx="218944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공격하는가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CD94F-D435-4D0C-A1C4-BADB114BBFB3}"/>
              </a:ext>
            </a:extLst>
          </p:cNvPr>
          <p:cNvSpPr/>
          <p:nvPr/>
        </p:nvSpPr>
        <p:spPr>
          <a:xfrm>
            <a:off x="5112314" y="4884514"/>
            <a:ext cx="2290886" cy="5393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공포값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프로세스</a:t>
            </a:r>
          </a:p>
        </p:txBody>
      </p:sp>
      <p:cxnSp>
        <p:nvCxnSpPr>
          <p:cNvPr id="10" name="꺾인 연결선 34">
            <a:extLst>
              <a:ext uri="{FF2B5EF4-FFF2-40B4-BE49-F238E27FC236}">
                <a16:creationId xmlns:a16="http://schemas.microsoft.com/office/drawing/2014/main" id="{304BBF36-111C-4250-8F2F-EA97093214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35080" y="1099406"/>
            <a:ext cx="2095696" cy="3643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5F2A48-EC0B-403B-9620-CA44CFE21D06}"/>
              </a:ext>
            </a:extLst>
          </p:cNvPr>
          <p:cNvSpPr/>
          <p:nvPr/>
        </p:nvSpPr>
        <p:spPr>
          <a:xfrm>
            <a:off x="3812200" y="284231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적에게 접근한다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6F3B9BBB-1C63-43CC-B859-455C64065825}"/>
              </a:ext>
            </a:extLst>
          </p:cNvPr>
          <p:cNvSpPr/>
          <p:nvPr/>
        </p:nvSpPr>
        <p:spPr>
          <a:xfrm>
            <a:off x="4975174" y="1997604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50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픽셀 내에 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꺾인 연결선 32">
            <a:extLst>
              <a:ext uri="{FF2B5EF4-FFF2-40B4-BE49-F238E27FC236}">
                <a16:creationId xmlns:a16="http://schemas.microsoft.com/office/drawing/2014/main" id="{E5752291-2FDA-43A3-B092-85A72C5C60B2}"/>
              </a:ext>
            </a:extLst>
          </p:cNvPr>
          <p:cNvCxnSpPr>
            <a:cxnSpLocks/>
          </p:cNvCxnSpPr>
          <p:nvPr/>
        </p:nvCxnSpPr>
        <p:spPr>
          <a:xfrm>
            <a:off x="6930463" y="2293970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34">
            <a:extLst>
              <a:ext uri="{FF2B5EF4-FFF2-40B4-BE49-F238E27FC236}">
                <a16:creationId xmlns:a16="http://schemas.microsoft.com/office/drawing/2014/main" id="{FAC7F3E7-BFF9-4C4A-813E-8912837FD5EF}"/>
              </a:ext>
            </a:extLst>
          </p:cNvPr>
          <p:cNvCxnSpPr/>
          <p:nvPr/>
        </p:nvCxnSpPr>
        <p:spPr>
          <a:xfrm rot="10800000" flipV="1">
            <a:off x="4533688" y="2293969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4F39CF-4A9D-4D91-85CF-3E2E0625B716}"/>
              </a:ext>
            </a:extLst>
          </p:cNvPr>
          <p:cNvSpPr/>
          <p:nvPr/>
        </p:nvSpPr>
        <p:spPr>
          <a:xfrm>
            <a:off x="8934222" y="209745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적을 공격한다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ADF242-BA09-4A40-B35D-DA5018BDA703}"/>
              </a:ext>
            </a:extLst>
          </p:cNvPr>
          <p:cNvCxnSpPr>
            <a:cxnSpLocks/>
          </p:cNvCxnSpPr>
          <p:nvPr/>
        </p:nvCxnSpPr>
        <p:spPr>
          <a:xfrm flipH="1">
            <a:off x="6363467" y="-1500098"/>
            <a:ext cx="1" cy="110295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82948B-EC99-4ABD-B1A0-4707B09839E6}"/>
              </a:ext>
            </a:extLst>
          </p:cNvPr>
          <p:cNvSpPr/>
          <p:nvPr/>
        </p:nvSpPr>
        <p:spPr>
          <a:xfrm>
            <a:off x="6794128" y="366335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확률 판단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95BFAFDC-531F-407E-A18B-B81FE457B5B0}"/>
              </a:ext>
            </a:extLst>
          </p:cNvPr>
          <p:cNvSpPr/>
          <p:nvPr/>
        </p:nvSpPr>
        <p:spPr>
          <a:xfrm>
            <a:off x="6363467" y="2765854"/>
            <a:ext cx="218944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적체력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&gt;50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" name="꺾인 연결선 210">
            <a:extLst>
              <a:ext uri="{FF2B5EF4-FFF2-40B4-BE49-F238E27FC236}">
                <a16:creationId xmlns:a16="http://schemas.microsoft.com/office/drawing/2014/main" id="{FBF8BC86-2C02-4963-A236-6BD224EA7A38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090645" y="-355199"/>
            <a:ext cx="1820088" cy="308521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4A70B4-2645-49B9-9397-9C3BA27C5748}"/>
              </a:ext>
            </a:extLst>
          </p:cNvPr>
          <p:cNvSpPr/>
          <p:nvPr/>
        </p:nvSpPr>
        <p:spPr>
          <a:xfrm>
            <a:off x="8934221" y="3045636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일반공격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AFA6EC-E4F5-4E96-AAB9-F5EF0BA23C46}"/>
              </a:ext>
            </a:extLst>
          </p:cNvPr>
          <p:cNvSpPr/>
          <p:nvPr/>
        </p:nvSpPr>
        <p:spPr>
          <a:xfrm>
            <a:off x="8934222" y="4592041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스페셜 공격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253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277730"/>
            <a:ext cx="8105776" cy="4302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40005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난이도 관련 조절 필요</a:t>
            </a:r>
          </a:p>
        </p:txBody>
      </p:sp>
    </p:spTree>
    <p:extLst>
      <p:ext uri="{BB962C8B-B14F-4D97-AF65-F5344CB8AC3E}">
        <p14:creationId xmlns:p14="http://schemas.microsoft.com/office/powerpoint/2010/main" val="248005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모서리가 둥근 직사각형 94"/>
          <p:cNvSpPr/>
          <p:nvPr/>
        </p:nvSpPr>
        <p:spPr>
          <a:xfrm>
            <a:off x="-798880" y="-550903"/>
            <a:ext cx="10174515" cy="28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93655" y="3467458"/>
            <a:ext cx="4585607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24295" y="423868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주사위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컨트롤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124295" y="3650856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행동모듈 </a:t>
            </a:r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6715" y="423868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포츈카드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컨트롤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49135" y="423868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 인수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(2</a:t>
            </a:r>
            <a:r>
              <a:rPr lang="ko-KR" altLang="en-US" sz="1200">
                <a:solidFill>
                  <a:schemeClr val="tx1"/>
                </a:solidFill>
              </a:rPr>
              <a:t>건</a:t>
            </a:r>
            <a:r>
              <a:rPr lang="en-US" altLang="ko-KR" sz="1200" dirty="0">
                <a:solidFill>
                  <a:schemeClr val="tx1"/>
                </a:solidFill>
              </a:rPr>
              <a:t>~3</a:t>
            </a:r>
            <a:r>
              <a:rPr lang="ko-KR" altLang="en-US" sz="1200">
                <a:solidFill>
                  <a:schemeClr val="tx1"/>
                </a:solidFill>
              </a:rPr>
              <a:t>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24295" y="480212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 시도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위협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36715" y="480212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보호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행템 제어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49135" y="480212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 . . . 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625560" y="-18696"/>
            <a:ext cx="4585607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-394920" y="7525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맵</a:t>
            </a:r>
            <a:r>
              <a:rPr lang="ko-KR" altLang="en-US" sz="1200" dirty="0">
                <a:solidFill>
                  <a:schemeClr val="tx1"/>
                </a:solidFill>
              </a:rPr>
              <a:t> 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특화전략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-394920" y="164702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상황모듈 </a:t>
            </a:r>
            <a:r>
              <a:rPr lang="en-US" altLang="ko-KR" dirty="0">
                <a:solidFill>
                  <a:sysClr val="windowText" lastClr="000000"/>
                </a:solidFill>
              </a:rPr>
              <a:t>Situation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7500" y="7525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유저 카드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행템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29920" y="7525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미니게임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-394920" y="13159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대출 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7500" y="13159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독점 경고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29920" y="13159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독점 경고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06084" y="-305172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기존기능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25299" y="3221801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기존기능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01878" y="-18696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32518" y="7525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파산 위기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횟수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4832518" y="164702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상태모듈 </a:t>
            </a:r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44938" y="7525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세계여행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이용 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57358" y="7525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행템</a:t>
            </a:r>
            <a:r>
              <a:rPr lang="ko-KR" altLang="en-US" sz="1200" dirty="0">
                <a:solidFill>
                  <a:schemeClr val="tx1"/>
                </a:solidFill>
              </a:rPr>
              <a:t> 발동 횟수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32518" y="13159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독점에 가까운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건물 위치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배치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44938" y="13159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랜드마크</a:t>
            </a:r>
            <a:r>
              <a:rPr lang="ko-KR" altLang="en-US" sz="1200" dirty="0">
                <a:solidFill>
                  <a:schemeClr val="tx1"/>
                </a:solidFill>
              </a:rPr>
              <a:t> 수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57358" y="13159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턴 수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48482" y="-305172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904858" y="6692874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35500" y="748821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웃음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135500" y="6900385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47920" y="748821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메롱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960340" y="748821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35500" y="805164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율움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47920" y="805164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분노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960340" y="805164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47404" y="6471330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38" name="아래쪽 화살표 37"/>
          <p:cNvSpPr/>
          <p:nvPr/>
        </p:nvSpPr>
        <p:spPr>
          <a:xfrm>
            <a:off x="4072879" y="2251968"/>
            <a:ext cx="419648" cy="1225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49651" y="250040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4072879" y="5524858"/>
            <a:ext cx="419648" cy="1168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67664" y="579709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Emotion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58" idx="3"/>
            <a:endCxn id="95" idx="3"/>
          </p:cNvCxnSpPr>
          <p:nvPr/>
        </p:nvCxnSpPr>
        <p:spPr>
          <a:xfrm flipV="1">
            <a:off x="6490465" y="855332"/>
            <a:ext cx="2885170" cy="6866242"/>
          </a:xfrm>
          <a:prstGeom prst="bentConnector3">
            <a:avLst>
              <a:gd name="adj1" fmla="val 107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971420" y="400531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십자형 87"/>
          <p:cNvSpPr/>
          <p:nvPr/>
        </p:nvSpPr>
        <p:spPr>
          <a:xfrm>
            <a:off x="4009897" y="788377"/>
            <a:ext cx="573452" cy="573452"/>
          </a:xfrm>
          <a:prstGeom prst="plus">
            <a:avLst>
              <a:gd name="adj" fmla="val 3985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0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대체 처리 24"/>
          <p:cNvSpPr/>
          <p:nvPr/>
        </p:nvSpPr>
        <p:spPr>
          <a:xfrm>
            <a:off x="3604260" y="1325880"/>
            <a:ext cx="6057900" cy="161544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36384" y="1851849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45144" y="1851849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상황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Situation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53904" y="1851849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행동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62664" y="1851849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감정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04409" y="1223104"/>
            <a:ext cx="1094138" cy="42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매칭시작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27150" y="1223104"/>
            <a:ext cx="1094138" cy="42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3643" y="1851849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매칭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  <a:endCxn id="3" idx="1"/>
          </p:cNvCxnSpPr>
          <p:nvPr/>
        </p:nvCxnSpPr>
        <p:spPr>
          <a:xfrm>
            <a:off x="3189314" y="2289905"/>
            <a:ext cx="5470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  <a:endCxn id="4" idx="1"/>
          </p:cNvCxnSpPr>
          <p:nvPr/>
        </p:nvCxnSpPr>
        <p:spPr>
          <a:xfrm>
            <a:off x="5012055" y="2289905"/>
            <a:ext cx="233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6520815" y="2289905"/>
            <a:ext cx="233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6" idx="1"/>
          </p:cNvCxnSpPr>
          <p:nvPr/>
        </p:nvCxnSpPr>
        <p:spPr>
          <a:xfrm>
            <a:off x="8029575" y="2289905"/>
            <a:ext cx="233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  <a:endCxn id="24" idx="1"/>
          </p:cNvCxnSpPr>
          <p:nvPr/>
        </p:nvCxnSpPr>
        <p:spPr>
          <a:xfrm>
            <a:off x="9538335" y="2289905"/>
            <a:ext cx="4950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033412" y="1851849"/>
            <a:ext cx="1275671" cy="8761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게임종료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3604260" y="3794761"/>
            <a:ext cx="6057900" cy="161544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6384" y="4320730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5144" y="4320730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상황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Situation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53904" y="4320730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행동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62664" y="4320730"/>
            <a:ext cx="1275671" cy="876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감정 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27150" y="3691985"/>
            <a:ext cx="1094138" cy="42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7" idx="3"/>
            <a:endCxn id="18" idx="1"/>
          </p:cNvCxnSpPr>
          <p:nvPr/>
        </p:nvCxnSpPr>
        <p:spPr>
          <a:xfrm>
            <a:off x="5012055" y="4758786"/>
            <a:ext cx="233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20" idx="1"/>
          </p:cNvCxnSpPr>
          <p:nvPr/>
        </p:nvCxnSpPr>
        <p:spPr>
          <a:xfrm>
            <a:off x="6520815" y="4758786"/>
            <a:ext cx="233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21" idx="1"/>
          </p:cNvCxnSpPr>
          <p:nvPr/>
        </p:nvCxnSpPr>
        <p:spPr>
          <a:xfrm>
            <a:off x="8029575" y="4758786"/>
            <a:ext cx="233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3"/>
            <a:endCxn id="33" idx="1"/>
          </p:cNvCxnSpPr>
          <p:nvPr/>
        </p:nvCxnSpPr>
        <p:spPr>
          <a:xfrm>
            <a:off x="9538335" y="4758786"/>
            <a:ext cx="4950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033412" y="4320730"/>
            <a:ext cx="1275671" cy="8761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401090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순서도: 대체 처리 52"/>
          <p:cNvSpPr/>
          <p:nvPr/>
        </p:nvSpPr>
        <p:spPr>
          <a:xfrm>
            <a:off x="-3089039" y="-762000"/>
            <a:ext cx="6817522" cy="92202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9173565" y="-762000"/>
            <a:ext cx="6817522" cy="92202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-1620994" y="5762490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-1390352" y="655782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웃음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-1390352" y="5970001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068" y="655782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34488" y="655782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-1390352" y="712126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율움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068" y="712126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34488" y="712126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590283" y="5786603"/>
            <a:ext cx="4585607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20923" y="655782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주사위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컨트롤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9820923" y="5970001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행동모듈 </a:t>
            </a:r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33343" y="655782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포츈카드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컨트롤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645763" y="655782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 인수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(2</a:t>
            </a:r>
            <a:r>
              <a:rPr lang="ko-KR" altLang="en-US" sz="1200">
                <a:solidFill>
                  <a:schemeClr val="tx1"/>
                </a:solidFill>
              </a:rPr>
              <a:t>건</a:t>
            </a:r>
            <a:r>
              <a:rPr lang="en-US" altLang="ko-KR" sz="1200" dirty="0">
                <a:solidFill>
                  <a:schemeClr val="tx1"/>
                </a:solidFill>
              </a:rPr>
              <a:t>~3</a:t>
            </a:r>
            <a:r>
              <a:rPr lang="ko-KR" altLang="en-US" sz="1200">
                <a:solidFill>
                  <a:schemeClr val="tx1"/>
                </a:solidFill>
              </a:rPr>
              <a:t>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820923" y="712126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 시도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위협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233343" y="712126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보호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행템 제어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645763" y="712126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 . . . 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590283" y="2499199"/>
            <a:ext cx="4585607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820923" y="327042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맵</a:t>
            </a:r>
            <a:r>
              <a:rPr lang="ko-KR" altLang="en-US" sz="1200" dirty="0">
                <a:solidFill>
                  <a:schemeClr val="tx1"/>
                </a:solidFill>
              </a:rPr>
              <a:t> 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특화전략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9820923" y="2682597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상황모듈 </a:t>
            </a:r>
            <a:r>
              <a:rPr lang="en-US" altLang="ko-KR" dirty="0">
                <a:solidFill>
                  <a:sysClr val="windowText" lastClr="000000"/>
                </a:solidFill>
              </a:rPr>
              <a:t>Situation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233343" y="327042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유저 카드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행템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645763" y="327042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미니게임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20923" y="38338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대출 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233343" y="38338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독점 경고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645763" y="38338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독점 경고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18601" y="-3879048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49241" y="-310782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 위기 횟수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5049241" y="-3695650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적군 상태모듈 </a:t>
            </a:r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61661" y="-310782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세계여행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이용 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4081" y="-310782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행템</a:t>
            </a:r>
            <a:r>
              <a:rPr lang="ko-KR" altLang="en-US" sz="1200" dirty="0">
                <a:solidFill>
                  <a:schemeClr val="tx1"/>
                </a:solidFill>
              </a:rPr>
              <a:t> 발동 횟수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49241" y="-254438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독점에 가까운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건물 위치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배치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61661" y="-254438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랜드마크</a:t>
            </a:r>
            <a:r>
              <a:rPr lang="ko-KR" altLang="en-US" sz="1200" dirty="0">
                <a:solidFill>
                  <a:schemeClr val="tx1"/>
                </a:solidFill>
              </a:rPr>
              <a:t> 수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74081" y="-254438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턴 수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01282" y="-2745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565205" y="-4165524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21552" y="5540946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421927" y="2212723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기존기능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421927" y="5540946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기존기능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86529" y="-106422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917169" y="66480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파산 위기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횟수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9917169" y="76976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상태모듈 </a:t>
            </a:r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329589" y="66480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세계여행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이용 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742009" y="66480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행템</a:t>
            </a:r>
            <a:r>
              <a:rPr lang="ko-KR" altLang="en-US" sz="1200" dirty="0">
                <a:solidFill>
                  <a:schemeClr val="tx1"/>
                </a:solidFill>
              </a:rPr>
              <a:t> 발동 횟수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917169" y="12282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독점에 가까운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건물 위치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배치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329589" y="12282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랜드마크</a:t>
            </a:r>
            <a:r>
              <a:rPr lang="ko-KR" altLang="en-US" sz="1200" dirty="0">
                <a:solidFill>
                  <a:schemeClr val="tx1"/>
                </a:solidFill>
              </a:rPr>
              <a:t> 수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742009" y="12282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턴 수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433133" y="-392898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1246303" y="-1251602"/>
            <a:ext cx="1529207" cy="6801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턴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3738175" y="-1251602"/>
            <a:ext cx="1529207" cy="68010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45190" y="80837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601486" y="8429291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832128" y="92246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웃음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9832128" y="8636802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감정모듈 </a:t>
            </a:r>
            <a:r>
              <a:rPr lang="en-US" altLang="ko-KR" dirty="0">
                <a:solidFill>
                  <a:sysClr val="windowText" lastClr="000000"/>
                </a:solidFill>
              </a:rPr>
              <a:t>Emotion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244548" y="92246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메롱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2656968" y="922462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832128" y="97880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율움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244548" y="97880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분노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656968" y="978806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2544032" y="8207747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-1625071" y="2499199"/>
            <a:ext cx="4585607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-1394431" y="327042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맵</a:t>
            </a:r>
            <a:r>
              <a:rPr lang="ko-KR" altLang="en-US" sz="1200" dirty="0">
                <a:solidFill>
                  <a:schemeClr val="tx1"/>
                </a:solidFill>
              </a:rPr>
              <a:t> 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특화전략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9" name="순서도: 대체 처리 68"/>
          <p:cNvSpPr/>
          <p:nvPr/>
        </p:nvSpPr>
        <p:spPr>
          <a:xfrm>
            <a:off x="-1394431" y="2682597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상황모듈 </a:t>
            </a:r>
            <a:r>
              <a:rPr lang="en-US" altLang="ko-KR" dirty="0">
                <a:solidFill>
                  <a:sysClr val="windowText" lastClr="000000"/>
                </a:solidFill>
              </a:rPr>
              <a:t>Situation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989" y="327042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유저 카드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행템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30409" y="327042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미니게임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394431" y="38338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대출 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989" y="38338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독점 경고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30409" y="38338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독점 경고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06573" y="2212723"/>
            <a:ext cx="1523320" cy="3654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기존기능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-1528825" y="-106422"/>
            <a:ext cx="4585607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-1298185" y="66480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파산 위기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횟수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-1298185" y="76976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상태모듈 </a:t>
            </a:r>
            <a:r>
              <a:rPr lang="en-US" altLang="ko-KR" dirty="0">
                <a:solidFill>
                  <a:sysClr val="windowText" lastClr="000000"/>
                </a:solidFill>
              </a:rPr>
              <a:t>Condition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4235" y="66480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세계여행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이용 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26655" y="66480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행템</a:t>
            </a:r>
            <a:r>
              <a:rPr lang="ko-KR" altLang="en-US" sz="1200" dirty="0">
                <a:solidFill>
                  <a:schemeClr val="tx1"/>
                </a:solidFill>
              </a:rPr>
              <a:t> 발동 횟수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-1298185" y="12282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독점에 가까운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건물 위치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배치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4235" y="12282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랜드마크</a:t>
            </a:r>
            <a:r>
              <a:rPr lang="ko-KR" altLang="en-US" sz="1200" dirty="0">
                <a:solidFill>
                  <a:schemeClr val="tx1"/>
                </a:solidFill>
              </a:rPr>
              <a:t> 수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526655" y="12282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턴 수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217779" y="-392898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신규기능</a:t>
            </a:r>
          </a:p>
        </p:txBody>
      </p:sp>
      <p:sp>
        <p:nvSpPr>
          <p:cNvPr id="87" name="십자형 86"/>
          <p:cNvSpPr/>
          <p:nvPr/>
        </p:nvSpPr>
        <p:spPr>
          <a:xfrm>
            <a:off x="11615703" y="1827533"/>
            <a:ext cx="817430" cy="817430"/>
          </a:xfrm>
          <a:prstGeom prst="plus">
            <a:avLst>
              <a:gd name="adj" fmla="val 3985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십자형 87"/>
          <p:cNvSpPr/>
          <p:nvPr/>
        </p:nvSpPr>
        <p:spPr>
          <a:xfrm>
            <a:off x="319722" y="1749774"/>
            <a:ext cx="817430" cy="817430"/>
          </a:xfrm>
          <a:prstGeom prst="plus">
            <a:avLst>
              <a:gd name="adj" fmla="val 3985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>
            <a:off x="442478" y="4374469"/>
            <a:ext cx="419648" cy="1603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89" y="494304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Emotion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11724258" y="4374469"/>
            <a:ext cx="419648" cy="1603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아래쪽 화살표 90"/>
          <p:cNvSpPr/>
          <p:nvPr/>
        </p:nvSpPr>
        <p:spPr>
          <a:xfrm>
            <a:off x="11724258" y="7684702"/>
            <a:ext cx="419648" cy="94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291801" y="483635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370715" y="791773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Emotion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5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55700"/>
            <a:ext cx="951680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수행의 시작/종료 29"/>
          <p:cNvSpPr/>
          <p:nvPr/>
        </p:nvSpPr>
        <p:spPr>
          <a:xfrm>
            <a:off x="5569773" y="5799245"/>
            <a:ext cx="1288550" cy="3893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공포값</a:t>
            </a:r>
            <a:r>
              <a:rPr lang="ko-KR" altLang="en-US" sz="1400" b="1" dirty="0">
                <a:latin typeface="+mj-ea"/>
                <a:ea typeface="+mj-ea"/>
              </a:rPr>
              <a:t> 저장</a:t>
            </a:r>
          </a:p>
        </p:txBody>
      </p:sp>
      <p:cxnSp>
        <p:nvCxnSpPr>
          <p:cNvPr id="33" name="꺾인 연결선 32"/>
          <p:cNvCxnSpPr>
            <a:cxnSpLocks/>
            <a:stCxn id="49" idx="3"/>
          </p:cNvCxnSpPr>
          <p:nvPr/>
        </p:nvCxnSpPr>
        <p:spPr>
          <a:xfrm>
            <a:off x="7112376" y="1172406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01" idx="2"/>
            <a:endCxn id="102" idx="0"/>
          </p:cNvCxnSpPr>
          <p:nvPr/>
        </p:nvCxnSpPr>
        <p:spPr>
          <a:xfrm>
            <a:off x="6162315" y="-410710"/>
            <a:ext cx="1" cy="3480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cxnSpLocks/>
            <a:stCxn id="30" idx="2"/>
          </p:cNvCxnSpPr>
          <p:nvPr/>
        </p:nvCxnSpPr>
        <p:spPr>
          <a:xfrm rot="16200000" flipH="1">
            <a:off x="7562035" y="4840635"/>
            <a:ext cx="1409536" cy="410551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30" idx="1"/>
          </p:cNvCxnSpPr>
          <p:nvPr/>
        </p:nvCxnSpPr>
        <p:spPr>
          <a:xfrm rot="16200000" flipH="1">
            <a:off x="3954779" y="4378939"/>
            <a:ext cx="965367" cy="226462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1277012" y="396011"/>
            <a:ext cx="55289" cy="1709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cxnSpLocks/>
          </p:cNvCxnSpPr>
          <p:nvPr/>
        </p:nvCxnSpPr>
        <p:spPr>
          <a:xfrm>
            <a:off x="11086332" y="766591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endCxn id="30" idx="1"/>
          </p:cNvCxnSpPr>
          <p:nvPr/>
        </p:nvCxnSpPr>
        <p:spPr>
          <a:xfrm rot="16200000" flipH="1">
            <a:off x="4660004" y="5084164"/>
            <a:ext cx="965367" cy="85417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endCxn id="30" idx="3"/>
          </p:cNvCxnSpPr>
          <p:nvPr/>
        </p:nvCxnSpPr>
        <p:spPr>
          <a:xfrm rot="5400000">
            <a:off x="7753590" y="4757343"/>
            <a:ext cx="341324" cy="2131858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endCxn id="30" idx="3"/>
          </p:cNvCxnSpPr>
          <p:nvPr/>
        </p:nvCxnSpPr>
        <p:spPr>
          <a:xfrm rot="5400000">
            <a:off x="6744422" y="5142469"/>
            <a:ext cx="965367" cy="7375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5212255" y="879302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공포값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&gt;70?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8AAE036-8964-439D-A4B1-532368FB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17786" y="284769"/>
            <a:ext cx="6662878" cy="6128252"/>
          </a:xfrm>
          <a:prstGeom prst="rect">
            <a:avLst/>
          </a:prstGeom>
        </p:spPr>
      </p:pic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37BA45B7-E960-43D7-900F-E0717DA5F774}"/>
              </a:ext>
            </a:extLst>
          </p:cNvPr>
          <p:cNvSpPr/>
          <p:nvPr/>
        </p:nvSpPr>
        <p:spPr>
          <a:xfrm>
            <a:off x="-171448" y="1330782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공격범위 이내인가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20419F-2ED5-41BE-A8FF-03F38947100E}"/>
              </a:ext>
            </a:extLst>
          </p:cNvPr>
          <p:cNvSpPr/>
          <p:nvPr/>
        </p:nvSpPr>
        <p:spPr>
          <a:xfrm>
            <a:off x="7819947" y="430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행동 실행</a:t>
            </a: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C1D98E9-2052-4619-A19B-BA9BE8DCDCB1}"/>
              </a:ext>
            </a:extLst>
          </p:cNvPr>
          <p:cNvSpPr/>
          <p:nvPr/>
        </p:nvSpPr>
        <p:spPr>
          <a:xfrm>
            <a:off x="6634752" y="1626656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50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픽셀 내에 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0" name="꺾인 연결선 32">
            <a:extLst>
              <a:ext uri="{FF2B5EF4-FFF2-40B4-BE49-F238E27FC236}">
                <a16:creationId xmlns:a16="http://schemas.microsoft.com/office/drawing/2014/main" id="{41D74604-B647-4751-BE88-EC5D36AF280D}"/>
              </a:ext>
            </a:extLst>
          </p:cNvPr>
          <p:cNvCxnSpPr>
            <a:cxnSpLocks/>
          </p:cNvCxnSpPr>
          <p:nvPr/>
        </p:nvCxnSpPr>
        <p:spPr>
          <a:xfrm>
            <a:off x="8527286" y="1923022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34">
            <a:extLst>
              <a:ext uri="{FF2B5EF4-FFF2-40B4-BE49-F238E27FC236}">
                <a16:creationId xmlns:a16="http://schemas.microsoft.com/office/drawing/2014/main" id="{B2CE9211-3077-443C-851E-6E98486D33C3}"/>
              </a:ext>
            </a:extLst>
          </p:cNvPr>
          <p:cNvCxnSpPr/>
          <p:nvPr/>
        </p:nvCxnSpPr>
        <p:spPr>
          <a:xfrm rot="10800000" flipV="1">
            <a:off x="6130511" y="1923021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732988A-DB2D-48C8-A430-5D5CBD832269}"/>
              </a:ext>
            </a:extLst>
          </p:cNvPr>
          <p:cNvSpPr/>
          <p:nvPr/>
        </p:nvSpPr>
        <p:spPr>
          <a:xfrm>
            <a:off x="8445939" y="2441627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적으로부터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멀어진다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0951D5-2636-4663-B162-DEC9BEB3387F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-2548799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03276BA-84B5-4EEE-8A50-251D8C4D0EAA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331486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F19E7E8-28B1-45A2-BD71-F63269D6592A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flipH="1">
            <a:off x="1725781" y="8791386"/>
            <a:ext cx="1769" cy="62404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4690C2C-D97F-4D0C-9F74-81AD8DDCE1BE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-3959248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38">
            <a:extLst>
              <a:ext uri="{FF2B5EF4-FFF2-40B4-BE49-F238E27FC236}">
                <a16:creationId xmlns:a16="http://schemas.microsoft.com/office/drawing/2014/main" id="{182A4CC2-D50C-4842-8CF5-3486D88FFB55}"/>
              </a:ext>
            </a:extLst>
          </p:cNvPr>
          <p:cNvCxnSpPr>
            <a:stCxn id="71" idx="1"/>
            <a:endCxn id="69" idx="0"/>
          </p:cNvCxnSpPr>
          <p:nvPr/>
        </p:nvCxnSpPr>
        <p:spPr>
          <a:xfrm rot="10800000" flipV="1">
            <a:off x="-3959248" y="7151103"/>
            <a:ext cx="460388" cy="5640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25286F-B8CB-4709-B21D-511848A9749A}"/>
              </a:ext>
            </a:extLst>
          </p:cNvPr>
          <p:cNvSpPr/>
          <p:nvPr/>
        </p:nvSpPr>
        <p:spPr>
          <a:xfrm>
            <a:off x="-4568320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C8B460-0712-4341-B9CD-75543CD30EBF}"/>
              </a:ext>
            </a:extLst>
          </p:cNvPr>
          <p:cNvSpPr/>
          <p:nvPr/>
        </p:nvSpPr>
        <p:spPr>
          <a:xfrm>
            <a:off x="-4568320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C974C31-E4D4-4756-8963-9583E8204938}"/>
              </a:ext>
            </a:extLst>
          </p:cNvPr>
          <p:cNvSpPr/>
          <p:nvPr/>
        </p:nvSpPr>
        <p:spPr>
          <a:xfrm>
            <a:off x="-3498860" y="6858000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9F7B7528-F287-4054-9231-5012D665909B}"/>
              </a:ext>
            </a:extLst>
          </p:cNvPr>
          <p:cNvSpPr/>
          <p:nvPr/>
        </p:nvSpPr>
        <p:spPr>
          <a:xfrm>
            <a:off x="-621876" y="6894939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AE30882-1829-41DC-9F0F-3819610D290A}"/>
              </a:ext>
            </a:extLst>
          </p:cNvPr>
          <p:cNvSpPr/>
          <p:nvPr/>
        </p:nvSpPr>
        <p:spPr>
          <a:xfrm>
            <a:off x="-3157871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AF1849A-CCA8-4FD7-ABFF-A99C34E82F29}"/>
              </a:ext>
            </a:extLst>
          </p:cNvPr>
          <p:cNvSpPr/>
          <p:nvPr/>
        </p:nvSpPr>
        <p:spPr>
          <a:xfrm>
            <a:off x="-3157871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5DBCA2-A43F-4890-83DA-CCD3D3A34B1A}"/>
              </a:ext>
            </a:extLst>
          </p:cNvPr>
          <p:cNvSpPr/>
          <p:nvPr/>
        </p:nvSpPr>
        <p:spPr>
          <a:xfrm>
            <a:off x="-277586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D65082C-C7ED-4071-9F63-0144E995D4E9}"/>
              </a:ext>
            </a:extLst>
          </p:cNvPr>
          <p:cNvSpPr/>
          <p:nvPr/>
        </p:nvSpPr>
        <p:spPr>
          <a:xfrm>
            <a:off x="-277586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DC6D14-7D1E-4C91-B2F5-365C10519ACE}"/>
              </a:ext>
            </a:extLst>
          </p:cNvPr>
          <p:cNvSpPr/>
          <p:nvPr/>
        </p:nvSpPr>
        <p:spPr>
          <a:xfrm>
            <a:off x="1118478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DE66E9-EE6A-49C3-BB25-B6F39C8B1FBF}"/>
              </a:ext>
            </a:extLst>
          </p:cNvPr>
          <p:cNvSpPr/>
          <p:nvPr/>
        </p:nvSpPr>
        <p:spPr>
          <a:xfrm>
            <a:off x="1118478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2AFBE8-F678-4AC1-BD23-1F7203A221D9}"/>
              </a:ext>
            </a:extLst>
          </p:cNvPr>
          <p:cNvSpPr/>
          <p:nvPr/>
        </p:nvSpPr>
        <p:spPr>
          <a:xfrm>
            <a:off x="1115228" y="8963255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81" name="꺾인 연결선 190">
            <a:extLst>
              <a:ext uri="{FF2B5EF4-FFF2-40B4-BE49-F238E27FC236}">
                <a16:creationId xmlns:a16="http://schemas.microsoft.com/office/drawing/2014/main" id="{51DF3E85-5AD9-4549-88A7-FF30729DBB99}"/>
              </a:ext>
            </a:extLst>
          </p:cNvPr>
          <p:cNvCxnSpPr>
            <a:stCxn id="73" idx="3"/>
            <a:endCxn id="78" idx="0"/>
          </p:cNvCxnSpPr>
          <p:nvPr/>
        </p:nvCxnSpPr>
        <p:spPr>
          <a:xfrm>
            <a:off x="1278245" y="7188043"/>
            <a:ext cx="449305" cy="52712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1FCD436-A4D9-48F8-89EE-E30FE4E16CE4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>
            <a:off x="-2548799" y="7444208"/>
            <a:ext cx="0" cy="2709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CF99B6C-1DF0-4887-83B9-454A5BEA1824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328185" y="7481147"/>
            <a:ext cx="3301" cy="234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D20B4B-E5E9-4835-9FCE-F1575272B720}"/>
              </a:ext>
            </a:extLst>
          </p:cNvPr>
          <p:cNvSpPr/>
          <p:nvPr/>
        </p:nvSpPr>
        <p:spPr>
          <a:xfrm>
            <a:off x="-3161121" y="8963255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1DC9CCD-7A2D-41E9-BB86-02260377BDC4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1727550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3113EF2-BBA9-4534-B3A5-8AC4EC3C3819}"/>
              </a:ext>
            </a:extLst>
          </p:cNvPr>
          <p:cNvSpPr/>
          <p:nvPr/>
        </p:nvSpPr>
        <p:spPr>
          <a:xfrm>
            <a:off x="4348279" y="4428622"/>
            <a:ext cx="1385191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아이템을 찾아간다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168232-5A85-4D1F-BBEF-6CD83BC2C3A6}"/>
              </a:ext>
            </a:extLst>
          </p:cNvPr>
          <p:cNvSpPr/>
          <p:nvPr/>
        </p:nvSpPr>
        <p:spPr>
          <a:xfrm>
            <a:off x="8182076" y="409911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MP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를 충전한다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986B78A-5F84-49BC-B40D-4FBFD3CA02F3}"/>
              </a:ext>
            </a:extLst>
          </p:cNvPr>
          <p:cNvCxnSpPr>
            <a:cxnSpLocks/>
          </p:cNvCxnSpPr>
          <p:nvPr/>
        </p:nvCxnSpPr>
        <p:spPr>
          <a:xfrm>
            <a:off x="11336058" y="419562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D952BD9-603E-4E28-8112-8077AE095F81}"/>
              </a:ext>
            </a:extLst>
          </p:cNvPr>
          <p:cNvSpPr/>
          <p:nvPr/>
        </p:nvSpPr>
        <p:spPr>
          <a:xfrm>
            <a:off x="3018391" y="963006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가까운 거리의 적을 찾는다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7EF85FDD-DE91-441B-8A0C-ECE1A312B0B8}"/>
              </a:ext>
            </a:extLst>
          </p:cNvPr>
          <p:cNvSpPr/>
          <p:nvPr/>
        </p:nvSpPr>
        <p:spPr>
          <a:xfrm>
            <a:off x="5428777" y="2476030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HP&gt;40?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762E3111-DB9F-47B6-9ADD-A23685731076}"/>
              </a:ext>
            </a:extLst>
          </p:cNvPr>
          <p:cNvSpPr/>
          <p:nvPr/>
        </p:nvSpPr>
        <p:spPr>
          <a:xfrm>
            <a:off x="4091076" y="3246708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맵에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체력아이템이 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97389656-2693-4592-8805-B4F0B293E6D0}"/>
              </a:ext>
            </a:extLst>
          </p:cNvPr>
          <p:cNvSpPr/>
          <p:nvPr/>
        </p:nvSpPr>
        <p:spPr>
          <a:xfrm>
            <a:off x="6729766" y="3216019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MP&gt;40?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7" name="꺾인 연결선 34">
            <a:extLst>
              <a:ext uri="{FF2B5EF4-FFF2-40B4-BE49-F238E27FC236}">
                <a16:creationId xmlns:a16="http://schemas.microsoft.com/office/drawing/2014/main" id="{1E528F24-DE4F-4E40-A32C-632A82A66BCC}"/>
              </a:ext>
            </a:extLst>
          </p:cNvPr>
          <p:cNvCxnSpPr/>
          <p:nvPr/>
        </p:nvCxnSpPr>
        <p:spPr>
          <a:xfrm rot="10800000" flipV="1">
            <a:off x="5052492" y="2778144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34">
            <a:extLst>
              <a:ext uri="{FF2B5EF4-FFF2-40B4-BE49-F238E27FC236}">
                <a16:creationId xmlns:a16="http://schemas.microsoft.com/office/drawing/2014/main" id="{8F476B27-930E-4C55-AD88-D9EB2A715771}"/>
              </a:ext>
            </a:extLst>
          </p:cNvPr>
          <p:cNvCxnSpPr/>
          <p:nvPr/>
        </p:nvCxnSpPr>
        <p:spPr>
          <a:xfrm rot="10800000" flipV="1">
            <a:off x="3627464" y="3539812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32">
            <a:extLst>
              <a:ext uri="{FF2B5EF4-FFF2-40B4-BE49-F238E27FC236}">
                <a16:creationId xmlns:a16="http://schemas.microsoft.com/office/drawing/2014/main" id="{F4370A72-164E-4CFC-90E8-AE2420680D19}"/>
              </a:ext>
            </a:extLst>
          </p:cNvPr>
          <p:cNvCxnSpPr>
            <a:cxnSpLocks/>
          </p:cNvCxnSpPr>
          <p:nvPr/>
        </p:nvCxnSpPr>
        <p:spPr>
          <a:xfrm>
            <a:off x="7253515" y="2764736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32">
            <a:extLst>
              <a:ext uri="{FF2B5EF4-FFF2-40B4-BE49-F238E27FC236}">
                <a16:creationId xmlns:a16="http://schemas.microsoft.com/office/drawing/2014/main" id="{6A7BC554-D84E-4758-95D5-D858A4A90B29}"/>
              </a:ext>
            </a:extLst>
          </p:cNvPr>
          <p:cNvCxnSpPr>
            <a:cxnSpLocks/>
          </p:cNvCxnSpPr>
          <p:nvPr/>
        </p:nvCxnSpPr>
        <p:spPr>
          <a:xfrm>
            <a:off x="8560469" y="3539812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FF3E6D-554B-49F6-8D24-48A986C5D716}"/>
              </a:ext>
            </a:extLst>
          </p:cNvPr>
          <p:cNvSpPr/>
          <p:nvPr/>
        </p:nvSpPr>
        <p:spPr>
          <a:xfrm>
            <a:off x="5016872" y="-950093"/>
            <a:ext cx="229088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공격판단 프로세스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937177C9-8D20-4EAE-8080-61A7780A173A}"/>
              </a:ext>
            </a:extLst>
          </p:cNvPr>
          <p:cNvSpPr/>
          <p:nvPr/>
        </p:nvSpPr>
        <p:spPr>
          <a:xfrm>
            <a:off x="5212255" y="-62708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공격하기로 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3" name="꺾인 연결선 32">
            <a:extLst>
              <a:ext uri="{FF2B5EF4-FFF2-40B4-BE49-F238E27FC236}">
                <a16:creationId xmlns:a16="http://schemas.microsoft.com/office/drawing/2014/main" id="{36C31B62-FD5F-4D31-9EF2-7F4AE166D3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9958" y="3525293"/>
            <a:ext cx="627860" cy="170898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A45E6A6-4D7D-4FF4-8E31-AAF0F19D6880}"/>
              </a:ext>
            </a:extLst>
          </p:cNvPr>
          <p:cNvCxnSpPr>
            <a:cxnSpLocks/>
            <a:stCxn id="102" idx="3"/>
            <a:endCxn id="58" idx="1"/>
          </p:cNvCxnSpPr>
          <p:nvPr/>
        </p:nvCxnSpPr>
        <p:spPr>
          <a:xfrm>
            <a:off x="7112376" y="230396"/>
            <a:ext cx="70757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14">
            <a:extLst>
              <a:ext uri="{FF2B5EF4-FFF2-40B4-BE49-F238E27FC236}">
                <a16:creationId xmlns:a16="http://schemas.microsoft.com/office/drawing/2014/main" id="{FE5B219A-37E6-4D36-90B7-49D926654EFB}"/>
              </a:ext>
            </a:extLst>
          </p:cNvPr>
          <p:cNvCxnSpPr>
            <a:cxnSpLocks/>
            <a:stCxn id="58" idx="0"/>
            <a:endCxn id="101" idx="3"/>
          </p:cNvCxnSpPr>
          <p:nvPr/>
        </p:nvCxnSpPr>
        <p:spPr>
          <a:xfrm rot="16200000" flipV="1">
            <a:off x="7526034" y="-898677"/>
            <a:ext cx="684710" cy="112126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D532BD-B5FA-4AB1-9B85-6381EB5BE180}"/>
              </a:ext>
            </a:extLst>
          </p:cNvPr>
          <p:cNvCxnSpPr>
            <a:cxnSpLocks/>
            <a:stCxn id="102" idx="2"/>
            <a:endCxn id="49" idx="0"/>
          </p:cNvCxnSpPr>
          <p:nvPr/>
        </p:nvCxnSpPr>
        <p:spPr>
          <a:xfrm>
            <a:off x="6162316" y="523500"/>
            <a:ext cx="0" cy="355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수행의 시작/종료 29"/>
          <p:cNvSpPr/>
          <p:nvPr/>
        </p:nvSpPr>
        <p:spPr>
          <a:xfrm>
            <a:off x="5569773" y="5799245"/>
            <a:ext cx="1288550" cy="3893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공포값</a:t>
            </a:r>
            <a:r>
              <a:rPr lang="ko-KR" altLang="en-US" sz="1400" b="1" dirty="0">
                <a:latin typeface="+mj-ea"/>
                <a:ea typeface="+mj-ea"/>
              </a:rPr>
              <a:t> 저장</a:t>
            </a:r>
          </a:p>
        </p:txBody>
      </p:sp>
      <p:cxnSp>
        <p:nvCxnSpPr>
          <p:cNvPr id="33" name="꺾인 연결선 32"/>
          <p:cNvCxnSpPr>
            <a:cxnSpLocks/>
            <a:stCxn id="49" idx="3"/>
          </p:cNvCxnSpPr>
          <p:nvPr/>
        </p:nvCxnSpPr>
        <p:spPr>
          <a:xfrm>
            <a:off x="7112376" y="1172406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01" idx="2"/>
            <a:endCxn id="102" idx="0"/>
          </p:cNvCxnSpPr>
          <p:nvPr/>
        </p:nvCxnSpPr>
        <p:spPr>
          <a:xfrm>
            <a:off x="6162315" y="-410710"/>
            <a:ext cx="1" cy="3480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cxnSpLocks/>
            <a:stCxn id="30" idx="2"/>
          </p:cNvCxnSpPr>
          <p:nvPr/>
        </p:nvCxnSpPr>
        <p:spPr>
          <a:xfrm rot="16200000" flipH="1">
            <a:off x="7562035" y="4840635"/>
            <a:ext cx="1409536" cy="410551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30" idx="1"/>
          </p:cNvCxnSpPr>
          <p:nvPr/>
        </p:nvCxnSpPr>
        <p:spPr>
          <a:xfrm rot="16200000" flipH="1">
            <a:off x="3954779" y="4378939"/>
            <a:ext cx="965367" cy="226462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1277012" y="396011"/>
            <a:ext cx="55289" cy="1709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cxnSpLocks/>
          </p:cNvCxnSpPr>
          <p:nvPr/>
        </p:nvCxnSpPr>
        <p:spPr>
          <a:xfrm>
            <a:off x="11086332" y="766591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endCxn id="30" idx="1"/>
          </p:cNvCxnSpPr>
          <p:nvPr/>
        </p:nvCxnSpPr>
        <p:spPr>
          <a:xfrm rot="16200000" flipH="1">
            <a:off x="4660004" y="5084164"/>
            <a:ext cx="965367" cy="85417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endCxn id="30" idx="3"/>
          </p:cNvCxnSpPr>
          <p:nvPr/>
        </p:nvCxnSpPr>
        <p:spPr>
          <a:xfrm rot="5400000">
            <a:off x="7753590" y="4757343"/>
            <a:ext cx="341324" cy="2131858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endCxn id="30" idx="3"/>
          </p:cNvCxnSpPr>
          <p:nvPr/>
        </p:nvCxnSpPr>
        <p:spPr>
          <a:xfrm rot="5400000">
            <a:off x="6744422" y="5142469"/>
            <a:ext cx="965367" cy="7375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5212255" y="879302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공포값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&gt;70?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8AAE036-8964-439D-A4B1-532368FB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17786" y="284769"/>
            <a:ext cx="6662878" cy="6128252"/>
          </a:xfrm>
          <a:prstGeom prst="rect">
            <a:avLst/>
          </a:prstGeom>
        </p:spPr>
      </p:pic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37BA45B7-E960-43D7-900F-E0717DA5F774}"/>
              </a:ext>
            </a:extLst>
          </p:cNvPr>
          <p:cNvSpPr/>
          <p:nvPr/>
        </p:nvSpPr>
        <p:spPr>
          <a:xfrm>
            <a:off x="-171448" y="1330782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공격범위 이내인가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20419F-2ED5-41BE-A8FF-03F38947100E}"/>
              </a:ext>
            </a:extLst>
          </p:cNvPr>
          <p:cNvSpPr/>
          <p:nvPr/>
        </p:nvSpPr>
        <p:spPr>
          <a:xfrm>
            <a:off x="7819947" y="430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행동 실행</a:t>
            </a: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C1D98E9-2052-4619-A19B-BA9BE8DCDCB1}"/>
              </a:ext>
            </a:extLst>
          </p:cNvPr>
          <p:cNvSpPr/>
          <p:nvPr/>
        </p:nvSpPr>
        <p:spPr>
          <a:xfrm>
            <a:off x="6634752" y="1626656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적이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50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픽셀 내에 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0" name="꺾인 연결선 32">
            <a:extLst>
              <a:ext uri="{FF2B5EF4-FFF2-40B4-BE49-F238E27FC236}">
                <a16:creationId xmlns:a16="http://schemas.microsoft.com/office/drawing/2014/main" id="{41D74604-B647-4751-BE88-EC5D36AF280D}"/>
              </a:ext>
            </a:extLst>
          </p:cNvPr>
          <p:cNvCxnSpPr>
            <a:cxnSpLocks/>
          </p:cNvCxnSpPr>
          <p:nvPr/>
        </p:nvCxnSpPr>
        <p:spPr>
          <a:xfrm>
            <a:off x="8527286" y="1923022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34">
            <a:extLst>
              <a:ext uri="{FF2B5EF4-FFF2-40B4-BE49-F238E27FC236}">
                <a16:creationId xmlns:a16="http://schemas.microsoft.com/office/drawing/2014/main" id="{B2CE9211-3077-443C-851E-6E98486D33C3}"/>
              </a:ext>
            </a:extLst>
          </p:cNvPr>
          <p:cNvCxnSpPr/>
          <p:nvPr/>
        </p:nvCxnSpPr>
        <p:spPr>
          <a:xfrm rot="10800000" flipV="1">
            <a:off x="6130511" y="1923021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732988A-DB2D-48C8-A430-5D5CBD832269}"/>
              </a:ext>
            </a:extLst>
          </p:cNvPr>
          <p:cNvSpPr/>
          <p:nvPr/>
        </p:nvSpPr>
        <p:spPr>
          <a:xfrm>
            <a:off x="8445939" y="2441627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적으로부터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멀어진다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0951D5-2636-4663-B162-DEC9BEB3387F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-2548799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03276BA-84B5-4EEE-8A50-251D8C4D0EAA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331486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F19E7E8-28B1-45A2-BD71-F63269D6592A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flipH="1">
            <a:off x="1725781" y="8791386"/>
            <a:ext cx="1769" cy="62404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4690C2C-D97F-4D0C-9F74-81AD8DDCE1BE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-3959248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38">
            <a:extLst>
              <a:ext uri="{FF2B5EF4-FFF2-40B4-BE49-F238E27FC236}">
                <a16:creationId xmlns:a16="http://schemas.microsoft.com/office/drawing/2014/main" id="{182A4CC2-D50C-4842-8CF5-3486D88FFB55}"/>
              </a:ext>
            </a:extLst>
          </p:cNvPr>
          <p:cNvCxnSpPr>
            <a:stCxn id="71" idx="1"/>
            <a:endCxn id="69" idx="0"/>
          </p:cNvCxnSpPr>
          <p:nvPr/>
        </p:nvCxnSpPr>
        <p:spPr>
          <a:xfrm rot="10800000" flipV="1">
            <a:off x="-3959248" y="7151103"/>
            <a:ext cx="460388" cy="5640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25286F-B8CB-4709-B21D-511848A9749A}"/>
              </a:ext>
            </a:extLst>
          </p:cNvPr>
          <p:cNvSpPr/>
          <p:nvPr/>
        </p:nvSpPr>
        <p:spPr>
          <a:xfrm>
            <a:off x="-4568320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C8B460-0712-4341-B9CD-75543CD30EBF}"/>
              </a:ext>
            </a:extLst>
          </p:cNvPr>
          <p:cNvSpPr/>
          <p:nvPr/>
        </p:nvSpPr>
        <p:spPr>
          <a:xfrm>
            <a:off x="-4568320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C974C31-E4D4-4756-8963-9583E8204938}"/>
              </a:ext>
            </a:extLst>
          </p:cNvPr>
          <p:cNvSpPr/>
          <p:nvPr/>
        </p:nvSpPr>
        <p:spPr>
          <a:xfrm>
            <a:off x="-3498860" y="6858000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9F7B7528-F287-4054-9231-5012D665909B}"/>
              </a:ext>
            </a:extLst>
          </p:cNvPr>
          <p:cNvSpPr/>
          <p:nvPr/>
        </p:nvSpPr>
        <p:spPr>
          <a:xfrm>
            <a:off x="-621876" y="6894939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승리했는가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AE30882-1829-41DC-9F0F-3819610D290A}"/>
              </a:ext>
            </a:extLst>
          </p:cNvPr>
          <p:cNvSpPr/>
          <p:nvPr/>
        </p:nvSpPr>
        <p:spPr>
          <a:xfrm>
            <a:off x="-3157871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AF1849A-CCA8-4FD7-ABFF-A99C34E82F29}"/>
              </a:ext>
            </a:extLst>
          </p:cNvPr>
          <p:cNvSpPr/>
          <p:nvPr/>
        </p:nvSpPr>
        <p:spPr>
          <a:xfrm>
            <a:off x="-3157871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5DBCA2-A43F-4890-83DA-CCD3D3A34B1A}"/>
              </a:ext>
            </a:extLst>
          </p:cNvPr>
          <p:cNvSpPr/>
          <p:nvPr/>
        </p:nvSpPr>
        <p:spPr>
          <a:xfrm>
            <a:off x="-277586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D65082C-C7ED-4071-9F63-0144E995D4E9}"/>
              </a:ext>
            </a:extLst>
          </p:cNvPr>
          <p:cNvSpPr/>
          <p:nvPr/>
        </p:nvSpPr>
        <p:spPr>
          <a:xfrm>
            <a:off x="-277586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DC6D14-7D1E-4C91-B2F5-365C10519ACE}"/>
              </a:ext>
            </a:extLst>
          </p:cNvPr>
          <p:cNvSpPr/>
          <p:nvPr/>
        </p:nvSpPr>
        <p:spPr>
          <a:xfrm>
            <a:off x="1118478" y="7715169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승패 점수 합산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DE66E9-EE6A-49C3-BB25-B6F39C8B1FBF}"/>
              </a:ext>
            </a:extLst>
          </p:cNvPr>
          <p:cNvSpPr/>
          <p:nvPr/>
        </p:nvSpPr>
        <p:spPr>
          <a:xfrm>
            <a:off x="1118478" y="8339212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연승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연패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2AFBE8-F678-4AC1-BD23-1F7203A221D9}"/>
              </a:ext>
            </a:extLst>
          </p:cNvPr>
          <p:cNvSpPr/>
          <p:nvPr/>
        </p:nvSpPr>
        <p:spPr>
          <a:xfrm>
            <a:off x="1115228" y="8963255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81" name="꺾인 연결선 190">
            <a:extLst>
              <a:ext uri="{FF2B5EF4-FFF2-40B4-BE49-F238E27FC236}">
                <a16:creationId xmlns:a16="http://schemas.microsoft.com/office/drawing/2014/main" id="{51DF3E85-5AD9-4549-88A7-FF30729DBB99}"/>
              </a:ext>
            </a:extLst>
          </p:cNvPr>
          <p:cNvCxnSpPr>
            <a:stCxn id="73" idx="3"/>
            <a:endCxn id="78" idx="0"/>
          </p:cNvCxnSpPr>
          <p:nvPr/>
        </p:nvCxnSpPr>
        <p:spPr>
          <a:xfrm>
            <a:off x="1278245" y="7188043"/>
            <a:ext cx="449305" cy="52712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1FCD436-A4D9-48F8-89EE-E30FE4E16CE4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>
            <a:off x="-2548799" y="7444208"/>
            <a:ext cx="0" cy="2709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CF99B6C-1DF0-4887-83B9-454A5BEA1824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328185" y="7481147"/>
            <a:ext cx="3301" cy="234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D20B4B-E5E9-4835-9FCE-F1575272B720}"/>
              </a:ext>
            </a:extLst>
          </p:cNvPr>
          <p:cNvSpPr/>
          <p:nvPr/>
        </p:nvSpPr>
        <p:spPr>
          <a:xfrm>
            <a:off x="-3161121" y="8963255"/>
            <a:ext cx="1221106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판수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가산치 합산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1DC9CCD-7A2D-41E9-BB86-02260377BDC4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1727550" y="8167343"/>
            <a:ext cx="0" cy="171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3113EF2-BBA9-4534-B3A5-8AC4EC3C3819}"/>
              </a:ext>
            </a:extLst>
          </p:cNvPr>
          <p:cNvSpPr/>
          <p:nvPr/>
        </p:nvSpPr>
        <p:spPr>
          <a:xfrm>
            <a:off x="4348279" y="4428622"/>
            <a:ext cx="1385191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아이템을 찾아간다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168232-5A85-4D1F-BBEF-6CD83BC2C3A6}"/>
              </a:ext>
            </a:extLst>
          </p:cNvPr>
          <p:cNvSpPr/>
          <p:nvPr/>
        </p:nvSpPr>
        <p:spPr>
          <a:xfrm>
            <a:off x="8182076" y="4099113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MP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를 충전한다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986B78A-5F84-49BC-B40D-4FBFD3CA02F3}"/>
              </a:ext>
            </a:extLst>
          </p:cNvPr>
          <p:cNvCxnSpPr>
            <a:cxnSpLocks/>
          </p:cNvCxnSpPr>
          <p:nvPr/>
        </p:nvCxnSpPr>
        <p:spPr>
          <a:xfrm>
            <a:off x="11336058" y="419562"/>
            <a:ext cx="7772" cy="2078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D952BD9-603E-4E28-8112-8077AE095F81}"/>
              </a:ext>
            </a:extLst>
          </p:cNvPr>
          <p:cNvSpPr/>
          <p:nvPr/>
        </p:nvSpPr>
        <p:spPr>
          <a:xfrm>
            <a:off x="3018391" y="963006"/>
            <a:ext cx="1218143" cy="45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가까운 거리의 적을 찾는다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7EF85FDD-DE91-441B-8A0C-ECE1A312B0B8}"/>
              </a:ext>
            </a:extLst>
          </p:cNvPr>
          <p:cNvSpPr/>
          <p:nvPr/>
        </p:nvSpPr>
        <p:spPr>
          <a:xfrm>
            <a:off x="5428777" y="2476030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HP&gt;40?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762E3111-DB9F-47B6-9ADD-A23685731076}"/>
              </a:ext>
            </a:extLst>
          </p:cNvPr>
          <p:cNvSpPr/>
          <p:nvPr/>
        </p:nvSpPr>
        <p:spPr>
          <a:xfrm>
            <a:off x="4091076" y="3246708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맵에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체력아이템이 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97389656-2693-4592-8805-B4F0B293E6D0}"/>
              </a:ext>
            </a:extLst>
          </p:cNvPr>
          <p:cNvSpPr/>
          <p:nvPr/>
        </p:nvSpPr>
        <p:spPr>
          <a:xfrm>
            <a:off x="6729766" y="3216019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MP&gt;40?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7" name="꺾인 연결선 34">
            <a:extLst>
              <a:ext uri="{FF2B5EF4-FFF2-40B4-BE49-F238E27FC236}">
                <a16:creationId xmlns:a16="http://schemas.microsoft.com/office/drawing/2014/main" id="{1E528F24-DE4F-4E40-A32C-632A82A66BCC}"/>
              </a:ext>
            </a:extLst>
          </p:cNvPr>
          <p:cNvCxnSpPr/>
          <p:nvPr/>
        </p:nvCxnSpPr>
        <p:spPr>
          <a:xfrm rot="10800000" flipV="1">
            <a:off x="5052492" y="2778144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34">
            <a:extLst>
              <a:ext uri="{FF2B5EF4-FFF2-40B4-BE49-F238E27FC236}">
                <a16:creationId xmlns:a16="http://schemas.microsoft.com/office/drawing/2014/main" id="{8F476B27-930E-4C55-AD88-D9EB2A715771}"/>
              </a:ext>
            </a:extLst>
          </p:cNvPr>
          <p:cNvCxnSpPr/>
          <p:nvPr/>
        </p:nvCxnSpPr>
        <p:spPr>
          <a:xfrm rot="10800000" flipV="1">
            <a:off x="3627464" y="3539812"/>
            <a:ext cx="496655" cy="48554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32">
            <a:extLst>
              <a:ext uri="{FF2B5EF4-FFF2-40B4-BE49-F238E27FC236}">
                <a16:creationId xmlns:a16="http://schemas.microsoft.com/office/drawing/2014/main" id="{F4370A72-164E-4CFC-90E8-AE2420680D19}"/>
              </a:ext>
            </a:extLst>
          </p:cNvPr>
          <p:cNvCxnSpPr>
            <a:cxnSpLocks/>
          </p:cNvCxnSpPr>
          <p:nvPr/>
        </p:nvCxnSpPr>
        <p:spPr>
          <a:xfrm>
            <a:off x="7253515" y="2764736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32">
            <a:extLst>
              <a:ext uri="{FF2B5EF4-FFF2-40B4-BE49-F238E27FC236}">
                <a16:creationId xmlns:a16="http://schemas.microsoft.com/office/drawing/2014/main" id="{6A7BC554-D84E-4758-95D5-D858A4A90B29}"/>
              </a:ext>
            </a:extLst>
          </p:cNvPr>
          <p:cNvCxnSpPr>
            <a:cxnSpLocks/>
          </p:cNvCxnSpPr>
          <p:nvPr/>
        </p:nvCxnSpPr>
        <p:spPr>
          <a:xfrm>
            <a:off x="8560469" y="3539812"/>
            <a:ext cx="527725" cy="4855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FF3E6D-554B-49F6-8D24-48A986C5D716}"/>
              </a:ext>
            </a:extLst>
          </p:cNvPr>
          <p:cNvSpPr/>
          <p:nvPr/>
        </p:nvSpPr>
        <p:spPr>
          <a:xfrm>
            <a:off x="5016872" y="-950093"/>
            <a:ext cx="2290886" cy="5393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공격판단 프로세스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937177C9-8D20-4EAE-8080-61A7780A173A}"/>
              </a:ext>
            </a:extLst>
          </p:cNvPr>
          <p:cNvSpPr/>
          <p:nvPr/>
        </p:nvSpPr>
        <p:spPr>
          <a:xfrm>
            <a:off x="5212255" y="-62708"/>
            <a:ext cx="1900121" cy="58620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공격하기로 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했는가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3" name="꺾인 연결선 32">
            <a:extLst>
              <a:ext uri="{FF2B5EF4-FFF2-40B4-BE49-F238E27FC236}">
                <a16:creationId xmlns:a16="http://schemas.microsoft.com/office/drawing/2014/main" id="{36C31B62-FD5F-4D31-9EF2-7F4AE166D3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9958" y="3525293"/>
            <a:ext cx="627860" cy="170898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A45E6A6-4D7D-4FF4-8E31-AAF0F19D6880}"/>
              </a:ext>
            </a:extLst>
          </p:cNvPr>
          <p:cNvCxnSpPr>
            <a:cxnSpLocks/>
            <a:stCxn id="102" idx="3"/>
            <a:endCxn id="58" idx="1"/>
          </p:cNvCxnSpPr>
          <p:nvPr/>
        </p:nvCxnSpPr>
        <p:spPr>
          <a:xfrm>
            <a:off x="7112376" y="230396"/>
            <a:ext cx="70757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14">
            <a:extLst>
              <a:ext uri="{FF2B5EF4-FFF2-40B4-BE49-F238E27FC236}">
                <a16:creationId xmlns:a16="http://schemas.microsoft.com/office/drawing/2014/main" id="{FE5B219A-37E6-4D36-90B7-49D926654EFB}"/>
              </a:ext>
            </a:extLst>
          </p:cNvPr>
          <p:cNvCxnSpPr>
            <a:cxnSpLocks/>
            <a:stCxn id="58" idx="0"/>
            <a:endCxn id="101" idx="3"/>
          </p:cNvCxnSpPr>
          <p:nvPr/>
        </p:nvCxnSpPr>
        <p:spPr>
          <a:xfrm rot="16200000" flipV="1">
            <a:off x="7526034" y="-898677"/>
            <a:ext cx="684710" cy="112126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D532BD-B5FA-4AB1-9B85-6381EB5BE180}"/>
              </a:ext>
            </a:extLst>
          </p:cNvPr>
          <p:cNvCxnSpPr>
            <a:cxnSpLocks/>
            <a:stCxn id="102" idx="2"/>
            <a:endCxn id="49" idx="0"/>
          </p:cNvCxnSpPr>
          <p:nvPr/>
        </p:nvCxnSpPr>
        <p:spPr>
          <a:xfrm>
            <a:off x="6162316" y="523500"/>
            <a:ext cx="0" cy="355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위로 굽은 화살표 37"/>
          <p:cNvSpPr/>
          <p:nvPr/>
        </p:nvSpPr>
        <p:spPr>
          <a:xfrm>
            <a:off x="6125256" y="4862838"/>
            <a:ext cx="624811" cy="65669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로 굽은 화살표 34"/>
          <p:cNvSpPr/>
          <p:nvPr/>
        </p:nvSpPr>
        <p:spPr>
          <a:xfrm flipV="1">
            <a:off x="6137109" y="4221688"/>
            <a:ext cx="624811" cy="65669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5517" y="4723729"/>
            <a:ext cx="3413582" cy="301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455083" y="4575336"/>
            <a:ext cx="5041592" cy="590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300271" y="41588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실력값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점수 </a:t>
            </a:r>
            <a:r>
              <a:rPr lang="ko-KR" altLang="en-US" sz="1600" b="1" dirty="0">
                <a:solidFill>
                  <a:schemeClr val="tx1"/>
                </a:solidFill>
              </a:rPr>
              <a:t>가감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05682" y="4158823"/>
            <a:ext cx="1299484" cy="1457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실력값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확률계산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20866" y="41588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승패 판단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43387" y="-1093234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연승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>
                <a:solidFill>
                  <a:schemeClr val="tx1"/>
                </a:solidFill>
              </a:rPr>
              <a:t>연패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점수 가감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570608" y="1479122"/>
            <a:ext cx="1299484" cy="145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행동결정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6787" y="1479123"/>
            <a:ext cx="1299484" cy="14571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거리체크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17531" y="5009212"/>
            <a:ext cx="1299484" cy="916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유저 </a:t>
            </a:r>
            <a:r>
              <a:rPr lang="ko-KR" altLang="en-US" sz="1600" b="1" dirty="0" err="1">
                <a:solidFill>
                  <a:schemeClr val="tx1"/>
                </a:solidFill>
              </a:rPr>
              <a:t>매칭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위로 굽은 화살표 36"/>
          <p:cNvSpPr/>
          <p:nvPr/>
        </p:nvSpPr>
        <p:spPr>
          <a:xfrm rot="16200000" flipV="1">
            <a:off x="4426686" y="4193366"/>
            <a:ext cx="624811" cy="55639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위로 굽은 화살표 38"/>
          <p:cNvSpPr/>
          <p:nvPr/>
        </p:nvSpPr>
        <p:spPr>
          <a:xfrm rot="5400000">
            <a:off x="4421066" y="5020602"/>
            <a:ext cx="624811" cy="55639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51633" y="4238069"/>
            <a:ext cx="210338" cy="1281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43387" y="1479122"/>
            <a:ext cx="1299484" cy="1457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공포값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체크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77" y="-4663995"/>
            <a:ext cx="12755755" cy="2781688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735574" y="-1093234"/>
            <a:ext cx="1299484" cy="1457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>
                <a:solidFill>
                  <a:schemeClr val="tx1"/>
                </a:solidFill>
              </a:rPr>
              <a:t>복귀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유저 체크</a:t>
            </a:r>
          </a:p>
        </p:txBody>
      </p:sp>
    </p:spTree>
    <p:extLst>
      <p:ext uri="{BB962C8B-B14F-4D97-AF65-F5344CB8AC3E}">
        <p14:creationId xmlns:p14="http://schemas.microsoft.com/office/powerpoint/2010/main" val="301933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98379" y="2490952"/>
            <a:ext cx="6069724" cy="307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6307" y="21216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8576196" y="21216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607859" y="21216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50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061235" y="159144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 </a:t>
            </a:r>
            <a:r>
              <a:rPr lang="ko-KR" altLang="en-US" sz="1400"/>
              <a:t>매칭확률 </a:t>
            </a:r>
            <a:r>
              <a:rPr lang="en-US" altLang="ko-KR" sz="1400" dirty="0"/>
              <a:t>50%</a:t>
            </a:r>
            <a:endParaRPr lang="ko-KR" altLang="en-US" sz="1400"/>
          </a:p>
        </p:txBody>
      </p:sp>
      <p:cxnSp>
        <p:nvCxnSpPr>
          <p:cNvPr id="8" name="직선 연결선 7"/>
          <p:cNvCxnSpPr>
            <a:stCxn id="2" idx="0"/>
            <a:endCxn id="2" idx="2"/>
          </p:cNvCxnSpPr>
          <p:nvPr/>
        </p:nvCxnSpPr>
        <p:spPr>
          <a:xfrm>
            <a:off x="5833241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798379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868103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85553" y="1707599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 </a:t>
            </a:r>
            <a:r>
              <a:rPr lang="ko-KR" altLang="en-US" sz="1400"/>
              <a:t>매칭확률 </a:t>
            </a:r>
            <a:r>
              <a:rPr lang="en-US" altLang="ko-KR" sz="1400" dirty="0"/>
              <a:t>0%</a:t>
            </a:r>
            <a:r>
              <a:rPr lang="ko-KR" altLang="en-US" sz="1400"/>
              <a:t>구간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100549" y="2481525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7739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1652" y="1030840"/>
            <a:ext cx="622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50</a:t>
            </a:r>
            <a:r>
              <a:rPr lang="ko-KR" altLang="en-US" b="1"/>
              <a:t>점을 기준으로 실력값 </a:t>
            </a:r>
            <a:r>
              <a:rPr lang="en-US" altLang="ko-KR" b="1" dirty="0"/>
              <a:t>1</a:t>
            </a:r>
            <a:r>
              <a:rPr lang="ko-KR" altLang="en-US" b="1"/>
              <a:t>점마다 </a:t>
            </a:r>
            <a:r>
              <a:rPr lang="en-US" altLang="ko-KR" b="1" dirty="0"/>
              <a:t>AI</a:t>
            </a:r>
            <a:r>
              <a:rPr lang="ko-KR" altLang="en-US" b="1"/>
              <a:t>매칭확률 </a:t>
            </a:r>
            <a:r>
              <a:rPr lang="en-US" altLang="ko-KR" b="1" dirty="0"/>
              <a:t>1.5%</a:t>
            </a:r>
            <a:r>
              <a:rPr lang="ko-KR" altLang="en-US" b="1"/>
              <a:t>씩 증감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5047" y="21216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16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7941154" y="21216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84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2819292" y="2490952"/>
            <a:ext cx="741136" cy="2980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16835" y="2490952"/>
            <a:ext cx="741136" cy="307427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57365" y="1707601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 </a:t>
            </a:r>
            <a:r>
              <a:rPr lang="ko-KR" altLang="en-US" sz="1400"/>
              <a:t>매칭확률 </a:t>
            </a:r>
            <a:r>
              <a:rPr lang="en-US" altLang="ko-KR" sz="1400" dirty="0"/>
              <a:t>100%</a:t>
            </a:r>
            <a:r>
              <a:rPr lang="ko-KR" altLang="en-US" sz="1400"/>
              <a:t>구간</a:t>
            </a:r>
          </a:p>
        </p:txBody>
      </p:sp>
      <p:cxnSp>
        <p:nvCxnSpPr>
          <p:cNvPr id="17" name="직선 화살표 연결선 16"/>
          <p:cNvCxnSpPr>
            <a:stCxn id="19" idx="0"/>
            <a:endCxn id="21" idx="2"/>
          </p:cNvCxnSpPr>
          <p:nvPr/>
        </p:nvCxnSpPr>
        <p:spPr>
          <a:xfrm flipV="1">
            <a:off x="3189860" y="2015378"/>
            <a:ext cx="0" cy="475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0"/>
            <a:endCxn id="12" idx="2"/>
          </p:cNvCxnSpPr>
          <p:nvPr/>
        </p:nvCxnSpPr>
        <p:spPr>
          <a:xfrm flipV="1">
            <a:off x="8487403" y="2015376"/>
            <a:ext cx="0" cy="475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0"/>
            <a:endCxn id="6" idx="2"/>
          </p:cNvCxnSpPr>
          <p:nvPr/>
        </p:nvCxnSpPr>
        <p:spPr>
          <a:xfrm flipV="1">
            <a:off x="5833241" y="1899222"/>
            <a:ext cx="0" cy="222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98379" y="2490952"/>
            <a:ext cx="6069724" cy="307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6307" y="21216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607859" y="21216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50</a:t>
            </a:r>
            <a:endParaRPr lang="ko-KR" altLang="en-US" b="1"/>
          </a:p>
        </p:txBody>
      </p:sp>
      <p:cxnSp>
        <p:nvCxnSpPr>
          <p:cNvPr id="8" name="직선 연결선 7"/>
          <p:cNvCxnSpPr>
            <a:stCxn id="2" idx="0"/>
            <a:endCxn id="2" idx="2"/>
          </p:cNvCxnSpPr>
          <p:nvPr/>
        </p:nvCxnSpPr>
        <p:spPr>
          <a:xfrm>
            <a:off x="5833241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798379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868103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74346" y="1707599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 </a:t>
            </a:r>
            <a:r>
              <a:rPr lang="ko-KR" altLang="en-US" sz="1400"/>
              <a:t>매칭확률 </a:t>
            </a:r>
            <a:r>
              <a:rPr lang="en-US" altLang="ko-KR" sz="1400" dirty="0"/>
              <a:t>0%</a:t>
            </a:r>
            <a:r>
              <a:rPr lang="ko-KR" altLang="en-US" sz="1400"/>
              <a:t>구간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3398" y="1030840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10</a:t>
            </a:r>
            <a:r>
              <a:rPr lang="ko-KR" altLang="en-US" b="1"/>
              <a:t>점을 기준으로 구간을 나누고 구간별 확률을 조정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2255" y="1707601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 </a:t>
            </a:r>
            <a:r>
              <a:rPr lang="ko-KR" altLang="en-US" sz="1400"/>
              <a:t>매칭확률 </a:t>
            </a:r>
            <a:r>
              <a:rPr lang="en-US" altLang="ko-KR" sz="1400" dirty="0"/>
              <a:t>100%</a:t>
            </a:r>
            <a:r>
              <a:rPr lang="ko-KR" altLang="en-US" sz="1400"/>
              <a:t>구간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413233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20207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95648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11007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48095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055069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30510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53752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19292" y="2490952"/>
            <a:ext cx="578682" cy="2980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68510" y="2490952"/>
            <a:ext cx="578682" cy="2980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6196" y="21216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b="1"/>
          </a:p>
        </p:txBody>
      </p:sp>
      <p:sp>
        <p:nvSpPr>
          <p:cNvPr id="36" name="TextBox 35"/>
          <p:cNvSpPr txBox="1"/>
          <p:nvPr/>
        </p:nvSpPr>
        <p:spPr>
          <a:xfrm>
            <a:off x="3228532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</a:t>
            </a:r>
            <a:endParaRPr lang="ko-KR" altLang="en-US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3829521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20</a:t>
            </a:r>
            <a:endParaRPr lang="ko-KR" altLang="en-US" sz="1200" b="1"/>
          </a:p>
        </p:txBody>
      </p:sp>
      <p:sp>
        <p:nvSpPr>
          <p:cNvPr id="38" name="TextBox 37"/>
          <p:cNvSpPr txBox="1"/>
          <p:nvPr/>
        </p:nvSpPr>
        <p:spPr>
          <a:xfrm>
            <a:off x="4419823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30</a:t>
            </a:r>
            <a:endParaRPr lang="ko-KR" altLang="en-US" sz="1200" b="1"/>
          </a:p>
        </p:txBody>
      </p:sp>
      <p:sp>
        <p:nvSpPr>
          <p:cNvPr id="39" name="TextBox 38"/>
          <p:cNvSpPr txBox="1"/>
          <p:nvPr/>
        </p:nvSpPr>
        <p:spPr>
          <a:xfrm>
            <a:off x="5029466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40</a:t>
            </a:r>
            <a:endParaRPr lang="ko-KR" altLang="en-US" sz="1200" b="1"/>
          </a:p>
        </p:txBody>
      </p:sp>
      <p:sp>
        <p:nvSpPr>
          <p:cNvPr id="40" name="TextBox 39"/>
          <p:cNvSpPr txBox="1"/>
          <p:nvPr/>
        </p:nvSpPr>
        <p:spPr>
          <a:xfrm>
            <a:off x="6274110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60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6872968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70</a:t>
            </a:r>
            <a:endParaRPr lang="ko-KR" altLang="en-US" sz="1200" b="1"/>
          </a:p>
        </p:txBody>
      </p:sp>
      <p:sp>
        <p:nvSpPr>
          <p:cNvPr id="42" name="TextBox 41"/>
          <p:cNvSpPr txBox="1"/>
          <p:nvPr/>
        </p:nvSpPr>
        <p:spPr>
          <a:xfrm>
            <a:off x="7464173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80</a:t>
            </a:r>
            <a:endParaRPr lang="ko-KR" altLang="en-US" sz="1200" b="1"/>
          </a:p>
        </p:txBody>
      </p:sp>
      <p:sp>
        <p:nvSpPr>
          <p:cNvPr id="43" name="TextBox 42"/>
          <p:cNvSpPr txBox="1"/>
          <p:nvPr/>
        </p:nvSpPr>
        <p:spPr>
          <a:xfrm>
            <a:off x="8068274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90</a:t>
            </a:r>
            <a:endParaRPr lang="ko-KR" altLang="en-US" sz="1200" b="1"/>
          </a:p>
        </p:txBody>
      </p:sp>
      <p:cxnSp>
        <p:nvCxnSpPr>
          <p:cNvPr id="44" name="직선 화살표 연결선 43"/>
          <p:cNvCxnSpPr>
            <a:endCxn id="21" idx="2"/>
          </p:cNvCxnSpPr>
          <p:nvPr/>
        </p:nvCxnSpPr>
        <p:spPr>
          <a:xfrm flipV="1">
            <a:off x="3112467" y="2015378"/>
            <a:ext cx="2283" cy="44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8551732" y="2015378"/>
            <a:ext cx="2283" cy="44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/>
          <p:cNvSpPr/>
          <p:nvPr/>
        </p:nvSpPr>
        <p:spPr>
          <a:xfrm>
            <a:off x="3405351" y="1947041"/>
            <a:ext cx="4840977" cy="886811"/>
          </a:xfrm>
          <a:prstGeom prst="arc">
            <a:avLst>
              <a:gd name="adj1" fmla="val 11021314"/>
              <a:gd name="adj2" fmla="val 213848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98379" y="2490952"/>
            <a:ext cx="6069724" cy="307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6307" y="21216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607859" y="21216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50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38656" y="1560692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구간별 확률은 테이블로 조절</a:t>
            </a:r>
          </a:p>
        </p:txBody>
      </p:sp>
      <p:cxnSp>
        <p:nvCxnSpPr>
          <p:cNvPr id="8" name="직선 연결선 7"/>
          <p:cNvCxnSpPr>
            <a:stCxn id="2" idx="0"/>
            <a:endCxn id="2" idx="2"/>
          </p:cNvCxnSpPr>
          <p:nvPr/>
        </p:nvCxnSpPr>
        <p:spPr>
          <a:xfrm>
            <a:off x="5833241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798379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868103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13233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20207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95648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11007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48095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055069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30510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53752" y="2490952"/>
            <a:ext cx="0" cy="3074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76196" y="21216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b="1"/>
          </a:p>
        </p:txBody>
      </p:sp>
      <p:sp>
        <p:nvSpPr>
          <p:cNvPr id="36" name="TextBox 35"/>
          <p:cNvSpPr txBox="1"/>
          <p:nvPr/>
        </p:nvSpPr>
        <p:spPr>
          <a:xfrm>
            <a:off x="3228532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</a:t>
            </a:r>
            <a:endParaRPr lang="ko-KR" altLang="en-US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3829521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20</a:t>
            </a:r>
            <a:endParaRPr lang="ko-KR" altLang="en-US" sz="1200" b="1"/>
          </a:p>
        </p:txBody>
      </p:sp>
      <p:sp>
        <p:nvSpPr>
          <p:cNvPr id="38" name="TextBox 37"/>
          <p:cNvSpPr txBox="1"/>
          <p:nvPr/>
        </p:nvSpPr>
        <p:spPr>
          <a:xfrm>
            <a:off x="4419823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30</a:t>
            </a:r>
            <a:endParaRPr lang="ko-KR" altLang="en-US" sz="1200" b="1"/>
          </a:p>
        </p:txBody>
      </p:sp>
      <p:sp>
        <p:nvSpPr>
          <p:cNvPr id="39" name="TextBox 38"/>
          <p:cNvSpPr txBox="1"/>
          <p:nvPr/>
        </p:nvSpPr>
        <p:spPr>
          <a:xfrm>
            <a:off x="5029466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40</a:t>
            </a:r>
            <a:endParaRPr lang="ko-KR" altLang="en-US" sz="1200" b="1"/>
          </a:p>
        </p:txBody>
      </p:sp>
      <p:sp>
        <p:nvSpPr>
          <p:cNvPr id="40" name="TextBox 39"/>
          <p:cNvSpPr txBox="1"/>
          <p:nvPr/>
        </p:nvSpPr>
        <p:spPr>
          <a:xfrm>
            <a:off x="6274110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60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6872968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70</a:t>
            </a:r>
            <a:endParaRPr lang="ko-KR" altLang="en-US" sz="1200" b="1"/>
          </a:p>
        </p:txBody>
      </p:sp>
      <p:sp>
        <p:nvSpPr>
          <p:cNvPr id="42" name="TextBox 41"/>
          <p:cNvSpPr txBox="1"/>
          <p:nvPr/>
        </p:nvSpPr>
        <p:spPr>
          <a:xfrm>
            <a:off x="7464173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80</a:t>
            </a:r>
            <a:endParaRPr lang="ko-KR" altLang="en-US" sz="1200" b="1"/>
          </a:p>
        </p:txBody>
      </p:sp>
      <p:sp>
        <p:nvSpPr>
          <p:cNvPr id="43" name="TextBox 42"/>
          <p:cNvSpPr txBox="1"/>
          <p:nvPr/>
        </p:nvSpPr>
        <p:spPr>
          <a:xfrm>
            <a:off x="8068274" y="21843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90</a:t>
            </a:r>
            <a:endParaRPr lang="ko-KR" altLang="en-US" sz="1200" b="1"/>
          </a:p>
        </p:txBody>
      </p:sp>
      <p:sp>
        <p:nvSpPr>
          <p:cNvPr id="49" name="원호 48"/>
          <p:cNvSpPr/>
          <p:nvPr/>
        </p:nvSpPr>
        <p:spPr>
          <a:xfrm>
            <a:off x="2735317" y="1947041"/>
            <a:ext cx="6077607" cy="886811"/>
          </a:xfrm>
          <a:prstGeom prst="arc">
            <a:avLst>
              <a:gd name="adj1" fmla="val 11021314"/>
              <a:gd name="adj2" fmla="val 213848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49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947643" y="350138"/>
            <a:ext cx="4124325" cy="4606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매칭</a:t>
            </a:r>
            <a:r>
              <a:rPr lang="ko-KR" altLang="en-US" dirty="0">
                <a:solidFill>
                  <a:sysClr val="windowText" lastClr="000000"/>
                </a:solidFill>
              </a:rPr>
              <a:t> 진행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플로우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68110" y="441027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</a:t>
            </a:r>
            <a:r>
              <a:rPr lang="ko-KR" altLang="en-US" sz="1200" dirty="0" err="1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6308" y="1010976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저장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-679054" y="3225614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8110" y="664159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29716" y="-52815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456192" y="1209829"/>
            <a:ext cx="1523320" cy="36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시작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1801802" y="3120688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점수가 </a:t>
            </a:r>
            <a:r>
              <a:rPr lang="en-US" altLang="ko-KR" sz="1600" dirty="0">
                <a:solidFill>
                  <a:schemeClr val="tx1"/>
                </a:solidFill>
              </a:rPr>
              <a:t>50</a:t>
            </a:r>
            <a:r>
              <a:rPr lang="ko-KR" altLang="en-US" sz="1600">
                <a:solidFill>
                  <a:schemeClr val="tx1"/>
                </a:solidFill>
              </a:rPr>
              <a:t>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1801802" y="2040119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판수가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판 이하인가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08789" y="-359180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-1429909" y="5494664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승리했는가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1801802" y="5523995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승리했는가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31551" y="-172471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00446" y="651689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-15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-3949710" y="660503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-664480" y="663370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-15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2" idx="2"/>
            <a:endCxn id="11" idx="0"/>
          </p:cNvCxnSpPr>
          <p:nvPr/>
        </p:nvCxnSpPr>
        <p:spPr>
          <a:xfrm>
            <a:off x="3217852" y="2716698"/>
            <a:ext cx="0" cy="4039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2" idx="3"/>
            <a:endCxn id="123" idx="0"/>
          </p:cNvCxnSpPr>
          <p:nvPr/>
        </p:nvCxnSpPr>
        <p:spPr>
          <a:xfrm>
            <a:off x="4633902" y="2378409"/>
            <a:ext cx="5295814" cy="542190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-1416050" y="7378470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연패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다이아몬드 26"/>
          <p:cNvSpPr/>
          <p:nvPr/>
        </p:nvSpPr>
        <p:spPr>
          <a:xfrm>
            <a:off x="-4716017" y="7409966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연승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4934138" y="7359455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연패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다이아몬드 31"/>
          <p:cNvSpPr/>
          <p:nvPr/>
        </p:nvSpPr>
        <p:spPr>
          <a:xfrm>
            <a:off x="1801802" y="7378471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연승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929716" y="-1714719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308273" y="-145532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-15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11" idx="2"/>
            <a:endCxn id="4" idx="0"/>
          </p:cNvCxnSpPr>
          <p:nvPr/>
        </p:nvCxnSpPr>
        <p:spPr>
          <a:xfrm>
            <a:off x="3217852" y="3797267"/>
            <a:ext cx="0" cy="6130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1"/>
            <a:endCxn id="6" idx="3"/>
          </p:cNvCxnSpPr>
          <p:nvPr/>
        </p:nvCxnSpPr>
        <p:spPr>
          <a:xfrm flipH="1" flipV="1">
            <a:off x="620430" y="3458977"/>
            <a:ext cx="1181372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" idx="2"/>
            <a:endCxn id="14" idx="0"/>
          </p:cNvCxnSpPr>
          <p:nvPr/>
        </p:nvCxnSpPr>
        <p:spPr>
          <a:xfrm>
            <a:off x="-29312" y="3692340"/>
            <a:ext cx="15453" cy="1802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" idx="2"/>
            <a:endCxn id="20" idx="0"/>
          </p:cNvCxnSpPr>
          <p:nvPr/>
        </p:nvCxnSpPr>
        <p:spPr>
          <a:xfrm flipH="1">
            <a:off x="-14738" y="6171243"/>
            <a:ext cx="879" cy="4624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5" idx="2"/>
            <a:endCxn id="7" idx="0"/>
          </p:cNvCxnSpPr>
          <p:nvPr/>
        </p:nvCxnSpPr>
        <p:spPr>
          <a:xfrm>
            <a:off x="3217852" y="6200574"/>
            <a:ext cx="0" cy="4410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" idx="2"/>
            <a:endCxn id="15" idx="0"/>
          </p:cNvCxnSpPr>
          <p:nvPr/>
        </p:nvCxnSpPr>
        <p:spPr>
          <a:xfrm>
            <a:off x="3217852" y="4876999"/>
            <a:ext cx="0" cy="646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5" idx="3"/>
            <a:endCxn id="18" idx="0"/>
          </p:cNvCxnSpPr>
          <p:nvPr/>
        </p:nvCxnSpPr>
        <p:spPr>
          <a:xfrm>
            <a:off x="4633902" y="5862285"/>
            <a:ext cx="1716286" cy="65461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15156142" y="203675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542258" y="-252356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9380558" y="1616277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4009316" y="32199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159879" y="321993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27" idx="1"/>
            <a:endCxn id="150" idx="1"/>
          </p:cNvCxnSpPr>
          <p:nvPr/>
        </p:nvCxnSpPr>
        <p:spPr>
          <a:xfrm rot="10800000" flipH="1" flipV="1">
            <a:off x="-4716018" y="7748256"/>
            <a:ext cx="588533" cy="2697904"/>
          </a:xfrm>
          <a:prstGeom prst="bentConnector3">
            <a:avLst>
              <a:gd name="adj1" fmla="val -388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7" idx="2"/>
            <a:endCxn id="111" idx="0"/>
          </p:cNvCxnSpPr>
          <p:nvPr/>
        </p:nvCxnSpPr>
        <p:spPr>
          <a:xfrm flipH="1">
            <a:off x="-3299968" y="8086545"/>
            <a:ext cx="1" cy="667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14906771" y="5322106"/>
            <a:ext cx="498741" cy="1196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9" idx="2"/>
            <a:endCxn id="12" idx="0"/>
          </p:cNvCxnSpPr>
          <p:nvPr/>
        </p:nvCxnSpPr>
        <p:spPr>
          <a:xfrm>
            <a:off x="3217852" y="1575271"/>
            <a:ext cx="0" cy="464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4" idx="1"/>
            <a:endCxn id="19" idx="0"/>
          </p:cNvCxnSpPr>
          <p:nvPr/>
        </p:nvCxnSpPr>
        <p:spPr>
          <a:xfrm rot="10800000" flipV="1">
            <a:off x="-3299967" y="5832953"/>
            <a:ext cx="1870059" cy="772077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2"/>
            <a:endCxn id="27" idx="0"/>
          </p:cNvCxnSpPr>
          <p:nvPr/>
        </p:nvCxnSpPr>
        <p:spPr>
          <a:xfrm>
            <a:off x="-3299968" y="7071757"/>
            <a:ext cx="1" cy="338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0" idx="2"/>
            <a:endCxn id="26" idx="0"/>
          </p:cNvCxnSpPr>
          <p:nvPr/>
        </p:nvCxnSpPr>
        <p:spPr>
          <a:xfrm>
            <a:off x="-14738" y="7100427"/>
            <a:ext cx="14738" cy="278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" idx="2"/>
            <a:endCxn id="32" idx="0"/>
          </p:cNvCxnSpPr>
          <p:nvPr/>
        </p:nvCxnSpPr>
        <p:spPr>
          <a:xfrm>
            <a:off x="3217852" y="7108319"/>
            <a:ext cx="0" cy="27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8" idx="2"/>
            <a:endCxn id="31" idx="0"/>
          </p:cNvCxnSpPr>
          <p:nvPr/>
        </p:nvCxnSpPr>
        <p:spPr>
          <a:xfrm>
            <a:off x="6350188" y="6983623"/>
            <a:ext cx="0" cy="37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-3949710" y="8753615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520601" y="-2972869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8514224" y="531557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483673" y="-2630475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570522" y="849899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1229200" y="-1032547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9279974" y="292059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꺾인 연결선 130"/>
          <p:cNvCxnSpPr>
            <a:stCxn id="5" idx="3"/>
            <a:endCxn id="9" idx="3"/>
          </p:cNvCxnSpPr>
          <p:nvPr/>
        </p:nvCxnSpPr>
        <p:spPr>
          <a:xfrm flipV="1">
            <a:off x="2065792" y="1392550"/>
            <a:ext cx="1913720" cy="8950576"/>
          </a:xfrm>
          <a:prstGeom prst="bentConnector3">
            <a:avLst>
              <a:gd name="adj1" fmla="val 5668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289958" y="-3924661"/>
            <a:ext cx="6460164" cy="373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607757" y="-3694616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연승처리 </a:t>
            </a:r>
            <a:r>
              <a:rPr lang="ko-KR" altLang="en-US" sz="1200" dirty="0" err="1">
                <a:solidFill>
                  <a:schemeClr val="tx1"/>
                </a:solidFill>
              </a:rPr>
              <a:t>로직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826236" y="-329858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37584" y="-2408862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기본 획득 점수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720494" y="-1159260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-15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다이아몬드 145"/>
          <p:cNvSpPr/>
          <p:nvPr/>
        </p:nvSpPr>
        <p:spPr>
          <a:xfrm>
            <a:off x="8513666" y="3818217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승리했는가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0315703" y="4902138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8319622" y="4953485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033156" y="-4341964"/>
            <a:ext cx="2708340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연승계산 프로세스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-4127484" y="10090735"/>
            <a:ext cx="3172858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연승</a:t>
            </a:r>
            <a:r>
              <a:rPr lang="en-US" altLang="ko-KR" dirty="0"/>
              <a:t>/</a:t>
            </a:r>
            <a:r>
              <a:rPr lang="ko-KR" altLang="en-US"/>
              <a:t>연패 계산 </a:t>
            </a:r>
            <a:r>
              <a:rPr lang="ko-KR" altLang="en-US" dirty="0"/>
              <a:t>프로세스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648932" y="-2428614"/>
            <a:ext cx="1523320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+(</a:t>
            </a:r>
            <a:r>
              <a:rPr lang="ko-KR" altLang="en-US" sz="1200">
                <a:solidFill>
                  <a:schemeClr val="tx1"/>
                </a:solidFill>
              </a:rPr>
              <a:t>연승 </a:t>
            </a:r>
            <a:r>
              <a:rPr lang="en-US" altLang="ko-KR" sz="1200" dirty="0">
                <a:solidFill>
                  <a:schemeClr val="tx1"/>
                </a:solidFill>
              </a:rPr>
              <a:t>X 20)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다이아몬드 56"/>
          <p:cNvSpPr/>
          <p:nvPr/>
        </p:nvSpPr>
        <p:spPr>
          <a:xfrm>
            <a:off x="6370435" y="-5485902"/>
            <a:ext cx="2832100" cy="6765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매칭검색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50" idx="3"/>
            <a:endCxn id="5" idx="1"/>
          </p:cNvCxnSpPr>
          <p:nvPr/>
        </p:nvCxnSpPr>
        <p:spPr>
          <a:xfrm flipV="1">
            <a:off x="-954626" y="10343126"/>
            <a:ext cx="1720934" cy="10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15" idx="2"/>
            <a:endCxn id="5" idx="0"/>
          </p:cNvCxnSpPr>
          <p:nvPr/>
        </p:nvCxnSpPr>
        <p:spPr>
          <a:xfrm rot="5400000">
            <a:off x="1746138" y="8635637"/>
            <a:ext cx="1144038" cy="1804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모서리가 둥근 직사각형 177"/>
          <p:cNvSpPr/>
          <p:nvPr/>
        </p:nvSpPr>
        <p:spPr>
          <a:xfrm>
            <a:off x="826236" y="-2556301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826236" y="-1867749"/>
            <a:ext cx="1299484" cy="46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연승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십자형 179"/>
          <p:cNvSpPr/>
          <p:nvPr/>
        </p:nvSpPr>
        <p:spPr>
          <a:xfrm>
            <a:off x="4145089" y="-2361660"/>
            <a:ext cx="395821" cy="395821"/>
          </a:xfrm>
          <a:prstGeom prst="plus">
            <a:avLst>
              <a:gd name="adj" fmla="val 3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6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28174</TotalTime>
  <Words>1386</Words>
  <Application>Microsoft Office PowerPoint</Application>
  <PresentationFormat>와이드스크린</PresentationFormat>
  <Paragraphs>633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모마카카오팀이경표</dc:creator>
  <cp:lastModifiedBy>Yun-Seok Seo</cp:lastModifiedBy>
  <cp:revision>228</cp:revision>
  <dcterms:created xsi:type="dcterms:W3CDTF">2016-08-18T12:58:17Z</dcterms:created>
  <dcterms:modified xsi:type="dcterms:W3CDTF">2017-07-16T08:28:54Z</dcterms:modified>
</cp:coreProperties>
</file>