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85" r:id="rId3"/>
    <p:sldId id="276" r:id="rId4"/>
    <p:sldId id="258" r:id="rId5"/>
    <p:sldId id="278" r:id="rId6"/>
    <p:sldId id="284" r:id="rId7"/>
    <p:sldId id="279" r:id="rId8"/>
    <p:sldId id="277" r:id="rId9"/>
    <p:sldId id="280" r:id="rId10"/>
    <p:sldId id="286" r:id="rId11"/>
    <p:sldId id="269" r:id="rId12"/>
    <p:sldId id="282" r:id="rId13"/>
    <p:sldId id="283" r:id="rId14"/>
    <p:sldId id="271" r:id="rId15"/>
    <p:sldId id="268" r:id="rId16"/>
    <p:sldId id="264" r:id="rId17"/>
    <p:sldId id="267" r:id="rId18"/>
    <p:sldId id="265" r:id="rId19"/>
    <p:sldId id="270" r:id="rId20"/>
    <p:sldId id="259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100" d="100"/>
          <a:sy n="100" d="100"/>
        </p:scale>
        <p:origin x="10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4586705" y="1447342"/>
            <a:ext cx="6133425" cy="41667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212" name="C R E D I T"/>
          <p:cNvSpPr/>
          <p:nvPr/>
        </p:nvSpPr>
        <p:spPr>
          <a:xfrm>
            <a:off x="6981759" y="1780950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/>
              <a:t>C R E D I T</a:t>
            </a:r>
          </a:p>
        </p:txBody>
      </p:sp>
      <p:sp>
        <p:nvSpPr>
          <p:cNvPr id="213" name="NAME LIST"/>
          <p:cNvSpPr/>
          <p:nvPr/>
        </p:nvSpPr>
        <p:spPr>
          <a:xfrm>
            <a:off x="5210664" y="2293768"/>
            <a:ext cx="4885507" cy="256009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2000"/>
              <a:t>NAME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0452" y="33891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버튼을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358373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43767" y="474000"/>
            <a:ext cx="5809200" cy="67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게임방법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3767" y="985300"/>
            <a:ext cx="11618400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</a:t>
            </a:r>
            <a:r>
              <a:rPr lang="ko" altLang="en-US" dirty="0">
                <a:solidFill>
                  <a:schemeClr val="dk1"/>
                </a:solidFill>
              </a:rPr>
              <a:t>화살표 키</a:t>
            </a:r>
            <a:r>
              <a:rPr lang="en-US" altLang="ko" dirty="0"/>
              <a:t>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endParaRPr dirty="0"/>
          </a:p>
          <a:p>
            <a:r>
              <a:rPr lang="ko" altLang="en-US" dirty="0"/>
              <a:t>부스터</a:t>
            </a:r>
            <a:r>
              <a:rPr lang="en-US" altLang="ko" dirty="0"/>
              <a:t>(X</a:t>
            </a:r>
            <a:r>
              <a:rPr lang="ko" altLang="en-US" dirty="0"/>
              <a:t>키</a:t>
            </a:r>
            <a:r>
              <a:rPr lang="en-US" altLang="ko" dirty="0"/>
              <a:t>):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. 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</a:t>
            </a:r>
          </a:p>
          <a:p>
            <a:endParaRPr dirty="0"/>
          </a:p>
          <a:p>
            <a:r>
              <a:rPr lang="ko" altLang="en-US" dirty="0"/>
              <a:t>충전</a:t>
            </a:r>
            <a:r>
              <a:rPr lang="en-US" altLang="ko" dirty="0"/>
              <a:t>(Z</a:t>
            </a:r>
            <a:r>
              <a:rPr lang="ko" altLang="en-US" dirty="0"/>
              <a:t>키</a:t>
            </a:r>
            <a:r>
              <a:rPr lang="en-US" altLang="ko" dirty="0"/>
              <a:t>): </a:t>
            </a:r>
            <a:r>
              <a:rPr lang="ko" altLang="en-US" dirty="0"/>
              <a:t>기를 모아 </a:t>
            </a:r>
            <a:r>
              <a:rPr lang="en-US" altLang="ko" dirty="0"/>
              <a:t>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부스터를 쓰면</a:t>
            </a:r>
            <a:r>
              <a:rPr lang="en-US" altLang="ko" dirty="0"/>
              <a:t>(Z</a:t>
            </a:r>
            <a:r>
              <a:rPr lang="ko" altLang="en-US" dirty="0"/>
              <a:t>키 </a:t>
            </a:r>
            <a:r>
              <a:rPr lang="en-US" altLang="ko" dirty="0"/>
              <a:t>+ X</a:t>
            </a:r>
            <a:r>
              <a:rPr lang="ko" altLang="en-US" dirty="0"/>
              <a:t>키</a:t>
            </a:r>
            <a:r>
              <a:rPr lang="en-US" altLang="ko" dirty="0"/>
              <a:t>) </a:t>
            </a:r>
            <a:r>
              <a:rPr lang="ko" altLang="en-US" dirty="0"/>
              <a:t>특수기술이 나간다</a:t>
            </a:r>
            <a:r>
              <a:rPr lang="en-US" altLang="ko" dirty="0"/>
              <a:t>. (</a:t>
            </a:r>
            <a:r>
              <a:rPr lang="ko" altLang="en-US" dirty="0"/>
              <a:t>캐릭터마다 다르다</a:t>
            </a:r>
            <a:r>
              <a:rPr lang="en-US" altLang="ko" dirty="0"/>
              <a:t>)</a:t>
            </a:r>
          </a:p>
          <a:p>
            <a:endParaRPr dirty="0"/>
          </a:p>
          <a:p>
            <a:r>
              <a:rPr lang="ko" altLang="en-US" dirty="0"/>
              <a:t>회피</a:t>
            </a:r>
            <a:r>
              <a:rPr lang="en-US" altLang="ko" dirty="0"/>
              <a:t>(</a:t>
            </a:r>
            <a:r>
              <a:rPr lang="ko" altLang="en-US" dirty="0"/>
              <a:t>스페이스바</a:t>
            </a:r>
            <a:r>
              <a:rPr lang="en-US" altLang="ko" dirty="0"/>
              <a:t>): </a:t>
            </a:r>
            <a:r>
              <a:rPr lang="ko" altLang="en-US" dirty="0"/>
              <a:t>짧은 시간 무적이 되고 특정 방향으로 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552280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4795065"/>
            <a:ext cx="1753787" cy="67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30102"/>
            <a:ext cx="6613321" cy="3719993"/>
          </a:xfrm>
          <a:prstGeom prst="rect">
            <a:avLst/>
          </a:prstGeom>
        </p:spPr>
      </p:pic>
      <p:pic>
        <p:nvPicPr>
          <p:cNvPr id="7" name="Shape 87"/>
          <p:cNvPicPr preferRelativeResize="0"/>
          <p:nvPr/>
        </p:nvPicPr>
        <p:blipFill rotWithShape="1">
          <a:blip r:embed="rId3">
            <a:alphaModFix/>
          </a:blip>
          <a:srcRect l="1903" t="49168" b="23188"/>
          <a:stretch/>
        </p:blipFill>
        <p:spPr>
          <a:xfrm>
            <a:off x="3448229" y="2301972"/>
            <a:ext cx="1640600" cy="5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860" y="2465730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6794367" y="469499"/>
            <a:ext cx="1751694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 dirty="0"/>
              <a:t>제한시간</a:t>
            </a:r>
          </a:p>
        </p:txBody>
      </p:sp>
      <p:sp>
        <p:nvSpPr>
          <p:cNvPr id="11" name="Shape 91"/>
          <p:cNvSpPr txBox="1"/>
          <p:nvPr/>
        </p:nvSpPr>
        <p:spPr>
          <a:xfrm>
            <a:off x="7984347" y="60753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2 </a:t>
            </a:r>
            <a:r>
              <a:rPr lang="ko" altLang="en-US" sz="2400"/>
              <a:t>상태창</a:t>
            </a:r>
          </a:p>
        </p:txBody>
      </p:sp>
      <p:sp>
        <p:nvSpPr>
          <p:cNvPr id="12" name="Shape 92"/>
          <p:cNvSpPr txBox="1"/>
          <p:nvPr/>
        </p:nvSpPr>
        <p:spPr>
          <a:xfrm>
            <a:off x="1783147" y="716867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1 </a:t>
            </a:r>
            <a:r>
              <a:rPr lang="ko" altLang="en-US" sz="2400"/>
              <a:t>상태창</a:t>
            </a:r>
          </a:p>
        </p:txBody>
      </p:sp>
      <p:cxnSp>
        <p:nvCxnSpPr>
          <p:cNvPr id="13" name="Shape 93"/>
          <p:cNvCxnSpPr/>
          <p:nvPr/>
        </p:nvCxnSpPr>
        <p:spPr>
          <a:xfrm rot="10800000" flipH="1">
            <a:off x="8283733" y="1037700"/>
            <a:ext cx="767200" cy="5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94"/>
          <p:cNvCxnSpPr/>
          <p:nvPr/>
        </p:nvCxnSpPr>
        <p:spPr>
          <a:xfrm rot="10800000">
            <a:off x="7373354" y="150327"/>
            <a:ext cx="25200" cy="65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95"/>
          <p:cNvCxnSpPr/>
          <p:nvPr/>
        </p:nvCxnSpPr>
        <p:spPr>
          <a:xfrm rot="10800000">
            <a:off x="3034767" y="1064900"/>
            <a:ext cx="385200" cy="64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96"/>
          <p:cNvCxnSpPr/>
          <p:nvPr/>
        </p:nvCxnSpPr>
        <p:spPr>
          <a:xfrm rot="10800000" flipH="1">
            <a:off x="7841600" y="2679967"/>
            <a:ext cx="1940000" cy="57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97"/>
          <p:cNvCxnSpPr/>
          <p:nvPr/>
        </p:nvCxnSpPr>
        <p:spPr>
          <a:xfrm rot="10800000">
            <a:off x="2093500" y="4538767"/>
            <a:ext cx="1597200" cy="9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98"/>
          <p:cNvSpPr txBox="1"/>
          <p:nvPr/>
        </p:nvSpPr>
        <p:spPr>
          <a:xfrm>
            <a:off x="802280" y="41729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1</a:t>
            </a:r>
          </a:p>
        </p:txBody>
      </p:sp>
      <p:sp>
        <p:nvSpPr>
          <p:cNvPr id="19" name="Shape 99"/>
          <p:cNvSpPr/>
          <p:nvPr/>
        </p:nvSpPr>
        <p:spPr>
          <a:xfrm>
            <a:off x="3419967" y="2346200"/>
            <a:ext cx="5107600" cy="30228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Shape 100"/>
          <p:cNvSpPr txBox="1"/>
          <p:nvPr/>
        </p:nvSpPr>
        <p:spPr>
          <a:xfrm>
            <a:off x="9663613" y="23461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2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9564347" y="40080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카메라 범위</a:t>
            </a:r>
          </a:p>
        </p:txBody>
      </p:sp>
      <p:cxnSp>
        <p:nvCxnSpPr>
          <p:cNvPr id="22" name="Shape 102"/>
          <p:cNvCxnSpPr/>
          <p:nvPr/>
        </p:nvCxnSpPr>
        <p:spPr>
          <a:xfrm>
            <a:off x="8491300" y="4246167"/>
            <a:ext cx="1218000" cy="2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" name="Shape 104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9443" y="4231342"/>
            <a:ext cx="461967" cy="46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5"/>
          <p:cNvPicPr preferRelativeResize="0"/>
          <p:nvPr/>
        </p:nvPicPr>
        <p:blipFill rotWithShape="1">
          <a:blip r:embed="rId7">
            <a:alphaModFix/>
          </a:blip>
          <a:srcRect l="58990" t="64776" r="25679" b="8815"/>
          <a:stretch/>
        </p:blipFill>
        <p:spPr>
          <a:xfrm>
            <a:off x="9663583" y="5070784"/>
            <a:ext cx="956499" cy="92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850" y="1615283"/>
            <a:ext cx="461999" cy="4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9038" y="3161189"/>
            <a:ext cx="419571" cy="5933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108"/>
          <p:cNvSpPr txBox="1"/>
          <p:nvPr/>
        </p:nvSpPr>
        <p:spPr>
          <a:xfrm>
            <a:off x="8862400" y="6048100"/>
            <a:ext cx="33296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1333" b="1"/>
              <a:t>기둥</a:t>
            </a:r>
            <a:r>
              <a:rPr lang="en-US" altLang="ko" sz="1333" b="1"/>
              <a:t>:</a:t>
            </a:r>
            <a:r>
              <a:rPr lang="ko" altLang="en-US" sz="1333"/>
              <a:t> 맵에서 랜덤하게 생성</a:t>
            </a:r>
          </a:p>
          <a:p>
            <a:r>
              <a:rPr lang="ko" altLang="en-US" sz="1333"/>
              <a:t>엄폐물 역할</a:t>
            </a:r>
            <a:r>
              <a:rPr lang="en-US" altLang="ko" sz="1333"/>
              <a:t>, </a:t>
            </a:r>
            <a:r>
              <a:rPr lang="ko" altLang="en-US" sz="1333"/>
              <a:t>공격을 받을 수 있다</a:t>
            </a:r>
            <a:r>
              <a:rPr lang="en-US" altLang="ko" sz="1333"/>
              <a:t>. 1~2</a:t>
            </a:r>
            <a:r>
              <a:rPr lang="ko" altLang="en-US" sz="1333"/>
              <a:t>의 체력을 가지며 체력이 </a:t>
            </a:r>
            <a:r>
              <a:rPr lang="en-US" altLang="ko" sz="1333"/>
              <a:t>0</a:t>
            </a:r>
            <a:r>
              <a:rPr lang="ko" altLang="en-US" sz="1333"/>
              <a:t>이 되면 사라짐</a:t>
            </a:r>
          </a:p>
        </p:txBody>
      </p:sp>
      <p:pic>
        <p:nvPicPr>
          <p:cNvPr id="28" name="Shape 109"/>
          <p:cNvPicPr preferRelativeResize="0"/>
          <p:nvPr/>
        </p:nvPicPr>
        <p:blipFill rotWithShape="1">
          <a:blip r:embed="rId7">
            <a:alphaModFix/>
          </a:blip>
          <a:srcRect l="58990" t="64776" r="25679" b="8815"/>
          <a:stretch/>
        </p:blipFill>
        <p:spPr>
          <a:xfrm>
            <a:off x="6794367" y="4294750"/>
            <a:ext cx="956499" cy="92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110"/>
          <p:cNvCxnSpPr>
            <a:endCxn id="24" idx="1"/>
          </p:cNvCxnSpPr>
          <p:nvPr/>
        </p:nvCxnSpPr>
        <p:spPr>
          <a:xfrm>
            <a:off x="7502783" y="4723400"/>
            <a:ext cx="2160800" cy="81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</p:cNvCxnSpPr>
          <p:nvPr/>
        </p:nvCxnSpPr>
        <p:spPr>
          <a:xfrm rot="10800000">
            <a:off x="509480" y="2687525"/>
            <a:ext cx="1996000" cy="12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3185842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1" y="3269115"/>
            <a:ext cx="812698" cy="812698"/>
          </a:xfrm>
          <a:prstGeom prst="rect">
            <a:avLst/>
          </a:prstGeom>
        </p:spPr>
      </p:pic>
      <p:pic>
        <p:nvPicPr>
          <p:cNvPr id="31" name="Shape 87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03" t="74584"/>
          <a:stretch/>
        </p:blipFill>
        <p:spPr>
          <a:xfrm>
            <a:off x="3476491" y="2726478"/>
            <a:ext cx="1640600" cy="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87"/>
          <p:cNvPicPr preferRelativeResize="0"/>
          <p:nvPr/>
        </p:nvPicPr>
        <p:blipFill rotWithShape="1">
          <a:blip r:embed="rId3">
            <a:alphaModFix/>
          </a:blip>
          <a:srcRect l="1903" t="49168" b="23188"/>
          <a:stretch/>
        </p:blipFill>
        <p:spPr>
          <a:xfrm>
            <a:off x="7218115" y="2309520"/>
            <a:ext cx="1640600" cy="5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87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03" t="74584"/>
          <a:stretch/>
        </p:blipFill>
        <p:spPr>
          <a:xfrm flipH="1">
            <a:off x="6860145" y="2694395"/>
            <a:ext cx="1640600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4" y="1913324"/>
            <a:ext cx="6613321" cy="371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4629" y="7802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제한시간</a:t>
            </a:r>
            <a:endParaRPr lang="en-US" altLang="ko-KR" dirty="0"/>
          </a:p>
          <a:p>
            <a:r>
              <a:rPr lang="ko-KR" altLang="en-US" dirty="0" err="1"/>
              <a:t>서든데스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41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7" y="1460678"/>
            <a:ext cx="987141" cy="9871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8" y="4523246"/>
            <a:ext cx="812698" cy="8126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62" y="2447818"/>
            <a:ext cx="958111" cy="9581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8" y="3470944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72748" y="1492583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2748" y="2465209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2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72748" y="3437835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72748" y="4412614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973136"/>
            <a:ext cx="2246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7527" y="2628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86847" y="2071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2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0013" y="1964903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250 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368" y="2804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310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4931365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544086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193826"/>
            <a:ext cx="2796493" cy="595035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/>
            </a:pPr>
            <a:r>
              <a:t>옵션패널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182246"/>
            <a:ext cx="1984076" cy="595035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dirty="0" err="1"/>
              <a:t>게임</a:t>
            </a:r>
            <a:r>
              <a:rPr dirty="0"/>
              <a:t> </a:t>
            </a:r>
            <a:r>
              <a:rPr dirty="0" err="1"/>
              <a:t>종료</a:t>
            </a:r>
            <a:endParaRPr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879335"/>
            <a:ext cx="4459382" cy="595035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 err="1"/>
              <a:t>플레이어</a:t>
            </a:r>
            <a:r>
              <a:rPr dirty="0"/>
              <a:t> </a:t>
            </a:r>
            <a:r>
              <a:rPr dirty="0" err="1"/>
              <a:t>선택</a:t>
            </a:r>
            <a:r>
              <a:rPr lang="en-US" altLang="ko-KR" dirty="0"/>
              <a:t> </a:t>
            </a:r>
            <a:r>
              <a:rPr dirty="0"/>
              <a:t>씬</a:t>
            </a:r>
            <a:r>
              <a:rPr lang="en-US" altLang="ko-KR" dirty="0"/>
              <a:t> </a:t>
            </a:r>
            <a:r>
              <a:rPr dirty="0" err="1"/>
              <a:t>열기</a:t>
            </a:r>
            <a:endParaRPr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36916"/>
            <a:ext cx="2756967" cy="595035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 err="1"/>
              <a:t>크레딧씬</a:t>
            </a:r>
            <a:r>
              <a:rPr lang="en-US" altLang="ko-KR" dirty="0"/>
              <a:t> </a:t>
            </a:r>
            <a:r>
              <a:rPr dirty="0" err="1"/>
              <a:t>열기</a:t>
            </a:r>
            <a:endParaRPr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239967"/>
            <a:ext cx="3170423" cy="595035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 err="1"/>
              <a:t>가이드패널</a:t>
            </a:r>
            <a:r>
              <a:rPr dirty="0"/>
              <a:t> </a:t>
            </a:r>
            <a:r>
              <a:rPr dirty="0" err="1"/>
              <a:t>열기</a:t>
            </a:r>
            <a:endParaRPr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305524" y="162749"/>
            <a:ext cx="1751694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제한시간</a:t>
            </a:r>
          </a:p>
        </p:txBody>
      </p:sp>
      <p:sp>
        <p:nvSpPr>
          <p:cNvPr id="12" name="Shape 92"/>
          <p:cNvSpPr txBox="1"/>
          <p:nvPr/>
        </p:nvSpPr>
        <p:spPr>
          <a:xfrm>
            <a:off x="1576065" y="6314941"/>
            <a:ext cx="3106377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플레이어 상태창</a:t>
            </a:r>
          </a:p>
        </p:txBody>
      </p:sp>
      <p:cxnSp>
        <p:nvCxnSpPr>
          <p:cNvPr id="17" name="Shape 97"/>
          <p:cNvCxnSpPr/>
          <p:nvPr/>
        </p:nvCxnSpPr>
        <p:spPr>
          <a:xfrm rot="10800000">
            <a:off x="2278058" y="4389220"/>
            <a:ext cx="1597200" cy="9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101"/>
          <p:cNvSpPr txBox="1"/>
          <p:nvPr/>
        </p:nvSpPr>
        <p:spPr>
          <a:xfrm>
            <a:off x="7160888" y="115984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카메라 범위</a:t>
            </a:r>
          </a:p>
        </p:txBody>
      </p:sp>
      <p:pic>
        <p:nvPicPr>
          <p:cNvPr id="26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39" y="3980485"/>
            <a:ext cx="419571" cy="59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29600" y="752104"/>
            <a:ext cx="169401" cy="9027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95317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endCxn id="12" idx="0"/>
          </p:cNvCxnSpPr>
          <p:nvPr/>
        </p:nvCxnSpPr>
        <p:spPr>
          <a:xfrm>
            <a:off x="3028426" y="5288077"/>
            <a:ext cx="100828" cy="10268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24250" y="966269"/>
            <a:ext cx="5359367" cy="4491556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7" name="Character control guide list…"/>
            <p:cNvSpPr/>
            <p:nvPr/>
          </p:nvSpPr>
          <p:spPr>
            <a:xfrm>
              <a:off x="15392419" y="4584372"/>
              <a:ext cx="7763403" cy="1561970"/>
            </a:xfrm>
            <a:prstGeom prst="rect">
              <a:avLst/>
            </a:pr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Character control guide list</a:t>
              </a:r>
            </a:p>
            <a:p>
              <a:pPr algn="ctr"/>
              <a:r>
                <a:rPr sz="2400" dirty="0"/>
                <a:t>. . .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714</Words>
  <Application>Microsoft Office PowerPoint</Application>
  <PresentationFormat>와이드스크린</PresentationFormat>
  <Paragraphs>192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50</cp:revision>
  <dcterms:created xsi:type="dcterms:W3CDTF">2017-04-28T15:27:23Z</dcterms:created>
  <dcterms:modified xsi:type="dcterms:W3CDTF">2017-04-29T07:32:24Z</dcterms:modified>
</cp:coreProperties>
</file>