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3399" y="2480853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97542" y="2480853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31685" y="2480853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65828" y="2480853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03695" y="186466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65828" y="4771047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게임결과</a:t>
            </a:r>
            <a:endParaRPr lang="ko-KR" altLang="en-US" dirty="0"/>
          </a:p>
        </p:txBody>
      </p:sp>
      <p:cxnSp>
        <p:nvCxnSpPr>
          <p:cNvPr id="27" name="연결선: 꺾임 26"/>
          <p:cNvCxnSpPr>
            <a:cxnSpLocks/>
            <a:stCxn id="22" idx="1"/>
            <a:endCxn id="5" idx="2"/>
          </p:cNvCxnSpPr>
          <p:nvPr/>
        </p:nvCxnSpPr>
        <p:spPr>
          <a:xfrm rot="10800000">
            <a:off x="4643308" y="4150262"/>
            <a:ext cx="4022521" cy="14554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/>
          <p:cNvCxnSpPr>
            <a:cxnSpLocks/>
            <a:stCxn id="22" idx="1"/>
            <a:endCxn id="3" idx="2"/>
          </p:cNvCxnSpPr>
          <p:nvPr/>
        </p:nvCxnSpPr>
        <p:spPr>
          <a:xfrm rot="10800000">
            <a:off x="2009164" y="4150262"/>
            <a:ext cx="6656664" cy="14554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/>
          <p:cNvCxnSpPr>
            <a:cxnSpLocks/>
            <a:stCxn id="3" idx="0"/>
            <a:endCxn id="16" idx="1"/>
          </p:cNvCxnSpPr>
          <p:nvPr/>
        </p:nvCxnSpPr>
        <p:spPr>
          <a:xfrm rot="5400000" flipH="1" flipV="1">
            <a:off x="1926588" y="1103747"/>
            <a:ext cx="1459682" cy="12945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7" idx="0"/>
            <a:endCxn id="16" idx="3"/>
          </p:cNvCxnSpPr>
          <p:nvPr/>
        </p:nvCxnSpPr>
        <p:spPr>
          <a:xfrm rot="16200000" flipV="1">
            <a:off x="7123568" y="-307172"/>
            <a:ext cx="1459682" cy="41163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61949" y="3315557"/>
            <a:ext cx="683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689939" y="3315557"/>
            <a:ext cx="683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213585" y="3315557"/>
            <a:ext cx="683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2"/>
            <a:endCxn id="22" idx="0"/>
          </p:cNvCxnSpPr>
          <p:nvPr/>
        </p:nvCxnSpPr>
        <p:spPr>
          <a:xfrm>
            <a:off x="9911593" y="4150262"/>
            <a:ext cx="0" cy="620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38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 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모드 선택 씬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973136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39668" y="671119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캐릭터는 체력이 </a:t>
            </a:r>
            <a:r>
              <a:rPr lang="en-US" altLang="ko-KR" dirty="0"/>
              <a:t>3/</a:t>
            </a:r>
            <a:r>
              <a:rPr lang="ko-KR" altLang="en-US" dirty="0"/>
              <a:t>에너지가 </a:t>
            </a:r>
            <a:r>
              <a:rPr lang="en-US" altLang="ko-KR" dirty="0"/>
              <a:t>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(Z+X):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부스터공격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98581" y="2981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5353" y="2349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59315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피격범위가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152" y="2865078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3809680" y="997578"/>
            <a:ext cx="5620285" cy="5456688"/>
          </a:xfrm>
          <a:prstGeom prst="pie">
            <a:avLst>
              <a:gd name="adj1" fmla="val 11681501"/>
              <a:gd name="adj2" fmla="val 162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(Z+X):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262526" y="2434400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64" y="2666704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50132" y="22729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8549" y="5453929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250 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610027" y="4001424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908987" y="3752043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50132" y="3752043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45803" y="3752043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841474" y="3752043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(Z+X):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20922" y="3025704"/>
            <a:ext cx="3393705" cy="3380016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00049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527356" y="4050614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94" y="4282918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610236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3869721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43368" y="2603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640945" y="2800404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4476" y="2157711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8953" y="5331375"/>
            <a:ext cx="3541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 반인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200073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4931365" y="4763973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544086" y="4763973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 flipV="1">
            <a:off x="6143920" y="4763973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94" y="3938621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oost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87126">
            <a:off x="1726775" y="3681786"/>
            <a:ext cx="1759219" cy="13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9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</a:t>
            </a:r>
            <a:r>
              <a:rPr lang="ko-KR" altLang="en-US" b="1" dirty="0" err="1"/>
              <a:t>누를경우</a:t>
            </a:r>
            <a:r>
              <a:rPr lang="ko-KR" altLang="en-US" b="1" dirty="0"/>
              <a:t> 발동</a:t>
            </a:r>
            <a:r>
              <a:rPr lang="en-US" altLang="ko-KR" b="1" dirty="0"/>
              <a:t>(</a:t>
            </a:r>
            <a:r>
              <a:rPr lang="ko-KR" altLang="en-US" b="1" dirty="0"/>
              <a:t>구르기가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009194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050614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282918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3989837"/>
            <a:ext cx="1461654" cy="14616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205414" flipH="1">
            <a:off x="2027425" y="3841419"/>
            <a:ext cx="1340100" cy="1340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64562" y="2648118"/>
            <a:ext cx="588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484372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100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375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31</cp:revision>
  <dcterms:created xsi:type="dcterms:W3CDTF">2017-04-28T15:27:23Z</dcterms:created>
  <dcterms:modified xsi:type="dcterms:W3CDTF">2017-04-28T21:02:25Z</dcterms:modified>
</cp:coreProperties>
</file>