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85" r:id="rId3"/>
    <p:sldId id="276" r:id="rId4"/>
    <p:sldId id="258" r:id="rId5"/>
    <p:sldId id="278" r:id="rId6"/>
    <p:sldId id="284" r:id="rId7"/>
    <p:sldId id="279" r:id="rId8"/>
    <p:sldId id="277" r:id="rId9"/>
    <p:sldId id="280" r:id="rId10"/>
    <p:sldId id="286" r:id="rId11"/>
    <p:sldId id="269" r:id="rId12"/>
    <p:sldId id="282" r:id="rId13"/>
    <p:sldId id="283" r:id="rId14"/>
    <p:sldId id="268" r:id="rId15"/>
    <p:sldId id="264" r:id="rId16"/>
    <p:sldId id="267" r:id="rId17"/>
    <p:sldId id="265" r:id="rId18"/>
    <p:sldId id="270" r:id="rId19"/>
    <p:sldId id="259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04031-5B01-4F61-8677-73B8A0B9E99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AC79-1783-46CE-A6B7-13C1AB236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437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10" Type="http://schemas.microsoft.com/office/2007/relationships/hdphoto" Target="../media/hdphoto5.wdp"/><Relationship Id="rId4" Type="http://schemas.microsoft.com/office/2007/relationships/hdphoto" Target="../media/hdphoto4.wdp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959" y="223302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6860" y="2233020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  <a:endParaRPr lang="en-US" altLang="ko-KR" dirty="0"/>
          </a:p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819" y="2233021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03463" y="742602"/>
            <a:ext cx="1591239" cy="6861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옵션</a:t>
            </a:r>
          </a:p>
        </p:txBody>
      </p:sp>
      <p:cxnSp>
        <p:nvCxnSpPr>
          <p:cNvPr id="33" name="연결선: 꺾임 32"/>
          <p:cNvCxnSpPr>
            <a:cxnSpLocks/>
            <a:stCxn id="3" idx="0"/>
            <a:endCxn id="16" idx="2"/>
          </p:cNvCxnSpPr>
          <p:nvPr/>
        </p:nvCxnSpPr>
        <p:spPr>
          <a:xfrm rot="5400000" flipH="1" flipV="1">
            <a:off x="1994287" y="1828229"/>
            <a:ext cx="804232" cy="5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3" idx="0"/>
            <a:endCxn id="53" idx="2"/>
          </p:cNvCxnSpPr>
          <p:nvPr/>
        </p:nvCxnSpPr>
        <p:spPr>
          <a:xfrm rot="5400000" flipH="1" flipV="1">
            <a:off x="3037634" y="784882"/>
            <a:ext cx="804232" cy="20920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" idx="3"/>
            <a:endCxn id="5" idx="1"/>
          </p:cNvCxnSpPr>
          <p:nvPr/>
        </p:nvCxnSpPr>
        <p:spPr>
          <a:xfrm flipV="1">
            <a:off x="3639489" y="3067725"/>
            <a:ext cx="46737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5" idx="3"/>
            <a:endCxn id="7" idx="1"/>
          </p:cNvCxnSpPr>
          <p:nvPr/>
        </p:nvCxnSpPr>
        <p:spPr>
          <a:xfrm>
            <a:off x="6598390" y="3067725"/>
            <a:ext cx="4284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3"/>
            <a:endCxn id="24" idx="1"/>
          </p:cNvCxnSpPr>
          <p:nvPr/>
        </p:nvCxnSpPr>
        <p:spPr>
          <a:xfrm>
            <a:off x="9518349" y="3067726"/>
            <a:ext cx="35682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>
            <a:off x="7455250" y="756219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옵션</a:t>
            </a:r>
          </a:p>
        </p:txBody>
      </p:sp>
      <p:cxnSp>
        <p:nvCxnSpPr>
          <p:cNvPr id="51" name="연결선: 꺾임 50"/>
          <p:cNvCxnSpPr>
            <a:cxnSpLocks/>
          </p:cNvCxnSpPr>
          <p:nvPr/>
        </p:nvCxnSpPr>
        <p:spPr>
          <a:xfrm rot="16200000" flipV="1">
            <a:off x="15543581" y="1456177"/>
            <a:ext cx="660974" cy="1388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47958" y="463351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크레딧</a:t>
            </a:r>
            <a:endParaRPr lang="ko-KR" altLang="en-US" dirty="0"/>
          </a:p>
        </p:txBody>
      </p:sp>
      <p:cxnSp>
        <p:nvCxnSpPr>
          <p:cNvPr id="57" name="연결선: 꺾임 56"/>
          <p:cNvCxnSpPr>
            <a:cxnSpLocks/>
            <a:stCxn id="3" idx="1"/>
            <a:endCxn id="56" idx="1"/>
          </p:cNvCxnSpPr>
          <p:nvPr/>
        </p:nvCxnSpPr>
        <p:spPr>
          <a:xfrm rot="10800000" flipV="1">
            <a:off x="1147959" y="3067729"/>
            <a:ext cx="1" cy="240049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75178" y="2721205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게임결과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03630" y="761384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가이드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68443" y="735747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</a:t>
            </a:r>
          </a:p>
        </p:txBody>
      </p:sp>
      <p:cxnSp>
        <p:nvCxnSpPr>
          <p:cNvPr id="58" name="직선 화살표 연결선 57"/>
          <p:cNvCxnSpPr>
            <a:cxnSpLocks/>
            <a:stCxn id="50" idx="3"/>
            <a:endCxn id="52" idx="1"/>
          </p:cNvCxnSpPr>
          <p:nvPr/>
        </p:nvCxnSpPr>
        <p:spPr>
          <a:xfrm>
            <a:off x="9089917" y="1102742"/>
            <a:ext cx="513713" cy="5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cxnSpLocks/>
            <a:stCxn id="24" idx="2"/>
            <a:endCxn id="3" idx="2"/>
          </p:cNvCxnSpPr>
          <p:nvPr/>
        </p:nvCxnSpPr>
        <p:spPr>
          <a:xfrm rot="5400000">
            <a:off x="6299027" y="-491053"/>
            <a:ext cx="488183" cy="8298788"/>
          </a:xfrm>
          <a:prstGeom prst="bentConnector3">
            <a:avLst>
              <a:gd name="adj1" fmla="val 1765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7" idx="0"/>
            <a:endCxn id="50" idx="2"/>
          </p:cNvCxnSpPr>
          <p:nvPr/>
        </p:nvCxnSpPr>
        <p:spPr>
          <a:xfrm flipV="1">
            <a:off x="8272584" y="1449264"/>
            <a:ext cx="0" cy="7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24" idx="2"/>
            <a:endCxn id="5" idx="2"/>
          </p:cNvCxnSpPr>
          <p:nvPr/>
        </p:nvCxnSpPr>
        <p:spPr>
          <a:xfrm rot="5400000">
            <a:off x="7778480" y="988396"/>
            <a:ext cx="488179" cy="5339887"/>
          </a:xfrm>
          <a:prstGeom prst="bentConnector3">
            <a:avLst>
              <a:gd name="adj1" fmla="val 173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75178" y="5468217"/>
            <a:ext cx="1542004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01412" y="5468218"/>
            <a:ext cx="1502218" cy="693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183754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직사각형"/>
          <p:cNvSpPr/>
          <p:nvPr/>
        </p:nvSpPr>
        <p:spPr>
          <a:xfrm>
            <a:off x="4586705" y="1447342"/>
            <a:ext cx="6133425" cy="416672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212" name="C R E D I T"/>
          <p:cNvSpPr/>
          <p:nvPr/>
        </p:nvSpPr>
        <p:spPr>
          <a:xfrm>
            <a:off x="6981759" y="1780950"/>
            <a:ext cx="134331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/>
              <a:t>C R E D I T</a:t>
            </a:r>
          </a:p>
        </p:txBody>
      </p:sp>
      <p:sp>
        <p:nvSpPr>
          <p:cNvPr id="213" name="NAME LIST"/>
          <p:cNvSpPr/>
          <p:nvPr/>
        </p:nvSpPr>
        <p:spPr>
          <a:xfrm>
            <a:off x="5210664" y="2293768"/>
            <a:ext cx="4885507" cy="256009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algn="ctr"/>
            <a:r>
              <a:rPr sz="2000"/>
              <a:t>NAME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크레딧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0452" y="338915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 버튼을 누르면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7841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996" y="291098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298221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3" y="2417664"/>
            <a:ext cx="1629299" cy="20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43767" y="474000"/>
            <a:ext cx="5809200" cy="67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게임방법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43766" y="985300"/>
            <a:ext cx="11748233" cy="212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조작법</a:t>
            </a:r>
          </a:p>
          <a:p>
            <a:r>
              <a:rPr lang="ko" altLang="en-US" dirty="0"/>
              <a:t>이동</a:t>
            </a:r>
            <a:r>
              <a:rPr lang="en-US" altLang="ko" dirty="0"/>
              <a:t>(Move): </a:t>
            </a:r>
            <a:r>
              <a:rPr lang="ko" altLang="en-US" dirty="0"/>
              <a:t>상화좌우 </a:t>
            </a:r>
            <a:r>
              <a:rPr lang="en-US" altLang="ko" dirty="0"/>
              <a:t>8</a:t>
            </a:r>
            <a:r>
              <a:rPr lang="ko" altLang="en-US" dirty="0"/>
              <a:t>방향 이동</a:t>
            </a:r>
          </a:p>
          <a:p>
            <a:r>
              <a:rPr lang="ko-KR" altLang="en-US" dirty="0"/>
              <a:t>공격</a:t>
            </a:r>
            <a:r>
              <a:rPr lang="en-US" altLang="ko-KR" dirty="0"/>
              <a:t>(Launch)</a:t>
            </a:r>
            <a:r>
              <a:rPr lang="en-US" altLang="ko" dirty="0"/>
              <a:t>: MP</a:t>
            </a:r>
            <a:r>
              <a:rPr lang="ko" altLang="en-US" dirty="0"/>
              <a:t>를 소모하고 특정 방향으로 부스터를 쓰면서 돌진</a:t>
            </a:r>
            <a:r>
              <a:rPr lang="en-US" altLang="ko" dirty="0"/>
              <a:t>, </a:t>
            </a:r>
            <a:r>
              <a:rPr lang="ko" altLang="en-US" dirty="0"/>
              <a:t>적을 맞추면 하트를 하나 깎는다</a:t>
            </a:r>
            <a:r>
              <a:rPr lang="en-US" altLang="ko" dirty="0"/>
              <a:t>(</a:t>
            </a:r>
            <a:r>
              <a:rPr lang="ko" altLang="en-US" dirty="0"/>
              <a:t>오래눌렀다 뗄수록 멀리 날아간다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충전</a:t>
            </a:r>
            <a:r>
              <a:rPr lang="en-US" altLang="ko" dirty="0"/>
              <a:t>(Charge): MP</a:t>
            </a:r>
            <a:r>
              <a:rPr lang="ko" altLang="en-US" dirty="0"/>
              <a:t>를 충전시킨다</a:t>
            </a:r>
            <a:r>
              <a:rPr lang="en-US" altLang="ko" dirty="0"/>
              <a:t>. </a:t>
            </a:r>
            <a:r>
              <a:rPr lang="ko" altLang="en-US" dirty="0"/>
              <a:t>충전 중에 </a:t>
            </a:r>
            <a:r>
              <a:rPr lang="ko-KR" altLang="en-US" dirty="0"/>
              <a:t>공격</a:t>
            </a:r>
            <a:r>
              <a:rPr lang="en-US" altLang="ko-KR" dirty="0"/>
              <a:t>(Launch)</a:t>
            </a:r>
            <a:r>
              <a:rPr lang="ko-KR" altLang="en-US" dirty="0"/>
              <a:t>버튼을 누르면</a:t>
            </a:r>
            <a:r>
              <a:rPr lang="ko" altLang="en-US" dirty="0"/>
              <a:t> 특수기술이 나간다</a:t>
            </a:r>
            <a:r>
              <a:rPr lang="en-US" altLang="ko" dirty="0"/>
              <a:t>(</a:t>
            </a:r>
            <a:r>
              <a:rPr lang="ko" altLang="en-US" dirty="0"/>
              <a:t>캐릭터마다 다르다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회피</a:t>
            </a:r>
            <a:r>
              <a:rPr lang="en-US" altLang="ko" dirty="0"/>
              <a:t>(Evade): </a:t>
            </a:r>
            <a:r>
              <a:rPr lang="ko" altLang="en-US" dirty="0"/>
              <a:t>짧은 시간 무적이 되고 특정 방향으로 </a:t>
            </a:r>
            <a:r>
              <a:rPr lang="ko-KR" altLang="en-US" dirty="0"/>
              <a:t>짧게 </a:t>
            </a:r>
            <a:r>
              <a:rPr lang="ko" altLang="en-US" dirty="0"/>
              <a:t>뛴다</a:t>
            </a:r>
            <a:r>
              <a:rPr lang="en-US" altLang="ko" dirty="0"/>
              <a:t>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67" y="4356730"/>
            <a:ext cx="11436800" cy="133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스테이터스</a:t>
            </a:r>
          </a:p>
          <a:p>
            <a:r>
              <a:rPr lang="ko" altLang="en-US" dirty="0"/>
              <a:t>하트</a:t>
            </a:r>
            <a:r>
              <a:rPr lang="en-US" altLang="ko" dirty="0"/>
              <a:t>(HP): </a:t>
            </a:r>
            <a:r>
              <a:rPr lang="ko" altLang="en-US" dirty="0"/>
              <a:t>체력</a:t>
            </a:r>
            <a:r>
              <a:rPr lang="en-US" altLang="ko" dirty="0"/>
              <a:t>, 1~5 </a:t>
            </a:r>
            <a:r>
              <a:rPr lang="ko" altLang="en-US" dirty="0"/>
              <a:t>사이의 값을 가지며 데미지를 받으면 한개씩 깎이고 </a:t>
            </a:r>
            <a:r>
              <a:rPr lang="en-US" altLang="ko" dirty="0"/>
              <a:t>0</a:t>
            </a:r>
            <a:r>
              <a:rPr lang="ko" altLang="en-US" dirty="0"/>
              <a:t>이 되면 죽는다</a:t>
            </a:r>
            <a:r>
              <a:rPr lang="en-US" altLang="ko" dirty="0"/>
              <a:t>.</a:t>
            </a:r>
          </a:p>
          <a:p>
            <a:r>
              <a:rPr lang="ko" altLang="en-US" dirty="0"/>
              <a:t>연료</a:t>
            </a:r>
            <a:r>
              <a:rPr lang="en-US" altLang="ko" dirty="0"/>
              <a:t>(MP): </a:t>
            </a:r>
            <a:r>
              <a:rPr lang="ko" altLang="en-US" dirty="0"/>
              <a:t>마나</a:t>
            </a:r>
            <a:r>
              <a:rPr lang="en-US" altLang="ko" dirty="0"/>
              <a:t>, 1~100</a:t>
            </a:r>
            <a:r>
              <a:rPr lang="ko" altLang="en-US" dirty="0"/>
              <a:t>사이의 값을 가진다</a:t>
            </a:r>
            <a:r>
              <a:rPr lang="en-US" altLang="ko" dirty="0"/>
              <a:t>. </a:t>
            </a:r>
            <a:r>
              <a:rPr lang="ko" altLang="en-US" dirty="0"/>
              <a:t>공격을 할때마다 감소</a:t>
            </a:r>
            <a:r>
              <a:rPr lang="en-US" altLang="ko" dirty="0"/>
              <a:t>, </a:t>
            </a:r>
            <a:r>
              <a:rPr lang="ko" altLang="en-US" dirty="0"/>
              <a:t>충전키를 누르고 있으면 오른다</a:t>
            </a:r>
            <a:r>
              <a:rPr lang="en-US" altLang="ko" dirty="0"/>
              <a:t>.</a:t>
            </a:r>
          </a:p>
          <a:p>
            <a:endParaRPr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45" y="3628995"/>
            <a:ext cx="1753787" cy="67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97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28" y="595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930102"/>
            <a:ext cx="6613321" cy="3719993"/>
          </a:xfrm>
          <a:prstGeom prst="rect">
            <a:avLst/>
          </a:prstGeom>
        </p:spPr>
      </p:pic>
      <p:pic>
        <p:nvPicPr>
          <p:cNvPr id="23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8849" y="3433303"/>
            <a:ext cx="461967" cy="46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108"/>
          <p:cNvSpPr txBox="1"/>
          <p:nvPr/>
        </p:nvSpPr>
        <p:spPr>
          <a:xfrm>
            <a:off x="7992331" y="5970271"/>
            <a:ext cx="3972756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1333" b="1" dirty="0"/>
              <a:t>기둥</a:t>
            </a:r>
            <a:r>
              <a:rPr lang="en-US" altLang="ko" sz="1333" b="1" dirty="0"/>
              <a:t>:</a:t>
            </a:r>
            <a:r>
              <a:rPr lang="ko" altLang="en-US" sz="1333" dirty="0"/>
              <a:t> 맵에서 랜덤하게 생성</a:t>
            </a:r>
            <a:r>
              <a:rPr lang="en-US" altLang="ko" sz="1333" dirty="0"/>
              <a:t>, </a:t>
            </a:r>
            <a:r>
              <a:rPr lang="ko" altLang="en-US" sz="1333" dirty="0"/>
              <a:t>엄폐물 역할</a:t>
            </a:r>
            <a:r>
              <a:rPr lang="en-US" altLang="ko" sz="1333" dirty="0"/>
              <a:t>, 2</a:t>
            </a:r>
            <a:r>
              <a:rPr lang="ko" altLang="en-US" sz="1333" dirty="0"/>
              <a:t>의 체력을 가지며 </a:t>
            </a:r>
            <a:r>
              <a:rPr lang="ko-KR" altLang="en-US" sz="1333" dirty="0"/>
              <a:t>두 번 공격받으면</a:t>
            </a:r>
            <a:r>
              <a:rPr lang="ko" altLang="en-US" sz="1333" dirty="0"/>
              <a:t> 사라짐</a:t>
            </a:r>
          </a:p>
        </p:txBody>
      </p:sp>
      <p:pic>
        <p:nvPicPr>
          <p:cNvPr id="2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5966363" y="2600793"/>
            <a:ext cx="352117" cy="647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hape 110"/>
          <p:cNvCxnSpPr>
            <a:cxnSpLocks/>
          </p:cNvCxnSpPr>
          <p:nvPr/>
        </p:nvCxnSpPr>
        <p:spPr>
          <a:xfrm>
            <a:off x="6227657" y="4556194"/>
            <a:ext cx="1901275" cy="156591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1392" y="3185842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19" y="3185842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44629" y="78028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제한시간 </a:t>
            </a:r>
            <a:r>
              <a:rPr lang="ko-KR" altLang="en-US" dirty="0" err="1"/>
              <a:t>서든데스</a:t>
            </a:r>
            <a:endParaRPr lang="ko-KR" altLang="en-US" dirty="0"/>
          </a:p>
        </p:txBody>
      </p:sp>
      <p:pic>
        <p:nvPicPr>
          <p:cNvPr id="3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9663583" y="4812100"/>
            <a:ext cx="630252" cy="115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5955963" y="3984463"/>
            <a:ext cx="352117" cy="64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1392" y="734516"/>
            <a:ext cx="848167" cy="460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75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12220" y="427203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2" y="612251"/>
            <a:ext cx="987141" cy="987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31590" y="625877"/>
            <a:ext cx="1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12220" y="3549580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12220" y="5115802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12220" y="1993425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2" y="2208122"/>
            <a:ext cx="958111" cy="9581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31590" y="2202879"/>
            <a:ext cx="188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1.3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29" y="3756170"/>
            <a:ext cx="812698" cy="8126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31590" y="3756170"/>
            <a:ext cx="16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5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0.7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29" y="5360117"/>
            <a:ext cx="812698" cy="8126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31590" y="5325256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19114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19407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9114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19407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319114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19407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독가스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19114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19407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폭발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19700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19700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919700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919700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반격</a:t>
            </a:r>
          </a:p>
        </p:txBody>
      </p:sp>
    </p:spTree>
    <p:extLst>
      <p:ext uri="{BB962C8B-B14F-4D97-AF65-F5344CB8AC3E}">
        <p14:creationId xmlns:p14="http://schemas.microsoft.com/office/powerpoint/2010/main" val="356894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400806"/>
            <a:ext cx="2916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2</a:t>
            </a:r>
          </a:p>
          <a:p>
            <a:r>
              <a:rPr lang="ko-KR" altLang="en-US" dirty="0"/>
              <a:t>이동범위 </a:t>
            </a:r>
            <a:r>
              <a:rPr lang="en-US" altLang="ko-KR" dirty="0"/>
              <a:t>: </a:t>
            </a:r>
            <a:r>
              <a:rPr lang="ko-KR" altLang="en-US" dirty="0"/>
              <a:t>본체길이의 </a:t>
            </a:r>
            <a:r>
              <a:rPr lang="en-US" altLang="ko-KR" dirty="0"/>
              <a:t>9</a:t>
            </a:r>
            <a:r>
              <a:rPr lang="ko-KR" altLang="en-US" dirty="0"/>
              <a:t>배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10360404" y="5486678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921022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827065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7364647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42680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551103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463336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74413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2880069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199994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436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6132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932" y="4116855"/>
            <a:ext cx="2438400" cy="2438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회피</a:t>
            </a:r>
            <a:r>
              <a:rPr lang="en-US" altLang="ko-KR" b="1" dirty="0"/>
              <a:t> – </a:t>
            </a:r>
            <a:r>
              <a:rPr lang="ko-KR" altLang="en-US" b="1" dirty="0"/>
              <a:t>전 캐릭터 동일</a:t>
            </a:r>
            <a:r>
              <a:rPr lang="en-US" altLang="ko-KR" b="1" dirty="0"/>
              <a:t>(</a:t>
            </a:r>
            <a:r>
              <a:rPr lang="ko-KR" altLang="en-US" b="1" dirty="0" err="1"/>
              <a:t>헤비</a:t>
            </a:r>
            <a:r>
              <a:rPr lang="ko-KR" altLang="en-US" b="1" dirty="0"/>
              <a:t> 제외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00084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89368" y="1822102"/>
            <a:ext cx="2953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이동거리 </a:t>
            </a:r>
            <a:r>
              <a:rPr lang="en-US" altLang="ko-KR" dirty="0"/>
              <a:t>: </a:t>
            </a:r>
            <a:r>
              <a:rPr lang="ko-KR" altLang="en-US" dirty="0"/>
              <a:t>본체 세배 거리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0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379" y="4116855"/>
            <a:ext cx="2438400" cy="2438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07270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06869" y="3739996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8357" y="309730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회피 도중에는 </a:t>
            </a:r>
            <a:endParaRPr lang="en-US" altLang="ko-KR" dirty="0"/>
          </a:p>
          <a:p>
            <a:pPr algn="ctr"/>
            <a:r>
              <a:rPr lang="ko-KR" altLang="en-US" dirty="0"/>
              <a:t>피격판정 없음</a:t>
            </a:r>
          </a:p>
        </p:txBody>
      </p:sp>
      <p:grpSp>
        <p:nvGrpSpPr>
          <p:cNvPr id="27" name="그룹 26"/>
          <p:cNvGrpSpPr/>
          <p:nvPr/>
        </p:nvGrpSpPr>
        <p:grpSpPr>
          <a:xfrm rot="2979399">
            <a:off x="4577968" y="2898281"/>
            <a:ext cx="1444502" cy="1759219"/>
            <a:chOff x="1923023" y="3485538"/>
            <a:chExt cx="1444502" cy="1759219"/>
          </a:xfrm>
        </p:grpSpPr>
        <p:pic>
          <p:nvPicPr>
            <p:cNvPr id="28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533314" y="6109349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6363813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5479240" y="592479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4531284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 rot="10800000">
            <a:off x="4900128" y="4750042"/>
            <a:ext cx="1775728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91144">
            <a:off x="4723221" y="3857427"/>
            <a:ext cx="2438400" cy="2438400"/>
          </a:xfrm>
          <a:prstGeom prst="rect">
            <a:avLst/>
          </a:prstGeom>
        </p:spPr>
      </p:pic>
      <p:sp>
        <p:nvSpPr>
          <p:cNvPr id="3" name="화살표: 원형 2"/>
          <p:cNvSpPr/>
          <p:nvPr/>
        </p:nvSpPr>
        <p:spPr>
          <a:xfrm rot="19456333" flipH="1">
            <a:off x="5834050" y="4527700"/>
            <a:ext cx="586309" cy="600423"/>
          </a:xfrm>
          <a:prstGeom prst="circularArrow">
            <a:avLst>
              <a:gd name="adj1" fmla="val 9781"/>
              <a:gd name="adj2" fmla="val 1142319"/>
              <a:gd name="adj3" fmla="val 21084036"/>
              <a:gd name="adj4" fmla="val 1843180"/>
              <a:gd name="adj5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43" y="4209442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누를 경우 발동</a:t>
            </a:r>
            <a:r>
              <a:rPr lang="en-US" altLang="ko-KR" b="1" dirty="0"/>
              <a:t>(</a:t>
            </a:r>
            <a:r>
              <a:rPr lang="ko-KR" altLang="en-US" b="1" dirty="0"/>
              <a:t>회피가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25800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321435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553739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4260658"/>
            <a:ext cx="1461654" cy="1461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23023" y="3756359"/>
            <a:ext cx="1444502" cy="1759219"/>
            <a:chOff x="1923023" y="3485538"/>
            <a:chExt cx="1444502" cy="1759219"/>
          </a:xfrm>
        </p:grpSpPr>
        <p:pic>
          <p:nvPicPr>
            <p:cNvPr id="15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64562" y="2279031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755193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4264427"/>
            <a:ext cx="933511" cy="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80" y="292775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캐릭터 </a:t>
            </a:r>
            <a:r>
              <a:rPr lang="ko-KR" altLang="en-US" sz="4400" b="1"/>
              <a:t>별 스킬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6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공격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3014" y="2989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6433" y="2416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164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일반공격의 </a:t>
            </a:r>
            <a:r>
              <a:rPr lang="en-US" altLang="ko-KR" dirty="0"/>
              <a:t>2</a:t>
            </a:r>
            <a:r>
              <a:rPr lang="ko-KR" altLang="en-US" dirty="0"/>
              <a:t>배 속도</a:t>
            </a:r>
            <a:endParaRPr lang="en-US" altLang="ko-KR" dirty="0"/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타격범위가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 I T L E"/>
          <p:cNvSpPr/>
          <p:nvPr/>
        </p:nvSpPr>
        <p:spPr>
          <a:xfrm>
            <a:off x="2356937" y="2426712"/>
            <a:ext cx="7553833" cy="134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sz="11500" dirty="0"/>
              <a:t>T I T L E</a:t>
            </a:r>
          </a:p>
        </p:txBody>
      </p:sp>
    </p:spTree>
    <p:extLst>
      <p:ext uri="{BB962C8B-B14F-4D97-AF65-F5344CB8AC3E}">
        <p14:creationId xmlns:p14="http://schemas.microsoft.com/office/powerpoint/2010/main" val="189790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1211" y="3943286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4069739" y="2075786"/>
            <a:ext cx="5620285" cy="5456688"/>
          </a:xfrm>
          <a:prstGeom prst="pie">
            <a:avLst>
              <a:gd name="adj1" fmla="val 11681501"/>
              <a:gd name="adj2" fmla="val 163138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522585" y="3512608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3" y="3744912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191" y="33511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30013" y="1964903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250 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각도 </a:t>
            </a:r>
            <a:r>
              <a:rPr lang="en-US" altLang="ko-KR" dirty="0"/>
              <a:t>90</a:t>
            </a:r>
            <a:r>
              <a:rPr lang="ko-KR" altLang="en-US" dirty="0"/>
              <a:t>도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70086" y="5079632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69046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10191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05862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01533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2035" y="3495056"/>
            <a:ext cx="2952413" cy="2940504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201833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703237" y="4251949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75" y="4484253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811571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4071056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368" y="28043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>
            <a:cxnSpLocks/>
            <a:endCxn id="17" idx="2"/>
          </p:cNvCxnSpPr>
          <p:nvPr/>
        </p:nvCxnSpPr>
        <p:spPr>
          <a:xfrm flipV="1">
            <a:off x="7021585" y="3466343"/>
            <a:ext cx="1036651" cy="4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3694" y="282001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1456" y="1821862"/>
            <a:ext cx="3310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4014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5036533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659461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100</a:t>
            </a:r>
          </a:p>
          <a:p>
            <a:r>
              <a:rPr lang="ko-KR" altLang="en-US" dirty="0"/>
              <a:t>지속시간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</a:t>
            </a:r>
            <a:r>
              <a:rPr lang="ko-KR" altLang="en-US" dirty="0"/>
              <a:t>일반공격 속도의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ART"/>
          <p:cNvSpPr/>
          <p:nvPr/>
        </p:nvSpPr>
        <p:spPr>
          <a:xfrm>
            <a:off x="5441976" y="2770311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START</a:t>
            </a:r>
          </a:p>
        </p:txBody>
      </p:sp>
      <p:sp>
        <p:nvSpPr>
          <p:cNvPr id="8" name="GUIDE"/>
          <p:cNvSpPr/>
          <p:nvPr/>
        </p:nvSpPr>
        <p:spPr>
          <a:xfrm>
            <a:off x="3597055" y="2553295"/>
            <a:ext cx="1379032" cy="45250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GUIDE</a:t>
            </a:r>
          </a:p>
        </p:txBody>
      </p:sp>
      <p:sp>
        <p:nvSpPr>
          <p:cNvPr id="9" name="OPTION"/>
          <p:cNvSpPr/>
          <p:nvPr/>
        </p:nvSpPr>
        <p:spPr>
          <a:xfrm>
            <a:off x="1855041" y="2553295"/>
            <a:ext cx="1639311" cy="43403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OPTION</a:t>
            </a:r>
          </a:p>
        </p:txBody>
      </p:sp>
      <p:sp>
        <p:nvSpPr>
          <p:cNvPr id="10" name="CREDIT"/>
          <p:cNvSpPr/>
          <p:nvPr/>
        </p:nvSpPr>
        <p:spPr>
          <a:xfrm>
            <a:off x="8395437" y="2579939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CREDIT</a:t>
            </a:r>
          </a:p>
        </p:txBody>
      </p:sp>
      <p:sp>
        <p:nvSpPr>
          <p:cNvPr id="11" name="EXIT"/>
          <p:cNvSpPr/>
          <p:nvPr/>
        </p:nvSpPr>
        <p:spPr>
          <a:xfrm>
            <a:off x="8981380" y="994416"/>
            <a:ext cx="1161612" cy="43403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EXIT</a:t>
            </a:r>
          </a:p>
        </p:txBody>
      </p:sp>
      <p:sp>
        <p:nvSpPr>
          <p:cNvPr id="12" name="옵션…"/>
          <p:cNvSpPr/>
          <p:nvPr/>
        </p:nvSpPr>
        <p:spPr>
          <a:xfrm>
            <a:off x="507720" y="1255381"/>
            <a:ext cx="279649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/>
              <a:t>옵션패널</a:t>
            </a:r>
            <a:r>
              <a:rPr lang="en-US" altLang="ko-KR" sz="2400" dirty="0"/>
              <a:t> </a:t>
            </a:r>
            <a:r>
              <a:rPr lang="ko-KR" altLang="en-US" sz="2400" dirty="0"/>
              <a:t>열</a:t>
            </a:r>
            <a:r>
              <a:rPr sz="2400" dirty="0"/>
              <a:t>기</a:t>
            </a:r>
          </a:p>
        </p:txBody>
      </p:sp>
      <p:sp>
        <p:nvSpPr>
          <p:cNvPr id="13" name="게임 종료"/>
          <p:cNvSpPr/>
          <p:nvPr/>
        </p:nvSpPr>
        <p:spPr>
          <a:xfrm>
            <a:off x="9631050" y="243801"/>
            <a:ext cx="1984076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r>
              <a:rPr sz="2400" dirty="0" err="1"/>
              <a:t>게임</a:t>
            </a:r>
            <a:r>
              <a:rPr sz="2400" dirty="0"/>
              <a:t> </a:t>
            </a:r>
            <a:r>
              <a:rPr sz="2400" dirty="0" err="1"/>
              <a:t>종료</a:t>
            </a:r>
            <a:endParaRPr sz="2400" dirty="0"/>
          </a:p>
        </p:txBody>
      </p:sp>
      <p:sp>
        <p:nvSpPr>
          <p:cNvPr id="14" name="플레이어 선택…"/>
          <p:cNvSpPr/>
          <p:nvPr/>
        </p:nvSpPr>
        <p:spPr>
          <a:xfrm>
            <a:off x="4031940" y="5940890"/>
            <a:ext cx="4459382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플레이어</a:t>
            </a:r>
            <a:r>
              <a:rPr sz="2400" dirty="0"/>
              <a:t> </a:t>
            </a:r>
            <a:r>
              <a:rPr sz="2400" dirty="0" err="1"/>
              <a:t>선택</a:t>
            </a:r>
            <a:r>
              <a:rPr lang="en-US" altLang="ko-KR" sz="2400" dirty="0"/>
              <a:t> </a:t>
            </a:r>
            <a:r>
              <a:rPr sz="2400" dirty="0"/>
              <a:t>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sp>
        <p:nvSpPr>
          <p:cNvPr id="15" name="크레딧…"/>
          <p:cNvSpPr/>
          <p:nvPr/>
        </p:nvSpPr>
        <p:spPr>
          <a:xfrm>
            <a:off x="9290797" y="4198471"/>
            <a:ext cx="2756967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크레딧씬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16" name="그룹"/>
          <p:cNvGrpSpPr/>
          <p:nvPr/>
        </p:nvGrpSpPr>
        <p:grpSpPr>
          <a:xfrm>
            <a:off x="2129267" y="1732905"/>
            <a:ext cx="386266" cy="804116"/>
            <a:chOff x="0" y="0"/>
            <a:chExt cx="776110" cy="2342332"/>
          </a:xfrm>
        </p:grpSpPr>
        <p:sp>
          <p:nvSpPr>
            <p:cNvPr id="17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" name="선"/>
          <p:cNvSpPr/>
          <p:nvPr/>
        </p:nvSpPr>
        <p:spPr>
          <a:xfrm>
            <a:off x="6286500" y="3314308"/>
            <a:ext cx="12700" cy="2455062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선"/>
          <p:cNvSpPr/>
          <p:nvPr/>
        </p:nvSpPr>
        <p:spPr>
          <a:xfrm>
            <a:off x="9182101" y="3013972"/>
            <a:ext cx="1318536" cy="1122944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선"/>
          <p:cNvSpPr/>
          <p:nvPr/>
        </p:nvSpPr>
        <p:spPr>
          <a:xfrm flipV="1">
            <a:off x="10142993" y="772132"/>
            <a:ext cx="386786" cy="439180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가이드…"/>
          <p:cNvSpPr/>
          <p:nvPr/>
        </p:nvSpPr>
        <p:spPr>
          <a:xfrm>
            <a:off x="2834946" y="301522"/>
            <a:ext cx="317042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가이드패널</a:t>
            </a:r>
            <a:r>
              <a:rPr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23" name="그룹"/>
          <p:cNvGrpSpPr/>
          <p:nvPr/>
        </p:nvGrpSpPr>
        <p:grpSpPr>
          <a:xfrm>
            <a:off x="4207736" y="835002"/>
            <a:ext cx="324908" cy="1608328"/>
            <a:chOff x="0" y="0"/>
            <a:chExt cx="776110" cy="2342332"/>
          </a:xfrm>
        </p:grpSpPr>
        <p:sp>
          <p:nvSpPr>
            <p:cNvPr id="24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256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 선택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메인화면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2399" y="527378"/>
            <a:ext cx="6802695" cy="5632910"/>
            <a:chOff x="8767839" y="657526"/>
            <a:chExt cx="12318802" cy="10200473"/>
          </a:xfrm>
        </p:grpSpPr>
        <p:sp>
          <p:nvSpPr>
            <p:cNvPr id="7" name="직사각형"/>
            <p:cNvSpPr/>
            <p:nvPr/>
          </p:nvSpPr>
          <p:spPr>
            <a:xfrm>
              <a:off x="8767839" y="657526"/>
              <a:ext cx="12318802" cy="10200473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O P T I O N"/>
            <p:cNvSpPr/>
            <p:nvPr/>
          </p:nvSpPr>
          <p:spPr>
            <a:xfrm>
              <a:off x="13229104" y="806708"/>
              <a:ext cx="339627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 P T I O N</a:t>
              </a:r>
            </a:p>
          </p:txBody>
        </p:sp>
        <p:sp>
          <p:nvSpPr>
            <p:cNvPr id="9" name="BGM"/>
            <p:cNvSpPr/>
            <p:nvPr/>
          </p:nvSpPr>
          <p:spPr>
            <a:xfrm>
              <a:off x="10126944" y="4017195"/>
              <a:ext cx="156072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BGM</a:t>
              </a:r>
            </a:p>
          </p:txBody>
        </p:sp>
        <p:sp>
          <p:nvSpPr>
            <p:cNvPr id="10" name="SFX"/>
            <p:cNvSpPr/>
            <p:nvPr/>
          </p:nvSpPr>
          <p:spPr>
            <a:xfrm>
              <a:off x="10232674" y="7135837"/>
              <a:ext cx="134926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SFX</a:t>
              </a:r>
            </a:p>
          </p:txBody>
        </p:sp>
        <p:sp>
          <p:nvSpPr>
            <p:cNvPr id="11" name="선"/>
            <p:cNvSpPr/>
            <p:nvPr/>
          </p:nvSpPr>
          <p:spPr>
            <a:xfrm>
              <a:off x="10692740" y="3289667"/>
              <a:ext cx="8418620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2" name="선"/>
            <p:cNvSpPr/>
            <p:nvPr/>
          </p:nvSpPr>
          <p:spPr>
            <a:xfrm>
              <a:off x="10297495" y="8876415"/>
              <a:ext cx="8418619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3" name="직사각형"/>
            <p:cNvSpPr/>
            <p:nvPr/>
          </p:nvSpPr>
          <p:spPr>
            <a:xfrm>
              <a:off x="10247115" y="8241415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PANEL CLOSE"/>
            <p:cNvSpPr/>
            <p:nvPr/>
          </p:nvSpPr>
          <p:spPr>
            <a:xfrm>
              <a:off x="10546949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Ok</a:t>
              </a:r>
              <a:endParaRPr dirty="0"/>
            </a:p>
          </p:txBody>
        </p:sp>
        <p:sp>
          <p:nvSpPr>
            <p:cNvPr id="15" name="음소거"/>
            <p:cNvSpPr/>
            <p:nvPr/>
          </p:nvSpPr>
          <p:spPr>
            <a:xfrm>
              <a:off x="19164570" y="5192191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음소거</a:t>
              </a:r>
              <a:endParaRPr sz="1400" dirty="0"/>
            </a:p>
          </p:txBody>
        </p:sp>
        <p:sp>
          <p:nvSpPr>
            <p:cNvPr id="16" name="음소거"/>
            <p:cNvSpPr/>
            <p:nvPr/>
          </p:nvSpPr>
          <p:spPr>
            <a:xfrm>
              <a:off x="19164570" y="8222188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/>
                <a:t>음소거</a:t>
              </a:r>
            </a:p>
          </p:txBody>
        </p:sp>
        <p:sp>
          <p:nvSpPr>
            <p:cNvPr id="19" name="MASTER"/>
            <p:cNvSpPr/>
            <p:nvPr/>
          </p:nvSpPr>
          <p:spPr>
            <a:xfrm>
              <a:off x="10182078" y="1744713"/>
              <a:ext cx="276034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MASTER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10247115" y="2654667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" name="그룹"/>
            <p:cNvGrpSpPr/>
            <p:nvPr/>
          </p:nvGrpSpPr>
          <p:grpSpPr>
            <a:xfrm>
              <a:off x="10247115" y="5211420"/>
              <a:ext cx="8864244" cy="1270001"/>
              <a:chOff x="0" y="0"/>
              <a:chExt cx="8864243" cy="1270000"/>
            </a:xfrm>
          </p:grpSpPr>
          <p:sp>
            <p:nvSpPr>
              <p:cNvPr id="22" name="직사각형"/>
              <p:cNvSpPr/>
              <p:nvPr/>
            </p:nvSpPr>
            <p:spPr>
              <a:xfrm>
                <a:off x="0" y="0"/>
                <a:ext cx="540078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선"/>
              <p:cNvSpPr/>
              <p:nvPr/>
            </p:nvSpPr>
            <p:spPr>
              <a:xfrm>
                <a:off x="445624" y="635000"/>
                <a:ext cx="8418620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25" name="PANEL CLOSE"/>
            <p:cNvSpPr/>
            <p:nvPr/>
          </p:nvSpPr>
          <p:spPr>
            <a:xfrm>
              <a:off x="15293903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Cancel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76065" y="1064386"/>
            <a:ext cx="9384804" cy="5278952"/>
            <a:chOff x="2810309" y="1930102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309" y="1930102"/>
              <a:ext cx="6613321" cy="3719993"/>
            </a:xfrm>
            <a:prstGeom prst="rect">
              <a:avLst/>
            </a:prstGeom>
          </p:spPr>
        </p:pic>
        <p:sp>
          <p:nvSpPr>
            <p:cNvPr id="19" name="Shape 99"/>
            <p:cNvSpPr/>
            <p:nvPr/>
          </p:nvSpPr>
          <p:spPr>
            <a:xfrm>
              <a:off x="3419967" y="2346200"/>
              <a:ext cx="5107600" cy="3022800"/>
            </a:xfrm>
            <a:prstGeom prst="rect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970" y="1830332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4682442" y="162749"/>
            <a:ext cx="2374776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sz="2400"/>
              <a:t>제한시간 </a:t>
            </a:r>
            <a:r>
              <a:rPr lang="ko-KR" altLang="en-US" sz="2400" dirty="0"/>
              <a:t>표시</a:t>
            </a:r>
            <a:endParaRPr lang="ko" altLang="en-US" sz="2400" dirty="0"/>
          </a:p>
        </p:txBody>
      </p:sp>
      <p:sp>
        <p:nvSpPr>
          <p:cNvPr id="12" name="Shape 92"/>
          <p:cNvSpPr txBox="1"/>
          <p:nvPr/>
        </p:nvSpPr>
        <p:spPr>
          <a:xfrm>
            <a:off x="1576065" y="6314941"/>
            <a:ext cx="3106377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sz="2400" dirty="0"/>
              <a:t>플레이어 상태창</a:t>
            </a:r>
          </a:p>
        </p:txBody>
      </p:sp>
      <p:cxnSp>
        <p:nvCxnSpPr>
          <p:cNvPr id="17" name="Shape 97"/>
          <p:cNvCxnSpPr/>
          <p:nvPr/>
        </p:nvCxnSpPr>
        <p:spPr>
          <a:xfrm rot="10800000">
            <a:off x="2278058" y="4389220"/>
            <a:ext cx="1597200" cy="9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101"/>
          <p:cNvSpPr txBox="1"/>
          <p:nvPr/>
        </p:nvSpPr>
        <p:spPr>
          <a:xfrm>
            <a:off x="7160888" y="160233"/>
            <a:ext cx="2528400" cy="6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sz="2400" dirty="0"/>
              <a:t>카메라 범위</a:t>
            </a:r>
          </a:p>
        </p:txBody>
      </p:sp>
      <p:pic>
        <p:nvPicPr>
          <p:cNvPr id="26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539" y="3980485"/>
            <a:ext cx="419571" cy="59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950" y="3036295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69" y="3119568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화면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88517" y="5052759"/>
            <a:ext cx="1853441" cy="727421"/>
            <a:chOff x="2664786" y="5108789"/>
            <a:chExt cx="1853441" cy="727421"/>
          </a:xfrm>
        </p:grpSpPr>
        <p:sp>
          <p:nvSpPr>
            <p:cNvPr id="40" name="직사각형 39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7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4374922" y="5052759"/>
            <a:ext cx="1853441" cy="727421"/>
            <a:chOff x="2664786" y="5108789"/>
            <a:chExt cx="1853441" cy="727421"/>
          </a:xfrm>
        </p:grpSpPr>
        <p:sp>
          <p:nvSpPr>
            <p:cNvPr id="43" name="직사각형 42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45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166793" y="5052758"/>
            <a:ext cx="1853441" cy="727421"/>
            <a:chOff x="2664786" y="5108789"/>
            <a:chExt cx="1853441" cy="727421"/>
          </a:xfrm>
        </p:grpSpPr>
        <p:sp>
          <p:nvSpPr>
            <p:cNvPr id="49" name="직사각형 48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1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7935814" y="5052759"/>
            <a:ext cx="1853441" cy="727421"/>
            <a:chOff x="2664786" y="5108789"/>
            <a:chExt cx="1853441" cy="727421"/>
          </a:xfrm>
        </p:grpSpPr>
        <p:sp>
          <p:nvSpPr>
            <p:cNvPr id="55" name="직사각형 54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7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2" name="Shape 111"/>
          <p:cNvCxnSpPr>
            <a:cxnSpLocks/>
          </p:cNvCxnSpPr>
          <p:nvPr/>
        </p:nvCxnSpPr>
        <p:spPr>
          <a:xfrm flipV="1">
            <a:off x="8230229" y="783294"/>
            <a:ext cx="195488" cy="8390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111"/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5869830" y="769149"/>
            <a:ext cx="216224" cy="106118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  <a:endCxn id="12" idx="0"/>
          </p:cNvCxnSpPr>
          <p:nvPr/>
        </p:nvCxnSpPr>
        <p:spPr>
          <a:xfrm>
            <a:off x="3028426" y="5288077"/>
            <a:ext cx="100828" cy="10268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140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8349" y="989709"/>
            <a:ext cx="9443988" cy="4800734"/>
            <a:chOff x="1892185" y="1562215"/>
            <a:chExt cx="16202237" cy="8236206"/>
          </a:xfrm>
        </p:grpSpPr>
        <p:sp>
          <p:nvSpPr>
            <p:cNvPr id="33" name="직사각형"/>
            <p:cNvSpPr/>
            <p:nvPr/>
          </p:nvSpPr>
          <p:spPr>
            <a:xfrm>
              <a:off x="6765834" y="1562215"/>
              <a:ext cx="6700200" cy="823620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GUIDE"/>
            <p:cNvSpPr/>
            <p:nvPr/>
          </p:nvSpPr>
          <p:spPr>
            <a:xfrm>
              <a:off x="9453151" y="5562689"/>
              <a:ext cx="1325564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GUIDE</a:t>
              </a:r>
            </a:p>
          </p:txBody>
        </p:sp>
        <p:sp>
          <p:nvSpPr>
            <p:cNvPr id="35" name="MAIN MENU"/>
            <p:cNvSpPr/>
            <p:nvPr/>
          </p:nvSpPr>
          <p:spPr>
            <a:xfrm>
              <a:off x="8867372" y="8275755"/>
              <a:ext cx="2497122" cy="65123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MAIN MENU</a:t>
              </a:r>
            </a:p>
          </p:txBody>
        </p:sp>
        <p:sp>
          <p:nvSpPr>
            <p:cNvPr id="36" name="RETURN"/>
            <p:cNvSpPr/>
            <p:nvPr/>
          </p:nvSpPr>
          <p:spPr>
            <a:xfrm>
              <a:off x="9287759" y="6905767"/>
              <a:ext cx="1656350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RETURN</a:t>
              </a:r>
            </a:p>
          </p:txBody>
        </p:sp>
        <p:sp>
          <p:nvSpPr>
            <p:cNvPr id="37" name="O P T I O N"/>
            <p:cNvSpPr/>
            <p:nvPr/>
          </p:nvSpPr>
          <p:spPr>
            <a:xfrm>
              <a:off x="8840787" y="1796389"/>
              <a:ext cx="307149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 P T I O N</a:t>
              </a:r>
            </a:p>
          </p:txBody>
        </p:sp>
        <p:sp>
          <p:nvSpPr>
            <p:cNvPr id="38" name="선"/>
            <p:cNvSpPr/>
            <p:nvPr/>
          </p:nvSpPr>
          <p:spPr>
            <a:xfrm>
              <a:off x="11279908" y="5888304"/>
              <a:ext cx="3311184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39" name="선"/>
            <p:cNvSpPr/>
            <p:nvPr/>
          </p:nvSpPr>
          <p:spPr>
            <a:xfrm flipH="1">
              <a:off x="5611189" y="7143028"/>
              <a:ext cx="3130428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0" name="선"/>
            <p:cNvSpPr/>
            <p:nvPr/>
          </p:nvSpPr>
          <p:spPr>
            <a:xfrm flipH="1">
              <a:off x="5611189" y="8554722"/>
              <a:ext cx="2649780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1" name="인게임…"/>
            <p:cNvSpPr/>
            <p:nvPr/>
          </p:nvSpPr>
          <p:spPr>
            <a:xfrm>
              <a:off x="1892185" y="6206030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인게임씬</a:t>
              </a:r>
              <a:endParaRPr sz="2400" dirty="0"/>
            </a:p>
            <a:p>
              <a:pPr algn="ctr">
                <a:defRPr sz="3200"/>
              </a:pPr>
              <a:r>
                <a:rPr sz="2400" dirty="0" err="1"/>
                <a:t>돌아가기</a:t>
              </a:r>
              <a:endParaRPr sz="2400" dirty="0"/>
            </a:p>
          </p:txBody>
        </p:sp>
        <p:sp>
          <p:nvSpPr>
            <p:cNvPr id="42" name="메인 메뉴…"/>
            <p:cNvSpPr/>
            <p:nvPr/>
          </p:nvSpPr>
          <p:spPr>
            <a:xfrm>
              <a:off x="1892185" y="8037952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메인</a:t>
              </a:r>
              <a:r>
                <a:rPr sz="2400" dirty="0"/>
                <a:t> </a:t>
              </a:r>
              <a:r>
                <a:rPr sz="2400" dirty="0" err="1"/>
                <a:t>메뉴</a:t>
              </a:r>
              <a:r>
                <a:rPr lang="en-US" altLang="ko-KR" sz="2400" dirty="0"/>
                <a:t> </a:t>
              </a:r>
            </a:p>
            <a:p>
              <a:pPr algn="ctr">
                <a:defRPr sz="3200"/>
              </a:pPr>
              <a:r>
                <a:rPr sz="2400" dirty="0"/>
                <a:t>씬</a:t>
              </a:r>
              <a:r>
                <a:rPr lang="en-US" altLang="ko-KR" sz="2400" dirty="0"/>
                <a:t> </a:t>
              </a:r>
              <a:r>
                <a:rPr sz="2400" dirty="0" err="1"/>
                <a:t>이동</a:t>
              </a:r>
              <a:endParaRPr sz="2400" dirty="0"/>
            </a:p>
          </p:txBody>
        </p:sp>
        <p:sp>
          <p:nvSpPr>
            <p:cNvPr id="43" name="MASTER VOLUME"/>
            <p:cNvSpPr/>
            <p:nvPr/>
          </p:nvSpPr>
          <p:spPr>
            <a:xfrm>
              <a:off x="6913450" y="2369600"/>
              <a:ext cx="6707988" cy="11000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/>
              </a:lvl1pPr>
            </a:lstStyle>
            <a:p>
              <a:r>
                <a:rPr dirty="0"/>
                <a:t>MASTER VOLUME</a:t>
              </a:r>
            </a:p>
          </p:txBody>
        </p:sp>
        <p:grpSp>
          <p:nvGrpSpPr>
            <p:cNvPr id="44" name="그룹"/>
            <p:cNvGrpSpPr/>
            <p:nvPr/>
          </p:nvGrpSpPr>
          <p:grpSpPr>
            <a:xfrm>
              <a:off x="7102091" y="3777577"/>
              <a:ext cx="6027686" cy="863601"/>
              <a:chOff x="0" y="0"/>
              <a:chExt cx="6027685" cy="863600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0" y="0"/>
                <a:ext cx="367254" cy="8636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선"/>
              <p:cNvSpPr/>
              <p:nvPr/>
            </p:nvSpPr>
            <p:spPr>
              <a:xfrm>
                <a:off x="303024" y="431800"/>
                <a:ext cx="5724662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47" name="인게임…"/>
            <p:cNvSpPr/>
            <p:nvPr/>
          </p:nvSpPr>
          <p:spPr>
            <a:xfrm>
              <a:off x="14542233" y="5166668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lang="ko-KR" altLang="en-US" sz="2400" dirty="0"/>
                <a:t>가이드 패널</a:t>
              </a:r>
              <a:endParaRPr lang="en-US" altLang="ko-KR" sz="2400" dirty="0"/>
            </a:p>
            <a:p>
              <a:pPr algn="ctr">
                <a:defRPr sz="3200"/>
              </a:pPr>
              <a:r>
                <a:rPr lang="ko-KR" altLang="en-US" sz="2400" dirty="0"/>
                <a:t>띄우기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9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결과창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62025" y="772898"/>
            <a:ext cx="9191625" cy="5886809"/>
            <a:chOff x="5433722" y="1233261"/>
            <a:chExt cx="17564860" cy="11249478"/>
          </a:xfrm>
        </p:grpSpPr>
        <p:pic>
          <p:nvPicPr>
            <p:cNvPr id="5" name="background.png" descr="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8418" t="36915" r="37257" b="39065"/>
            <a:stretch>
              <a:fillRect/>
            </a:stretch>
          </p:blipFill>
          <p:spPr>
            <a:xfrm>
              <a:off x="7231354" y="2162601"/>
              <a:ext cx="15767228" cy="875793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rocketeer.png" descr="rockete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33722" y="1233261"/>
              <a:ext cx="11249479" cy="112494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Player 1  W I N"/>
            <p:cNvSpPr/>
            <p:nvPr/>
          </p:nvSpPr>
          <p:spPr>
            <a:xfrm>
              <a:off x="14219679" y="3912784"/>
              <a:ext cx="7846777" cy="1489980"/>
            </a:xfrm>
            <a:prstGeom prst="rect">
              <a:avLst/>
            </a:prstGeom>
            <a:ln w="254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8000"/>
              </a:lvl1pPr>
            </a:lstStyle>
            <a:p>
              <a:r>
                <a:rPr sz="4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Player</a:t>
              </a:r>
              <a:r>
                <a:rPr sz="44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1  W I N</a:t>
              </a:r>
            </a:p>
          </p:txBody>
        </p:sp>
        <p:sp>
          <p:nvSpPr>
            <p:cNvPr id="8" name="RETRY"/>
            <p:cNvSpPr/>
            <p:nvPr/>
          </p:nvSpPr>
          <p:spPr>
            <a:xfrm>
              <a:off x="14437473" y="8712035"/>
              <a:ext cx="1437660" cy="725385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RETRY</a:t>
              </a:r>
            </a:p>
          </p:txBody>
        </p:sp>
        <p:sp>
          <p:nvSpPr>
            <p:cNvPr id="9" name="SELECT CHARACTER"/>
            <p:cNvSpPr/>
            <p:nvPr/>
          </p:nvSpPr>
          <p:spPr>
            <a:xfrm>
              <a:off x="17097567" y="8447367"/>
              <a:ext cx="2649614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SELECT</a:t>
              </a:r>
              <a:br/>
              <a:r>
                <a:t>CHARACTER</a:t>
              </a:r>
            </a:p>
          </p:txBody>
        </p:sp>
        <p:sp>
          <p:nvSpPr>
            <p:cNvPr id="10" name="MAIN…"/>
            <p:cNvSpPr/>
            <p:nvPr/>
          </p:nvSpPr>
          <p:spPr>
            <a:xfrm>
              <a:off x="20949427" y="8447367"/>
              <a:ext cx="1504070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MAIN 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4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524250" y="966269"/>
            <a:ext cx="5359367" cy="4491556"/>
            <a:chOff x="14298719" y="1557094"/>
            <a:chExt cx="9950803" cy="8339526"/>
          </a:xfrm>
        </p:grpSpPr>
        <p:sp>
          <p:nvSpPr>
            <p:cNvPr id="5" name="직사각형"/>
            <p:cNvSpPr/>
            <p:nvPr/>
          </p:nvSpPr>
          <p:spPr>
            <a:xfrm>
              <a:off x="14298719" y="1557094"/>
              <a:ext cx="9950803" cy="833952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4000"/>
            </a:p>
          </p:txBody>
        </p:sp>
        <p:sp>
          <p:nvSpPr>
            <p:cNvPr id="6" name="G U I D E"/>
            <p:cNvSpPr/>
            <p:nvPr/>
          </p:nvSpPr>
          <p:spPr>
            <a:xfrm>
              <a:off x="18026344" y="1971126"/>
              <a:ext cx="2663803" cy="876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G U I D E</a:t>
              </a:r>
            </a:p>
          </p:txBody>
        </p:sp>
        <p:sp>
          <p:nvSpPr>
            <p:cNvPr id="7" name="Character control guide list…"/>
            <p:cNvSpPr/>
            <p:nvPr/>
          </p:nvSpPr>
          <p:spPr>
            <a:xfrm>
              <a:off x="15392419" y="4584372"/>
              <a:ext cx="7763403" cy="1561970"/>
            </a:xfrm>
            <a:prstGeom prst="rect">
              <a:avLst/>
            </a:prstGeom>
            <a:gradFill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/>
            </a:gra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Character control guide list</a:t>
              </a:r>
            </a:p>
            <a:p>
              <a:pPr algn="ctr"/>
              <a:r>
                <a:rPr sz="2400" dirty="0"/>
                <a:t>. . .</a:t>
              </a:r>
            </a:p>
          </p:txBody>
        </p:sp>
        <p:sp>
          <p:nvSpPr>
            <p:cNvPr id="8" name="CLOSE"/>
            <p:cNvSpPr/>
            <p:nvPr/>
          </p:nvSpPr>
          <p:spPr>
            <a:xfrm>
              <a:off x="18332098" y="8321475"/>
              <a:ext cx="1853886" cy="876227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2400"/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6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721</Words>
  <Application>Microsoft Office PowerPoint</Application>
  <PresentationFormat>와이드스크린</PresentationFormat>
  <Paragraphs>197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59</cp:revision>
  <dcterms:created xsi:type="dcterms:W3CDTF">2017-04-28T15:27:23Z</dcterms:created>
  <dcterms:modified xsi:type="dcterms:W3CDTF">2017-04-29T08:38:34Z</dcterms:modified>
</cp:coreProperties>
</file>