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/>
          <p:nvPr>
            <p:ph type="body" sz="quarter" idx="14"/>
          </p:nvPr>
        </p:nvSpPr>
        <p:spPr>
          <a:xfrm>
            <a:off x="2387600" y="6038850"/>
            <a:ext cx="19621500" cy="901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11978538" y="13081000"/>
            <a:ext cx="414224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사운드 구성(파일)"/>
          <p:cNvSpPr/>
          <p:nvPr>
            <p:ph type="ctrTitle"/>
          </p:nvPr>
        </p:nvSpPr>
        <p:spPr>
          <a:xfrm>
            <a:off x="1777999" y="2122369"/>
            <a:ext cx="20828001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사운드 구성(파일)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45"/>
          <p:cNvSpPr/>
          <p:nvPr/>
        </p:nvSpPr>
        <p:spPr>
          <a:xfrm>
            <a:off x="601575" y="6809787"/>
            <a:ext cx="4509889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캐릭터별 (로켓티어)</a:t>
            </a:r>
          </a:p>
        </p:txBody>
      </p:sp>
      <p:sp>
        <p:nvSpPr>
          <p:cNvPr id="122" name="날아가기 Rocketeer_Fly…"/>
          <p:cNvSpPr/>
          <p:nvPr/>
        </p:nvSpPr>
        <p:spPr>
          <a:xfrm>
            <a:off x="601575" y="8238243"/>
            <a:ext cx="6198102" cy="238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날아가기 Rocketeer_Fly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회피 Rocketeer_Evade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스킬 Rocketeer_Skill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죽음Rocketeer_Dead</a:t>
            </a:r>
          </a:p>
        </p:txBody>
      </p:sp>
      <p:sp>
        <p:nvSpPr>
          <p:cNvPr id="123" name="TextBox 45"/>
          <p:cNvSpPr/>
          <p:nvPr/>
        </p:nvSpPr>
        <p:spPr>
          <a:xfrm>
            <a:off x="7460722" y="6809787"/>
            <a:ext cx="4509889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캐릭터별 (엔지니어)</a:t>
            </a:r>
          </a:p>
        </p:txBody>
      </p:sp>
      <p:sp>
        <p:nvSpPr>
          <p:cNvPr id="124" name="날아가기 Engineer_Fly…"/>
          <p:cNvSpPr/>
          <p:nvPr/>
        </p:nvSpPr>
        <p:spPr>
          <a:xfrm>
            <a:off x="7460722" y="8238243"/>
            <a:ext cx="6198102" cy="238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날아가기 Engineer_Fly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회피 Engineer_Evade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스킬 Engineer_Skill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죽음Engineer_Dead</a:t>
            </a:r>
          </a:p>
        </p:txBody>
      </p:sp>
      <p:sp>
        <p:nvSpPr>
          <p:cNvPr id="125" name="TextBox 45"/>
          <p:cNvSpPr/>
          <p:nvPr/>
        </p:nvSpPr>
        <p:spPr>
          <a:xfrm>
            <a:off x="13353522" y="6809787"/>
            <a:ext cx="3543165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캐릭터별 (헤비)</a:t>
            </a:r>
          </a:p>
        </p:txBody>
      </p:sp>
      <p:sp>
        <p:nvSpPr>
          <p:cNvPr id="126" name="이동 Heavy_Move…"/>
          <p:cNvSpPr/>
          <p:nvPr/>
        </p:nvSpPr>
        <p:spPr>
          <a:xfrm>
            <a:off x="13353522" y="8238243"/>
            <a:ext cx="4795844" cy="2956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이동 Heavy_Move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날아가기 Heavy_Fly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반격 Heavy_Counter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스킬 Heavy_Skill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죽음 Heavy_Dead</a:t>
            </a:r>
          </a:p>
        </p:txBody>
      </p:sp>
      <p:sp>
        <p:nvSpPr>
          <p:cNvPr id="127" name="TextBox 45"/>
          <p:cNvSpPr/>
          <p:nvPr/>
        </p:nvSpPr>
        <p:spPr>
          <a:xfrm>
            <a:off x="18279598" y="6809787"/>
            <a:ext cx="3543165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캐릭터별 (닥터)</a:t>
            </a:r>
          </a:p>
        </p:txBody>
      </p:sp>
      <p:sp>
        <p:nvSpPr>
          <p:cNvPr id="128" name="날아가기 Doctor_Fly…"/>
          <p:cNvSpPr/>
          <p:nvPr/>
        </p:nvSpPr>
        <p:spPr>
          <a:xfrm>
            <a:off x="18279598" y="8238243"/>
            <a:ext cx="6198102" cy="238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날아가기 Doctor_Fly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회피 Doctor_Evade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스킬 Doctor_Skill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죽음 Doctor_Dead</a:t>
            </a:r>
          </a:p>
        </p:txBody>
      </p:sp>
      <p:sp>
        <p:nvSpPr>
          <p:cNvPr id="129" name="TextBox 45"/>
          <p:cNvSpPr/>
          <p:nvPr/>
        </p:nvSpPr>
        <p:spPr>
          <a:xfrm>
            <a:off x="9092949" y="1094787"/>
            <a:ext cx="2791218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캐릭터 기본</a:t>
            </a:r>
          </a:p>
        </p:txBody>
      </p:sp>
      <p:sp>
        <p:nvSpPr>
          <p:cNvPr id="130" name="착지 Character_Landing…"/>
          <p:cNvSpPr/>
          <p:nvPr/>
        </p:nvSpPr>
        <p:spPr>
          <a:xfrm>
            <a:off x="9092949" y="2326687"/>
            <a:ext cx="6198102" cy="238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착지 Character_Landing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피격 Character_Hit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충전 Character_Charge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충돌 Character_Crush</a:t>
            </a:r>
          </a:p>
        </p:txBody>
      </p:sp>
      <p:sp>
        <p:nvSpPr>
          <p:cNvPr id="131" name="TextBox 45"/>
          <p:cNvSpPr/>
          <p:nvPr/>
        </p:nvSpPr>
        <p:spPr>
          <a:xfrm>
            <a:off x="501122" y="332787"/>
            <a:ext cx="4509889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SFX 파일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45"/>
          <p:cNvSpPr/>
          <p:nvPr/>
        </p:nvSpPr>
        <p:spPr>
          <a:xfrm>
            <a:off x="399522" y="408987"/>
            <a:ext cx="3654358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오브젝트 사운드</a:t>
            </a:r>
          </a:p>
        </p:txBody>
      </p:sp>
      <p:sp>
        <p:nvSpPr>
          <p:cNvPr id="134" name="아이템 생성(Item_Create)…"/>
          <p:cNvSpPr/>
          <p:nvPr/>
        </p:nvSpPr>
        <p:spPr>
          <a:xfrm>
            <a:off x="352965" y="2522326"/>
            <a:ext cx="9169060" cy="2956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아이템 생성(Item_Create)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아이템 사용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체력회복(Item_GetHp)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에너지회복(Item_GetMp)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에너지무한(버프)(Item_Extreme)</a:t>
            </a:r>
          </a:p>
        </p:txBody>
      </p:sp>
      <p:sp>
        <p:nvSpPr>
          <p:cNvPr id="135" name="TextBox 45"/>
          <p:cNvSpPr/>
          <p:nvPr/>
        </p:nvSpPr>
        <p:spPr>
          <a:xfrm>
            <a:off x="304460" y="1693011"/>
            <a:ext cx="1565657" cy="77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아이템</a:t>
            </a:r>
          </a:p>
        </p:txBody>
      </p:sp>
      <p:sp>
        <p:nvSpPr>
          <p:cNvPr id="136" name="파괴 Android_Destroyed"/>
          <p:cNvSpPr/>
          <p:nvPr/>
        </p:nvSpPr>
        <p:spPr>
          <a:xfrm>
            <a:off x="354282" y="7165235"/>
            <a:ext cx="7111660" cy="1194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1828800" indent="-1828800" algn="l" defTabSz="914400">
              <a:lnSpc>
                <a:spcPts val="7100"/>
              </a:lnSpc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파괴 Android_Destroyed</a:t>
            </a:r>
          </a:p>
        </p:txBody>
      </p:sp>
      <p:sp>
        <p:nvSpPr>
          <p:cNvPr id="137" name="TextBox 45"/>
          <p:cNvSpPr/>
          <p:nvPr/>
        </p:nvSpPr>
        <p:spPr>
          <a:xfrm>
            <a:off x="305777" y="6260507"/>
            <a:ext cx="6208102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장애물(안드로이드시체?)</a:t>
            </a:r>
          </a:p>
        </p:txBody>
      </p:sp>
      <p:sp>
        <p:nvSpPr>
          <p:cNvPr id="138" name="TextBox 45"/>
          <p:cNvSpPr/>
          <p:nvPr/>
        </p:nvSpPr>
        <p:spPr>
          <a:xfrm>
            <a:off x="362481" y="9197269"/>
            <a:ext cx="4348321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UI 사운드(기본)</a:t>
            </a:r>
          </a:p>
        </p:txBody>
      </p:sp>
      <p:sp>
        <p:nvSpPr>
          <p:cNvPr id="139" name="버튼커서 이동 UI_Move…"/>
          <p:cNvSpPr/>
          <p:nvPr/>
        </p:nvSpPr>
        <p:spPr>
          <a:xfrm>
            <a:off x="386733" y="10193925"/>
            <a:ext cx="8273809" cy="1808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버튼커서 이동 UI_Move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선택(확인,성공) UI_Click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취소(실패) UI_Cancel</a:t>
            </a:r>
          </a:p>
        </p:txBody>
      </p:sp>
      <p:sp>
        <p:nvSpPr>
          <p:cNvPr id="140" name="TextBox 45"/>
          <p:cNvSpPr/>
          <p:nvPr/>
        </p:nvSpPr>
        <p:spPr>
          <a:xfrm>
            <a:off x="11067522" y="408987"/>
            <a:ext cx="2385980" cy="81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algn="l" defTabSz="1828800">
              <a:defRPr b="1" sz="4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BGM파일</a:t>
            </a:r>
          </a:p>
        </p:txBody>
      </p:sp>
      <p:sp>
        <p:nvSpPr>
          <p:cNvPr id="141" name="메인메뉴 씬 BGM_MainMenu…"/>
          <p:cNvSpPr/>
          <p:nvPr/>
        </p:nvSpPr>
        <p:spPr>
          <a:xfrm>
            <a:off x="11147965" y="1734926"/>
            <a:ext cx="12449332" cy="35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>
            <a:spAutoFit/>
          </a:bodyPr>
          <a:lstStyle/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메인메뉴 씬 BGM_MainMenu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플레이어,캐릭터 선택 씬 BGM_Select_1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인게임 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시작 BGM_InGame_1</a:t>
            </a:r>
          </a:p>
          <a:p>
            <a:pPr lvl="1" marL="1299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HP가 1일때? or 서든데스? BGM_InGame2</a:t>
            </a:r>
          </a:p>
          <a:p>
            <a:pPr marL="410307" indent="-410307" algn="l" defTabSz="914400">
              <a:lnSpc>
                <a:spcPts val="7100"/>
              </a:lnSpc>
              <a:buSzPct val="100000"/>
              <a:buAutoNum type="arabicPeriod" startAt="1"/>
              <a:tabLst>
                <a:tab pos="1181100" algn="l"/>
                <a:tab pos="1828800" algn="l"/>
              </a:tabLst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게임 오버 BGM_GameOver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