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66" r:id="rId3"/>
    <p:sldId id="285" r:id="rId4"/>
    <p:sldId id="276" r:id="rId5"/>
    <p:sldId id="258" r:id="rId6"/>
    <p:sldId id="278" r:id="rId7"/>
    <p:sldId id="284" r:id="rId8"/>
    <p:sldId id="279" r:id="rId9"/>
    <p:sldId id="277" r:id="rId10"/>
    <p:sldId id="280" r:id="rId11"/>
    <p:sldId id="286" r:id="rId12"/>
    <p:sldId id="269" r:id="rId13"/>
    <p:sldId id="282" r:id="rId14"/>
    <p:sldId id="290" r:id="rId15"/>
    <p:sldId id="283" r:id="rId16"/>
    <p:sldId id="289" r:id="rId17"/>
    <p:sldId id="288" r:id="rId18"/>
    <p:sldId id="268" r:id="rId19"/>
    <p:sldId id="264" r:id="rId20"/>
    <p:sldId id="267" r:id="rId21"/>
    <p:sldId id="265" r:id="rId22"/>
    <p:sldId id="270" r:id="rId23"/>
    <p:sldId id="25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3846" y="1669409"/>
            <a:ext cx="40318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Maniacs</a:t>
            </a:r>
          </a:p>
          <a:p>
            <a:r>
              <a:rPr lang="en-US" altLang="ko-KR" sz="4400" b="1" dirty="0"/>
              <a:t>Championship</a:t>
            </a:r>
          </a:p>
          <a:p>
            <a:r>
              <a:rPr lang="en-US" altLang="ko-KR" sz="4400" b="1" dirty="0"/>
              <a:t>Frenzy</a:t>
            </a:r>
          </a:p>
          <a:p>
            <a:r>
              <a:rPr lang="en-US" altLang="ko-KR" sz="4400" b="1" dirty="0"/>
              <a:t>League</a:t>
            </a:r>
          </a:p>
          <a:p>
            <a:endParaRPr lang="ko-KR" altLang="en-US" sz="4400" b="1" dirty="0"/>
          </a:p>
        </p:txBody>
      </p:sp>
      <p:sp>
        <p:nvSpPr>
          <p:cNvPr id="3" name="직사각형 2"/>
          <p:cNvSpPr/>
          <p:nvPr/>
        </p:nvSpPr>
        <p:spPr>
          <a:xfrm>
            <a:off x="2765269" y="2204100"/>
            <a:ext cx="19942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/>
              <a:t>Rocket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301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24250" y="966269"/>
            <a:ext cx="5359367" cy="4491556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7" name="Character control guide list…"/>
            <p:cNvSpPr/>
            <p:nvPr/>
          </p:nvSpPr>
          <p:spPr>
            <a:xfrm>
              <a:off x="15392419" y="4584372"/>
              <a:ext cx="7763403" cy="1561970"/>
            </a:xfrm>
            <a:prstGeom prst="rect">
              <a:avLst/>
            </a:pr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Character control guide list</a:t>
              </a:r>
            </a:p>
            <a:p>
              <a:pPr algn="ctr"/>
              <a:r>
                <a:rPr sz="2400" dirty="0"/>
                <a:t>. . .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4586705" y="1447342"/>
            <a:ext cx="6133425" cy="41667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212" name="C R E D I T"/>
          <p:cNvSpPr/>
          <p:nvPr/>
        </p:nvSpPr>
        <p:spPr>
          <a:xfrm>
            <a:off x="6981759" y="1780950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/>
              <a:t>C R E D I T</a:t>
            </a:r>
          </a:p>
        </p:txBody>
      </p:sp>
      <p:sp>
        <p:nvSpPr>
          <p:cNvPr id="213" name="NAME LIST"/>
          <p:cNvSpPr/>
          <p:nvPr/>
        </p:nvSpPr>
        <p:spPr>
          <a:xfrm>
            <a:off x="5210664" y="2293768"/>
            <a:ext cx="4885507" cy="256009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2000"/>
              <a:t>NAME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0452" y="33891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버튼을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0309" y="101751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승리조건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4172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71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44549" y="2372223"/>
            <a:ext cx="7377904" cy="4150071"/>
            <a:chOff x="1850189" y="2534193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189" y="2534193"/>
              <a:ext cx="6613321" cy="3719993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4696275" y="2611582"/>
              <a:ext cx="867651" cy="475488"/>
              <a:chOff x="5687568" y="1753234"/>
              <a:chExt cx="867651" cy="475488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5687568" y="1753234"/>
                <a:ext cx="867651" cy="47548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5736275" y="1790712"/>
                <a:ext cx="761388" cy="417254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120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Shape 108"/>
          <p:cNvSpPr txBox="1"/>
          <p:nvPr/>
        </p:nvSpPr>
        <p:spPr>
          <a:xfrm>
            <a:off x="3518255" y="992448"/>
            <a:ext cx="7917501" cy="407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cxnSp>
        <p:nvCxnSpPr>
          <p:cNvPr id="29" name="Shape 110"/>
          <p:cNvCxnSpPr>
            <a:cxnSpLocks/>
          </p:cNvCxnSpPr>
          <p:nvPr/>
        </p:nvCxnSpPr>
        <p:spPr>
          <a:xfrm flipH="1" flipV="1">
            <a:off x="3366195" y="1936206"/>
            <a:ext cx="1765362" cy="16801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416" y="395368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9" y="3925256"/>
            <a:ext cx="812698" cy="812698"/>
          </a:xfrm>
          <a:prstGeom prst="rect">
            <a:avLst/>
          </a:prstGeom>
        </p:spPr>
      </p:pic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2729601" y="930078"/>
            <a:ext cx="630252" cy="115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장애물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3546895" y="1447525"/>
            <a:ext cx="7563065" cy="49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b="1" dirty="0"/>
              <a:t>생성조건</a:t>
            </a:r>
            <a:r>
              <a:rPr lang="en-US" altLang="ko-KR" b="1" dirty="0"/>
              <a:t>: </a:t>
            </a:r>
            <a:r>
              <a:rPr lang="ko-KR" altLang="en-US" dirty="0"/>
              <a:t>게임 시작 시 </a:t>
            </a:r>
            <a:r>
              <a:rPr lang="en-US" altLang="ko-KR" dirty="0"/>
              <a:t>2~4</a:t>
            </a:r>
            <a:r>
              <a:rPr lang="ko-KR" altLang="en-US" dirty="0"/>
              <a:t>개의 기둥이 지정된 위치에 랜덤하게 생성  </a:t>
            </a:r>
            <a:endParaRPr lang="ko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4603" y="31909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7986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86017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74849" y="3522330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37986" y="3638748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04901" y="5275314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74224" y="4620006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96448" y="38695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91078" y="3885897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73960" y="4620005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7" y="2557006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061" y="4515135"/>
            <a:ext cx="363834" cy="3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4947" y="3776619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01" y="3776619"/>
            <a:ext cx="812698" cy="812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64741" y="980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37496" y="1334010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아이템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54643" y="2634395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4172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6040816" y="3640089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0808" y="3624268"/>
            <a:ext cx="287669" cy="406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639101" y="980767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생성조건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88022" y="1363790"/>
            <a:ext cx="4621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첫 </a:t>
            </a:r>
            <a:r>
              <a:rPr lang="en-US" altLang="ko-KR" sz="2000" dirty="0"/>
              <a:t>60</a:t>
            </a:r>
            <a:r>
              <a:rPr lang="ko-KR" altLang="en-US" sz="2000" dirty="0"/>
              <a:t>초동안은 </a:t>
            </a:r>
            <a:r>
              <a:rPr lang="en-US" altLang="ko-KR" sz="2000" dirty="0"/>
              <a:t>20</a:t>
            </a:r>
            <a:r>
              <a:rPr lang="ko-KR" altLang="en-US" sz="2000" dirty="0"/>
              <a:t>초마다 한 개 씩 생성</a:t>
            </a:r>
            <a:endParaRPr lang="en-US" altLang="ko-KR" sz="2000" dirty="0"/>
          </a:p>
          <a:p>
            <a:r>
              <a:rPr lang="ko-KR" altLang="en-US" sz="2000" dirty="0"/>
              <a:t>이후부터는 </a:t>
            </a:r>
            <a:r>
              <a:rPr lang="en-US" altLang="ko-KR" sz="2000" dirty="0"/>
              <a:t>15</a:t>
            </a:r>
            <a:r>
              <a:rPr lang="ko-KR" altLang="en-US" sz="2000" dirty="0"/>
              <a:t>초마다 한 개 씩 생성</a:t>
            </a:r>
          </a:p>
        </p:txBody>
      </p:sp>
      <p:pic>
        <p:nvPicPr>
          <p:cNvPr id="37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2204442" y="1316116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4529" y="1630305"/>
            <a:ext cx="287669" cy="3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212" y="1920674"/>
            <a:ext cx="363834" cy="3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sp>
        <p:nvSpPr>
          <p:cNvPr id="27" name="Shape 108"/>
          <p:cNvSpPr txBox="1"/>
          <p:nvPr/>
        </p:nvSpPr>
        <p:spPr>
          <a:xfrm>
            <a:off x="6392718" y="5637491"/>
            <a:ext cx="379369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데미지 지역</a:t>
            </a:r>
            <a:r>
              <a:rPr lang="en-US" altLang="ko-KR" dirty="0"/>
              <a:t>: </a:t>
            </a:r>
            <a:r>
              <a:rPr lang="ko-KR" altLang="en-US" dirty="0"/>
              <a:t>독가스가 깔린다</a:t>
            </a:r>
            <a:endParaRPr lang="ko" altLang="en-US" dirty="0"/>
          </a:p>
        </p:txBody>
      </p:sp>
      <p:cxnSp>
        <p:nvCxnSpPr>
          <p:cNvPr id="29" name="Shape 110"/>
          <p:cNvCxnSpPr>
            <a:cxnSpLocks/>
            <a:endCxn id="27" idx="0"/>
          </p:cNvCxnSpPr>
          <p:nvPr/>
        </p:nvCxnSpPr>
        <p:spPr>
          <a:xfrm>
            <a:off x="7031736" y="4774489"/>
            <a:ext cx="1257831" cy="8630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99" y="3049161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5" y="3121430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1511" y="771737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 err="1"/>
              <a:t>서든데스</a:t>
            </a:r>
            <a:endParaRPr lang="ko-KR" altLang="en-US" sz="2400" b="1" dirty="0"/>
          </a:p>
        </p:txBody>
      </p:sp>
      <p:sp>
        <p:nvSpPr>
          <p:cNvPr id="2" name="원형: 비어 있음 1"/>
          <p:cNvSpPr/>
          <p:nvPr/>
        </p:nvSpPr>
        <p:spPr>
          <a:xfrm>
            <a:off x="4041648" y="1956815"/>
            <a:ext cx="4160520" cy="3249405"/>
          </a:xfrm>
          <a:prstGeom prst="donut">
            <a:avLst>
              <a:gd name="adj" fmla="val 23150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736275" y="1790712"/>
              <a:ext cx="761388" cy="4172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00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61568" y="771737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8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43" y="18224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캐릭터 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857</Words>
  <Application>Microsoft Office PowerPoint</Application>
  <PresentationFormat>와이드스크린</PresentationFormat>
  <Paragraphs>226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72</cp:revision>
  <dcterms:created xsi:type="dcterms:W3CDTF">2017-04-28T15:27:23Z</dcterms:created>
  <dcterms:modified xsi:type="dcterms:W3CDTF">2017-04-29T13:39:16Z</dcterms:modified>
</cp:coreProperties>
</file>