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66" r:id="rId3"/>
    <p:sldId id="285" r:id="rId4"/>
    <p:sldId id="276" r:id="rId5"/>
    <p:sldId id="258" r:id="rId6"/>
    <p:sldId id="278" r:id="rId7"/>
    <p:sldId id="284" r:id="rId8"/>
    <p:sldId id="279" r:id="rId9"/>
    <p:sldId id="277" r:id="rId10"/>
    <p:sldId id="280" r:id="rId11"/>
    <p:sldId id="286" r:id="rId12"/>
    <p:sldId id="269" r:id="rId13"/>
    <p:sldId id="282" r:id="rId14"/>
    <p:sldId id="290" r:id="rId15"/>
    <p:sldId id="283" r:id="rId16"/>
    <p:sldId id="289" r:id="rId17"/>
    <p:sldId id="288" r:id="rId18"/>
    <p:sldId id="268" r:id="rId19"/>
    <p:sldId id="264" r:id="rId20"/>
    <p:sldId id="267" r:id="rId21"/>
    <p:sldId id="265" r:id="rId22"/>
    <p:sldId id="270" r:id="rId23"/>
    <p:sldId id="25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76331" y="1921079"/>
            <a:ext cx="601126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0000"/>
                </a:solidFill>
              </a:rPr>
              <a:t>Rocketeers</a:t>
            </a:r>
          </a:p>
          <a:p>
            <a:pPr algn="ctr"/>
            <a:r>
              <a:rPr lang="en-US" altLang="ko-KR" sz="4400" b="1" dirty="0" err="1"/>
              <a:t>SteamPunk</a:t>
            </a:r>
            <a:r>
              <a:rPr lang="en-US" altLang="ko-KR" sz="4400" b="1" dirty="0"/>
              <a:t> Arena</a:t>
            </a:r>
          </a:p>
        </p:txBody>
      </p:sp>
    </p:spTree>
    <p:extLst>
      <p:ext uri="{BB962C8B-B14F-4D97-AF65-F5344CB8AC3E}">
        <p14:creationId xmlns:p14="http://schemas.microsoft.com/office/powerpoint/2010/main" val="153010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3505" y="706210"/>
            <a:ext cx="9059236" cy="5694589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466363" y="1644242"/>
            <a:ext cx="7508147" cy="3372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조이패드</a:t>
            </a:r>
            <a:r>
              <a:rPr lang="en-US" altLang="ko-KR" dirty="0"/>
              <a:t>, </a:t>
            </a:r>
            <a:r>
              <a:rPr lang="ko-KR" altLang="en-US" dirty="0"/>
              <a:t>상하좌우 </a:t>
            </a:r>
            <a:r>
              <a:rPr lang="en-US" altLang="ko-KR" dirty="0"/>
              <a:t>: </a:t>
            </a:r>
            <a:r>
              <a:rPr lang="ko-KR" altLang="en-US" dirty="0"/>
              <a:t>이동</a:t>
            </a:r>
            <a:endParaRPr lang="en-US" altLang="ko-KR" dirty="0"/>
          </a:p>
          <a:p>
            <a:pPr algn="ctr"/>
            <a:r>
              <a:rPr lang="ko-KR" altLang="en-US" dirty="0"/>
              <a:t>동그라미</a:t>
            </a:r>
            <a:r>
              <a:rPr lang="en-US" altLang="ko-KR" dirty="0"/>
              <a:t>, L ctrl : </a:t>
            </a:r>
            <a:r>
              <a:rPr lang="ko-KR" altLang="en-US" dirty="0"/>
              <a:t>일반공격</a:t>
            </a:r>
            <a:endParaRPr lang="en-US" altLang="ko-KR" dirty="0"/>
          </a:p>
          <a:p>
            <a:pPr algn="ctr"/>
            <a:r>
              <a:rPr lang="ko-KR" altLang="en-US" dirty="0"/>
              <a:t>세모</a:t>
            </a:r>
            <a:r>
              <a:rPr lang="en-US" altLang="ko-KR" dirty="0"/>
              <a:t>, L shift : </a:t>
            </a:r>
            <a:r>
              <a:rPr lang="ko-KR" altLang="en-US" dirty="0"/>
              <a:t>충전</a:t>
            </a:r>
            <a:endParaRPr lang="en-US" altLang="ko-KR" dirty="0"/>
          </a:p>
          <a:p>
            <a:pPr algn="ctr"/>
            <a:r>
              <a:rPr lang="ko-KR" altLang="en-US" dirty="0"/>
              <a:t>엑스</a:t>
            </a:r>
            <a:r>
              <a:rPr lang="en-US" altLang="ko-KR" dirty="0"/>
              <a:t>, Z : </a:t>
            </a:r>
            <a:r>
              <a:rPr lang="ko-KR" altLang="en-US" dirty="0"/>
              <a:t>회피</a:t>
            </a:r>
            <a:endParaRPr lang="en-US" altLang="ko-KR" dirty="0"/>
          </a:p>
          <a:p>
            <a:pPr algn="ctr"/>
            <a:r>
              <a:rPr lang="ko-KR" altLang="en-US" dirty="0"/>
              <a:t>충전 중 동그라미</a:t>
            </a:r>
            <a:r>
              <a:rPr lang="en-US" altLang="ko-KR" dirty="0"/>
              <a:t>, L ctrl : </a:t>
            </a:r>
            <a:r>
              <a:rPr lang="ko-KR" altLang="en-US" dirty="0"/>
              <a:t>특수공격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스타트</a:t>
            </a:r>
            <a:r>
              <a:rPr lang="en-US" altLang="ko-KR" dirty="0"/>
              <a:t>, esc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옵션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AME LIST"/>
          <p:cNvSpPr/>
          <p:nvPr/>
        </p:nvSpPr>
        <p:spPr>
          <a:xfrm>
            <a:off x="1870746" y="1526201"/>
            <a:ext cx="8208648" cy="454742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algn="ctr"/>
            <a:endParaRPr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32434" y="83946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버튼이나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  <p:sp>
        <p:nvSpPr>
          <p:cNvPr id="212" name="C R E D I T"/>
          <p:cNvSpPr/>
          <p:nvPr/>
        </p:nvSpPr>
        <p:spPr>
          <a:xfrm>
            <a:off x="5303412" y="1948729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 dirty="0"/>
              <a:t>C R E D I T</a:t>
            </a:r>
          </a:p>
        </p:txBody>
      </p:sp>
      <p:sp>
        <p:nvSpPr>
          <p:cNvPr id="7" name="C R E D I T"/>
          <p:cNvSpPr/>
          <p:nvPr/>
        </p:nvSpPr>
        <p:spPr>
          <a:xfrm>
            <a:off x="2960776" y="2779097"/>
            <a:ext cx="1899623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Director, Design</a:t>
            </a:r>
          </a:p>
          <a:p>
            <a:pPr algn="ctr"/>
            <a:r>
              <a:rPr lang="en-US" sz="2000" dirty="0"/>
              <a:t>Yun-Seok Seo</a:t>
            </a:r>
            <a:endParaRPr sz="2000" dirty="0"/>
          </a:p>
        </p:txBody>
      </p:sp>
      <p:sp>
        <p:nvSpPr>
          <p:cNvPr id="8" name="C R E D I T"/>
          <p:cNvSpPr/>
          <p:nvPr/>
        </p:nvSpPr>
        <p:spPr>
          <a:xfrm>
            <a:off x="7115703" y="2625208"/>
            <a:ext cx="204267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Programming</a:t>
            </a:r>
          </a:p>
          <a:p>
            <a:pPr algn="ctr"/>
            <a:r>
              <a:rPr lang="en-US" altLang="ko-KR" sz="2000" dirty="0" err="1"/>
              <a:t>Geun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Hee</a:t>
            </a:r>
            <a:r>
              <a:rPr lang="en-US" altLang="ko-KR" sz="2000" dirty="0"/>
              <a:t> Park</a:t>
            </a:r>
          </a:p>
          <a:p>
            <a:pPr algn="ctr"/>
            <a:r>
              <a:rPr lang="en-US" altLang="ko-KR" sz="2000" dirty="0"/>
              <a:t>Young Chan Park</a:t>
            </a:r>
          </a:p>
        </p:txBody>
      </p:sp>
      <p:sp>
        <p:nvSpPr>
          <p:cNvPr id="9" name="C R E D I T"/>
          <p:cNvSpPr/>
          <p:nvPr/>
        </p:nvSpPr>
        <p:spPr>
          <a:xfrm>
            <a:off x="3169646" y="4031442"/>
            <a:ext cx="1481881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Art, UI</a:t>
            </a:r>
          </a:p>
          <a:p>
            <a:pPr algn="ctr"/>
            <a:r>
              <a:rPr lang="en-US" sz="2000" dirty="0" err="1"/>
              <a:t>Dae</a:t>
            </a:r>
            <a:r>
              <a:rPr lang="en-US" sz="2000" dirty="0"/>
              <a:t> </a:t>
            </a:r>
            <a:r>
              <a:rPr lang="en-US" sz="2000" dirty="0" err="1"/>
              <a:t>Jin</a:t>
            </a:r>
            <a:r>
              <a:rPr lang="en-US" sz="2000" dirty="0"/>
              <a:t> Park</a:t>
            </a:r>
            <a:endParaRPr sz="2000" dirty="0"/>
          </a:p>
        </p:txBody>
      </p:sp>
      <p:sp>
        <p:nvSpPr>
          <p:cNvPr id="11" name="C R E D I T"/>
          <p:cNvSpPr/>
          <p:nvPr/>
        </p:nvSpPr>
        <p:spPr>
          <a:xfrm>
            <a:off x="7325920" y="4031442"/>
            <a:ext cx="162223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Music, Sound</a:t>
            </a:r>
          </a:p>
          <a:p>
            <a:r>
              <a:rPr lang="en-US" sz="2000" dirty="0" err="1"/>
              <a:t>Yo</a:t>
            </a:r>
            <a:r>
              <a:rPr lang="en-US" sz="2000" dirty="0"/>
              <a:t> Han </a:t>
            </a:r>
            <a:r>
              <a:rPr lang="en-US" sz="2000" dirty="0" err="1"/>
              <a:t>Goe</a:t>
            </a:r>
            <a:endParaRPr sz="2000" dirty="0"/>
          </a:p>
        </p:txBody>
      </p:sp>
      <p:sp>
        <p:nvSpPr>
          <p:cNvPr id="12" name="C R E D I T"/>
          <p:cNvSpPr/>
          <p:nvPr/>
        </p:nvSpPr>
        <p:spPr>
          <a:xfrm>
            <a:off x="5095021" y="5133384"/>
            <a:ext cx="176009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Special Thanks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 err="1"/>
              <a:t>부스터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297611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2976117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0309" y="1017514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</a:t>
            </a:r>
            <a:r>
              <a:rPr lang="ko-KR" altLang="en-US" dirty="0"/>
              <a:t>가 먼저 </a:t>
            </a:r>
            <a:r>
              <a:rPr lang="en-US" altLang="ko-KR" dirty="0"/>
              <a:t>0</a:t>
            </a:r>
            <a:r>
              <a:rPr lang="ko-KR" altLang="en-US" dirty="0"/>
              <a:t>이 되는 쪽이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승리조건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656395" y="1797766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267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82131" y="4679193"/>
            <a:ext cx="1853441" cy="727421"/>
            <a:chOff x="2664786" y="5108789"/>
            <a:chExt cx="1853441" cy="727421"/>
          </a:xfrm>
        </p:grpSpPr>
        <p:sp>
          <p:nvSpPr>
            <p:cNvPr id="11" name="직사각형 10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13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709851" y="4679193"/>
            <a:ext cx="1853441" cy="727421"/>
            <a:chOff x="2664786" y="5108789"/>
            <a:chExt cx="1853441" cy="727421"/>
          </a:xfrm>
        </p:grpSpPr>
        <p:sp>
          <p:nvSpPr>
            <p:cNvPr id="18" name="직사각형 17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20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71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44549" y="2372223"/>
            <a:ext cx="7377904" cy="4150071"/>
            <a:chOff x="1850189" y="2534193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189" y="2534193"/>
              <a:ext cx="6613321" cy="3719993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4696275" y="2611582"/>
              <a:ext cx="867651" cy="475488"/>
              <a:chOff x="5687568" y="1753234"/>
              <a:chExt cx="867651" cy="475488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5687568" y="1753234"/>
                <a:ext cx="867651" cy="47548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사각형: 둥근 모서리 25"/>
              <p:cNvSpPr/>
              <p:nvPr/>
            </p:nvSpPr>
            <p:spPr>
              <a:xfrm>
                <a:off x="5736275" y="1790713"/>
                <a:ext cx="761388" cy="370546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120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Shape 108"/>
          <p:cNvSpPr txBox="1"/>
          <p:nvPr/>
        </p:nvSpPr>
        <p:spPr>
          <a:xfrm>
            <a:off x="3518255" y="992448"/>
            <a:ext cx="7917501" cy="4076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b="1" dirty="0"/>
              <a:t>기둥</a:t>
            </a:r>
            <a:r>
              <a:rPr lang="en-US" altLang="ko" b="1" dirty="0"/>
              <a:t>:</a:t>
            </a:r>
            <a:r>
              <a:rPr lang="ko" altLang="en-US" dirty="0"/>
              <a:t> 맵에서 랜덤하게 생성</a:t>
            </a:r>
            <a:r>
              <a:rPr lang="en-US" altLang="ko" dirty="0"/>
              <a:t>, </a:t>
            </a:r>
            <a:r>
              <a:rPr lang="ko" altLang="en-US" dirty="0"/>
              <a:t>엄폐물 역할</a:t>
            </a:r>
            <a:r>
              <a:rPr lang="en-US" altLang="ko" dirty="0"/>
              <a:t>, </a:t>
            </a:r>
            <a:r>
              <a:rPr lang="ko-KR" altLang="en-US" dirty="0"/>
              <a:t>두 번 공격받으면</a:t>
            </a:r>
            <a:r>
              <a:rPr lang="ko" altLang="en-US" dirty="0"/>
              <a:t> 사라짐</a:t>
            </a:r>
          </a:p>
        </p:txBody>
      </p:sp>
      <p:cxnSp>
        <p:nvCxnSpPr>
          <p:cNvPr id="29" name="Shape 110"/>
          <p:cNvCxnSpPr>
            <a:cxnSpLocks/>
          </p:cNvCxnSpPr>
          <p:nvPr/>
        </p:nvCxnSpPr>
        <p:spPr>
          <a:xfrm flipH="1" flipV="1">
            <a:off x="3366195" y="1936206"/>
            <a:ext cx="1765362" cy="16801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4416" y="395368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9" y="3925256"/>
            <a:ext cx="812698" cy="812698"/>
          </a:xfrm>
          <a:prstGeom prst="rect">
            <a:avLst/>
          </a:prstGeom>
        </p:spPr>
      </p:pic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2729601" y="930078"/>
            <a:ext cx="630252" cy="115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장애물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3546895" y="1447525"/>
            <a:ext cx="7563065" cy="49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b="1" dirty="0"/>
              <a:t>생성조건</a:t>
            </a:r>
            <a:r>
              <a:rPr lang="en-US" altLang="ko-KR" b="1" dirty="0"/>
              <a:t>: </a:t>
            </a:r>
            <a:r>
              <a:rPr lang="ko-KR" altLang="en-US" dirty="0"/>
              <a:t>게임 시작 시 </a:t>
            </a:r>
            <a:r>
              <a:rPr lang="en-US" altLang="ko-KR" dirty="0"/>
              <a:t>2~4</a:t>
            </a:r>
            <a:r>
              <a:rPr lang="ko-KR" altLang="en-US" dirty="0"/>
              <a:t>개의 기둥이 지정된 위치에 랜덤하게 생성  </a:t>
            </a:r>
            <a:endParaRPr lang="ko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4603" y="31909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7986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86017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74849" y="3522330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37986" y="3638748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04901" y="5275314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74224" y="4620006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96448" y="38695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91078" y="3885897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73960" y="4620005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7" y="2557006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3061" y="4515135"/>
            <a:ext cx="363834" cy="3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4947" y="3776619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01" y="3776619"/>
            <a:ext cx="812698" cy="8126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9013" y="9807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1768" y="1334010"/>
            <a:ext cx="437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MP </a:t>
            </a:r>
            <a:r>
              <a:rPr lang="ko-KR" altLang="en-US" dirty="0"/>
              <a:t>풀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무한 에너지 </a:t>
            </a:r>
            <a:r>
              <a:rPr lang="en-US" altLang="ko-KR" dirty="0"/>
              <a:t>: 15</a:t>
            </a:r>
            <a:r>
              <a:rPr lang="ko-KR" altLang="en-US" dirty="0"/>
              <a:t>초간 에너지 무제한</a:t>
            </a:r>
            <a:endParaRPr lang="en-US" altLang="ko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아이템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354643" y="2634395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494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6040816" y="3640089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10808" y="3624268"/>
            <a:ext cx="287669" cy="40682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6149539" y="96368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생성조건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2294" y="1363790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60</a:t>
            </a:r>
            <a:r>
              <a:rPr lang="ko-KR" altLang="en-US" dirty="0"/>
              <a:t>초동안은 </a:t>
            </a:r>
            <a:r>
              <a:rPr lang="en-US" altLang="ko-KR" dirty="0"/>
              <a:t>20</a:t>
            </a:r>
            <a:r>
              <a:rPr lang="ko-KR" altLang="en-US" dirty="0"/>
              <a:t>초마다 한 개 씩 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이후부터는 </a:t>
            </a:r>
            <a:r>
              <a:rPr lang="en-US" altLang="ko-KR" dirty="0"/>
              <a:t>15</a:t>
            </a:r>
            <a:r>
              <a:rPr lang="ko-KR" altLang="en-US" dirty="0"/>
              <a:t>초마다 한 개 씩 생성</a:t>
            </a:r>
          </a:p>
        </p:txBody>
      </p:sp>
      <p:pic>
        <p:nvPicPr>
          <p:cNvPr id="37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1538714" y="1316116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8801" y="1630305"/>
            <a:ext cx="287669" cy="3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484" y="1920674"/>
            <a:ext cx="363834" cy="36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2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97213"/>
            <a:ext cx="6613321" cy="3719993"/>
          </a:xfrm>
          <a:prstGeom prst="rect">
            <a:avLst/>
          </a:prstGeom>
        </p:spPr>
      </p:pic>
      <p:sp>
        <p:nvSpPr>
          <p:cNvPr id="27" name="Shape 108"/>
          <p:cNvSpPr txBox="1"/>
          <p:nvPr/>
        </p:nvSpPr>
        <p:spPr>
          <a:xfrm>
            <a:off x="6392718" y="5914327"/>
            <a:ext cx="379369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데미지 지역</a:t>
            </a:r>
            <a:r>
              <a:rPr lang="en-US" altLang="ko-KR" dirty="0"/>
              <a:t>: </a:t>
            </a:r>
            <a:r>
              <a:rPr lang="ko-KR" altLang="en-US" dirty="0"/>
              <a:t>독가스가 깔린다</a:t>
            </a:r>
            <a:endParaRPr lang="ko" altLang="en-US" dirty="0"/>
          </a:p>
        </p:txBody>
      </p:sp>
      <p:cxnSp>
        <p:nvCxnSpPr>
          <p:cNvPr id="29" name="Shape 110"/>
          <p:cNvCxnSpPr>
            <a:cxnSpLocks/>
            <a:endCxn id="27" idx="0"/>
          </p:cNvCxnSpPr>
          <p:nvPr/>
        </p:nvCxnSpPr>
        <p:spPr>
          <a:xfrm>
            <a:off x="7031736" y="5051325"/>
            <a:ext cx="1257831" cy="8630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499" y="332599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5" y="3398266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1511" y="1048573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</a:t>
            </a:r>
            <a:r>
              <a:rPr lang="ko-KR" altLang="en-US" dirty="0"/>
              <a:t>초 제한시간이 다 되면 발생</a:t>
            </a:r>
            <a:endParaRPr lang="en-US" altLang="ko-KR" dirty="0"/>
          </a:p>
          <a:p>
            <a:r>
              <a:rPr lang="ko-KR" altLang="en-US" dirty="0"/>
              <a:t>경기장 외곽구역에 독가스가 깔린다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 err="1"/>
              <a:t>서든데스</a:t>
            </a:r>
            <a:endParaRPr lang="ko-KR" altLang="en-US" sz="2400" b="1" dirty="0"/>
          </a:p>
        </p:txBody>
      </p:sp>
      <p:sp>
        <p:nvSpPr>
          <p:cNvPr id="2" name="원형: 비어 있음 1"/>
          <p:cNvSpPr/>
          <p:nvPr/>
        </p:nvSpPr>
        <p:spPr>
          <a:xfrm>
            <a:off x="4041648" y="2233651"/>
            <a:ext cx="4160520" cy="3249405"/>
          </a:xfrm>
          <a:prstGeom prst="donut">
            <a:avLst>
              <a:gd name="adj" fmla="val 23150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395" y="2074602"/>
            <a:ext cx="867651" cy="475488"/>
            <a:chOff x="5687568" y="1753234"/>
            <a:chExt cx="867651" cy="475488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736275" y="1790712"/>
              <a:ext cx="761388" cy="358731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00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Shape 108"/>
          <p:cNvSpPr txBox="1"/>
          <p:nvPr/>
        </p:nvSpPr>
        <p:spPr>
          <a:xfrm>
            <a:off x="7223229" y="938898"/>
            <a:ext cx="427807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독가스의 효과는 닥터의 스킬과 같다</a:t>
            </a:r>
            <a:r>
              <a:rPr lang="en-US" altLang="ko-KR" dirty="0"/>
              <a:t>.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7328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0727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097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0727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727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0727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0097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0097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097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7621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479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7621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479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47621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479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7621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79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82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82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82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82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43" y="18224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캐릭터 별 능력치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1.5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이동속도의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5374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400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9300" y="3132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</a:t>
            </a:r>
            <a:r>
              <a:rPr lang="en-US" altLang="ko-KR" dirty="0"/>
              <a:t>(Launch)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4931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독가스 안에서 </a:t>
            </a:r>
            <a:r>
              <a:rPr lang="en-US" altLang="ko-KR" dirty="0"/>
              <a:t>2</a:t>
            </a:r>
            <a:r>
              <a:rPr lang="ko-KR" altLang="en-US" dirty="0"/>
              <a:t>초 이상 있을 경우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150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  <a:r>
              <a:rPr lang="ko-KR" altLang="en-US" dirty="0"/>
              <a:t>발생부터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251508" y="319291"/>
            <a:ext cx="1805710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제한시간 </a:t>
            </a:r>
            <a:r>
              <a:rPr lang="ko-KR" altLang="en-US" dirty="0"/>
              <a:t>표시</a:t>
            </a:r>
            <a:endParaRPr lang="ko" altLang="en-US" dirty="0"/>
          </a:p>
        </p:txBody>
      </p:sp>
      <p:sp>
        <p:nvSpPr>
          <p:cNvPr id="12" name="Shape 92"/>
          <p:cNvSpPr txBox="1"/>
          <p:nvPr/>
        </p:nvSpPr>
        <p:spPr>
          <a:xfrm>
            <a:off x="1862039" y="6385572"/>
            <a:ext cx="2361998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플레이어 상태창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7766766" y="316775"/>
            <a:ext cx="1922521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카메라 범위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68309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stCxn id="6" idx="2"/>
            <a:endCxn id="12" idx="0"/>
          </p:cNvCxnSpPr>
          <p:nvPr/>
        </p:nvCxnSpPr>
        <p:spPr>
          <a:xfrm>
            <a:off x="2949175" y="5684353"/>
            <a:ext cx="93863" cy="7012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902</Words>
  <Application>Microsoft Office PowerPoint</Application>
  <PresentationFormat>와이드스크린</PresentationFormat>
  <Paragraphs>236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81</cp:revision>
  <dcterms:created xsi:type="dcterms:W3CDTF">2017-04-28T15:27:23Z</dcterms:created>
  <dcterms:modified xsi:type="dcterms:W3CDTF">2017-04-30T00:33:46Z</dcterms:modified>
</cp:coreProperties>
</file>