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ple SD 산돌고딕 Neo 옅은체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ple SD 산돌고딕 Neo 옅은체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ple SD 산돌고딕 Neo 옅은체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ple SD 산돌고딕 Neo 옅은체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ple SD 산돌고딕 Neo 옅은체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ple SD 산돌고딕 Neo 옅은체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ple SD 산돌고딕 Neo 옅은체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ple SD 산돌고딕 Neo 옅은체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ple SD 산돌고딕 Neo 옅은체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Apple SD 산돌고딕 Neo 볼드체"/>
          <a:ea typeface="Apple SD 산돌고딕 Neo 볼드체"/>
          <a:cs typeface="Apple SD 산돌고딕 Neo 볼드체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pple SD 산돌고딕 Neo 볼드체"/>
          <a:ea typeface="Apple SD 산돌고딕 Neo 볼드체"/>
          <a:cs typeface="Apple SD 산돌고딕 Neo 볼드체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Apple SD 산돌고딕 Neo 볼드체"/>
          <a:ea typeface="Apple SD 산돌고딕 Neo 볼드체"/>
          <a:cs typeface="Apple SD 산돌고딕 Neo 볼드체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Apple SD 산돌고딕 Neo 볼드체"/>
          <a:ea typeface="Apple SD 산돌고딕 Neo 볼드체"/>
          <a:cs typeface="Apple SD 산돌고딕 Neo 볼드체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Apple SD 산돌고딕 Neo 볼드체"/>
          <a:ea typeface="Apple SD 산돌고딕 Neo 볼드체"/>
          <a:cs typeface="Apple SD 산돌고딕 Neo 볼드체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Apple SD 산돌고딕 Neo 볼드체"/>
          <a:ea typeface="Apple SD 산돌고딕 Neo 볼드체"/>
          <a:cs typeface="Apple SD 산돌고딕 Neo 볼드체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Apple SD 산돌고딕 Neo 볼드체"/>
          <a:ea typeface="Apple SD 산돌고딕 Neo 볼드체"/>
          <a:cs typeface="Apple SD 산돌고딕 Neo 볼드체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Apple SD 산돌고딕 Neo 볼드체"/>
          <a:ea typeface="Apple SD 산돌고딕 Neo 볼드체"/>
          <a:cs typeface="Apple SD 산돌고딕 Neo 볼드체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Apple SD 산돌고딕 Neo 볼드체"/>
          <a:ea typeface="Apple SD 산돌고딕 Neo 볼드체"/>
          <a:cs typeface="Apple SD 산돌고딕 Neo 볼드체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Apple SD 산돌고딕 Neo 볼드체"/>
          <a:ea typeface="Apple SD 산돌고딕 Neo 볼드체"/>
          <a:cs typeface="Apple SD 산돌고딕 Neo 볼드체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Apple SD 산돌고딕 Neo 볼드체"/>
          <a:ea typeface="Apple SD 산돌고딕 Neo 볼드체"/>
          <a:cs typeface="Apple SD 산돌고딕 Neo 볼드체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Apple SD 산돌고딕 Neo 볼드체"/>
          <a:ea typeface="Apple SD 산돌고딕 Neo 볼드체"/>
          <a:cs typeface="Apple SD 산돌고딕 Neo 볼드체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Apple SD 산돌고딕 Neo 볼드체"/>
          <a:ea typeface="Apple SD 산돌고딕 Neo 볼드체"/>
          <a:cs typeface="Apple SD 산돌고딕 Neo 볼드체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Apple SD 산돌고딕 Neo 볼드체"/>
          <a:ea typeface="Apple SD 산돌고딕 Neo 볼드체"/>
          <a:cs typeface="Apple SD 산돌고딕 Neo 볼드체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pple SD 산돌고딕 Neo 볼드체"/>
          <a:ea typeface="Apple SD 산돌고딕 Neo 볼드체"/>
          <a:cs typeface="Apple SD 산돌고딕 Neo 볼드체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pple SD 산돌고딕 Neo 볼드체"/>
          <a:ea typeface="Apple SD 산돌고딕 Neo 볼드체"/>
          <a:cs typeface="Apple SD 산돌고딕 Neo 볼드체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제목 및 부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텍스트"/>
          <p:cNvSpPr/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pPr/>
            <a:r>
              <a:t>제목 텍스트</a:t>
            </a:r>
          </a:p>
        </p:txBody>
      </p:sp>
      <p:sp>
        <p:nvSpPr>
          <p:cNvPr id="12" name="본문 첫 번째 줄…"/>
          <p:cNvSpPr/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3" name="슬라이드 번호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인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/>
          <p:nvPr>
            <p:ph type="body" sz="quarter" idx="13"/>
          </p:nvPr>
        </p:nvSpPr>
        <p:spPr>
          <a:xfrm>
            <a:off x="2387600" y="8953500"/>
            <a:ext cx="19621500" cy="6858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여기에 인용을 입력하십시오.”"/>
          <p:cNvSpPr/>
          <p:nvPr>
            <p:ph type="body" sz="quarter" idx="14"/>
          </p:nvPr>
        </p:nvSpPr>
        <p:spPr>
          <a:xfrm>
            <a:off x="2387600" y="6038850"/>
            <a:ext cx="19621500" cy="9017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pPr/>
            <a:r>
              <a:t>“여기에 인용을 입력하십시오.” </a:t>
            </a:r>
          </a:p>
        </p:txBody>
      </p:sp>
      <p:sp>
        <p:nvSpPr>
          <p:cNvPr id="95" name="슬라이드 번호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이미지"/>
          <p:cNvSpPr/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슬라이드 번호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슬라이드 번호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사진 - 수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이미지"/>
          <p:cNvSpPr/>
          <p:nvPr>
            <p:ph type="pic" idx="13"/>
          </p:nvPr>
        </p:nvSpPr>
        <p:spPr>
          <a:xfrm>
            <a:off x="3125968" y="673100"/>
            <a:ext cx="18135601" cy="8737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제목 텍스트"/>
          <p:cNvSpPr/>
          <p:nvPr>
            <p:ph type="title"/>
          </p:nvPr>
        </p:nvSpPr>
        <p:spPr>
          <a:xfrm>
            <a:off x="635000" y="94488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pPr/>
            <a:r>
              <a:t>제목 텍스트</a:t>
            </a:r>
          </a:p>
        </p:txBody>
      </p:sp>
      <p:sp>
        <p:nvSpPr>
          <p:cNvPr id="22" name="본문 첫 번째 줄…"/>
          <p:cNvSpPr/>
          <p:nvPr>
            <p:ph type="body" sz="quarter" idx="1"/>
          </p:nvPr>
        </p:nvSpPr>
        <p:spPr>
          <a:xfrm>
            <a:off x="635000" y="115189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3" name="슬라이드 번호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제목 - 가운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제목 텍스트"/>
          <p:cNvSpPr/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31" name="슬라이드 번호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사진 - 수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이미지"/>
          <p:cNvSpPr/>
          <p:nvPr>
            <p:ph type="pic" sz="half" idx="13"/>
          </p:nvPr>
        </p:nvSpPr>
        <p:spPr>
          <a:xfrm>
            <a:off x="13165980" y="1104900"/>
            <a:ext cx="9525001" cy="11506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제목 텍스트"/>
          <p:cNvSpPr/>
          <p:nvPr>
            <p:ph type="title"/>
          </p:nvPr>
        </p:nvSpPr>
        <p:spPr>
          <a:xfrm>
            <a:off x="1651000" y="1104900"/>
            <a:ext cx="10223500" cy="56134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제목 텍스트</a:t>
            </a:r>
          </a:p>
        </p:txBody>
      </p:sp>
      <p:sp>
        <p:nvSpPr>
          <p:cNvPr id="40" name="본문 첫 번째 줄…"/>
          <p:cNvSpPr/>
          <p:nvPr>
            <p:ph type="body" sz="quarter" idx="1"/>
          </p:nvPr>
        </p:nvSpPr>
        <p:spPr>
          <a:xfrm>
            <a:off x="1651000" y="6845300"/>
            <a:ext cx="10223500" cy="5765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1" name="슬라이드 번호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제목 - 상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제목 텍스트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49" name="슬라이드 번호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제목 텍스트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57" name="본문 첫 번째 줄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8" name="슬라이드 번호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제목, 구분점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이미지"/>
          <p:cNvSpPr/>
          <p:nvPr>
            <p:ph type="pic" sz="half" idx="13"/>
          </p:nvPr>
        </p:nvSpPr>
        <p:spPr>
          <a:xfrm>
            <a:off x="13169900" y="3238500"/>
            <a:ext cx="9525000" cy="920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제목 텍스트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67" name="본문 첫 번째 줄…"/>
          <p:cNvSpPr/>
          <p:nvPr>
            <p:ph type="body" sz="half" idx="1"/>
          </p:nvPr>
        </p:nvSpPr>
        <p:spPr>
          <a:xfrm>
            <a:off x="1689100" y="3238500"/>
            <a:ext cx="10007600" cy="92075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4500"/>
            </a:lvl1pPr>
            <a:lvl2pPr marL="1117600" indent="-558800">
              <a:spcBef>
                <a:spcPts val="4500"/>
              </a:spcBef>
              <a:defRPr sz="4500"/>
            </a:lvl2pPr>
            <a:lvl3pPr marL="1676400" indent="-558800">
              <a:spcBef>
                <a:spcPts val="4500"/>
              </a:spcBef>
              <a:defRPr sz="4500"/>
            </a:lvl3pPr>
            <a:lvl4pPr marL="2235200" indent="-558800">
              <a:spcBef>
                <a:spcPts val="4500"/>
              </a:spcBef>
              <a:defRPr sz="4500"/>
            </a:lvl4pPr>
            <a:lvl5pPr marL="2794000" indent="-558800">
              <a:spcBef>
                <a:spcPts val="4500"/>
              </a:spcBef>
              <a:defRPr sz="45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68" name="슬라이드 번호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본문 첫 번째 줄…"/>
          <p:cNvSpPr/>
          <p:nvPr>
            <p:ph type="body" idx="1"/>
          </p:nvPr>
        </p:nvSpPr>
        <p:spPr>
          <a:xfrm>
            <a:off x="1689100" y="1778000"/>
            <a:ext cx="21005800" cy="10147300"/>
          </a:xfrm>
          <a:prstGeom prst="rect">
            <a:avLst/>
          </a:prstGeom>
        </p:spPr>
        <p:txBody>
          <a:bodyPr/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6" name="슬라이드 번호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사진 - 3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이미지"/>
          <p:cNvSpPr/>
          <p:nvPr>
            <p:ph type="pic" sz="quarter" idx="13"/>
          </p:nvPr>
        </p:nvSpPr>
        <p:spPr>
          <a:xfrm>
            <a:off x="15760700" y="70485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이미지"/>
          <p:cNvSpPr/>
          <p:nvPr>
            <p:ph type="pic" sz="quarter" idx="14"/>
          </p:nvPr>
        </p:nvSpPr>
        <p:spPr>
          <a:xfrm>
            <a:off x="15760700" y="11303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이미지"/>
          <p:cNvSpPr/>
          <p:nvPr>
            <p:ph type="pic" idx="15"/>
          </p:nvPr>
        </p:nvSpPr>
        <p:spPr>
          <a:xfrm>
            <a:off x="1206500" y="1130300"/>
            <a:ext cx="141732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슬라이드 번호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텍스트"/>
          <p:cNvSpPr/>
          <p:nvPr>
            <p:ph type="title"/>
          </p:nvPr>
        </p:nvSpPr>
        <p:spPr>
          <a:xfrm>
            <a:off x="1689100" y="9525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제목 텍스트</a:t>
            </a:r>
          </a:p>
        </p:txBody>
      </p:sp>
      <p:sp>
        <p:nvSpPr>
          <p:cNvPr id="3" name="본문 첫 번째 줄…"/>
          <p:cNvSpPr/>
          <p:nvPr>
            <p:ph type="body" idx="1"/>
          </p:nvPr>
        </p:nvSpPr>
        <p:spPr>
          <a:xfrm>
            <a:off x="1689100" y="3238500"/>
            <a:ext cx="21005800" cy="920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슬라이드 번호"/>
          <p:cNvSpPr/>
          <p:nvPr>
            <p:ph type="sldNum" sz="quarter" idx="2"/>
          </p:nvPr>
        </p:nvSpPr>
        <p:spPr>
          <a:xfrm>
            <a:off x="11978538" y="13081000"/>
            <a:ext cx="414224" cy="469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1pPr>
      <a:lvl2pPr marL="127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2pPr>
      <a:lvl3pPr marL="190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3pPr>
      <a:lvl4pPr marL="254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4pPr>
      <a:lvl5pPr marL="317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5pPr>
      <a:lvl6pPr marL="381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6pPr>
      <a:lvl7pPr marL="444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7pPr>
      <a:lvl8pPr marL="508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8pPr>
      <a:lvl9pPr marL="571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ple SD 산돌고딕 Neo 옅은체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ple SD 산돌고딕 Neo 옅은체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ple SD 산돌고딕 Neo 옅은체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ple SD 산돌고딕 Neo 옅은체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ple SD 산돌고딕 Neo 옅은체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ple SD 산돌고딕 Neo 옅은체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ple SD 산돌고딕 Neo 옅은체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ple SD 산돌고딕 Neo 옅은체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ple SD 산돌고딕 Neo 옅은체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Relationship Id="rId3" Type="http://schemas.openxmlformats.org/officeDocument/2006/relationships/image" Target="../media/image1.jpe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6.png"/><Relationship Id="rId3" Type="http://schemas.openxmlformats.org/officeDocument/2006/relationships/image" Target="../media/image4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사운드 구성"/>
          <p:cNvSpPr/>
          <p:nvPr>
            <p:ph type="ctrTitle"/>
          </p:nvPr>
        </p:nvSpPr>
        <p:spPr>
          <a:xfrm>
            <a:off x="1777999" y="2122369"/>
            <a:ext cx="20828001" cy="4648201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사운드 구성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TextBox 45"/>
          <p:cNvSpPr/>
          <p:nvPr/>
        </p:nvSpPr>
        <p:spPr>
          <a:xfrm>
            <a:off x="501122" y="256587"/>
            <a:ext cx="7516877" cy="8150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1435" tIns="51435" rIns="51435" bIns="51435">
            <a:spAutoFit/>
          </a:bodyPr>
          <a:lstStyle>
            <a:lvl1pPr algn="l" defTabSz="1828800">
              <a:defRPr b="1" sz="4400">
                <a:latin typeface="맑은 고딕"/>
                <a:ea typeface="맑은 고딕"/>
                <a:cs typeface="맑은 고딕"/>
                <a:sym typeface="맑은 고딕"/>
              </a:defRPr>
            </a:lvl1pPr>
          </a:lstStyle>
          <a:p>
            <a:pPr/>
            <a:r>
              <a:t>씬별 사운드 구성 - 게임 결과 패널</a:t>
            </a:r>
          </a:p>
        </p:txBody>
      </p:sp>
      <p:sp>
        <p:nvSpPr>
          <p:cNvPr id="341" name="BGM"/>
          <p:cNvSpPr/>
          <p:nvPr/>
        </p:nvSpPr>
        <p:spPr>
          <a:xfrm>
            <a:off x="588265" y="9017324"/>
            <a:ext cx="1771076" cy="8186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1435" tIns="51435" rIns="51435" bIns="51435">
            <a:spAutoFit/>
          </a:bodyPr>
          <a:lstStyle>
            <a:lvl1pPr marL="914400" indent="-914400" algn="l" defTabSz="914400">
              <a:lnSpc>
                <a:spcPts val="8800"/>
              </a:lnSpc>
              <a:tabLst>
                <a:tab pos="279400" algn="l"/>
                <a:tab pos="914400" algn="l"/>
              </a:tabLst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BGM</a:t>
            </a:r>
          </a:p>
        </p:txBody>
      </p:sp>
      <p:sp>
        <p:nvSpPr>
          <p:cNvPr id="342" name="BGM_InGame_0…"/>
          <p:cNvSpPr/>
          <p:nvPr/>
        </p:nvSpPr>
        <p:spPr>
          <a:xfrm>
            <a:off x="549627" y="10322213"/>
            <a:ext cx="7478204" cy="16881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1435" tIns="51435" rIns="51435" bIns="51435">
            <a:spAutoFit/>
          </a:bodyPr>
          <a:lstStyle/>
          <a:p>
            <a:pPr marL="410307" indent="-410307" algn="l" defTabSz="914400">
              <a:lnSpc>
                <a:spcPts val="7100"/>
              </a:lnSpc>
              <a:buSzPct val="100000"/>
              <a:buAutoNum type="arabicPeriod" startAt="1"/>
              <a:tabLst>
                <a:tab pos="1181100" algn="l"/>
                <a:tab pos="1828800" algn="l"/>
              </a:tabLst>
              <a:defRPr sz="3600">
                <a:latin typeface="Arial"/>
                <a:ea typeface="Arial"/>
                <a:cs typeface="Arial"/>
                <a:sym typeface="Arial"/>
              </a:defRPr>
            </a:pPr>
            <a:r>
              <a:t>BGM_InGame_0</a:t>
            </a:r>
          </a:p>
          <a:p>
            <a:pPr marL="410307" indent="-410307" algn="l" defTabSz="914400">
              <a:lnSpc>
                <a:spcPts val="7100"/>
              </a:lnSpc>
              <a:buSzPct val="100000"/>
              <a:buAutoNum type="arabicPeriod" startAt="1"/>
              <a:tabLst>
                <a:tab pos="1181100" algn="l"/>
                <a:tab pos="1828800" algn="l"/>
              </a:tabLst>
              <a:defRPr sz="3600">
                <a:latin typeface="Arial"/>
                <a:ea typeface="Arial"/>
                <a:cs typeface="Arial"/>
                <a:sym typeface="Arial"/>
              </a:defRPr>
            </a:pPr>
            <a:r>
              <a:t>BGM_InGame_1</a:t>
            </a:r>
          </a:p>
          <a:p>
            <a:pPr marL="410307" indent="-410307" algn="l" defTabSz="914400">
              <a:lnSpc>
                <a:spcPts val="7100"/>
              </a:lnSpc>
              <a:buSzPct val="100000"/>
              <a:buAutoNum type="arabicPeriod" startAt="1"/>
              <a:tabLst>
                <a:tab pos="1181100" algn="l"/>
                <a:tab pos="1828800" algn="l"/>
              </a:tabLst>
              <a:defRPr sz="3600">
                <a:latin typeface="Arial"/>
                <a:ea typeface="Arial"/>
                <a:cs typeface="Arial"/>
                <a:sym typeface="Arial"/>
              </a:defRPr>
            </a:pPr>
            <a:r>
              <a:t>BGM_InGame_2</a:t>
            </a:r>
          </a:p>
        </p:txBody>
      </p:sp>
      <p:sp>
        <p:nvSpPr>
          <p:cNvPr id="343" name="SFX"/>
          <p:cNvSpPr/>
          <p:nvPr/>
        </p:nvSpPr>
        <p:spPr>
          <a:xfrm>
            <a:off x="501983" y="1510679"/>
            <a:ext cx="1771076" cy="8186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1435" tIns="51435" rIns="51435" bIns="51435">
            <a:spAutoFit/>
          </a:bodyPr>
          <a:lstStyle>
            <a:lvl1pPr marL="914400" indent="-914400" algn="l" defTabSz="914400">
              <a:lnSpc>
                <a:spcPts val="8800"/>
              </a:lnSpc>
              <a:tabLst>
                <a:tab pos="279400" algn="l"/>
                <a:tab pos="914400" algn="l"/>
              </a:tabLst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SFX</a:t>
            </a:r>
          </a:p>
        </p:txBody>
      </p:sp>
      <p:sp>
        <p:nvSpPr>
          <p:cNvPr id="344" name="버튼 이동…"/>
          <p:cNvSpPr/>
          <p:nvPr/>
        </p:nvSpPr>
        <p:spPr>
          <a:xfrm>
            <a:off x="549627" y="2370843"/>
            <a:ext cx="6092552" cy="18089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1435" tIns="51435" rIns="51435" bIns="51435">
            <a:spAutoFit/>
          </a:bodyPr>
          <a:lstStyle/>
          <a:p>
            <a:pPr marL="410307" indent="-410307" algn="l" defTabSz="914400">
              <a:lnSpc>
                <a:spcPts val="7100"/>
              </a:lnSpc>
              <a:buSzPct val="100000"/>
              <a:buAutoNum type="arabicPeriod" startAt="1"/>
              <a:tabLst>
                <a:tab pos="1181100" algn="l"/>
                <a:tab pos="1828800" algn="l"/>
              </a:tabLst>
              <a:defRPr sz="3600">
                <a:latin typeface="Arial"/>
                <a:ea typeface="Arial"/>
                <a:cs typeface="Arial"/>
                <a:sym typeface="Arial"/>
              </a:defRPr>
            </a:pPr>
            <a:r>
              <a:t>버튼 이동</a:t>
            </a:r>
          </a:p>
          <a:p>
            <a:pPr marL="410307" indent="-410307" algn="l" defTabSz="914400">
              <a:lnSpc>
                <a:spcPts val="7100"/>
              </a:lnSpc>
              <a:buSzPct val="100000"/>
              <a:buAutoNum type="arabicPeriod" startAt="1"/>
              <a:tabLst>
                <a:tab pos="1181100" algn="l"/>
                <a:tab pos="1828800" algn="l"/>
              </a:tabLst>
              <a:defRPr sz="3600">
                <a:latin typeface="Arial"/>
                <a:ea typeface="Arial"/>
                <a:cs typeface="Arial"/>
                <a:sym typeface="Arial"/>
              </a:defRPr>
            </a:pPr>
            <a:r>
              <a:t>버튼 클릭</a:t>
            </a:r>
          </a:p>
          <a:p>
            <a:pPr marL="410307" indent="-410307" algn="l" defTabSz="914400">
              <a:lnSpc>
                <a:spcPts val="7100"/>
              </a:lnSpc>
              <a:buSzPct val="100000"/>
              <a:buAutoNum type="arabicPeriod" startAt="1"/>
              <a:tabLst>
                <a:tab pos="1181100" algn="l"/>
                <a:tab pos="1828800" algn="l"/>
              </a:tabLst>
              <a:defRPr sz="3600">
                <a:latin typeface="Arial"/>
                <a:ea typeface="Arial"/>
                <a:cs typeface="Arial"/>
                <a:sym typeface="Arial"/>
              </a:defRPr>
            </a:pPr>
            <a:r>
              <a:t>(캐릭터별 승리 포즈)</a:t>
            </a:r>
          </a:p>
        </p:txBody>
      </p:sp>
      <p:pic>
        <p:nvPicPr>
          <p:cNvPr id="345" name="background.png" descr="background.png"/>
          <p:cNvPicPr>
            <a:picLocks noChangeAspect="1"/>
          </p:cNvPicPr>
          <p:nvPr/>
        </p:nvPicPr>
        <p:blipFill>
          <a:blip r:embed="rId2">
            <a:extLst/>
          </a:blip>
          <a:srcRect l="38418" t="36915" r="37257" b="39065"/>
          <a:stretch>
            <a:fillRect/>
          </a:stretch>
        </p:blipFill>
        <p:spPr>
          <a:xfrm>
            <a:off x="7231354" y="2162601"/>
            <a:ext cx="15767228" cy="8757934"/>
          </a:xfrm>
          <a:prstGeom prst="rect">
            <a:avLst/>
          </a:prstGeom>
          <a:ln w="12700">
            <a:miter lim="400000"/>
          </a:ln>
        </p:spPr>
      </p:pic>
      <p:pic>
        <p:nvPicPr>
          <p:cNvPr id="346" name="rocketeer.png" descr="rocketeer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433722" y="1233261"/>
            <a:ext cx="11249479" cy="11249478"/>
          </a:xfrm>
          <a:prstGeom prst="rect">
            <a:avLst/>
          </a:prstGeom>
          <a:ln w="12700">
            <a:miter lim="400000"/>
          </a:ln>
        </p:spPr>
      </p:pic>
      <p:sp>
        <p:nvSpPr>
          <p:cNvPr id="347" name="Player 1  W I N"/>
          <p:cNvSpPr/>
          <p:nvPr/>
        </p:nvSpPr>
        <p:spPr>
          <a:xfrm>
            <a:off x="15127091" y="3212470"/>
            <a:ext cx="6170677" cy="1346201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Player 1  W I N</a:t>
            </a:r>
          </a:p>
        </p:txBody>
      </p:sp>
      <p:sp>
        <p:nvSpPr>
          <p:cNvPr id="348" name="RETRY"/>
          <p:cNvSpPr/>
          <p:nvPr/>
        </p:nvSpPr>
        <p:spPr>
          <a:xfrm>
            <a:off x="14219678" y="8642927"/>
            <a:ext cx="1873251" cy="863601"/>
          </a:xfrm>
          <a:prstGeom prst="rect">
            <a:avLst/>
          </a:prstGeom>
          <a:blipFill>
            <a:blip r:embed="rId4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RETRY</a:t>
            </a:r>
          </a:p>
        </p:txBody>
      </p:sp>
      <p:sp>
        <p:nvSpPr>
          <p:cNvPr id="349" name="SELECT CHARACTER"/>
          <p:cNvSpPr/>
          <p:nvPr/>
        </p:nvSpPr>
        <p:spPr>
          <a:xfrm>
            <a:off x="16710414" y="8261927"/>
            <a:ext cx="3423921" cy="1625601"/>
          </a:xfrm>
          <a:prstGeom prst="rect">
            <a:avLst/>
          </a:prstGeom>
          <a:blipFill>
            <a:blip r:embed="rId4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SELECT</a:t>
            </a:r>
            <a:br/>
            <a:r>
              <a:t>CHARACTER</a:t>
            </a:r>
          </a:p>
        </p:txBody>
      </p:sp>
      <p:sp>
        <p:nvSpPr>
          <p:cNvPr id="350" name="MAIN…"/>
          <p:cNvSpPr/>
          <p:nvPr/>
        </p:nvSpPr>
        <p:spPr>
          <a:xfrm>
            <a:off x="20751820" y="8261927"/>
            <a:ext cx="1899286" cy="1625601"/>
          </a:xfrm>
          <a:prstGeom prst="rect">
            <a:avLst/>
          </a:prstGeom>
          <a:blipFill>
            <a:blip r:embed="rId4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MAIN 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MENU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TextBox 45"/>
          <p:cNvSpPr/>
          <p:nvPr/>
        </p:nvSpPr>
        <p:spPr>
          <a:xfrm>
            <a:off x="501122" y="256587"/>
            <a:ext cx="3654358" cy="8150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1435" tIns="51435" rIns="51435" bIns="51435">
            <a:spAutoFit/>
          </a:bodyPr>
          <a:lstStyle>
            <a:lvl1pPr algn="l" defTabSz="1828800">
              <a:defRPr b="1" sz="4400">
                <a:latin typeface="맑은 고딕"/>
                <a:ea typeface="맑은 고딕"/>
                <a:cs typeface="맑은 고딕"/>
                <a:sym typeface="맑은 고딕"/>
              </a:defRPr>
            </a:lvl1pPr>
          </a:lstStyle>
          <a:p>
            <a:pPr/>
            <a:r>
              <a:t>캐릭터별 사운드</a:t>
            </a:r>
          </a:p>
        </p:txBody>
      </p:sp>
      <p:sp>
        <p:nvSpPr>
          <p:cNvPr id="353" name="이동…"/>
          <p:cNvSpPr/>
          <p:nvPr/>
        </p:nvSpPr>
        <p:spPr>
          <a:xfrm>
            <a:off x="549627" y="1685043"/>
            <a:ext cx="3557347" cy="44716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1435" tIns="51435" rIns="51435" bIns="51435">
            <a:spAutoFit/>
          </a:bodyPr>
          <a:lstStyle/>
          <a:p>
            <a:pPr marL="410307" indent="-410307" algn="l" defTabSz="914400">
              <a:lnSpc>
                <a:spcPts val="7100"/>
              </a:lnSpc>
              <a:buSzPct val="100000"/>
              <a:buAutoNum type="arabicPeriod" startAt="1"/>
              <a:tabLst>
                <a:tab pos="1181100" algn="l"/>
                <a:tab pos="1828800" algn="l"/>
              </a:tabLst>
              <a:defRPr sz="3600">
                <a:latin typeface="Arial"/>
                <a:ea typeface="Arial"/>
                <a:cs typeface="Arial"/>
                <a:sym typeface="Arial"/>
              </a:defRPr>
            </a:pPr>
            <a:r>
              <a:t>이동</a:t>
            </a:r>
          </a:p>
          <a:p>
            <a:pPr marL="410307" indent="-410307" algn="l" defTabSz="914400">
              <a:lnSpc>
                <a:spcPts val="7100"/>
              </a:lnSpc>
              <a:buSzPct val="100000"/>
              <a:buAutoNum type="arabicPeriod" startAt="1"/>
              <a:tabLst>
                <a:tab pos="1181100" algn="l"/>
                <a:tab pos="1828800" algn="l"/>
              </a:tabLst>
              <a:defRPr sz="3600">
                <a:latin typeface="Arial"/>
                <a:ea typeface="Arial"/>
                <a:cs typeface="Arial"/>
                <a:sym typeface="Arial"/>
              </a:defRPr>
            </a:pPr>
            <a:r>
              <a:t>날아가기</a:t>
            </a:r>
          </a:p>
          <a:p>
            <a:pPr marL="410307" indent="-410307" algn="l" defTabSz="914400">
              <a:lnSpc>
                <a:spcPts val="7100"/>
              </a:lnSpc>
              <a:buSzPct val="100000"/>
              <a:buAutoNum type="arabicPeriod" startAt="1"/>
              <a:tabLst>
                <a:tab pos="1181100" algn="l"/>
                <a:tab pos="1828800" algn="l"/>
              </a:tabLst>
              <a:defRPr sz="3600">
                <a:latin typeface="Arial"/>
                <a:ea typeface="Arial"/>
                <a:cs typeface="Arial"/>
                <a:sym typeface="Arial"/>
              </a:defRPr>
            </a:pPr>
            <a:r>
              <a:t>착지</a:t>
            </a:r>
          </a:p>
          <a:p>
            <a:pPr marL="410307" indent="-410307" algn="l" defTabSz="914400">
              <a:lnSpc>
                <a:spcPts val="7100"/>
              </a:lnSpc>
              <a:buSzPct val="100000"/>
              <a:buAutoNum type="arabicPeriod" startAt="1"/>
              <a:tabLst>
                <a:tab pos="1181100" algn="l"/>
                <a:tab pos="1828800" algn="l"/>
              </a:tabLst>
              <a:defRPr sz="3600">
                <a:latin typeface="Arial"/>
                <a:ea typeface="Arial"/>
                <a:cs typeface="Arial"/>
                <a:sym typeface="Arial"/>
              </a:defRPr>
            </a:pPr>
            <a:r>
              <a:t>회피</a:t>
            </a:r>
          </a:p>
          <a:p>
            <a:pPr marL="410307" indent="-410307" algn="l" defTabSz="914400">
              <a:lnSpc>
                <a:spcPts val="7100"/>
              </a:lnSpc>
              <a:buSzPct val="100000"/>
              <a:buAutoNum type="arabicPeriod" startAt="1"/>
              <a:tabLst>
                <a:tab pos="1181100" algn="l"/>
                <a:tab pos="1828800" algn="l"/>
              </a:tabLst>
              <a:defRPr sz="3600">
                <a:latin typeface="Arial"/>
                <a:ea typeface="Arial"/>
                <a:cs typeface="Arial"/>
                <a:sym typeface="Arial"/>
              </a:defRPr>
            </a:pPr>
            <a:r>
              <a:t>피격</a:t>
            </a:r>
          </a:p>
          <a:p>
            <a:pPr marL="410307" indent="-410307" algn="l" defTabSz="914400">
              <a:lnSpc>
                <a:spcPts val="7100"/>
              </a:lnSpc>
              <a:buSzPct val="100000"/>
              <a:buAutoNum type="arabicPeriod" startAt="1"/>
              <a:tabLst>
                <a:tab pos="1181100" algn="l"/>
                <a:tab pos="1828800" algn="l"/>
              </a:tabLst>
              <a:defRPr sz="3600">
                <a:latin typeface="Arial"/>
                <a:ea typeface="Arial"/>
                <a:cs typeface="Arial"/>
                <a:sym typeface="Arial"/>
              </a:defRPr>
            </a:pPr>
            <a:r>
              <a:t>충전</a:t>
            </a:r>
          </a:p>
          <a:p>
            <a:pPr marL="410307" indent="-410307" algn="l" defTabSz="914400">
              <a:lnSpc>
                <a:spcPts val="7100"/>
              </a:lnSpc>
              <a:buSzPct val="100000"/>
              <a:buAutoNum type="arabicPeriod" startAt="1"/>
              <a:tabLst>
                <a:tab pos="1181100" algn="l"/>
                <a:tab pos="1828800" algn="l"/>
              </a:tabLst>
              <a:defRPr sz="3600">
                <a:latin typeface="Arial"/>
                <a:ea typeface="Arial"/>
                <a:cs typeface="Arial"/>
                <a:sym typeface="Arial"/>
              </a:defRPr>
            </a:pPr>
            <a:r>
              <a:t>스킬</a:t>
            </a:r>
          </a:p>
          <a:p>
            <a:pPr marL="410307" indent="-410307" algn="l" defTabSz="914400">
              <a:lnSpc>
                <a:spcPts val="7100"/>
              </a:lnSpc>
              <a:buSzPct val="100000"/>
              <a:buAutoNum type="arabicPeriod" startAt="1"/>
              <a:tabLst>
                <a:tab pos="1181100" algn="l"/>
                <a:tab pos="1828800" algn="l"/>
              </a:tabLst>
              <a:defRPr sz="3600">
                <a:latin typeface="Arial"/>
                <a:ea typeface="Arial"/>
                <a:cs typeface="Arial"/>
                <a:sym typeface="Arial"/>
              </a:defRPr>
            </a:pPr>
            <a:r>
              <a:t>죽음</a:t>
            </a:r>
          </a:p>
        </p:txBody>
      </p:sp>
      <p:sp>
        <p:nvSpPr>
          <p:cNvPr id="354" name="TextBox 45"/>
          <p:cNvSpPr/>
          <p:nvPr/>
        </p:nvSpPr>
        <p:spPr>
          <a:xfrm>
            <a:off x="7206722" y="217459"/>
            <a:ext cx="3654358" cy="8150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1435" tIns="51435" rIns="51435" bIns="51435">
            <a:spAutoFit/>
          </a:bodyPr>
          <a:lstStyle>
            <a:lvl1pPr algn="l" defTabSz="1828800">
              <a:defRPr b="1" sz="4400">
                <a:latin typeface="맑은 고딕"/>
                <a:ea typeface="맑은 고딕"/>
                <a:cs typeface="맑은 고딕"/>
                <a:sym typeface="맑은 고딕"/>
              </a:defRPr>
            </a:lvl1pPr>
          </a:lstStyle>
          <a:p>
            <a:pPr/>
            <a:r>
              <a:t>오브젝트 사운드</a:t>
            </a:r>
          </a:p>
        </p:txBody>
      </p:sp>
      <p:sp>
        <p:nvSpPr>
          <p:cNvPr id="355" name="아이템 생성…"/>
          <p:cNvSpPr/>
          <p:nvPr/>
        </p:nvSpPr>
        <p:spPr>
          <a:xfrm>
            <a:off x="7229827" y="2066043"/>
            <a:ext cx="4811770" cy="34748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1435" tIns="51435" rIns="51435" bIns="51435">
            <a:spAutoFit/>
          </a:bodyPr>
          <a:lstStyle/>
          <a:p>
            <a:pPr marL="410307" indent="-410307" algn="l" defTabSz="914400">
              <a:lnSpc>
                <a:spcPts val="7100"/>
              </a:lnSpc>
              <a:buSzPct val="100000"/>
              <a:buAutoNum type="arabicPeriod" startAt="1"/>
              <a:tabLst>
                <a:tab pos="1181100" algn="l"/>
                <a:tab pos="1828800" algn="l"/>
              </a:tabLst>
              <a:defRPr sz="3600">
                <a:latin typeface="Arial"/>
                <a:ea typeface="Arial"/>
                <a:cs typeface="Arial"/>
                <a:sym typeface="Arial"/>
              </a:defRPr>
            </a:pPr>
            <a:r>
              <a:t>아이템 생성 </a:t>
            </a:r>
          </a:p>
          <a:p>
            <a:pPr marL="410307" indent="-410307" algn="l" defTabSz="914400">
              <a:lnSpc>
                <a:spcPts val="7100"/>
              </a:lnSpc>
              <a:buSzPct val="100000"/>
              <a:buAutoNum type="arabicPeriod" startAt="1"/>
              <a:tabLst>
                <a:tab pos="1181100" algn="l"/>
                <a:tab pos="1828800" algn="l"/>
              </a:tabLst>
              <a:defRPr sz="3600">
                <a:latin typeface="Arial"/>
                <a:ea typeface="Arial"/>
                <a:cs typeface="Arial"/>
                <a:sym typeface="Arial"/>
              </a:defRPr>
            </a:pPr>
            <a:r>
              <a:t>아이템 획득</a:t>
            </a:r>
          </a:p>
          <a:p>
            <a:pPr marL="410307" indent="-410307" algn="l" defTabSz="914400">
              <a:lnSpc>
                <a:spcPts val="7100"/>
              </a:lnSpc>
              <a:buSzPct val="100000"/>
              <a:buAutoNum type="arabicPeriod" startAt="1"/>
              <a:tabLst>
                <a:tab pos="1181100" algn="l"/>
                <a:tab pos="1828800" algn="l"/>
              </a:tabLst>
              <a:defRPr sz="3600">
                <a:latin typeface="Arial"/>
                <a:ea typeface="Arial"/>
                <a:cs typeface="Arial"/>
                <a:sym typeface="Arial"/>
              </a:defRPr>
            </a:pPr>
            <a:r>
              <a:t>아이템 사용</a:t>
            </a:r>
          </a:p>
          <a:p>
            <a:pPr lvl="1" marL="1299307" indent="-410307" algn="l" defTabSz="914400">
              <a:lnSpc>
                <a:spcPts val="7100"/>
              </a:lnSpc>
              <a:buSzPct val="100000"/>
              <a:buAutoNum type="arabicPeriod" startAt="1"/>
              <a:tabLst>
                <a:tab pos="1181100" algn="l"/>
                <a:tab pos="1828800" algn="l"/>
              </a:tabLst>
              <a:defRPr sz="3600">
                <a:latin typeface="Arial"/>
                <a:ea typeface="Arial"/>
                <a:cs typeface="Arial"/>
                <a:sym typeface="Arial"/>
              </a:defRPr>
            </a:pPr>
            <a:r>
              <a:t>체력회복</a:t>
            </a:r>
          </a:p>
          <a:p>
            <a:pPr lvl="1" marL="1299307" indent="-410307" algn="l" defTabSz="914400">
              <a:lnSpc>
                <a:spcPts val="7100"/>
              </a:lnSpc>
              <a:buSzPct val="100000"/>
              <a:buAutoNum type="arabicPeriod" startAt="1"/>
              <a:tabLst>
                <a:tab pos="1181100" algn="l"/>
                <a:tab pos="1828800" algn="l"/>
              </a:tabLst>
              <a:defRPr sz="3600">
                <a:latin typeface="Arial"/>
                <a:ea typeface="Arial"/>
                <a:cs typeface="Arial"/>
                <a:sym typeface="Arial"/>
              </a:defRPr>
            </a:pPr>
            <a:r>
              <a:t>에너지회복</a:t>
            </a:r>
          </a:p>
          <a:p>
            <a:pPr lvl="1" marL="1299307" indent="-410307" algn="l" defTabSz="914400">
              <a:lnSpc>
                <a:spcPts val="7100"/>
              </a:lnSpc>
              <a:buSzPct val="100000"/>
              <a:buAutoNum type="arabicPeriod" startAt="1"/>
              <a:tabLst>
                <a:tab pos="1181100" algn="l"/>
                <a:tab pos="1828800" algn="l"/>
              </a:tabLst>
              <a:defRPr sz="3600">
                <a:latin typeface="Arial"/>
                <a:ea typeface="Arial"/>
                <a:cs typeface="Arial"/>
                <a:sym typeface="Arial"/>
              </a:defRPr>
            </a:pPr>
            <a:r>
              <a:t>에너지무한(버프)</a:t>
            </a:r>
          </a:p>
        </p:txBody>
      </p:sp>
      <p:sp>
        <p:nvSpPr>
          <p:cNvPr id="356" name="TextBox 45"/>
          <p:cNvSpPr/>
          <p:nvPr/>
        </p:nvSpPr>
        <p:spPr>
          <a:xfrm>
            <a:off x="7181322" y="1161315"/>
            <a:ext cx="1565657" cy="7759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1435" tIns="51435" rIns="51435" bIns="51435">
            <a:spAutoFit/>
          </a:bodyPr>
          <a:lstStyle>
            <a:lvl1pPr algn="l" defTabSz="1828800">
              <a:defRPr b="1" sz="4400">
                <a:latin typeface="맑은 고딕"/>
                <a:ea typeface="맑은 고딕"/>
                <a:cs typeface="맑은 고딕"/>
                <a:sym typeface="맑은 고딕"/>
              </a:defRPr>
            </a:lvl1pPr>
          </a:lstStyle>
          <a:p>
            <a:pPr/>
            <a:r>
              <a:t>아이템</a:t>
            </a:r>
          </a:p>
        </p:txBody>
      </p:sp>
      <p:sp>
        <p:nvSpPr>
          <p:cNvPr id="357" name="타격…"/>
          <p:cNvSpPr/>
          <p:nvPr/>
        </p:nvSpPr>
        <p:spPr>
          <a:xfrm>
            <a:off x="11869833" y="2066043"/>
            <a:ext cx="4811769" cy="11950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1435" tIns="51435" rIns="51435" bIns="51435">
            <a:spAutoFit/>
          </a:bodyPr>
          <a:lstStyle/>
          <a:p>
            <a:pPr marL="410307" indent="-410307" algn="l" defTabSz="914400">
              <a:lnSpc>
                <a:spcPts val="7100"/>
              </a:lnSpc>
              <a:buSzPct val="100000"/>
              <a:buAutoNum type="arabicPeriod" startAt="1"/>
              <a:tabLst>
                <a:tab pos="1181100" algn="l"/>
                <a:tab pos="1828800" algn="l"/>
              </a:tabLst>
              <a:defRPr sz="3600">
                <a:latin typeface="Arial"/>
                <a:ea typeface="Arial"/>
                <a:cs typeface="Arial"/>
                <a:sym typeface="Arial"/>
              </a:defRPr>
            </a:pPr>
            <a:r>
              <a:t>타격</a:t>
            </a:r>
          </a:p>
          <a:p>
            <a:pPr marL="410307" indent="-410307" algn="l" defTabSz="914400">
              <a:lnSpc>
                <a:spcPts val="7100"/>
              </a:lnSpc>
              <a:buSzPct val="100000"/>
              <a:buAutoNum type="arabicPeriod" startAt="1"/>
              <a:tabLst>
                <a:tab pos="1181100" algn="l"/>
                <a:tab pos="1828800" algn="l"/>
              </a:tabLst>
              <a:defRPr sz="3600">
                <a:latin typeface="Arial"/>
                <a:ea typeface="Arial"/>
                <a:cs typeface="Arial"/>
                <a:sym typeface="Arial"/>
              </a:defRPr>
            </a:pPr>
            <a:r>
              <a:t>파괴</a:t>
            </a:r>
          </a:p>
        </p:txBody>
      </p:sp>
      <p:sp>
        <p:nvSpPr>
          <p:cNvPr id="358" name="TextBox 45"/>
          <p:cNvSpPr/>
          <p:nvPr/>
        </p:nvSpPr>
        <p:spPr>
          <a:xfrm>
            <a:off x="11821327" y="1161315"/>
            <a:ext cx="1565657" cy="7759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1435" tIns="51435" rIns="51435" bIns="51435">
            <a:spAutoFit/>
          </a:bodyPr>
          <a:lstStyle>
            <a:lvl1pPr algn="l" defTabSz="1828800">
              <a:defRPr b="1" sz="4400">
                <a:latin typeface="맑은 고딕"/>
                <a:ea typeface="맑은 고딕"/>
                <a:cs typeface="맑은 고딕"/>
                <a:sym typeface="맑은 고딕"/>
              </a:defRPr>
            </a:lvl1pPr>
          </a:lstStyle>
          <a:p>
            <a:pPr/>
            <a:r>
              <a:t>장애물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직사각형 2"/>
          <p:cNvGrpSpPr/>
          <p:nvPr/>
        </p:nvGrpSpPr>
        <p:grpSpPr>
          <a:xfrm>
            <a:off x="1577178" y="5596286"/>
            <a:ext cx="4983061" cy="3338819"/>
            <a:chOff x="0" y="0"/>
            <a:chExt cx="4983060" cy="3338817"/>
          </a:xfrm>
        </p:grpSpPr>
        <p:sp>
          <p:nvSpPr>
            <p:cNvPr id="121" name="직사각형"/>
            <p:cNvSpPr/>
            <p:nvPr/>
          </p:nvSpPr>
          <p:spPr>
            <a:xfrm>
              <a:off x="-1" y="0"/>
              <a:ext cx="4983062" cy="3338818"/>
            </a:xfrm>
            <a:prstGeom prst="rect">
              <a:avLst/>
            </a:prstGeom>
            <a:solidFill>
              <a:srgbClr val="D0CECE"/>
            </a:solidFill>
            <a:ln w="254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defRPr sz="3600">
                  <a:solidFill>
                    <a:srgbClr val="FFFFFF"/>
                  </a:solidFill>
                  <a:latin typeface="맑은 고딕"/>
                  <a:ea typeface="맑은 고딕"/>
                  <a:cs typeface="맑은 고딕"/>
                  <a:sym typeface="맑은 고딕"/>
                </a:defRPr>
              </a:pPr>
            </a:p>
          </p:txBody>
        </p:sp>
        <p:sp>
          <p:nvSpPr>
            <p:cNvPr id="122" name="메인메뉴"/>
            <p:cNvSpPr/>
            <p:nvPr/>
          </p:nvSpPr>
          <p:spPr>
            <a:xfrm>
              <a:off x="-1" y="1304918"/>
              <a:ext cx="4983062" cy="7289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ctr">
              <a:spAutoFit/>
            </a:bodyPr>
            <a:lstStyle>
              <a:lvl1pPr defTabSz="1828800">
                <a:defRPr sz="3600">
                  <a:solidFill>
                    <a:srgbClr val="FFFFFF"/>
                  </a:solidFill>
                  <a:latin typeface="맑은 고딕"/>
                  <a:ea typeface="맑은 고딕"/>
                  <a:cs typeface="맑은 고딕"/>
                  <a:sym typeface="맑은 고딕"/>
                </a:defRPr>
              </a:lvl1pPr>
            </a:lstStyle>
            <a:p>
              <a:pPr/>
              <a:r>
                <a:t>메인메뉴</a:t>
              </a:r>
            </a:p>
          </p:txBody>
        </p:sp>
      </p:grpSp>
      <p:grpSp>
        <p:nvGrpSpPr>
          <p:cNvPr id="126" name="그룹"/>
          <p:cNvGrpSpPr/>
          <p:nvPr/>
        </p:nvGrpSpPr>
        <p:grpSpPr>
          <a:xfrm>
            <a:off x="6795083" y="5545906"/>
            <a:ext cx="9963071" cy="3338818"/>
            <a:chOff x="0" y="0"/>
            <a:chExt cx="9963070" cy="3338817"/>
          </a:xfrm>
        </p:grpSpPr>
        <p:sp>
          <p:nvSpPr>
            <p:cNvPr id="124" name="직사각형"/>
            <p:cNvSpPr/>
            <p:nvPr/>
          </p:nvSpPr>
          <p:spPr>
            <a:xfrm>
              <a:off x="0" y="0"/>
              <a:ext cx="9963071" cy="3338818"/>
            </a:xfrm>
            <a:prstGeom prst="rect">
              <a:avLst/>
            </a:prstGeom>
            <a:solidFill>
              <a:srgbClr val="D0CECE"/>
            </a:solidFill>
            <a:ln w="254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defRPr sz="3600">
                  <a:solidFill>
                    <a:srgbClr val="FFFFFF"/>
                  </a:solidFill>
                  <a:latin typeface="맑은 고딕"/>
                  <a:ea typeface="맑은 고딕"/>
                  <a:cs typeface="맑은 고딕"/>
                  <a:sym typeface="맑은 고딕"/>
                </a:defRPr>
              </a:pPr>
            </a:p>
          </p:txBody>
        </p:sp>
        <p:sp>
          <p:nvSpPr>
            <p:cNvPr id="125" name="플레이어수/팀 선택…"/>
            <p:cNvSpPr/>
            <p:nvPr/>
          </p:nvSpPr>
          <p:spPr>
            <a:xfrm>
              <a:off x="2776755" y="726805"/>
              <a:ext cx="4983061" cy="18852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defRPr sz="3600">
                  <a:solidFill>
                    <a:srgbClr val="FFFFFF"/>
                  </a:solidFill>
                  <a:latin typeface="맑은 고딕"/>
                  <a:ea typeface="맑은 고딕"/>
                  <a:cs typeface="맑은 고딕"/>
                  <a:sym typeface="맑은 고딕"/>
                </a:defRPr>
              </a:pPr>
              <a:r>
                <a:t> 플레이어수</a:t>
              </a:r>
              <a:r>
                <a:t>/</a:t>
              </a:r>
              <a:r>
                <a:t>팀 선택</a:t>
              </a:r>
            </a:p>
            <a:p>
              <a:pPr defTabSz="1828800">
                <a:defRPr sz="3600">
                  <a:solidFill>
                    <a:srgbClr val="FFFFFF"/>
                  </a:solidFill>
                  <a:latin typeface="맑은 고딕"/>
                  <a:ea typeface="맑은 고딕"/>
                  <a:cs typeface="맑은 고딕"/>
                  <a:sym typeface="맑은 고딕"/>
                </a:defRPr>
              </a:pPr>
              <a:r>
                <a:t>&amp;</a:t>
              </a:r>
            </a:p>
            <a:p>
              <a:pPr defTabSz="1828800">
                <a:defRPr sz="3600">
                  <a:solidFill>
                    <a:srgbClr val="FFFFFF"/>
                  </a:solidFill>
                  <a:latin typeface="맑은 고딕"/>
                  <a:ea typeface="맑은 고딕"/>
                  <a:cs typeface="맑은 고딕"/>
                  <a:sym typeface="맑은 고딕"/>
                </a:defRPr>
              </a:pPr>
              <a:r>
                <a:t>캐릭터 선택</a:t>
              </a:r>
            </a:p>
          </p:txBody>
        </p:sp>
      </p:grpSp>
      <p:grpSp>
        <p:nvGrpSpPr>
          <p:cNvPr id="129" name="직사각형 6"/>
          <p:cNvGrpSpPr/>
          <p:nvPr/>
        </p:nvGrpSpPr>
        <p:grpSpPr>
          <a:xfrm>
            <a:off x="17331655" y="5545906"/>
            <a:ext cx="4983061" cy="3338819"/>
            <a:chOff x="0" y="0"/>
            <a:chExt cx="4983060" cy="3338817"/>
          </a:xfrm>
        </p:grpSpPr>
        <p:sp>
          <p:nvSpPr>
            <p:cNvPr id="127" name="직사각형"/>
            <p:cNvSpPr/>
            <p:nvPr/>
          </p:nvSpPr>
          <p:spPr>
            <a:xfrm>
              <a:off x="-1" y="0"/>
              <a:ext cx="4983062" cy="3338818"/>
            </a:xfrm>
            <a:prstGeom prst="rect">
              <a:avLst/>
            </a:prstGeom>
            <a:solidFill>
              <a:srgbClr val="D0CECE"/>
            </a:solidFill>
            <a:ln w="254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defRPr sz="3600">
                  <a:solidFill>
                    <a:srgbClr val="FFFFFF"/>
                  </a:solidFill>
                  <a:latin typeface="맑은 고딕"/>
                  <a:ea typeface="맑은 고딕"/>
                  <a:cs typeface="맑은 고딕"/>
                  <a:sym typeface="맑은 고딕"/>
                </a:defRPr>
              </a:pPr>
            </a:p>
          </p:txBody>
        </p:sp>
        <p:sp>
          <p:nvSpPr>
            <p:cNvPr id="128" name="인게임"/>
            <p:cNvSpPr/>
            <p:nvPr/>
          </p:nvSpPr>
          <p:spPr>
            <a:xfrm>
              <a:off x="-1" y="1304918"/>
              <a:ext cx="4983062" cy="7289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ctr">
              <a:spAutoFit/>
            </a:bodyPr>
            <a:lstStyle>
              <a:lvl1pPr defTabSz="1828800">
                <a:defRPr sz="3600">
                  <a:solidFill>
                    <a:srgbClr val="FFFFFF"/>
                  </a:solidFill>
                  <a:latin typeface="맑은 고딕"/>
                  <a:ea typeface="맑은 고딕"/>
                  <a:cs typeface="맑은 고딕"/>
                  <a:sym typeface="맑은 고딕"/>
                </a:defRPr>
              </a:lvl1pPr>
            </a:lstStyle>
            <a:p>
              <a:pPr/>
              <a:r>
                <a:t>인게임</a:t>
              </a:r>
            </a:p>
          </p:txBody>
        </p:sp>
      </p:grpSp>
      <p:grpSp>
        <p:nvGrpSpPr>
          <p:cNvPr id="132" name="직사각형 15"/>
          <p:cNvGrpSpPr/>
          <p:nvPr/>
        </p:nvGrpSpPr>
        <p:grpSpPr>
          <a:xfrm>
            <a:off x="1526797" y="1552161"/>
            <a:ext cx="4983062" cy="3338819"/>
            <a:chOff x="0" y="0"/>
            <a:chExt cx="4983060" cy="3338817"/>
          </a:xfrm>
        </p:grpSpPr>
        <p:sp>
          <p:nvSpPr>
            <p:cNvPr id="130" name="직사각형"/>
            <p:cNvSpPr/>
            <p:nvPr/>
          </p:nvSpPr>
          <p:spPr>
            <a:xfrm>
              <a:off x="-1" y="0"/>
              <a:ext cx="4983062" cy="3338818"/>
            </a:xfrm>
            <a:prstGeom prst="rect">
              <a:avLst/>
            </a:prstGeom>
            <a:solidFill>
              <a:srgbClr val="D0CECE"/>
            </a:solidFill>
            <a:ln w="254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defRPr sz="3600">
                  <a:solidFill>
                    <a:srgbClr val="FFFFFF"/>
                  </a:solidFill>
                  <a:latin typeface="맑은 고딕"/>
                  <a:ea typeface="맑은 고딕"/>
                  <a:cs typeface="맑은 고딕"/>
                  <a:sym typeface="맑은 고딕"/>
                </a:defRPr>
              </a:pPr>
            </a:p>
          </p:txBody>
        </p:sp>
        <p:sp>
          <p:nvSpPr>
            <p:cNvPr id="131" name="크레딧"/>
            <p:cNvSpPr/>
            <p:nvPr/>
          </p:nvSpPr>
          <p:spPr>
            <a:xfrm>
              <a:off x="-1" y="1304918"/>
              <a:ext cx="4983062" cy="7289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ctr">
              <a:spAutoFit/>
            </a:bodyPr>
            <a:lstStyle>
              <a:lvl1pPr defTabSz="1828800">
                <a:defRPr sz="3600">
                  <a:solidFill>
                    <a:srgbClr val="FFFFFF"/>
                  </a:solidFill>
                  <a:latin typeface="맑은 고딕"/>
                  <a:ea typeface="맑은 고딕"/>
                  <a:cs typeface="맑은 고딕"/>
                  <a:sym typeface="맑은 고딕"/>
                </a:defRPr>
              </a:lvl1pPr>
            </a:lstStyle>
            <a:p>
              <a:pPr/>
              <a:r>
                <a:t>크레딧</a:t>
              </a:r>
            </a:p>
          </p:txBody>
        </p:sp>
      </p:grpSp>
      <p:grpSp>
        <p:nvGrpSpPr>
          <p:cNvPr id="135" name="직사각형 21"/>
          <p:cNvGrpSpPr/>
          <p:nvPr/>
        </p:nvGrpSpPr>
        <p:grpSpPr>
          <a:xfrm>
            <a:off x="17382035" y="10176674"/>
            <a:ext cx="4983061" cy="3338819"/>
            <a:chOff x="0" y="0"/>
            <a:chExt cx="4983060" cy="3338817"/>
          </a:xfrm>
        </p:grpSpPr>
        <p:sp>
          <p:nvSpPr>
            <p:cNvPr id="133" name="직사각형"/>
            <p:cNvSpPr/>
            <p:nvPr/>
          </p:nvSpPr>
          <p:spPr>
            <a:xfrm>
              <a:off x="-1" y="0"/>
              <a:ext cx="4983062" cy="3338818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91439" tIns="91439" rIns="91439" bIns="91439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34" name="게임결과…"/>
            <p:cNvSpPr/>
            <p:nvPr/>
          </p:nvSpPr>
          <p:spPr>
            <a:xfrm>
              <a:off x="-1" y="1015862"/>
              <a:ext cx="4983062" cy="13070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ctr">
              <a:spAutoFit/>
            </a:bodyPr>
            <a:lstStyle/>
            <a:p>
              <a:pPr defTabSz="1828800">
                <a:defRPr sz="3600">
                  <a:solidFill>
                    <a:srgbClr val="FFFFFF"/>
                  </a:solidFill>
                  <a:latin typeface="맑은 고딕"/>
                  <a:ea typeface="맑은 고딕"/>
                  <a:cs typeface="맑은 고딕"/>
                  <a:sym typeface="맑은 고딕"/>
                </a:defRPr>
              </a:pPr>
              <a:r>
                <a:t>게임결과</a:t>
              </a:r>
            </a:p>
            <a:p>
              <a:pPr defTabSz="1828800">
                <a:defRPr sz="3600">
                  <a:solidFill>
                    <a:srgbClr val="FFFFFF"/>
                  </a:solidFill>
                  <a:latin typeface="맑은 고딕"/>
                  <a:ea typeface="맑은 고딕"/>
                  <a:cs typeface="맑은 고딕"/>
                  <a:sym typeface="맑은 고딕"/>
                </a:defRPr>
              </a:pPr>
              <a:r>
                <a:t>(패널)</a:t>
              </a:r>
            </a:p>
          </p:txBody>
        </p:sp>
      </p:grpSp>
      <p:sp>
        <p:nvSpPr>
          <p:cNvPr id="154" name="연결선: 꺾임 26"/>
          <p:cNvSpPr/>
          <p:nvPr/>
        </p:nvSpPr>
        <p:spPr>
          <a:xfrm>
            <a:off x="9276080" y="8928100"/>
            <a:ext cx="8105140" cy="29171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21600"/>
                </a:lnTo>
                <a:lnTo>
                  <a:pt x="0" y="0"/>
                </a:lnTo>
              </a:path>
            </a:pathLst>
          </a:custGeom>
          <a:ln w="50800">
            <a:solidFill>
              <a:srgbClr val="4472C4"/>
            </a:solidFill>
            <a:miter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55" name="연결선: 꺾임 29"/>
          <p:cNvSpPr/>
          <p:nvPr/>
        </p:nvSpPr>
        <p:spPr>
          <a:xfrm>
            <a:off x="5434330" y="9171940"/>
            <a:ext cx="11946890" cy="26733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21600"/>
                </a:lnTo>
                <a:lnTo>
                  <a:pt x="0" y="0"/>
                </a:lnTo>
              </a:path>
            </a:pathLst>
          </a:custGeom>
          <a:ln w="50800">
            <a:solidFill>
              <a:srgbClr val="4472C4"/>
            </a:solidFill>
            <a:miter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38" name="직선 화살표 연결선 39"/>
          <p:cNvSpPr/>
          <p:nvPr/>
        </p:nvSpPr>
        <p:spPr>
          <a:xfrm>
            <a:off x="5873517" y="7215315"/>
            <a:ext cx="1366984" cy="1"/>
          </a:xfrm>
          <a:prstGeom prst="line">
            <a:avLst/>
          </a:prstGeom>
          <a:ln w="50800">
            <a:solidFill>
              <a:srgbClr val="4472C4"/>
            </a:solidFill>
            <a:miter/>
            <a:tailEnd type="triangle"/>
          </a:ln>
        </p:spPr>
        <p:txBody>
          <a:bodyPr tIns="91439" bIns="91439"/>
          <a:lstStyle/>
          <a:p>
            <a:pPr algn="l" defTabSz="1828800">
              <a:defRPr sz="3600">
                <a:latin typeface="맑은 고딕"/>
                <a:ea typeface="맑은 고딕"/>
                <a:cs typeface="맑은 고딕"/>
                <a:sym typeface="맑은 고딕"/>
              </a:defRPr>
            </a:pPr>
          </a:p>
        </p:txBody>
      </p:sp>
      <p:sp>
        <p:nvSpPr>
          <p:cNvPr id="139" name="직선 화살표 연결선 41"/>
          <p:cNvSpPr/>
          <p:nvPr/>
        </p:nvSpPr>
        <p:spPr>
          <a:xfrm>
            <a:off x="16427169" y="7215313"/>
            <a:ext cx="1366983" cy="1"/>
          </a:xfrm>
          <a:prstGeom prst="line">
            <a:avLst/>
          </a:prstGeom>
          <a:ln w="50800">
            <a:solidFill>
              <a:srgbClr val="4472C4"/>
            </a:solidFill>
            <a:miter/>
            <a:tailEnd type="triangle"/>
          </a:ln>
        </p:spPr>
        <p:txBody>
          <a:bodyPr tIns="91439" bIns="91439"/>
          <a:lstStyle/>
          <a:p>
            <a:pPr algn="l" defTabSz="1828800">
              <a:defRPr sz="3600">
                <a:latin typeface="맑은 고딕"/>
                <a:ea typeface="맑은 고딕"/>
                <a:cs typeface="맑은 고딕"/>
                <a:sym typeface="맑은 고딕"/>
              </a:defRPr>
            </a:pPr>
          </a:p>
        </p:txBody>
      </p:sp>
      <p:sp>
        <p:nvSpPr>
          <p:cNvPr id="156" name="직선 화살표 연결선 42"/>
          <p:cNvSpPr/>
          <p:nvPr/>
        </p:nvSpPr>
        <p:spPr>
          <a:xfrm>
            <a:off x="19841486" y="8897515"/>
            <a:ext cx="13918" cy="12791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ln w="50800">
            <a:solidFill>
              <a:srgbClr val="4472C4"/>
            </a:solidFill>
            <a:miter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41" name="TextBox 45"/>
          <p:cNvSpPr/>
          <p:nvPr/>
        </p:nvSpPr>
        <p:spPr>
          <a:xfrm>
            <a:off x="381485" y="364491"/>
            <a:ext cx="1777493" cy="9067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>
            <a:lvl1pPr algn="l" defTabSz="1828800">
              <a:defRPr b="1" sz="4800">
                <a:latin typeface="맑은 고딕"/>
                <a:ea typeface="맑은 고딕"/>
                <a:cs typeface="맑은 고딕"/>
                <a:sym typeface="맑은 고딕"/>
              </a:defRPr>
            </a:lvl1pPr>
          </a:lstStyle>
          <a:p>
            <a:pPr/>
            <a:r>
              <a:t>씬구성</a:t>
            </a:r>
          </a:p>
        </p:txBody>
      </p:sp>
      <p:grpSp>
        <p:nvGrpSpPr>
          <p:cNvPr id="144" name="직사각형 15"/>
          <p:cNvGrpSpPr/>
          <p:nvPr/>
        </p:nvGrpSpPr>
        <p:grpSpPr>
          <a:xfrm>
            <a:off x="17850967" y="1900119"/>
            <a:ext cx="3944436" cy="2642904"/>
            <a:chOff x="0" y="0"/>
            <a:chExt cx="3944434" cy="2642903"/>
          </a:xfrm>
        </p:grpSpPr>
        <p:sp>
          <p:nvSpPr>
            <p:cNvPr id="142" name="직사각형"/>
            <p:cNvSpPr/>
            <p:nvPr/>
          </p:nvSpPr>
          <p:spPr>
            <a:xfrm>
              <a:off x="-1" y="0"/>
              <a:ext cx="3944436" cy="2642904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91439" tIns="91439" rIns="91439" bIns="91439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3" name="인게임 옵션…"/>
            <p:cNvSpPr/>
            <p:nvPr/>
          </p:nvSpPr>
          <p:spPr>
            <a:xfrm>
              <a:off x="-1" y="550990"/>
              <a:ext cx="3944436" cy="154092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defRPr sz="3600">
                  <a:solidFill>
                    <a:srgbClr val="FFFFFF"/>
                  </a:solidFill>
                  <a:latin typeface="맑은 고딕"/>
                  <a:ea typeface="맑은 고딕"/>
                  <a:cs typeface="맑은 고딕"/>
                  <a:sym typeface="맑은 고딕"/>
                </a:defRPr>
              </a:pPr>
              <a:r>
                <a:t>인게임 옵션</a:t>
              </a:r>
            </a:p>
            <a:p>
              <a:pPr defTabSz="1828800">
                <a:defRPr sz="3600">
                  <a:solidFill>
                    <a:srgbClr val="FFFFFF"/>
                  </a:solidFill>
                  <a:latin typeface="맑은 고딕"/>
                  <a:ea typeface="맑은 고딕"/>
                  <a:cs typeface="맑은 고딕"/>
                  <a:sym typeface="맑은 고딕"/>
                </a:defRPr>
              </a:pPr>
              <a:r>
                <a:t>(패널)</a:t>
              </a:r>
            </a:p>
          </p:txBody>
        </p:sp>
      </p:grpSp>
      <p:sp>
        <p:nvSpPr>
          <p:cNvPr id="145" name="직선 화살표 연결선 39"/>
          <p:cNvSpPr/>
          <p:nvPr/>
        </p:nvSpPr>
        <p:spPr>
          <a:xfrm flipV="1">
            <a:off x="4413542" y="4539259"/>
            <a:ext cx="1" cy="1216080"/>
          </a:xfrm>
          <a:prstGeom prst="line">
            <a:avLst/>
          </a:prstGeom>
          <a:ln w="50800">
            <a:solidFill>
              <a:srgbClr val="4472C4"/>
            </a:solidFill>
            <a:miter/>
            <a:tailEnd type="triangle"/>
          </a:ln>
        </p:spPr>
        <p:txBody>
          <a:bodyPr tIns="91439" bIns="91439"/>
          <a:lstStyle/>
          <a:p>
            <a:pPr algn="l" defTabSz="1828800">
              <a:defRPr sz="3600">
                <a:latin typeface="맑은 고딕"/>
                <a:ea typeface="맑은 고딕"/>
                <a:cs typeface="맑은 고딕"/>
                <a:sym typeface="맑은 고딕"/>
              </a:defRPr>
            </a:pPr>
          </a:p>
        </p:txBody>
      </p:sp>
      <p:sp>
        <p:nvSpPr>
          <p:cNvPr id="146" name="직선 화살표 연결선 39"/>
          <p:cNvSpPr/>
          <p:nvPr/>
        </p:nvSpPr>
        <p:spPr>
          <a:xfrm>
            <a:off x="3432179" y="4560100"/>
            <a:ext cx="1" cy="1174399"/>
          </a:xfrm>
          <a:prstGeom prst="line">
            <a:avLst/>
          </a:prstGeom>
          <a:ln w="50800">
            <a:solidFill>
              <a:srgbClr val="4472C4"/>
            </a:solidFill>
            <a:miter/>
            <a:tailEnd type="triangle"/>
          </a:ln>
        </p:spPr>
        <p:txBody>
          <a:bodyPr tIns="91439" bIns="91439"/>
          <a:lstStyle/>
          <a:p>
            <a:pPr algn="l" defTabSz="1828800">
              <a:defRPr sz="3600">
                <a:latin typeface="맑은 고딕"/>
                <a:ea typeface="맑은 고딕"/>
                <a:cs typeface="맑은 고딕"/>
                <a:sym typeface="맑은 고딕"/>
              </a:defRPr>
            </a:pPr>
          </a:p>
        </p:txBody>
      </p:sp>
      <p:grpSp>
        <p:nvGrpSpPr>
          <p:cNvPr id="149" name="직사각형 15"/>
          <p:cNvGrpSpPr/>
          <p:nvPr/>
        </p:nvGrpSpPr>
        <p:grpSpPr>
          <a:xfrm>
            <a:off x="1507624" y="9640410"/>
            <a:ext cx="3297328" cy="2209321"/>
            <a:chOff x="0" y="0"/>
            <a:chExt cx="3297327" cy="2209319"/>
          </a:xfrm>
        </p:grpSpPr>
        <p:sp>
          <p:nvSpPr>
            <p:cNvPr id="147" name="직사각형"/>
            <p:cNvSpPr/>
            <p:nvPr/>
          </p:nvSpPr>
          <p:spPr>
            <a:xfrm>
              <a:off x="-1" y="0"/>
              <a:ext cx="3297329" cy="2209321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91439" tIns="91439" rIns="91439" bIns="91439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8" name="메뉴 옵션…"/>
            <p:cNvSpPr/>
            <p:nvPr/>
          </p:nvSpPr>
          <p:spPr>
            <a:xfrm>
              <a:off x="91849" y="496479"/>
              <a:ext cx="3113630" cy="12163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defRPr sz="3600">
                  <a:solidFill>
                    <a:srgbClr val="FFFFFF"/>
                  </a:solidFill>
                  <a:latin typeface="맑은 고딕"/>
                  <a:ea typeface="맑은 고딕"/>
                  <a:cs typeface="맑은 고딕"/>
                  <a:sym typeface="맑은 고딕"/>
                </a:defRPr>
              </a:pPr>
              <a:r>
                <a:t>메뉴 옵션</a:t>
              </a:r>
            </a:p>
            <a:p>
              <a:pPr defTabSz="1828800">
                <a:defRPr sz="3600">
                  <a:solidFill>
                    <a:srgbClr val="FFFFFF"/>
                  </a:solidFill>
                  <a:latin typeface="맑은 고딕"/>
                  <a:ea typeface="맑은 고딕"/>
                  <a:cs typeface="맑은 고딕"/>
                  <a:sym typeface="맑은 고딕"/>
                </a:defRPr>
              </a:pPr>
              <a:r>
                <a:t>(패널)</a:t>
              </a:r>
            </a:p>
          </p:txBody>
        </p:sp>
      </p:grpSp>
      <p:sp>
        <p:nvSpPr>
          <p:cNvPr id="150" name="직선 화살표 연결선 41"/>
          <p:cNvSpPr/>
          <p:nvPr/>
        </p:nvSpPr>
        <p:spPr>
          <a:xfrm flipV="1">
            <a:off x="19139694" y="4299004"/>
            <a:ext cx="1" cy="1557095"/>
          </a:xfrm>
          <a:prstGeom prst="line">
            <a:avLst/>
          </a:prstGeom>
          <a:ln w="50800">
            <a:solidFill>
              <a:srgbClr val="4472C4"/>
            </a:solidFill>
            <a:miter/>
            <a:tailEnd type="triangle"/>
          </a:ln>
        </p:spPr>
        <p:txBody>
          <a:bodyPr tIns="91439" bIns="91439"/>
          <a:lstStyle/>
          <a:p>
            <a:pPr algn="l" defTabSz="1828800">
              <a:defRPr sz="3600">
                <a:latin typeface="맑은 고딕"/>
                <a:ea typeface="맑은 고딕"/>
                <a:cs typeface="맑은 고딕"/>
                <a:sym typeface="맑은 고딕"/>
              </a:defRPr>
            </a:pPr>
          </a:p>
        </p:txBody>
      </p:sp>
      <p:sp>
        <p:nvSpPr>
          <p:cNvPr id="151" name="직선 화살표 연결선 41"/>
          <p:cNvSpPr/>
          <p:nvPr/>
        </p:nvSpPr>
        <p:spPr>
          <a:xfrm>
            <a:off x="20450628" y="4299004"/>
            <a:ext cx="1" cy="1557096"/>
          </a:xfrm>
          <a:prstGeom prst="line">
            <a:avLst/>
          </a:prstGeom>
          <a:ln w="50800">
            <a:solidFill>
              <a:srgbClr val="4472C4"/>
            </a:solidFill>
            <a:miter/>
            <a:tailEnd type="triangle"/>
          </a:ln>
        </p:spPr>
        <p:txBody>
          <a:bodyPr tIns="91439" bIns="91439"/>
          <a:lstStyle/>
          <a:p>
            <a:pPr algn="l" defTabSz="1828800">
              <a:defRPr sz="3600">
                <a:latin typeface="맑은 고딕"/>
                <a:ea typeface="맑은 고딕"/>
                <a:cs typeface="맑은 고딕"/>
                <a:sym typeface="맑은 고딕"/>
              </a:defRPr>
            </a:pPr>
          </a:p>
        </p:txBody>
      </p:sp>
      <p:sp>
        <p:nvSpPr>
          <p:cNvPr id="152" name="직선 화살표 연결선 39"/>
          <p:cNvSpPr/>
          <p:nvPr/>
        </p:nvSpPr>
        <p:spPr>
          <a:xfrm flipH="1">
            <a:off x="2174924" y="8440422"/>
            <a:ext cx="1" cy="1557096"/>
          </a:xfrm>
          <a:prstGeom prst="line">
            <a:avLst/>
          </a:prstGeom>
          <a:ln w="50800">
            <a:solidFill>
              <a:srgbClr val="4472C4"/>
            </a:solidFill>
            <a:miter/>
            <a:tailEnd type="triangle"/>
          </a:ln>
        </p:spPr>
        <p:txBody>
          <a:bodyPr tIns="91439" bIns="91439"/>
          <a:lstStyle/>
          <a:p>
            <a:pPr algn="l" defTabSz="1828800">
              <a:defRPr sz="3600">
                <a:latin typeface="맑은 고딕"/>
                <a:ea typeface="맑은 고딕"/>
                <a:cs typeface="맑은 고딕"/>
                <a:sym typeface="맑은 고딕"/>
              </a:defRPr>
            </a:pPr>
          </a:p>
        </p:txBody>
      </p:sp>
      <p:sp>
        <p:nvSpPr>
          <p:cNvPr id="153" name="직선 화살표 연결선 39"/>
          <p:cNvSpPr/>
          <p:nvPr/>
        </p:nvSpPr>
        <p:spPr>
          <a:xfrm flipV="1">
            <a:off x="3156288" y="8419582"/>
            <a:ext cx="1" cy="1598776"/>
          </a:xfrm>
          <a:prstGeom prst="line">
            <a:avLst/>
          </a:prstGeom>
          <a:ln w="50800">
            <a:solidFill>
              <a:srgbClr val="4472C4"/>
            </a:solidFill>
            <a:miter/>
            <a:tailEnd type="triangle"/>
          </a:ln>
        </p:spPr>
        <p:txBody>
          <a:bodyPr tIns="91439" bIns="91439"/>
          <a:lstStyle/>
          <a:p>
            <a:pPr algn="l" defTabSz="1828800">
              <a:defRPr sz="3600">
                <a:latin typeface="맑은 고딕"/>
                <a:ea typeface="맑은 고딕"/>
                <a:cs typeface="맑은 고딕"/>
                <a:sym typeface="맑은 고딕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Box 45"/>
          <p:cNvSpPr/>
          <p:nvPr/>
        </p:nvSpPr>
        <p:spPr>
          <a:xfrm>
            <a:off x="501122" y="256587"/>
            <a:ext cx="6239648" cy="7759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1435" tIns="51435" rIns="51435" bIns="51435">
            <a:spAutoFit/>
          </a:bodyPr>
          <a:lstStyle>
            <a:lvl1pPr algn="l" defTabSz="1828800">
              <a:defRPr b="1" sz="4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씬별 사운드 구성 - 메인메뉴</a:t>
            </a:r>
          </a:p>
        </p:txBody>
      </p:sp>
      <p:pic>
        <p:nvPicPr>
          <p:cNvPr id="159" name="매인배경.png" descr="매인배경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87704" y="2661598"/>
            <a:ext cx="14920539" cy="8392804"/>
          </a:xfrm>
          <a:prstGeom prst="rect">
            <a:avLst/>
          </a:prstGeom>
          <a:ln w="12700">
            <a:miter lim="400000"/>
          </a:ln>
        </p:spPr>
      </p:pic>
      <p:sp>
        <p:nvSpPr>
          <p:cNvPr id="160" name="T I T L E"/>
          <p:cNvSpPr/>
          <p:nvPr/>
        </p:nvSpPr>
        <p:spPr>
          <a:xfrm>
            <a:off x="12849441" y="3061181"/>
            <a:ext cx="6597042" cy="1307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 I T L E</a:t>
            </a:r>
          </a:p>
        </p:txBody>
      </p:sp>
      <p:sp>
        <p:nvSpPr>
          <p:cNvPr id="161" name="START"/>
          <p:cNvSpPr/>
          <p:nvPr/>
        </p:nvSpPr>
        <p:spPr>
          <a:xfrm>
            <a:off x="15468013" y="5103335"/>
            <a:ext cx="2147056" cy="631091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>
                <a:solidFill>
                  <a:srgbClr val="FFFFFF"/>
                </a:solidFill>
              </a:defRPr>
            </a:lvl1pPr>
          </a:lstStyle>
          <a:p>
            <a:pPr/>
            <a:r>
              <a:t>START</a:t>
            </a:r>
          </a:p>
        </p:txBody>
      </p:sp>
      <p:sp>
        <p:nvSpPr>
          <p:cNvPr id="162" name="GUIDE"/>
          <p:cNvSpPr/>
          <p:nvPr/>
        </p:nvSpPr>
        <p:spPr>
          <a:xfrm>
            <a:off x="12156365" y="5089908"/>
            <a:ext cx="2147056" cy="657945"/>
          </a:xfrm>
          <a:prstGeom prst="rect">
            <a:avLst/>
          </a:prstGeom>
          <a:blipFill>
            <a:blip r:embed="rId4"/>
          </a:blipFill>
          <a:ln w="12700">
            <a:miter lim="400000"/>
          </a:ln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>
                <a:solidFill>
                  <a:srgbClr val="FFFFFF"/>
                </a:solidFill>
              </a:defRPr>
            </a:lvl1pPr>
          </a:lstStyle>
          <a:p>
            <a:pPr/>
            <a:r>
              <a:t>GUIDE</a:t>
            </a:r>
          </a:p>
        </p:txBody>
      </p:sp>
      <p:sp>
        <p:nvSpPr>
          <p:cNvPr id="163" name="OPTION"/>
          <p:cNvSpPr/>
          <p:nvPr/>
        </p:nvSpPr>
        <p:spPr>
          <a:xfrm>
            <a:off x="9462411" y="5103335"/>
            <a:ext cx="2147056" cy="631091"/>
          </a:xfrm>
          <a:prstGeom prst="rect">
            <a:avLst/>
          </a:prstGeom>
          <a:blipFill>
            <a:blip r:embed="rId4"/>
          </a:blipFill>
          <a:ln w="12700">
            <a:miter lim="400000"/>
          </a:ln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>
                <a:solidFill>
                  <a:srgbClr val="FFFFFF"/>
                </a:solidFill>
              </a:defRPr>
            </a:lvl1pPr>
          </a:lstStyle>
          <a:p>
            <a:pPr/>
            <a:r>
              <a:t>OPTION</a:t>
            </a:r>
          </a:p>
        </p:txBody>
      </p:sp>
      <p:sp>
        <p:nvSpPr>
          <p:cNvPr id="164" name="CREDIT"/>
          <p:cNvSpPr/>
          <p:nvPr/>
        </p:nvSpPr>
        <p:spPr>
          <a:xfrm>
            <a:off x="20712368" y="5103335"/>
            <a:ext cx="2147056" cy="631091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>
                <a:solidFill>
                  <a:srgbClr val="FFFFFF"/>
                </a:solidFill>
              </a:defRPr>
            </a:lvl1pPr>
          </a:lstStyle>
          <a:p>
            <a:pPr/>
            <a:r>
              <a:t>CREDIT</a:t>
            </a:r>
          </a:p>
        </p:txBody>
      </p:sp>
      <p:sp>
        <p:nvSpPr>
          <p:cNvPr id="165" name="EXIT"/>
          <p:cNvSpPr/>
          <p:nvPr/>
        </p:nvSpPr>
        <p:spPr>
          <a:xfrm>
            <a:off x="21232186" y="3079842"/>
            <a:ext cx="2147056" cy="63109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>
                <a:solidFill>
                  <a:srgbClr val="FFFFFF"/>
                </a:solidFill>
              </a:defRPr>
            </a:lvl1pPr>
          </a:lstStyle>
          <a:p>
            <a:pPr/>
            <a:r>
              <a:t>EXIT</a:t>
            </a:r>
          </a:p>
        </p:txBody>
      </p:sp>
      <p:sp>
        <p:nvSpPr>
          <p:cNvPr id="166" name="SFX"/>
          <p:cNvSpPr/>
          <p:nvPr/>
        </p:nvSpPr>
        <p:spPr>
          <a:xfrm>
            <a:off x="1092067" y="1800365"/>
            <a:ext cx="1771075" cy="8186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1435" tIns="51435" rIns="51435" bIns="51435">
            <a:spAutoFit/>
          </a:bodyPr>
          <a:lstStyle>
            <a:lvl1pPr marL="914400" indent="-914400" algn="l" defTabSz="914400">
              <a:lnSpc>
                <a:spcPts val="8800"/>
              </a:lnSpc>
              <a:tabLst>
                <a:tab pos="279400" algn="l"/>
                <a:tab pos="914400" algn="l"/>
              </a:tabLst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SFX</a:t>
            </a:r>
          </a:p>
        </p:txBody>
      </p:sp>
      <p:sp>
        <p:nvSpPr>
          <p:cNvPr id="167" name="BGM"/>
          <p:cNvSpPr/>
          <p:nvPr/>
        </p:nvSpPr>
        <p:spPr>
          <a:xfrm>
            <a:off x="1117257" y="8488332"/>
            <a:ext cx="1771075" cy="8186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1435" tIns="51435" rIns="51435" bIns="51435">
            <a:spAutoFit/>
          </a:bodyPr>
          <a:lstStyle>
            <a:lvl1pPr marL="914400" indent="-914400" algn="l" defTabSz="914400">
              <a:lnSpc>
                <a:spcPts val="8800"/>
              </a:lnSpc>
              <a:tabLst>
                <a:tab pos="279400" algn="l"/>
                <a:tab pos="914400" algn="l"/>
              </a:tabLst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BGM</a:t>
            </a:r>
          </a:p>
        </p:txBody>
      </p:sp>
      <p:sp>
        <p:nvSpPr>
          <p:cNvPr id="168" name="버튼 이동…"/>
          <p:cNvSpPr/>
          <p:nvPr/>
        </p:nvSpPr>
        <p:spPr>
          <a:xfrm>
            <a:off x="1078619" y="2864873"/>
            <a:ext cx="5084654" cy="41036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1435" tIns="51435" rIns="51435" bIns="51435">
            <a:spAutoFit/>
          </a:bodyPr>
          <a:lstStyle/>
          <a:p>
            <a:pPr marL="410307" indent="-410307" algn="l" defTabSz="914400">
              <a:lnSpc>
                <a:spcPts val="7100"/>
              </a:lnSpc>
              <a:buSzPct val="100000"/>
              <a:buAutoNum type="arabicPeriod" startAt="1"/>
              <a:tabLst>
                <a:tab pos="1181100" algn="l"/>
                <a:tab pos="1828800" algn="l"/>
              </a:tabLst>
              <a:defRPr sz="3600">
                <a:latin typeface="Arial"/>
                <a:ea typeface="Arial"/>
                <a:cs typeface="Arial"/>
                <a:sym typeface="Arial"/>
              </a:defRPr>
            </a:pPr>
            <a:r>
              <a:t>버튼 이동</a:t>
            </a:r>
          </a:p>
          <a:p>
            <a:pPr marL="410307" indent="-410307" algn="l" defTabSz="914400">
              <a:lnSpc>
                <a:spcPts val="7100"/>
              </a:lnSpc>
              <a:buSzPct val="100000"/>
              <a:buAutoNum type="arabicPeriod" startAt="1"/>
              <a:tabLst>
                <a:tab pos="1181100" algn="l"/>
                <a:tab pos="1828800" algn="l"/>
              </a:tabLst>
              <a:defRPr sz="3600">
                <a:latin typeface="Arial"/>
                <a:ea typeface="Arial"/>
                <a:cs typeface="Arial"/>
                <a:sym typeface="Arial"/>
              </a:defRPr>
            </a:pPr>
            <a:r>
              <a:t>선택(확인,열기)</a:t>
            </a:r>
          </a:p>
          <a:p>
            <a:pPr marL="410307" indent="-410307" algn="l" defTabSz="914400">
              <a:lnSpc>
                <a:spcPts val="7100"/>
              </a:lnSpc>
              <a:buSzPct val="100000"/>
              <a:buAutoNum type="arabicPeriod" startAt="1"/>
              <a:tabLst>
                <a:tab pos="1181100" algn="l"/>
                <a:tab pos="1828800" algn="l"/>
              </a:tabLst>
              <a:defRPr sz="3600">
                <a:latin typeface="Arial"/>
                <a:ea typeface="Arial"/>
                <a:cs typeface="Arial"/>
                <a:sym typeface="Arial"/>
              </a:defRPr>
            </a:pPr>
            <a:r>
              <a:t>취소(닫기)</a:t>
            </a:r>
          </a:p>
          <a:p>
            <a:pPr marL="410307" indent="-410307" algn="l" defTabSz="914400">
              <a:lnSpc>
                <a:spcPts val="7100"/>
              </a:lnSpc>
              <a:buSzPct val="100000"/>
              <a:buAutoNum type="arabicPeriod" startAt="1"/>
              <a:tabLst>
                <a:tab pos="1181100" algn="l"/>
                <a:tab pos="1828800" algn="l"/>
              </a:tabLst>
              <a:defRPr sz="3600">
                <a:latin typeface="Arial"/>
                <a:ea typeface="Arial"/>
                <a:cs typeface="Arial"/>
                <a:sym typeface="Arial"/>
              </a:defRPr>
            </a:pPr>
            <a:r>
              <a:t>크레딧 씬 이동</a:t>
            </a:r>
          </a:p>
          <a:p>
            <a:pPr marL="410307" indent="-410307" algn="l" defTabSz="914400">
              <a:lnSpc>
                <a:spcPts val="7100"/>
              </a:lnSpc>
              <a:buSzPct val="100000"/>
              <a:buAutoNum type="arabicPeriod" startAt="1"/>
              <a:tabLst>
                <a:tab pos="1181100" algn="l"/>
                <a:tab pos="1828800" algn="l"/>
              </a:tabLst>
              <a:defRPr sz="3600">
                <a:latin typeface="Arial"/>
                <a:ea typeface="Arial"/>
                <a:cs typeface="Arial"/>
                <a:sym typeface="Arial"/>
              </a:defRPr>
            </a:pPr>
            <a:r>
              <a:t>플레이어 선택 씬 이동</a:t>
            </a:r>
          </a:p>
          <a:p>
            <a:pPr marL="410307" indent="-410307" algn="l" defTabSz="914400">
              <a:lnSpc>
                <a:spcPts val="7100"/>
              </a:lnSpc>
              <a:buSzPct val="100000"/>
              <a:buAutoNum type="arabicPeriod" startAt="1"/>
              <a:tabLst>
                <a:tab pos="1181100" algn="l"/>
                <a:tab pos="1828800" algn="l"/>
              </a:tabLst>
              <a:defRPr sz="3600">
                <a:latin typeface="Arial"/>
                <a:ea typeface="Arial"/>
                <a:cs typeface="Arial"/>
                <a:sym typeface="Arial"/>
              </a:defRPr>
            </a:pPr>
            <a:r>
              <a:t>게임종료 </a:t>
            </a:r>
          </a:p>
          <a:p>
            <a:pPr marL="410307" indent="-410307" algn="l" defTabSz="914400">
              <a:lnSpc>
                <a:spcPts val="7100"/>
              </a:lnSpc>
              <a:buSzPct val="100000"/>
              <a:buAutoNum type="arabicPeriod" startAt="1"/>
              <a:tabLst>
                <a:tab pos="1181100" algn="l"/>
                <a:tab pos="1828800" algn="l"/>
              </a:tabLst>
              <a:defRPr sz="3600">
                <a:latin typeface="Arial"/>
                <a:ea typeface="Arial"/>
                <a:cs typeface="Arial"/>
                <a:sym typeface="Arial"/>
              </a:defRPr>
            </a:pPr>
            <a:r>
              <a:t>(폭죽 or 대포)</a:t>
            </a:r>
          </a:p>
        </p:txBody>
      </p:sp>
      <p:sp>
        <p:nvSpPr>
          <p:cNvPr id="169" name="BGM_MENU"/>
          <p:cNvSpPr/>
          <p:nvPr/>
        </p:nvSpPr>
        <p:spPr>
          <a:xfrm>
            <a:off x="1078619" y="9759960"/>
            <a:ext cx="5084654" cy="621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1435" tIns="51435" rIns="51435" bIns="51435">
            <a:spAutoFit/>
          </a:bodyPr>
          <a:lstStyle>
            <a:lvl1pPr marL="410307" indent="-410307" algn="l" defTabSz="914400">
              <a:lnSpc>
                <a:spcPts val="7100"/>
              </a:lnSpc>
              <a:buSzPct val="100000"/>
              <a:buAutoNum type="arabicPeriod" startAt="1"/>
              <a:tabLst>
                <a:tab pos="1181100" algn="l"/>
                <a:tab pos="1828800" algn="l"/>
              </a:tabLst>
              <a:defRPr sz="3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BGM_MENU</a:t>
            </a:r>
          </a:p>
        </p:txBody>
      </p:sp>
      <p:sp>
        <p:nvSpPr>
          <p:cNvPr id="170" name="옵션…"/>
          <p:cNvSpPr/>
          <p:nvPr/>
        </p:nvSpPr>
        <p:spPr>
          <a:xfrm>
            <a:off x="9574830" y="701027"/>
            <a:ext cx="1771076" cy="1612901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3200"/>
            </a:pPr>
            <a:r>
              <a:t>옵션 </a:t>
            </a:r>
          </a:p>
          <a:p>
            <a:pPr>
              <a:defRPr sz="3200"/>
            </a:pPr>
            <a:r>
              <a:t>패널 </a:t>
            </a:r>
          </a:p>
          <a:p>
            <a:pPr>
              <a:defRPr sz="3200"/>
            </a:pPr>
            <a:r>
              <a:t>열기</a:t>
            </a:r>
          </a:p>
        </p:txBody>
      </p:sp>
      <p:sp>
        <p:nvSpPr>
          <p:cNvPr id="171" name="게임 종료"/>
          <p:cNvSpPr/>
          <p:nvPr/>
        </p:nvSpPr>
        <p:spPr>
          <a:xfrm>
            <a:off x="21219485" y="1019740"/>
            <a:ext cx="2172456" cy="622301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/>
            <a:r>
              <a:t>게임 종료</a:t>
            </a:r>
          </a:p>
        </p:txBody>
      </p:sp>
      <p:sp>
        <p:nvSpPr>
          <p:cNvPr id="172" name="플레이어 선택…"/>
          <p:cNvSpPr/>
          <p:nvPr/>
        </p:nvSpPr>
        <p:spPr>
          <a:xfrm>
            <a:off x="15245188" y="700770"/>
            <a:ext cx="2441565" cy="1612901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3200"/>
            </a:pPr>
            <a:r>
              <a:t>플레이어 선택</a:t>
            </a:r>
          </a:p>
          <a:p>
            <a:pPr>
              <a:defRPr sz="3200"/>
            </a:pPr>
            <a:r>
              <a:t>씬 </a:t>
            </a:r>
          </a:p>
          <a:p>
            <a:pPr>
              <a:defRPr sz="3200"/>
            </a:pPr>
            <a:r>
              <a:t>열기</a:t>
            </a:r>
          </a:p>
        </p:txBody>
      </p:sp>
      <p:sp>
        <p:nvSpPr>
          <p:cNvPr id="173" name="크레딧…"/>
          <p:cNvSpPr/>
          <p:nvPr/>
        </p:nvSpPr>
        <p:spPr>
          <a:xfrm>
            <a:off x="18462519" y="700770"/>
            <a:ext cx="1771076" cy="1612901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3200"/>
            </a:pPr>
            <a:r>
              <a:t>크레딧 </a:t>
            </a:r>
          </a:p>
          <a:p>
            <a:pPr>
              <a:defRPr sz="3200"/>
            </a:pPr>
            <a:r>
              <a:t>씬</a:t>
            </a:r>
          </a:p>
          <a:p>
            <a:pPr>
              <a:defRPr sz="3200"/>
            </a:pPr>
            <a:r>
              <a:t>열기</a:t>
            </a:r>
          </a:p>
        </p:txBody>
      </p:sp>
      <p:grpSp>
        <p:nvGrpSpPr>
          <p:cNvPr id="176" name="그룹"/>
          <p:cNvGrpSpPr/>
          <p:nvPr/>
        </p:nvGrpSpPr>
        <p:grpSpPr>
          <a:xfrm>
            <a:off x="10158087" y="2543815"/>
            <a:ext cx="776112" cy="2342333"/>
            <a:chOff x="0" y="0"/>
            <a:chExt cx="776110" cy="2342332"/>
          </a:xfrm>
        </p:grpSpPr>
        <p:sp>
          <p:nvSpPr>
            <p:cNvPr id="174" name="선"/>
            <p:cNvSpPr/>
            <p:nvPr/>
          </p:nvSpPr>
          <p:spPr>
            <a:xfrm flipV="1">
              <a:off x="-1" y="0"/>
              <a:ext cx="2" cy="2342333"/>
            </a:xfrm>
            <a:prstGeom prst="line">
              <a:avLst/>
            </a:prstGeom>
            <a:noFill/>
            <a:ln w="63500" cap="flat">
              <a:solidFill>
                <a:srgbClr val="FF26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175" name="선"/>
            <p:cNvSpPr/>
            <p:nvPr/>
          </p:nvSpPr>
          <p:spPr>
            <a:xfrm flipH="1">
              <a:off x="776110" y="0"/>
              <a:ext cx="1" cy="2342333"/>
            </a:xfrm>
            <a:prstGeom prst="line">
              <a:avLst/>
            </a:prstGeom>
            <a:noFill/>
            <a:ln w="63500" cap="flat">
              <a:solidFill>
                <a:srgbClr val="FF26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</p:grpSp>
      <p:sp>
        <p:nvSpPr>
          <p:cNvPr id="177" name="선"/>
          <p:cNvSpPr/>
          <p:nvPr/>
        </p:nvSpPr>
        <p:spPr>
          <a:xfrm flipV="1">
            <a:off x="16465970" y="2543815"/>
            <a:ext cx="1" cy="2342333"/>
          </a:xfrm>
          <a:prstGeom prst="line">
            <a:avLst/>
          </a:prstGeom>
          <a:ln w="63500">
            <a:solidFill>
              <a:srgbClr val="FF26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78" name="선"/>
          <p:cNvSpPr/>
          <p:nvPr/>
        </p:nvSpPr>
        <p:spPr>
          <a:xfrm flipV="1">
            <a:off x="22305713" y="1940495"/>
            <a:ext cx="1" cy="1143001"/>
          </a:xfrm>
          <a:prstGeom prst="line">
            <a:avLst/>
          </a:prstGeom>
          <a:ln w="63500">
            <a:solidFill>
              <a:srgbClr val="FF26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79" name="선"/>
          <p:cNvSpPr/>
          <p:nvPr/>
        </p:nvSpPr>
        <p:spPr>
          <a:xfrm flipH="1" flipV="1">
            <a:off x="19393522" y="2606057"/>
            <a:ext cx="1172029" cy="2848825"/>
          </a:xfrm>
          <a:prstGeom prst="line">
            <a:avLst/>
          </a:prstGeom>
          <a:ln w="63500">
            <a:solidFill>
              <a:srgbClr val="FF26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80" name="가이드…"/>
          <p:cNvSpPr/>
          <p:nvPr/>
        </p:nvSpPr>
        <p:spPr>
          <a:xfrm>
            <a:off x="12074765" y="700770"/>
            <a:ext cx="2441564" cy="1612901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3200"/>
            </a:pPr>
            <a:r>
              <a:t>가이드 </a:t>
            </a:r>
          </a:p>
          <a:p>
            <a:pPr>
              <a:defRPr sz="3200"/>
            </a:pPr>
            <a:r>
              <a:t>패널 </a:t>
            </a:r>
          </a:p>
          <a:p>
            <a:pPr>
              <a:defRPr sz="3200"/>
            </a:pPr>
            <a:r>
              <a:t>열기</a:t>
            </a:r>
          </a:p>
        </p:txBody>
      </p:sp>
      <p:grpSp>
        <p:nvGrpSpPr>
          <p:cNvPr id="183" name="그룹"/>
          <p:cNvGrpSpPr/>
          <p:nvPr/>
        </p:nvGrpSpPr>
        <p:grpSpPr>
          <a:xfrm>
            <a:off x="12783533" y="2536973"/>
            <a:ext cx="776112" cy="2342333"/>
            <a:chOff x="0" y="0"/>
            <a:chExt cx="776110" cy="2342332"/>
          </a:xfrm>
        </p:grpSpPr>
        <p:sp>
          <p:nvSpPr>
            <p:cNvPr id="181" name="선"/>
            <p:cNvSpPr/>
            <p:nvPr/>
          </p:nvSpPr>
          <p:spPr>
            <a:xfrm flipV="1">
              <a:off x="-1" y="0"/>
              <a:ext cx="2" cy="2342333"/>
            </a:xfrm>
            <a:prstGeom prst="line">
              <a:avLst/>
            </a:prstGeom>
            <a:noFill/>
            <a:ln w="63500" cap="flat">
              <a:solidFill>
                <a:srgbClr val="FF26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182" name="선"/>
            <p:cNvSpPr/>
            <p:nvPr/>
          </p:nvSpPr>
          <p:spPr>
            <a:xfrm flipH="1">
              <a:off x="776110" y="0"/>
              <a:ext cx="1" cy="2342333"/>
            </a:xfrm>
            <a:prstGeom prst="line">
              <a:avLst/>
            </a:prstGeom>
            <a:noFill/>
            <a:ln w="63500" cap="flat">
              <a:solidFill>
                <a:srgbClr val="FF26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TextBox 45"/>
          <p:cNvSpPr/>
          <p:nvPr/>
        </p:nvSpPr>
        <p:spPr>
          <a:xfrm>
            <a:off x="501122" y="256587"/>
            <a:ext cx="6394900" cy="7759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1435" tIns="51435" rIns="51435" bIns="51435">
            <a:spAutoFit/>
          </a:bodyPr>
          <a:lstStyle>
            <a:lvl1pPr algn="l" defTabSz="1828800">
              <a:defRPr b="1" sz="4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씬별 사운드 구성 - 옵션 패널</a:t>
            </a:r>
          </a:p>
        </p:txBody>
      </p:sp>
      <p:sp>
        <p:nvSpPr>
          <p:cNvPr id="186" name="SFX"/>
          <p:cNvSpPr/>
          <p:nvPr/>
        </p:nvSpPr>
        <p:spPr>
          <a:xfrm>
            <a:off x="501983" y="1485489"/>
            <a:ext cx="1771076" cy="8186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1435" tIns="51435" rIns="51435" bIns="51435">
            <a:spAutoFit/>
          </a:bodyPr>
          <a:lstStyle>
            <a:lvl1pPr marL="914400" indent="-914400" algn="l" defTabSz="914400">
              <a:lnSpc>
                <a:spcPts val="8800"/>
              </a:lnSpc>
              <a:tabLst>
                <a:tab pos="279400" algn="l"/>
                <a:tab pos="914400" algn="l"/>
              </a:tabLst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SFX</a:t>
            </a:r>
          </a:p>
        </p:txBody>
      </p:sp>
      <p:sp>
        <p:nvSpPr>
          <p:cNvPr id="187" name="음소거 버튼…"/>
          <p:cNvSpPr/>
          <p:nvPr/>
        </p:nvSpPr>
        <p:spPr>
          <a:xfrm>
            <a:off x="423677" y="2752016"/>
            <a:ext cx="5084654" cy="12352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1435" tIns="51435" rIns="51435" bIns="51435">
            <a:spAutoFit/>
          </a:bodyPr>
          <a:lstStyle/>
          <a:p>
            <a:pPr marL="410307" indent="-410307" algn="l" defTabSz="914400">
              <a:lnSpc>
                <a:spcPts val="7100"/>
              </a:lnSpc>
              <a:buSzPct val="100000"/>
              <a:buAutoNum type="arabicPeriod" startAt="1"/>
              <a:tabLst>
                <a:tab pos="1181100" algn="l"/>
                <a:tab pos="1828800" algn="l"/>
              </a:tabLst>
              <a:defRPr sz="3600">
                <a:latin typeface="Arial"/>
                <a:ea typeface="Arial"/>
                <a:cs typeface="Arial"/>
                <a:sym typeface="Arial"/>
              </a:defRPr>
            </a:pPr>
            <a:r>
              <a:t>음소거 버튼</a:t>
            </a:r>
          </a:p>
          <a:p>
            <a:pPr marL="410307" indent="-410307" algn="l" defTabSz="914400">
              <a:lnSpc>
                <a:spcPts val="7100"/>
              </a:lnSpc>
              <a:buSzPct val="100000"/>
              <a:buAutoNum type="arabicPeriod" startAt="1"/>
              <a:tabLst>
                <a:tab pos="1181100" algn="l"/>
                <a:tab pos="1828800" algn="l"/>
              </a:tabLst>
              <a:defRPr sz="3600">
                <a:latin typeface="Arial"/>
                <a:ea typeface="Arial"/>
                <a:cs typeface="Arial"/>
                <a:sym typeface="Arial"/>
              </a:defRPr>
            </a:pPr>
            <a:r>
              <a:t>패널 닫기 버튼</a:t>
            </a:r>
          </a:p>
        </p:txBody>
      </p:sp>
      <p:sp>
        <p:nvSpPr>
          <p:cNvPr id="188" name="직사각형"/>
          <p:cNvSpPr/>
          <p:nvPr/>
        </p:nvSpPr>
        <p:spPr>
          <a:xfrm>
            <a:off x="8767839" y="657526"/>
            <a:ext cx="12318802" cy="10200473"/>
          </a:xfrm>
          <a:prstGeom prst="rect">
            <a:avLst/>
          </a:prstGeom>
          <a:solidFill>
            <a:schemeClr val="accent4">
              <a:hueOff val="46120"/>
              <a:satOff val="4178"/>
              <a:lumOff val="-16732"/>
            </a:schemeClr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89" name="O P T I O N"/>
          <p:cNvSpPr/>
          <p:nvPr/>
        </p:nvSpPr>
        <p:spPr>
          <a:xfrm>
            <a:off x="13229104" y="806708"/>
            <a:ext cx="3396271" cy="8174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O P T I O N</a:t>
            </a:r>
          </a:p>
        </p:txBody>
      </p:sp>
      <p:sp>
        <p:nvSpPr>
          <p:cNvPr id="190" name="BGM"/>
          <p:cNvSpPr/>
          <p:nvPr/>
        </p:nvSpPr>
        <p:spPr>
          <a:xfrm>
            <a:off x="10126944" y="4017195"/>
            <a:ext cx="1560724" cy="8174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BGM</a:t>
            </a:r>
          </a:p>
        </p:txBody>
      </p:sp>
      <p:sp>
        <p:nvSpPr>
          <p:cNvPr id="191" name="SFX"/>
          <p:cNvSpPr/>
          <p:nvPr/>
        </p:nvSpPr>
        <p:spPr>
          <a:xfrm>
            <a:off x="10232674" y="7135837"/>
            <a:ext cx="1349264" cy="8174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SFX</a:t>
            </a:r>
          </a:p>
        </p:txBody>
      </p:sp>
      <p:sp>
        <p:nvSpPr>
          <p:cNvPr id="192" name="선"/>
          <p:cNvSpPr/>
          <p:nvPr/>
        </p:nvSpPr>
        <p:spPr>
          <a:xfrm>
            <a:off x="10692740" y="3289667"/>
            <a:ext cx="8418620" cy="1"/>
          </a:xfrm>
          <a:prstGeom prst="line">
            <a:avLst/>
          </a:prstGeom>
          <a:ln w="635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93" name="선"/>
          <p:cNvSpPr/>
          <p:nvPr/>
        </p:nvSpPr>
        <p:spPr>
          <a:xfrm>
            <a:off x="10297495" y="8876415"/>
            <a:ext cx="8418619" cy="1"/>
          </a:xfrm>
          <a:prstGeom prst="line">
            <a:avLst/>
          </a:prstGeom>
          <a:ln w="635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94" name="직사각형"/>
          <p:cNvSpPr/>
          <p:nvPr/>
        </p:nvSpPr>
        <p:spPr>
          <a:xfrm>
            <a:off x="10247115" y="8241415"/>
            <a:ext cx="540079" cy="1270001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95" name="PANEL CLOSE"/>
          <p:cNvSpPr/>
          <p:nvPr/>
        </p:nvSpPr>
        <p:spPr>
          <a:xfrm>
            <a:off x="12699679" y="9799567"/>
            <a:ext cx="4455121" cy="817427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PANEL CLOSE</a:t>
            </a:r>
          </a:p>
        </p:txBody>
      </p:sp>
      <p:sp>
        <p:nvSpPr>
          <p:cNvPr id="196" name="옵션…"/>
          <p:cNvSpPr/>
          <p:nvPr/>
        </p:nvSpPr>
        <p:spPr>
          <a:xfrm>
            <a:off x="13681267" y="11887361"/>
            <a:ext cx="2441565" cy="1612901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3200"/>
            </a:pPr>
            <a:r>
              <a:t>옵션 </a:t>
            </a:r>
          </a:p>
          <a:p>
            <a:pPr>
              <a:defRPr sz="3200"/>
            </a:pPr>
            <a:r>
              <a:t>패널</a:t>
            </a:r>
          </a:p>
          <a:p>
            <a:pPr>
              <a:defRPr sz="3200"/>
            </a:pPr>
            <a:r>
              <a:t>닫기</a:t>
            </a:r>
          </a:p>
        </p:txBody>
      </p:sp>
      <p:sp>
        <p:nvSpPr>
          <p:cNvPr id="197" name="선"/>
          <p:cNvSpPr/>
          <p:nvPr/>
        </p:nvSpPr>
        <p:spPr>
          <a:xfrm>
            <a:off x="14902050" y="10905146"/>
            <a:ext cx="1" cy="922369"/>
          </a:xfrm>
          <a:prstGeom prst="line">
            <a:avLst/>
          </a:prstGeom>
          <a:ln w="63500">
            <a:solidFill>
              <a:srgbClr val="FF26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98" name="음소거"/>
          <p:cNvSpPr/>
          <p:nvPr/>
        </p:nvSpPr>
        <p:spPr>
          <a:xfrm>
            <a:off x="19164570" y="5181705"/>
            <a:ext cx="1168909" cy="596901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>
                <a:solidFill>
                  <a:srgbClr val="FFFFFF"/>
                </a:solidFill>
              </a:defRPr>
            </a:lvl1pPr>
          </a:lstStyle>
          <a:p>
            <a:pPr/>
            <a:r>
              <a:t>음소거</a:t>
            </a:r>
          </a:p>
        </p:txBody>
      </p:sp>
      <p:sp>
        <p:nvSpPr>
          <p:cNvPr id="199" name="음소거"/>
          <p:cNvSpPr/>
          <p:nvPr/>
        </p:nvSpPr>
        <p:spPr>
          <a:xfrm>
            <a:off x="19164570" y="8211700"/>
            <a:ext cx="1168909" cy="596901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>
                <a:solidFill>
                  <a:srgbClr val="FFFFFF"/>
                </a:solidFill>
              </a:defRPr>
            </a:lvl1pPr>
          </a:lstStyle>
          <a:p>
            <a:pPr/>
            <a:r>
              <a:t>음소거</a:t>
            </a:r>
          </a:p>
        </p:txBody>
      </p:sp>
      <p:sp>
        <p:nvSpPr>
          <p:cNvPr id="200" name="음소거…"/>
          <p:cNvSpPr/>
          <p:nvPr/>
        </p:nvSpPr>
        <p:spPr>
          <a:xfrm>
            <a:off x="21835559" y="6328640"/>
            <a:ext cx="2441565" cy="1612901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3200"/>
            </a:pPr>
            <a:r>
              <a:t>음소거</a:t>
            </a:r>
          </a:p>
          <a:p>
            <a:pPr>
              <a:defRPr sz="3200"/>
            </a:pPr>
            <a:r>
              <a:t>On/Off </a:t>
            </a:r>
          </a:p>
          <a:p>
            <a:pPr>
              <a:defRPr sz="3200"/>
            </a:pPr>
            <a:r>
              <a:t>버튼</a:t>
            </a:r>
          </a:p>
        </p:txBody>
      </p:sp>
      <p:sp>
        <p:nvSpPr>
          <p:cNvPr id="201" name="선"/>
          <p:cNvSpPr/>
          <p:nvPr/>
        </p:nvSpPr>
        <p:spPr>
          <a:xfrm>
            <a:off x="20520488" y="5439947"/>
            <a:ext cx="1141333" cy="1622566"/>
          </a:xfrm>
          <a:prstGeom prst="line">
            <a:avLst/>
          </a:prstGeom>
          <a:ln w="63500">
            <a:solidFill>
              <a:srgbClr val="FF26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02" name="선"/>
          <p:cNvSpPr/>
          <p:nvPr/>
        </p:nvSpPr>
        <p:spPr>
          <a:xfrm flipV="1">
            <a:off x="20520488" y="7103543"/>
            <a:ext cx="1141333" cy="1622565"/>
          </a:xfrm>
          <a:prstGeom prst="line">
            <a:avLst/>
          </a:prstGeom>
          <a:ln w="63500">
            <a:solidFill>
              <a:srgbClr val="FF26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03" name="MASTER"/>
          <p:cNvSpPr/>
          <p:nvPr/>
        </p:nvSpPr>
        <p:spPr>
          <a:xfrm>
            <a:off x="10182078" y="1744713"/>
            <a:ext cx="2760341" cy="8174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MASTER</a:t>
            </a:r>
          </a:p>
        </p:txBody>
      </p:sp>
      <p:sp>
        <p:nvSpPr>
          <p:cNvPr id="204" name="직사각형"/>
          <p:cNvSpPr/>
          <p:nvPr/>
        </p:nvSpPr>
        <p:spPr>
          <a:xfrm>
            <a:off x="10247115" y="2654667"/>
            <a:ext cx="540079" cy="1270001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grpSp>
        <p:nvGrpSpPr>
          <p:cNvPr id="207" name="그룹"/>
          <p:cNvGrpSpPr/>
          <p:nvPr/>
        </p:nvGrpSpPr>
        <p:grpSpPr>
          <a:xfrm>
            <a:off x="10247115" y="5211420"/>
            <a:ext cx="8864244" cy="1270001"/>
            <a:chOff x="0" y="0"/>
            <a:chExt cx="8864243" cy="1270000"/>
          </a:xfrm>
        </p:grpSpPr>
        <p:sp>
          <p:nvSpPr>
            <p:cNvPr id="205" name="직사각형"/>
            <p:cNvSpPr/>
            <p:nvPr/>
          </p:nvSpPr>
          <p:spPr>
            <a:xfrm>
              <a:off x="0" y="0"/>
              <a:ext cx="540078" cy="1270000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06" name="선"/>
            <p:cNvSpPr/>
            <p:nvPr/>
          </p:nvSpPr>
          <p:spPr>
            <a:xfrm>
              <a:off x="445624" y="635000"/>
              <a:ext cx="8418620" cy="0"/>
            </a:xfrm>
            <a:prstGeom prst="line">
              <a:avLst/>
            </a:prstGeom>
            <a:noFill/>
            <a:ln w="635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TextBox 45"/>
          <p:cNvSpPr/>
          <p:nvPr/>
        </p:nvSpPr>
        <p:spPr>
          <a:xfrm>
            <a:off x="501122" y="256587"/>
            <a:ext cx="5756286" cy="8150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1435" tIns="51435" rIns="51435" bIns="51435">
            <a:spAutoFit/>
          </a:bodyPr>
          <a:lstStyle>
            <a:lvl1pPr algn="l" defTabSz="1828800">
              <a:defRPr b="1" sz="4400">
                <a:latin typeface="맑은 고딕"/>
                <a:ea typeface="맑은 고딕"/>
                <a:cs typeface="맑은 고딕"/>
                <a:sym typeface="맑은 고딕"/>
              </a:defRPr>
            </a:lvl1pPr>
          </a:lstStyle>
          <a:p>
            <a:pPr/>
            <a:r>
              <a:t>씬별 사운드 구성 - 크레딧</a:t>
            </a:r>
          </a:p>
        </p:txBody>
      </p:sp>
      <p:sp>
        <p:nvSpPr>
          <p:cNvPr id="210" name="직사각형"/>
          <p:cNvSpPr/>
          <p:nvPr/>
        </p:nvSpPr>
        <p:spPr>
          <a:xfrm>
            <a:off x="8804294" y="1935569"/>
            <a:ext cx="12266850" cy="8333457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11" name="SFX"/>
          <p:cNvSpPr/>
          <p:nvPr/>
        </p:nvSpPr>
        <p:spPr>
          <a:xfrm>
            <a:off x="501983" y="1510679"/>
            <a:ext cx="1771076" cy="8186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1435" tIns="51435" rIns="51435" bIns="51435">
            <a:spAutoFit/>
          </a:bodyPr>
          <a:lstStyle>
            <a:lvl1pPr marL="914400" indent="-914400" algn="l" defTabSz="914400">
              <a:lnSpc>
                <a:spcPts val="8800"/>
              </a:lnSpc>
              <a:tabLst>
                <a:tab pos="279400" algn="l"/>
                <a:tab pos="914400" algn="l"/>
              </a:tabLst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SFX</a:t>
            </a:r>
          </a:p>
        </p:txBody>
      </p:sp>
      <p:sp>
        <p:nvSpPr>
          <p:cNvPr id="212" name="C R E D I T"/>
          <p:cNvSpPr/>
          <p:nvPr/>
        </p:nvSpPr>
        <p:spPr>
          <a:xfrm>
            <a:off x="13476901" y="2446166"/>
            <a:ext cx="2921636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 R E D I T</a:t>
            </a:r>
          </a:p>
        </p:txBody>
      </p:sp>
      <p:sp>
        <p:nvSpPr>
          <p:cNvPr id="213" name="NAME LIST"/>
          <p:cNvSpPr/>
          <p:nvPr/>
        </p:nvSpPr>
        <p:spPr>
          <a:xfrm>
            <a:off x="10052212" y="3628421"/>
            <a:ext cx="9771014" cy="5120197"/>
          </a:xfrm>
          <a:prstGeom prst="rect">
            <a:avLst/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/>
            <a:r>
              <a:t>NAME LIST</a:t>
            </a:r>
          </a:p>
        </p:txBody>
      </p:sp>
      <p:sp>
        <p:nvSpPr>
          <p:cNvPr id="214" name="버튼 클릭"/>
          <p:cNvSpPr/>
          <p:nvPr/>
        </p:nvSpPr>
        <p:spPr>
          <a:xfrm>
            <a:off x="549627" y="2370843"/>
            <a:ext cx="5084654" cy="661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1435" tIns="51435" rIns="51435" bIns="51435">
            <a:spAutoFit/>
          </a:bodyPr>
          <a:lstStyle>
            <a:lvl1pPr marL="410307" indent="-410307" algn="l" defTabSz="914400">
              <a:lnSpc>
                <a:spcPts val="7100"/>
              </a:lnSpc>
              <a:buSzPct val="100000"/>
              <a:buAutoNum type="arabicPeriod" startAt="1"/>
              <a:tabLst>
                <a:tab pos="1181100" algn="l"/>
                <a:tab pos="1828800" algn="l"/>
              </a:tabLst>
              <a:defRPr sz="3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버튼 클릭</a:t>
            </a:r>
          </a:p>
        </p:txBody>
      </p:sp>
      <p:sp>
        <p:nvSpPr>
          <p:cNvPr id="215" name="BGM"/>
          <p:cNvSpPr/>
          <p:nvPr/>
        </p:nvSpPr>
        <p:spPr>
          <a:xfrm>
            <a:off x="501983" y="8816852"/>
            <a:ext cx="1771076" cy="8186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1435" tIns="51435" rIns="51435" bIns="51435">
            <a:spAutoFit/>
          </a:bodyPr>
          <a:lstStyle>
            <a:lvl1pPr marL="914400" indent="-914400" algn="l" defTabSz="914400">
              <a:lnSpc>
                <a:spcPts val="8800"/>
              </a:lnSpc>
              <a:tabLst>
                <a:tab pos="279400" algn="l"/>
                <a:tab pos="914400" algn="l"/>
              </a:tabLst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BGM</a:t>
            </a:r>
          </a:p>
        </p:txBody>
      </p:sp>
      <p:sp>
        <p:nvSpPr>
          <p:cNvPr id="216" name="BGM_Credit_30s"/>
          <p:cNvSpPr/>
          <p:nvPr/>
        </p:nvSpPr>
        <p:spPr>
          <a:xfrm>
            <a:off x="549627" y="9853347"/>
            <a:ext cx="5084654" cy="621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1435" tIns="51435" rIns="51435" bIns="51435">
            <a:spAutoFit/>
          </a:bodyPr>
          <a:lstStyle>
            <a:lvl1pPr marL="410307" indent="-410307" algn="l" defTabSz="914400">
              <a:lnSpc>
                <a:spcPts val="7100"/>
              </a:lnSpc>
              <a:buSzPct val="100000"/>
              <a:buAutoNum type="arabicPeriod" startAt="1"/>
              <a:tabLst>
                <a:tab pos="1181100" algn="l"/>
                <a:tab pos="1828800" algn="l"/>
              </a:tabLst>
              <a:defRPr sz="3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BGM_Credit_30s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TextBox 45"/>
          <p:cNvSpPr/>
          <p:nvPr/>
        </p:nvSpPr>
        <p:spPr>
          <a:xfrm>
            <a:off x="501122" y="256587"/>
            <a:ext cx="10492487" cy="8150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1435" tIns="51435" rIns="51435" bIns="51435">
            <a:spAutoFit/>
          </a:bodyPr>
          <a:lstStyle>
            <a:lvl1pPr algn="l" defTabSz="1828800">
              <a:defRPr b="1" sz="4400">
                <a:latin typeface="맑은 고딕"/>
                <a:ea typeface="맑은 고딕"/>
                <a:cs typeface="맑은 고딕"/>
                <a:sym typeface="맑은 고딕"/>
              </a:defRPr>
            </a:lvl1pPr>
          </a:lstStyle>
          <a:p>
            <a:pPr/>
            <a:r>
              <a:t>씬별 사운드 구성 - 플레이어 선택 &amp; 캐릭터선택</a:t>
            </a:r>
          </a:p>
        </p:txBody>
      </p:sp>
      <p:sp>
        <p:nvSpPr>
          <p:cNvPr id="219" name="SFX"/>
          <p:cNvSpPr/>
          <p:nvPr/>
        </p:nvSpPr>
        <p:spPr>
          <a:xfrm>
            <a:off x="563075" y="1733208"/>
            <a:ext cx="1771076" cy="8186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1435" tIns="51435" rIns="51435" bIns="51435">
            <a:spAutoFit/>
          </a:bodyPr>
          <a:lstStyle>
            <a:lvl1pPr marL="914400" indent="-914400" algn="l" defTabSz="914400">
              <a:lnSpc>
                <a:spcPts val="8800"/>
              </a:lnSpc>
              <a:tabLst>
                <a:tab pos="279400" algn="l"/>
                <a:tab pos="914400" algn="l"/>
              </a:tabLst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SFX</a:t>
            </a:r>
          </a:p>
        </p:txBody>
      </p:sp>
      <p:sp>
        <p:nvSpPr>
          <p:cNvPr id="220" name="버튼 이동…"/>
          <p:cNvSpPr/>
          <p:nvPr/>
        </p:nvSpPr>
        <p:spPr>
          <a:xfrm>
            <a:off x="549627" y="2822906"/>
            <a:ext cx="8812790" cy="29562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1435" tIns="51435" rIns="51435" bIns="51435">
            <a:spAutoFit/>
          </a:bodyPr>
          <a:lstStyle/>
          <a:p>
            <a:pPr marL="410307" indent="-410307" algn="l" defTabSz="914400">
              <a:lnSpc>
                <a:spcPts val="7100"/>
              </a:lnSpc>
              <a:buSzPct val="100000"/>
              <a:buAutoNum type="arabicPeriod" startAt="1"/>
              <a:tabLst>
                <a:tab pos="1181100" algn="l"/>
                <a:tab pos="1828800" algn="l"/>
              </a:tabLst>
              <a:defRPr sz="3600">
                <a:latin typeface="Arial"/>
                <a:ea typeface="Arial"/>
                <a:cs typeface="Arial"/>
                <a:sym typeface="Arial"/>
              </a:defRPr>
            </a:pPr>
            <a:r>
              <a:t>버튼 이동</a:t>
            </a:r>
          </a:p>
          <a:p>
            <a:pPr marL="410307" indent="-410307" algn="l" defTabSz="914400">
              <a:lnSpc>
                <a:spcPts val="7100"/>
              </a:lnSpc>
              <a:buSzPct val="100000"/>
              <a:buAutoNum type="arabicPeriod" startAt="1"/>
              <a:tabLst>
                <a:tab pos="1181100" algn="l"/>
                <a:tab pos="1828800" algn="l"/>
              </a:tabLst>
              <a:defRPr sz="3600">
                <a:latin typeface="Arial"/>
                <a:ea typeface="Arial"/>
                <a:cs typeface="Arial"/>
                <a:sym typeface="Arial"/>
              </a:defRPr>
            </a:pPr>
            <a:r>
              <a:t>선택( 슬롯머신 )</a:t>
            </a:r>
          </a:p>
          <a:p>
            <a:pPr marL="410307" indent="-410307" algn="l" defTabSz="914400">
              <a:lnSpc>
                <a:spcPts val="7100"/>
              </a:lnSpc>
              <a:buSzPct val="100000"/>
              <a:buAutoNum type="arabicPeriod" startAt="1"/>
              <a:tabLst>
                <a:tab pos="1181100" algn="l"/>
                <a:tab pos="1828800" algn="l"/>
              </a:tabLst>
              <a:defRPr sz="3600">
                <a:latin typeface="Arial"/>
                <a:ea typeface="Arial"/>
                <a:cs typeface="Arial"/>
                <a:sym typeface="Arial"/>
              </a:defRPr>
            </a:pPr>
            <a:r>
              <a:t>확인 버튼(캐릭터 선택 화면 이동)</a:t>
            </a:r>
          </a:p>
          <a:p>
            <a:pPr marL="410307" indent="-410307" algn="l" defTabSz="914400">
              <a:lnSpc>
                <a:spcPts val="7100"/>
              </a:lnSpc>
              <a:buSzPct val="100000"/>
              <a:buAutoNum type="arabicPeriod" startAt="1"/>
              <a:tabLst>
                <a:tab pos="1181100" algn="l"/>
                <a:tab pos="1828800" algn="l"/>
              </a:tabLst>
              <a:defRPr sz="3600">
                <a:latin typeface="Arial"/>
                <a:ea typeface="Arial"/>
                <a:cs typeface="Arial"/>
                <a:sym typeface="Arial"/>
              </a:defRPr>
            </a:pPr>
            <a:r>
              <a:t>취소 버튼(메인 메뉴 씬 이동)</a:t>
            </a:r>
          </a:p>
          <a:p>
            <a:pPr marL="410307" indent="-410307" algn="l" defTabSz="914400">
              <a:lnSpc>
                <a:spcPts val="7100"/>
              </a:lnSpc>
              <a:buSzPct val="100000"/>
              <a:buAutoNum type="arabicPeriod" startAt="1"/>
              <a:tabLst>
                <a:tab pos="1181100" algn="l"/>
                <a:tab pos="1828800" algn="l"/>
              </a:tabLst>
              <a:defRPr sz="3600">
                <a:latin typeface="Arial"/>
                <a:ea typeface="Arial"/>
                <a:cs typeface="Arial"/>
                <a:sym typeface="Arial"/>
              </a:defRPr>
            </a:pPr>
            <a:r>
              <a:t>캐릭터 선택 화면 이동 효과</a:t>
            </a:r>
          </a:p>
        </p:txBody>
      </p:sp>
      <p:sp>
        <p:nvSpPr>
          <p:cNvPr id="221" name="BGM"/>
          <p:cNvSpPr/>
          <p:nvPr/>
        </p:nvSpPr>
        <p:spPr>
          <a:xfrm>
            <a:off x="588265" y="9017324"/>
            <a:ext cx="1771076" cy="8186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1435" tIns="51435" rIns="51435" bIns="51435">
            <a:spAutoFit/>
          </a:bodyPr>
          <a:lstStyle>
            <a:lvl1pPr marL="914400" indent="-914400" algn="l" defTabSz="914400">
              <a:lnSpc>
                <a:spcPts val="8800"/>
              </a:lnSpc>
              <a:tabLst>
                <a:tab pos="279400" algn="l"/>
                <a:tab pos="914400" algn="l"/>
              </a:tabLst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BGM</a:t>
            </a:r>
          </a:p>
        </p:txBody>
      </p:sp>
      <p:sp>
        <p:nvSpPr>
          <p:cNvPr id="222" name="BGM_SELECT(2m_loop)"/>
          <p:cNvSpPr/>
          <p:nvPr/>
        </p:nvSpPr>
        <p:spPr>
          <a:xfrm>
            <a:off x="549627" y="10288951"/>
            <a:ext cx="7478204" cy="621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1435" tIns="51435" rIns="51435" bIns="51435">
            <a:spAutoFit/>
          </a:bodyPr>
          <a:lstStyle>
            <a:lvl1pPr marL="410307" indent="-410307" algn="l" defTabSz="914400">
              <a:lnSpc>
                <a:spcPts val="7100"/>
              </a:lnSpc>
              <a:buSzPct val="100000"/>
              <a:buAutoNum type="arabicPeriod" startAt="1"/>
              <a:tabLst>
                <a:tab pos="1181100" algn="l"/>
                <a:tab pos="1828800" algn="l"/>
              </a:tabLst>
              <a:defRPr sz="3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BGM_SELECT(2m_loop)</a:t>
            </a:r>
          </a:p>
        </p:txBody>
      </p:sp>
      <p:grpSp>
        <p:nvGrpSpPr>
          <p:cNvPr id="270" name="그룹"/>
          <p:cNvGrpSpPr/>
          <p:nvPr/>
        </p:nvGrpSpPr>
        <p:grpSpPr>
          <a:xfrm>
            <a:off x="9080723" y="609694"/>
            <a:ext cx="12401409" cy="12496612"/>
            <a:chOff x="0" y="0"/>
            <a:chExt cx="12401408" cy="12496610"/>
          </a:xfrm>
        </p:grpSpPr>
        <p:sp>
          <p:nvSpPr>
            <p:cNvPr id="223" name="직사각형 8"/>
            <p:cNvSpPr/>
            <p:nvPr/>
          </p:nvSpPr>
          <p:spPr>
            <a:xfrm>
              <a:off x="0" y="3065187"/>
              <a:ext cx="12401409" cy="9431424"/>
            </a:xfrm>
            <a:prstGeom prst="rect">
              <a:avLst/>
            </a:prstGeom>
            <a:solidFill>
              <a:srgbClr val="D0CECE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914400">
                <a:defRPr sz="1800">
                  <a:solidFill>
                    <a:srgbClr val="FFFFFF"/>
                  </a:solidFill>
                  <a:latin typeface="맑은 고딕"/>
                  <a:ea typeface="맑은 고딕"/>
                  <a:cs typeface="맑은 고딕"/>
                  <a:sym typeface="맑은 고딕"/>
                </a:defRPr>
              </a:pPr>
            </a:p>
          </p:txBody>
        </p:sp>
        <p:grpSp>
          <p:nvGrpSpPr>
            <p:cNvPr id="226" name="직사각형 10"/>
            <p:cNvGrpSpPr/>
            <p:nvPr/>
          </p:nvGrpSpPr>
          <p:grpSpPr>
            <a:xfrm>
              <a:off x="1314958" y="3663354"/>
              <a:ext cx="3468781" cy="1405644"/>
              <a:chOff x="0" y="0"/>
              <a:chExt cx="3468779" cy="1405643"/>
            </a:xfrm>
          </p:grpSpPr>
          <p:sp>
            <p:nvSpPr>
              <p:cNvPr id="224" name="직사각형"/>
              <p:cNvSpPr/>
              <p:nvPr/>
            </p:nvSpPr>
            <p:spPr>
              <a:xfrm>
                <a:off x="-1" y="0"/>
                <a:ext cx="3468781" cy="1405644"/>
              </a:xfrm>
              <a:prstGeom prst="rect">
                <a:avLst/>
              </a:prstGeom>
              <a:solidFill>
                <a:srgbClr val="A5A5A5"/>
              </a:solidFill>
              <a:ln w="12700" cap="flat">
                <a:solidFill>
                  <a:srgbClr val="787878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맑은 고딕"/>
                    <a:ea typeface="맑은 고딕"/>
                    <a:cs typeface="맑은 고딕"/>
                    <a:sym typeface="맑은 고딕"/>
                  </a:defRPr>
                </a:pPr>
              </a:p>
            </p:txBody>
          </p:sp>
          <p:sp>
            <p:nvSpPr>
              <p:cNvPr id="225" name="Player 1"/>
              <p:cNvSpPr/>
              <p:nvPr/>
            </p:nvSpPr>
            <p:spPr>
              <a:xfrm>
                <a:off x="-1" y="201714"/>
                <a:ext cx="3468781" cy="100221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noAutofit/>
              </a:bodyPr>
              <a:lstStyle>
                <a:lvl1pPr defTabSz="914400">
                  <a:defRPr sz="1800">
                    <a:solidFill>
                      <a:srgbClr val="FFFFFF"/>
                    </a:solidFill>
                    <a:latin typeface="맑은 고딕"/>
                    <a:ea typeface="맑은 고딕"/>
                    <a:cs typeface="맑은 고딕"/>
                    <a:sym typeface="맑은 고딕"/>
                  </a:defRPr>
                </a:lvl1pPr>
              </a:lstStyle>
              <a:p>
                <a:pPr/>
                <a:r>
                  <a:t>Player 1</a:t>
                </a:r>
              </a:p>
            </p:txBody>
          </p:sp>
        </p:grpSp>
        <p:grpSp>
          <p:nvGrpSpPr>
            <p:cNvPr id="229" name="직사각형 14"/>
            <p:cNvGrpSpPr/>
            <p:nvPr/>
          </p:nvGrpSpPr>
          <p:grpSpPr>
            <a:xfrm>
              <a:off x="8517735" y="3663351"/>
              <a:ext cx="2341838" cy="1405644"/>
              <a:chOff x="0" y="0"/>
              <a:chExt cx="2341837" cy="1405643"/>
            </a:xfrm>
          </p:grpSpPr>
          <p:sp>
            <p:nvSpPr>
              <p:cNvPr id="227" name="직사각형"/>
              <p:cNvSpPr/>
              <p:nvPr/>
            </p:nvSpPr>
            <p:spPr>
              <a:xfrm>
                <a:off x="-1" y="0"/>
                <a:ext cx="2341839" cy="1405644"/>
              </a:xfrm>
              <a:prstGeom prst="rect">
                <a:avLst/>
              </a:prstGeom>
              <a:solidFill>
                <a:srgbClr val="A5A5A5"/>
              </a:solidFill>
              <a:ln w="12700" cap="flat">
                <a:solidFill>
                  <a:srgbClr val="787878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맑은 고딕"/>
                    <a:ea typeface="맑은 고딕"/>
                    <a:cs typeface="맑은 고딕"/>
                    <a:sym typeface="맑은 고딕"/>
                  </a:defRPr>
                </a:pPr>
              </a:p>
            </p:txBody>
          </p:sp>
          <p:sp>
            <p:nvSpPr>
              <p:cNvPr id="228" name="X"/>
              <p:cNvSpPr/>
              <p:nvPr/>
            </p:nvSpPr>
            <p:spPr>
              <a:xfrm>
                <a:off x="-1" y="201714"/>
                <a:ext cx="2341839" cy="100221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noAutofit/>
              </a:bodyPr>
              <a:lstStyle>
                <a:lvl1pPr defTabSz="914400">
                  <a:defRPr sz="1800">
                    <a:solidFill>
                      <a:srgbClr val="FFFFFF"/>
                    </a:solidFill>
                    <a:latin typeface="맑은 고딕"/>
                    <a:ea typeface="맑은 고딕"/>
                    <a:cs typeface="맑은 고딕"/>
                    <a:sym typeface="맑은 고딕"/>
                  </a:defRPr>
                </a:lvl1pPr>
              </a:lstStyle>
              <a:p>
                <a:pPr/>
                <a:r>
                  <a:t>X</a:t>
                </a:r>
              </a:p>
            </p:txBody>
          </p:sp>
        </p:grpSp>
        <p:grpSp>
          <p:nvGrpSpPr>
            <p:cNvPr id="232" name="직사각형 15"/>
            <p:cNvGrpSpPr/>
            <p:nvPr/>
          </p:nvGrpSpPr>
          <p:grpSpPr>
            <a:xfrm>
              <a:off x="6236113" y="3668861"/>
              <a:ext cx="1450985" cy="1405644"/>
              <a:chOff x="0" y="0"/>
              <a:chExt cx="1450984" cy="1405643"/>
            </a:xfrm>
          </p:grpSpPr>
          <p:sp>
            <p:nvSpPr>
              <p:cNvPr id="230" name="직사각형"/>
              <p:cNvSpPr/>
              <p:nvPr/>
            </p:nvSpPr>
            <p:spPr>
              <a:xfrm>
                <a:off x="-1" y="0"/>
                <a:ext cx="1450985" cy="1405644"/>
              </a:xfrm>
              <a:prstGeom prst="rect">
                <a:avLst/>
              </a:prstGeom>
              <a:solidFill>
                <a:srgbClr val="FF0000"/>
              </a:solidFill>
              <a:ln w="12700" cap="flat">
                <a:solidFill>
                  <a:srgbClr val="787878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맑은 고딕"/>
                    <a:ea typeface="맑은 고딕"/>
                    <a:cs typeface="맑은 고딕"/>
                    <a:sym typeface="맑은 고딕"/>
                  </a:defRPr>
                </a:pPr>
              </a:p>
            </p:txBody>
          </p:sp>
          <p:sp>
            <p:nvSpPr>
              <p:cNvPr id="231" name="팀"/>
              <p:cNvSpPr/>
              <p:nvPr/>
            </p:nvSpPr>
            <p:spPr>
              <a:xfrm>
                <a:off x="-1" y="218875"/>
                <a:ext cx="1450985" cy="96789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noAutofit/>
              </a:bodyPr>
              <a:lstStyle>
                <a:lvl1pPr defTabSz="914400">
                  <a:defRPr sz="1800">
                    <a:solidFill>
                      <a:srgbClr val="FFFFFF"/>
                    </a:solidFill>
                    <a:latin typeface="맑은 고딕"/>
                    <a:ea typeface="맑은 고딕"/>
                    <a:cs typeface="맑은 고딕"/>
                    <a:sym typeface="맑은 고딕"/>
                  </a:defRPr>
                </a:lvl1pPr>
              </a:lstStyle>
              <a:p>
                <a:pPr/>
                <a:r>
                  <a:t>팀</a:t>
                </a:r>
              </a:p>
            </p:txBody>
          </p:sp>
        </p:grpSp>
        <p:grpSp>
          <p:nvGrpSpPr>
            <p:cNvPr id="235" name="직사각형 30"/>
            <p:cNvGrpSpPr/>
            <p:nvPr/>
          </p:nvGrpSpPr>
          <p:grpSpPr>
            <a:xfrm>
              <a:off x="1314958" y="5363143"/>
              <a:ext cx="3468781" cy="1405644"/>
              <a:chOff x="0" y="0"/>
              <a:chExt cx="3468779" cy="1405643"/>
            </a:xfrm>
          </p:grpSpPr>
          <p:sp>
            <p:nvSpPr>
              <p:cNvPr id="233" name="직사각형"/>
              <p:cNvSpPr/>
              <p:nvPr/>
            </p:nvSpPr>
            <p:spPr>
              <a:xfrm>
                <a:off x="-1" y="0"/>
                <a:ext cx="3468781" cy="1405644"/>
              </a:xfrm>
              <a:prstGeom prst="rect">
                <a:avLst/>
              </a:prstGeom>
              <a:solidFill>
                <a:srgbClr val="A5A5A5"/>
              </a:solidFill>
              <a:ln w="12700" cap="flat">
                <a:solidFill>
                  <a:srgbClr val="787878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맑은 고딕"/>
                    <a:ea typeface="맑은 고딕"/>
                    <a:cs typeface="맑은 고딕"/>
                    <a:sym typeface="맑은 고딕"/>
                  </a:defRPr>
                </a:pPr>
              </a:p>
            </p:txBody>
          </p:sp>
          <p:sp>
            <p:nvSpPr>
              <p:cNvPr id="234" name="Player 2"/>
              <p:cNvSpPr/>
              <p:nvPr/>
            </p:nvSpPr>
            <p:spPr>
              <a:xfrm>
                <a:off x="-1" y="201714"/>
                <a:ext cx="3468781" cy="100221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noAutofit/>
              </a:bodyPr>
              <a:lstStyle>
                <a:lvl1pPr defTabSz="914400">
                  <a:defRPr sz="1800">
                    <a:solidFill>
                      <a:srgbClr val="FFFFFF"/>
                    </a:solidFill>
                    <a:latin typeface="맑은 고딕"/>
                    <a:ea typeface="맑은 고딕"/>
                    <a:cs typeface="맑은 고딕"/>
                    <a:sym typeface="맑은 고딕"/>
                  </a:defRPr>
                </a:lvl1pPr>
              </a:lstStyle>
              <a:p>
                <a:pPr/>
                <a:r>
                  <a:t>Player 2</a:t>
                </a:r>
              </a:p>
            </p:txBody>
          </p:sp>
        </p:grpSp>
        <p:grpSp>
          <p:nvGrpSpPr>
            <p:cNvPr id="238" name="직사각형 31"/>
            <p:cNvGrpSpPr/>
            <p:nvPr/>
          </p:nvGrpSpPr>
          <p:grpSpPr>
            <a:xfrm>
              <a:off x="8517734" y="5363140"/>
              <a:ext cx="2341840" cy="1405644"/>
              <a:chOff x="0" y="0"/>
              <a:chExt cx="2341839" cy="1405643"/>
            </a:xfrm>
          </p:grpSpPr>
          <p:sp>
            <p:nvSpPr>
              <p:cNvPr id="236" name="직사각형"/>
              <p:cNvSpPr/>
              <p:nvPr/>
            </p:nvSpPr>
            <p:spPr>
              <a:xfrm>
                <a:off x="0" y="0"/>
                <a:ext cx="2341840" cy="1405644"/>
              </a:xfrm>
              <a:prstGeom prst="rect">
                <a:avLst/>
              </a:prstGeom>
              <a:solidFill>
                <a:srgbClr val="A5A5A5"/>
              </a:solidFill>
              <a:ln w="12700" cap="flat">
                <a:solidFill>
                  <a:srgbClr val="787878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맑은 고딕"/>
                    <a:ea typeface="맑은 고딕"/>
                    <a:cs typeface="맑은 고딕"/>
                    <a:sym typeface="맑은 고딕"/>
                  </a:defRPr>
                </a:pPr>
              </a:p>
            </p:txBody>
          </p:sp>
          <p:sp>
            <p:nvSpPr>
              <p:cNvPr id="237" name="X"/>
              <p:cNvSpPr/>
              <p:nvPr/>
            </p:nvSpPr>
            <p:spPr>
              <a:xfrm>
                <a:off x="0" y="201714"/>
                <a:ext cx="2341840" cy="100221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noAutofit/>
              </a:bodyPr>
              <a:lstStyle>
                <a:lvl1pPr defTabSz="914400">
                  <a:defRPr sz="1800">
                    <a:solidFill>
                      <a:srgbClr val="FFFFFF"/>
                    </a:solidFill>
                    <a:latin typeface="맑은 고딕"/>
                    <a:ea typeface="맑은 고딕"/>
                    <a:cs typeface="맑은 고딕"/>
                    <a:sym typeface="맑은 고딕"/>
                  </a:defRPr>
                </a:lvl1pPr>
              </a:lstStyle>
              <a:p>
                <a:pPr/>
                <a:r>
                  <a:t>X</a:t>
                </a:r>
              </a:p>
            </p:txBody>
          </p:sp>
        </p:grpSp>
        <p:grpSp>
          <p:nvGrpSpPr>
            <p:cNvPr id="241" name="직사각형 32"/>
            <p:cNvGrpSpPr/>
            <p:nvPr/>
          </p:nvGrpSpPr>
          <p:grpSpPr>
            <a:xfrm>
              <a:off x="6236113" y="5363140"/>
              <a:ext cx="1450985" cy="1405644"/>
              <a:chOff x="0" y="0"/>
              <a:chExt cx="1450984" cy="1405643"/>
            </a:xfrm>
          </p:grpSpPr>
          <p:sp>
            <p:nvSpPr>
              <p:cNvPr id="239" name="직사각형"/>
              <p:cNvSpPr/>
              <p:nvPr/>
            </p:nvSpPr>
            <p:spPr>
              <a:xfrm>
                <a:off x="-1" y="0"/>
                <a:ext cx="1450985" cy="1405644"/>
              </a:xfrm>
              <a:prstGeom prst="rect">
                <a:avLst/>
              </a:prstGeom>
              <a:solidFill>
                <a:srgbClr val="FF0000"/>
              </a:solidFill>
              <a:ln w="12700" cap="flat">
                <a:solidFill>
                  <a:srgbClr val="787878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맑은 고딕"/>
                    <a:ea typeface="맑은 고딕"/>
                    <a:cs typeface="맑은 고딕"/>
                    <a:sym typeface="맑은 고딕"/>
                  </a:defRPr>
                </a:pPr>
              </a:p>
            </p:txBody>
          </p:sp>
          <p:sp>
            <p:nvSpPr>
              <p:cNvPr id="240" name="팀"/>
              <p:cNvSpPr/>
              <p:nvPr/>
            </p:nvSpPr>
            <p:spPr>
              <a:xfrm>
                <a:off x="-1" y="218875"/>
                <a:ext cx="1450985" cy="96789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noAutofit/>
              </a:bodyPr>
              <a:lstStyle>
                <a:lvl1pPr defTabSz="914400">
                  <a:defRPr sz="1800">
                    <a:solidFill>
                      <a:srgbClr val="FFFFFF"/>
                    </a:solidFill>
                    <a:latin typeface="맑은 고딕"/>
                    <a:ea typeface="맑은 고딕"/>
                    <a:cs typeface="맑은 고딕"/>
                    <a:sym typeface="맑은 고딕"/>
                  </a:defRPr>
                </a:lvl1pPr>
              </a:lstStyle>
              <a:p>
                <a:pPr/>
                <a:r>
                  <a:t>팀</a:t>
                </a:r>
              </a:p>
            </p:txBody>
          </p:sp>
        </p:grpSp>
        <p:grpSp>
          <p:nvGrpSpPr>
            <p:cNvPr id="244" name="직사각형 34"/>
            <p:cNvGrpSpPr/>
            <p:nvPr/>
          </p:nvGrpSpPr>
          <p:grpSpPr>
            <a:xfrm>
              <a:off x="1314958" y="7062932"/>
              <a:ext cx="3468781" cy="1405644"/>
              <a:chOff x="0" y="0"/>
              <a:chExt cx="3468779" cy="1405643"/>
            </a:xfrm>
          </p:grpSpPr>
          <p:sp>
            <p:nvSpPr>
              <p:cNvPr id="242" name="직사각형"/>
              <p:cNvSpPr/>
              <p:nvPr/>
            </p:nvSpPr>
            <p:spPr>
              <a:xfrm>
                <a:off x="-1" y="0"/>
                <a:ext cx="3468781" cy="1405644"/>
              </a:xfrm>
              <a:prstGeom prst="rect">
                <a:avLst/>
              </a:prstGeom>
              <a:solidFill>
                <a:srgbClr val="A5A5A5"/>
              </a:solidFill>
              <a:ln w="12700" cap="flat">
                <a:solidFill>
                  <a:srgbClr val="787878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맑은 고딕"/>
                    <a:ea typeface="맑은 고딕"/>
                    <a:cs typeface="맑은 고딕"/>
                    <a:sym typeface="맑은 고딕"/>
                  </a:defRPr>
                </a:pPr>
              </a:p>
            </p:txBody>
          </p:sp>
          <p:sp>
            <p:nvSpPr>
              <p:cNvPr id="243" name="CPU"/>
              <p:cNvSpPr/>
              <p:nvPr/>
            </p:nvSpPr>
            <p:spPr>
              <a:xfrm>
                <a:off x="-1" y="201714"/>
                <a:ext cx="3468781" cy="100221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noAutofit/>
              </a:bodyPr>
              <a:lstStyle>
                <a:lvl1pPr defTabSz="914400">
                  <a:defRPr sz="1800">
                    <a:solidFill>
                      <a:srgbClr val="FFFFFF"/>
                    </a:solidFill>
                    <a:latin typeface="맑은 고딕"/>
                    <a:ea typeface="맑은 고딕"/>
                    <a:cs typeface="맑은 고딕"/>
                    <a:sym typeface="맑은 고딕"/>
                  </a:defRPr>
                </a:lvl1pPr>
              </a:lstStyle>
              <a:p>
                <a:pPr/>
                <a:r>
                  <a:t>CPU</a:t>
                </a:r>
              </a:p>
            </p:txBody>
          </p:sp>
        </p:grpSp>
        <p:grpSp>
          <p:nvGrpSpPr>
            <p:cNvPr id="247" name="직사각형 35"/>
            <p:cNvGrpSpPr/>
            <p:nvPr/>
          </p:nvGrpSpPr>
          <p:grpSpPr>
            <a:xfrm>
              <a:off x="8553377" y="7062928"/>
              <a:ext cx="2270555" cy="1405645"/>
              <a:chOff x="0" y="0"/>
              <a:chExt cx="2270554" cy="1405643"/>
            </a:xfrm>
          </p:grpSpPr>
          <p:sp>
            <p:nvSpPr>
              <p:cNvPr id="245" name="직사각형"/>
              <p:cNvSpPr/>
              <p:nvPr/>
            </p:nvSpPr>
            <p:spPr>
              <a:xfrm>
                <a:off x="-1" y="0"/>
                <a:ext cx="2270556" cy="1405644"/>
              </a:xfrm>
              <a:prstGeom prst="rect">
                <a:avLst/>
              </a:prstGeom>
              <a:solidFill>
                <a:srgbClr val="A5A5A5"/>
              </a:solidFill>
              <a:ln w="12700" cap="flat">
                <a:solidFill>
                  <a:srgbClr val="787878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맑은 고딕"/>
                    <a:ea typeface="맑은 고딕"/>
                    <a:cs typeface="맑은 고딕"/>
                    <a:sym typeface="맑은 고딕"/>
                  </a:defRPr>
                </a:pPr>
              </a:p>
            </p:txBody>
          </p:sp>
          <p:sp>
            <p:nvSpPr>
              <p:cNvPr id="246" name="Easy"/>
              <p:cNvSpPr/>
              <p:nvPr/>
            </p:nvSpPr>
            <p:spPr>
              <a:xfrm>
                <a:off x="-1" y="201714"/>
                <a:ext cx="2270556" cy="100221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noAutofit/>
              </a:bodyPr>
              <a:lstStyle>
                <a:lvl1pPr defTabSz="914400">
                  <a:defRPr sz="1800">
                    <a:solidFill>
                      <a:srgbClr val="FFFFFF"/>
                    </a:solidFill>
                    <a:latin typeface="맑은 고딕"/>
                    <a:ea typeface="맑은 고딕"/>
                    <a:cs typeface="맑은 고딕"/>
                    <a:sym typeface="맑은 고딕"/>
                  </a:defRPr>
                </a:lvl1pPr>
              </a:lstStyle>
              <a:p>
                <a:pPr/>
                <a:r>
                  <a:t>Easy</a:t>
                </a:r>
              </a:p>
            </p:txBody>
          </p:sp>
        </p:grpSp>
        <p:grpSp>
          <p:nvGrpSpPr>
            <p:cNvPr id="250" name="직사각형 36"/>
            <p:cNvGrpSpPr/>
            <p:nvPr/>
          </p:nvGrpSpPr>
          <p:grpSpPr>
            <a:xfrm>
              <a:off x="6236113" y="7062928"/>
              <a:ext cx="1450985" cy="1405645"/>
              <a:chOff x="0" y="0"/>
              <a:chExt cx="1450984" cy="1405643"/>
            </a:xfrm>
          </p:grpSpPr>
          <p:sp>
            <p:nvSpPr>
              <p:cNvPr id="248" name="직사각형"/>
              <p:cNvSpPr/>
              <p:nvPr/>
            </p:nvSpPr>
            <p:spPr>
              <a:xfrm>
                <a:off x="-1" y="0"/>
                <a:ext cx="1450985" cy="1405644"/>
              </a:xfrm>
              <a:prstGeom prst="rect">
                <a:avLst/>
              </a:prstGeom>
              <a:solidFill>
                <a:srgbClr val="5B9BD5"/>
              </a:solidFill>
              <a:ln w="12700" cap="flat">
                <a:solidFill>
                  <a:srgbClr val="787878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맑은 고딕"/>
                    <a:ea typeface="맑은 고딕"/>
                    <a:cs typeface="맑은 고딕"/>
                    <a:sym typeface="맑은 고딕"/>
                  </a:defRPr>
                </a:pPr>
              </a:p>
            </p:txBody>
          </p:sp>
          <p:sp>
            <p:nvSpPr>
              <p:cNvPr id="249" name="팀"/>
              <p:cNvSpPr/>
              <p:nvPr/>
            </p:nvSpPr>
            <p:spPr>
              <a:xfrm>
                <a:off x="-1" y="218875"/>
                <a:ext cx="1450985" cy="96789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noAutofit/>
              </a:bodyPr>
              <a:lstStyle>
                <a:lvl1pPr defTabSz="914400">
                  <a:defRPr sz="1800">
                    <a:solidFill>
                      <a:srgbClr val="FFFFFF"/>
                    </a:solidFill>
                    <a:latin typeface="맑은 고딕"/>
                    <a:ea typeface="맑은 고딕"/>
                    <a:cs typeface="맑은 고딕"/>
                    <a:sym typeface="맑은 고딕"/>
                  </a:defRPr>
                </a:lvl1pPr>
              </a:lstStyle>
              <a:p>
                <a:pPr/>
                <a:r>
                  <a:t>팀</a:t>
                </a:r>
              </a:p>
            </p:txBody>
          </p:sp>
        </p:grpSp>
        <p:grpSp>
          <p:nvGrpSpPr>
            <p:cNvPr id="253" name="직사각형 38"/>
            <p:cNvGrpSpPr/>
            <p:nvPr/>
          </p:nvGrpSpPr>
          <p:grpSpPr>
            <a:xfrm>
              <a:off x="1314958" y="8801120"/>
              <a:ext cx="3468781" cy="1405644"/>
              <a:chOff x="0" y="0"/>
              <a:chExt cx="3468779" cy="1405643"/>
            </a:xfrm>
          </p:grpSpPr>
          <p:sp>
            <p:nvSpPr>
              <p:cNvPr id="251" name="직사각형"/>
              <p:cNvSpPr/>
              <p:nvPr/>
            </p:nvSpPr>
            <p:spPr>
              <a:xfrm>
                <a:off x="-1" y="0"/>
                <a:ext cx="3468781" cy="1405644"/>
              </a:xfrm>
              <a:prstGeom prst="rect">
                <a:avLst/>
              </a:prstGeom>
              <a:solidFill>
                <a:srgbClr val="A5A5A5"/>
              </a:solidFill>
              <a:ln w="12700" cap="flat">
                <a:solidFill>
                  <a:srgbClr val="787878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맑은 고딕"/>
                    <a:ea typeface="맑은 고딕"/>
                    <a:cs typeface="맑은 고딕"/>
                    <a:sym typeface="맑은 고딕"/>
                  </a:defRPr>
                </a:pPr>
              </a:p>
            </p:txBody>
          </p:sp>
          <p:sp>
            <p:nvSpPr>
              <p:cNvPr id="252" name="Off"/>
              <p:cNvSpPr/>
              <p:nvPr/>
            </p:nvSpPr>
            <p:spPr>
              <a:xfrm>
                <a:off x="-1" y="201714"/>
                <a:ext cx="3468781" cy="100221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noAutofit/>
              </a:bodyPr>
              <a:lstStyle>
                <a:lvl1pPr defTabSz="914400">
                  <a:defRPr sz="1800">
                    <a:solidFill>
                      <a:srgbClr val="FFFFFF"/>
                    </a:solidFill>
                    <a:latin typeface="맑은 고딕"/>
                    <a:ea typeface="맑은 고딕"/>
                    <a:cs typeface="맑은 고딕"/>
                    <a:sym typeface="맑은 고딕"/>
                  </a:defRPr>
                </a:lvl1pPr>
              </a:lstStyle>
              <a:p>
                <a:pPr/>
                <a:r>
                  <a:t>Off</a:t>
                </a:r>
              </a:p>
            </p:txBody>
          </p:sp>
        </p:grpSp>
        <p:grpSp>
          <p:nvGrpSpPr>
            <p:cNvPr id="256" name="직사각형 39"/>
            <p:cNvGrpSpPr/>
            <p:nvPr/>
          </p:nvGrpSpPr>
          <p:grpSpPr>
            <a:xfrm>
              <a:off x="8553377" y="8801118"/>
              <a:ext cx="2270555" cy="1405645"/>
              <a:chOff x="0" y="0"/>
              <a:chExt cx="2270554" cy="1405643"/>
            </a:xfrm>
          </p:grpSpPr>
          <p:sp>
            <p:nvSpPr>
              <p:cNvPr id="254" name="직사각형"/>
              <p:cNvSpPr/>
              <p:nvPr/>
            </p:nvSpPr>
            <p:spPr>
              <a:xfrm>
                <a:off x="-1" y="0"/>
                <a:ext cx="2270556" cy="1405644"/>
              </a:xfrm>
              <a:prstGeom prst="rect">
                <a:avLst/>
              </a:prstGeom>
              <a:solidFill>
                <a:srgbClr val="A5A5A5"/>
              </a:solidFill>
              <a:ln w="12700" cap="flat">
                <a:solidFill>
                  <a:srgbClr val="787878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맑은 고딕"/>
                    <a:ea typeface="맑은 고딕"/>
                    <a:cs typeface="맑은 고딕"/>
                    <a:sym typeface="맑은 고딕"/>
                  </a:defRPr>
                </a:pPr>
              </a:p>
            </p:txBody>
          </p:sp>
          <p:sp>
            <p:nvSpPr>
              <p:cNvPr id="255" name="Off"/>
              <p:cNvSpPr/>
              <p:nvPr/>
            </p:nvSpPr>
            <p:spPr>
              <a:xfrm>
                <a:off x="-1" y="201714"/>
                <a:ext cx="2270556" cy="100221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noAutofit/>
              </a:bodyPr>
              <a:lstStyle>
                <a:lvl1pPr defTabSz="914400">
                  <a:defRPr sz="1800">
                    <a:solidFill>
                      <a:srgbClr val="FFFFFF"/>
                    </a:solidFill>
                    <a:latin typeface="맑은 고딕"/>
                    <a:ea typeface="맑은 고딕"/>
                    <a:cs typeface="맑은 고딕"/>
                    <a:sym typeface="맑은 고딕"/>
                  </a:defRPr>
                </a:lvl1pPr>
              </a:lstStyle>
              <a:p>
                <a:pPr/>
                <a:r>
                  <a:t>Off</a:t>
                </a:r>
              </a:p>
            </p:txBody>
          </p:sp>
        </p:grpSp>
        <p:grpSp>
          <p:nvGrpSpPr>
            <p:cNvPr id="259" name="직사각형 40"/>
            <p:cNvGrpSpPr/>
            <p:nvPr/>
          </p:nvGrpSpPr>
          <p:grpSpPr>
            <a:xfrm>
              <a:off x="6236113" y="8801118"/>
              <a:ext cx="1450985" cy="1405645"/>
              <a:chOff x="0" y="0"/>
              <a:chExt cx="1450984" cy="1405643"/>
            </a:xfrm>
          </p:grpSpPr>
          <p:sp>
            <p:nvSpPr>
              <p:cNvPr id="257" name="직사각형"/>
              <p:cNvSpPr/>
              <p:nvPr/>
            </p:nvSpPr>
            <p:spPr>
              <a:xfrm>
                <a:off x="-1" y="0"/>
                <a:ext cx="1450985" cy="1405644"/>
              </a:xfrm>
              <a:prstGeom prst="rect">
                <a:avLst/>
              </a:prstGeom>
              <a:solidFill>
                <a:srgbClr val="A5A5A5"/>
              </a:solidFill>
              <a:ln w="12700" cap="flat">
                <a:solidFill>
                  <a:srgbClr val="787878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맑은 고딕"/>
                    <a:ea typeface="맑은 고딕"/>
                    <a:cs typeface="맑은 고딕"/>
                    <a:sym typeface="맑은 고딕"/>
                  </a:defRPr>
                </a:pPr>
              </a:p>
            </p:txBody>
          </p:sp>
          <p:sp>
            <p:nvSpPr>
              <p:cNvPr id="258" name="팀"/>
              <p:cNvSpPr/>
              <p:nvPr/>
            </p:nvSpPr>
            <p:spPr>
              <a:xfrm>
                <a:off x="-1" y="218875"/>
                <a:ext cx="1450985" cy="96789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noAutofit/>
              </a:bodyPr>
              <a:lstStyle>
                <a:lvl1pPr defTabSz="914400">
                  <a:defRPr sz="1800">
                    <a:solidFill>
                      <a:srgbClr val="FFFFFF"/>
                    </a:solidFill>
                    <a:latin typeface="맑은 고딕"/>
                    <a:ea typeface="맑은 고딕"/>
                    <a:cs typeface="맑은 고딕"/>
                    <a:sym typeface="맑은 고딕"/>
                  </a:defRPr>
                </a:lvl1pPr>
              </a:lstStyle>
              <a:p>
                <a:pPr/>
                <a:r>
                  <a:t>팀</a:t>
                </a:r>
              </a:p>
            </p:txBody>
          </p:sp>
        </p:grpSp>
        <p:grpSp>
          <p:nvGrpSpPr>
            <p:cNvPr id="262" name="직사각형 42"/>
            <p:cNvGrpSpPr/>
            <p:nvPr/>
          </p:nvGrpSpPr>
          <p:grpSpPr>
            <a:xfrm>
              <a:off x="2222986" y="11144762"/>
              <a:ext cx="3622637" cy="1060272"/>
              <a:chOff x="0" y="0"/>
              <a:chExt cx="3622635" cy="1060270"/>
            </a:xfrm>
          </p:grpSpPr>
          <p:sp>
            <p:nvSpPr>
              <p:cNvPr id="260" name="직사각형"/>
              <p:cNvSpPr/>
              <p:nvPr/>
            </p:nvSpPr>
            <p:spPr>
              <a:xfrm>
                <a:off x="-1" y="-1"/>
                <a:ext cx="3622637" cy="1060272"/>
              </a:xfrm>
              <a:prstGeom prst="rect">
                <a:avLst/>
              </a:prstGeom>
              <a:solidFill>
                <a:srgbClr val="A5A5A5"/>
              </a:solidFill>
              <a:ln w="12700" cap="flat">
                <a:solidFill>
                  <a:srgbClr val="787878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맑은 고딕"/>
                    <a:ea typeface="맑은 고딕"/>
                    <a:cs typeface="맑은 고딕"/>
                    <a:sym typeface="맑은 고딕"/>
                  </a:defRPr>
                </a:pPr>
              </a:p>
            </p:txBody>
          </p:sp>
          <p:sp>
            <p:nvSpPr>
              <p:cNvPr id="261" name="CHARACTER SELECT"/>
              <p:cNvSpPr/>
              <p:nvPr/>
            </p:nvSpPr>
            <p:spPr>
              <a:xfrm>
                <a:off x="-1" y="29028"/>
                <a:ext cx="3622637" cy="1002215"/>
              </a:xfrm>
              <a:prstGeom prst="rect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>
                <a:outerShdw sx="100000" sy="100000" kx="0" ky="0" algn="b" rotWithShape="0" blurRad="38100" dist="25400" dir="540000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noAutofit/>
              </a:bodyPr>
              <a:lstStyle>
                <a:lvl1pPr>
                  <a:defRPr sz="320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CHARACTER SELECT</a:t>
                </a:r>
              </a:p>
            </p:txBody>
          </p:sp>
        </p:grpSp>
        <p:grpSp>
          <p:nvGrpSpPr>
            <p:cNvPr id="265" name="직사각형 43"/>
            <p:cNvGrpSpPr/>
            <p:nvPr/>
          </p:nvGrpSpPr>
          <p:grpSpPr>
            <a:xfrm>
              <a:off x="6418612" y="11144762"/>
              <a:ext cx="3622637" cy="1060272"/>
              <a:chOff x="0" y="0"/>
              <a:chExt cx="3622635" cy="1060270"/>
            </a:xfrm>
          </p:grpSpPr>
          <p:sp>
            <p:nvSpPr>
              <p:cNvPr id="263" name="직사각형"/>
              <p:cNvSpPr/>
              <p:nvPr/>
            </p:nvSpPr>
            <p:spPr>
              <a:xfrm>
                <a:off x="-1" y="-1"/>
                <a:ext cx="3622637" cy="1060272"/>
              </a:xfrm>
              <a:prstGeom prst="rect">
                <a:avLst/>
              </a:prstGeom>
              <a:solidFill>
                <a:srgbClr val="A5A5A5"/>
              </a:solidFill>
              <a:ln w="12700" cap="flat">
                <a:solidFill>
                  <a:srgbClr val="787878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맑은 고딕"/>
                    <a:ea typeface="맑은 고딕"/>
                    <a:cs typeface="맑은 고딕"/>
                    <a:sym typeface="맑은 고딕"/>
                  </a:defRPr>
                </a:pPr>
              </a:p>
            </p:txBody>
          </p:sp>
          <p:sp>
            <p:nvSpPr>
              <p:cNvPr id="264" name="MAIN MENU"/>
              <p:cNvSpPr/>
              <p:nvPr/>
            </p:nvSpPr>
            <p:spPr>
              <a:xfrm>
                <a:off x="-1" y="29028"/>
                <a:ext cx="3622637" cy="1002215"/>
              </a:xfrm>
              <a:prstGeom prst="rect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>
                <a:outerShdw sx="100000" sy="100000" kx="0" ky="0" algn="b" rotWithShape="0" blurRad="38100" dist="25400" dir="540000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noAutofit/>
              </a:bodyPr>
              <a:lstStyle>
                <a:lvl1pPr>
                  <a:defRPr sz="320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MAIN MENU</a:t>
                </a:r>
              </a:p>
            </p:txBody>
          </p:sp>
        </p:grpSp>
        <p:pic>
          <p:nvPicPr>
            <p:cNvPr id="266" name="Picture 2" descr="Picture 2"/>
            <p:cNvPicPr>
              <a:picLocks noChangeAspect="0"/>
            </p:cNvPicPr>
            <p:nvPr/>
          </p:nvPicPr>
          <p:blipFill>
            <a:blip r:embed="rId3">
              <a:extLst/>
            </a:blip>
            <a:srcRect l="16901" t="10251" r="12968" b="734"/>
            <a:stretch>
              <a:fillRect/>
            </a:stretch>
          </p:blipFill>
          <p:spPr>
            <a:xfrm>
              <a:off x="2228640" y="0"/>
              <a:ext cx="9390559" cy="260661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67" name="선"/>
            <p:cNvSpPr/>
            <p:nvPr/>
          </p:nvSpPr>
          <p:spPr>
            <a:xfrm flipH="1">
              <a:off x="3600522" y="1624980"/>
              <a:ext cx="2989006" cy="2066203"/>
            </a:xfrm>
            <a:prstGeom prst="line">
              <a:avLst/>
            </a:prstGeom>
            <a:noFill/>
            <a:ln w="63500" cap="flat">
              <a:solidFill>
                <a:srgbClr val="FF26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268" name="선"/>
            <p:cNvSpPr/>
            <p:nvPr/>
          </p:nvSpPr>
          <p:spPr>
            <a:xfrm>
              <a:off x="6923869" y="1766401"/>
              <a:ext cx="1" cy="1757244"/>
            </a:xfrm>
            <a:prstGeom prst="line">
              <a:avLst/>
            </a:prstGeom>
            <a:noFill/>
            <a:ln w="63500" cap="flat">
              <a:solidFill>
                <a:srgbClr val="FF26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269" name="선"/>
            <p:cNvSpPr/>
            <p:nvPr/>
          </p:nvSpPr>
          <p:spPr>
            <a:xfrm>
              <a:off x="7240160" y="1624980"/>
              <a:ext cx="2989006" cy="2066203"/>
            </a:xfrm>
            <a:prstGeom prst="line">
              <a:avLst/>
            </a:prstGeom>
            <a:noFill/>
            <a:ln w="63500" cap="flat">
              <a:solidFill>
                <a:srgbClr val="FF26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</p:grpSp>
      <p:sp>
        <p:nvSpPr>
          <p:cNvPr id="271" name="화살표"/>
          <p:cNvSpPr/>
          <p:nvPr/>
        </p:nvSpPr>
        <p:spPr>
          <a:xfrm>
            <a:off x="20549859" y="4586481"/>
            <a:ext cx="3632535" cy="4543038"/>
          </a:xfrm>
          <a:prstGeom prst="rightArrow">
            <a:avLst>
              <a:gd name="adj1" fmla="val 32000"/>
              <a:gd name="adj2" fmla="val 41260"/>
            </a:avLst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272" name="캐릭터 선택 화면으로…"/>
          <p:cNvSpPr/>
          <p:nvPr/>
        </p:nvSpPr>
        <p:spPr>
          <a:xfrm>
            <a:off x="21716450" y="9138216"/>
            <a:ext cx="2415096" cy="1612901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3200"/>
            </a:pPr>
            <a:r>
              <a:t>캐릭터 선택 화면으로 </a:t>
            </a:r>
          </a:p>
          <a:p>
            <a:pPr>
              <a:defRPr sz="3200"/>
            </a:pPr>
            <a:r>
              <a:t>이동하는 효과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TextBox 45"/>
          <p:cNvSpPr/>
          <p:nvPr/>
        </p:nvSpPr>
        <p:spPr>
          <a:xfrm>
            <a:off x="501122" y="256587"/>
            <a:ext cx="10492487" cy="8150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1435" tIns="51435" rIns="51435" bIns="51435">
            <a:spAutoFit/>
          </a:bodyPr>
          <a:lstStyle>
            <a:lvl1pPr algn="l" defTabSz="1828800">
              <a:defRPr b="1" sz="4400">
                <a:latin typeface="맑은 고딕"/>
                <a:ea typeface="맑은 고딕"/>
                <a:cs typeface="맑은 고딕"/>
                <a:sym typeface="맑은 고딕"/>
              </a:defRPr>
            </a:lvl1pPr>
          </a:lstStyle>
          <a:p>
            <a:pPr/>
            <a:r>
              <a:t>씬별 사운드 구성 - 플레이어 선택 &amp; 캐릭터선택</a:t>
            </a:r>
          </a:p>
        </p:txBody>
      </p:sp>
      <p:sp>
        <p:nvSpPr>
          <p:cNvPr id="275" name="SFX"/>
          <p:cNvSpPr/>
          <p:nvPr/>
        </p:nvSpPr>
        <p:spPr>
          <a:xfrm>
            <a:off x="563075" y="1733208"/>
            <a:ext cx="1771076" cy="8186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1435" tIns="51435" rIns="51435" bIns="51435">
            <a:spAutoFit/>
          </a:bodyPr>
          <a:lstStyle>
            <a:lvl1pPr marL="914400" indent="-914400" algn="l" defTabSz="914400">
              <a:lnSpc>
                <a:spcPts val="8800"/>
              </a:lnSpc>
              <a:tabLst>
                <a:tab pos="279400" algn="l"/>
                <a:tab pos="914400" algn="l"/>
              </a:tabLst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SFX</a:t>
            </a:r>
          </a:p>
        </p:txBody>
      </p:sp>
      <p:sp>
        <p:nvSpPr>
          <p:cNvPr id="276" name="버튼 이동…"/>
          <p:cNvSpPr/>
          <p:nvPr/>
        </p:nvSpPr>
        <p:spPr>
          <a:xfrm>
            <a:off x="549627" y="2822906"/>
            <a:ext cx="8812790" cy="12352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1435" tIns="51435" rIns="51435" bIns="51435">
            <a:spAutoFit/>
          </a:bodyPr>
          <a:lstStyle/>
          <a:p>
            <a:pPr marL="410307" indent="-410307" algn="l" defTabSz="914400">
              <a:lnSpc>
                <a:spcPts val="7100"/>
              </a:lnSpc>
              <a:buSzPct val="100000"/>
              <a:buAutoNum type="arabicPeriod" startAt="1"/>
              <a:tabLst>
                <a:tab pos="1181100" algn="l"/>
                <a:tab pos="1828800" algn="l"/>
              </a:tabLst>
              <a:defRPr sz="3600">
                <a:latin typeface="Arial"/>
                <a:ea typeface="Arial"/>
                <a:cs typeface="Arial"/>
                <a:sym typeface="Arial"/>
              </a:defRPr>
            </a:pPr>
            <a:r>
              <a:t>버튼 이동</a:t>
            </a:r>
          </a:p>
          <a:p>
            <a:pPr marL="410307" indent="-410307" algn="l" defTabSz="914400">
              <a:lnSpc>
                <a:spcPts val="7100"/>
              </a:lnSpc>
              <a:buSzPct val="100000"/>
              <a:buAutoNum type="arabicPeriod" startAt="1"/>
              <a:tabLst>
                <a:tab pos="1181100" algn="l"/>
                <a:tab pos="1828800" algn="l"/>
              </a:tabLst>
              <a:defRPr sz="3600">
                <a:latin typeface="Arial"/>
                <a:ea typeface="Arial"/>
                <a:cs typeface="Arial"/>
                <a:sym typeface="Arial"/>
              </a:defRPr>
            </a:pPr>
            <a:r>
              <a:t>캐릭터 선택</a:t>
            </a:r>
          </a:p>
        </p:txBody>
      </p:sp>
      <p:sp>
        <p:nvSpPr>
          <p:cNvPr id="277" name="BGM"/>
          <p:cNvSpPr/>
          <p:nvPr/>
        </p:nvSpPr>
        <p:spPr>
          <a:xfrm>
            <a:off x="588265" y="9017324"/>
            <a:ext cx="1771076" cy="8186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1435" tIns="51435" rIns="51435" bIns="51435">
            <a:spAutoFit/>
          </a:bodyPr>
          <a:lstStyle>
            <a:lvl1pPr marL="914400" indent="-914400" algn="l" defTabSz="914400">
              <a:lnSpc>
                <a:spcPts val="8800"/>
              </a:lnSpc>
              <a:tabLst>
                <a:tab pos="279400" algn="l"/>
                <a:tab pos="914400" algn="l"/>
              </a:tabLst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BGM</a:t>
            </a:r>
          </a:p>
        </p:txBody>
      </p:sp>
      <p:sp>
        <p:nvSpPr>
          <p:cNvPr id="278" name="BGM_SELECT(2m_loop)"/>
          <p:cNvSpPr/>
          <p:nvPr/>
        </p:nvSpPr>
        <p:spPr>
          <a:xfrm>
            <a:off x="549627" y="10288951"/>
            <a:ext cx="7478204" cy="621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1435" tIns="51435" rIns="51435" bIns="51435">
            <a:spAutoFit/>
          </a:bodyPr>
          <a:lstStyle>
            <a:lvl1pPr marL="410307" indent="-410307" algn="l" defTabSz="914400">
              <a:lnSpc>
                <a:spcPts val="7100"/>
              </a:lnSpc>
              <a:buSzPct val="100000"/>
              <a:buAutoNum type="arabicPeriod" startAt="1"/>
              <a:tabLst>
                <a:tab pos="1181100" algn="l"/>
                <a:tab pos="1828800" algn="l"/>
              </a:tabLst>
              <a:defRPr sz="3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BGM_SELECT(2m_loop)</a:t>
            </a:r>
          </a:p>
        </p:txBody>
      </p:sp>
      <p:sp>
        <p:nvSpPr>
          <p:cNvPr id="279" name="직사각형 3"/>
          <p:cNvSpPr/>
          <p:nvPr/>
        </p:nvSpPr>
        <p:spPr>
          <a:xfrm>
            <a:off x="10738084" y="2027780"/>
            <a:ext cx="12800851" cy="9735204"/>
          </a:xfrm>
          <a:prstGeom prst="rect">
            <a:avLst/>
          </a:prstGeom>
          <a:solidFill>
            <a:srgbClr val="D0CECE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defTabSz="914400">
              <a:defRPr sz="1800">
                <a:solidFill>
                  <a:srgbClr val="FFFFFF"/>
                </a:solidFill>
                <a:latin typeface="맑은 고딕"/>
                <a:ea typeface="맑은 고딕"/>
                <a:cs typeface="맑은 고딕"/>
                <a:sym typeface="맑은 고딕"/>
              </a:defRPr>
            </a:pPr>
          </a:p>
        </p:txBody>
      </p:sp>
      <p:grpSp>
        <p:nvGrpSpPr>
          <p:cNvPr id="282" name="직사각형 4"/>
          <p:cNvGrpSpPr/>
          <p:nvPr/>
        </p:nvGrpSpPr>
        <p:grpSpPr>
          <a:xfrm>
            <a:off x="13322224" y="3729357"/>
            <a:ext cx="3533693" cy="3477606"/>
            <a:chOff x="0" y="0"/>
            <a:chExt cx="3533691" cy="3477604"/>
          </a:xfrm>
        </p:grpSpPr>
        <p:sp>
          <p:nvSpPr>
            <p:cNvPr id="280" name="직사각형"/>
            <p:cNvSpPr/>
            <p:nvPr/>
          </p:nvSpPr>
          <p:spPr>
            <a:xfrm>
              <a:off x="0" y="-1"/>
              <a:ext cx="3533692" cy="3477606"/>
            </a:xfrm>
            <a:prstGeom prst="rect">
              <a:avLst/>
            </a:prstGeom>
            <a:solidFill>
              <a:srgbClr val="4472C4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914400">
                <a:defRPr sz="1800">
                  <a:solidFill>
                    <a:srgbClr val="FFFFFF"/>
                  </a:solidFill>
                  <a:latin typeface="맑은 고딕"/>
                  <a:ea typeface="맑은 고딕"/>
                  <a:cs typeface="맑은 고딕"/>
                  <a:sym typeface="맑은 고딕"/>
                </a:defRPr>
              </a:pPr>
            </a:p>
          </p:txBody>
        </p:sp>
        <p:sp>
          <p:nvSpPr>
            <p:cNvPr id="281" name="캐릭터1"/>
            <p:cNvSpPr/>
            <p:nvPr/>
          </p:nvSpPr>
          <p:spPr>
            <a:xfrm>
              <a:off x="0" y="1199228"/>
              <a:ext cx="3533692" cy="10791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914400">
                <a:defRPr sz="1800">
                  <a:solidFill>
                    <a:srgbClr val="FFFFFF"/>
                  </a:solidFill>
                  <a:latin typeface="맑은 고딕"/>
                  <a:ea typeface="맑은 고딕"/>
                  <a:cs typeface="맑은 고딕"/>
                  <a:sym typeface="맑은 고딕"/>
                </a:defRPr>
              </a:pPr>
              <a:r>
                <a:t>캐릭터</a:t>
              </a:r>
              <a:r>
                <a:t>1</a:t>
              </a:r>
            </a:p>
          </p:txBody>
        </p:sp>
      </p:grpSp>
      <p:grpSp>
        <p:nvGrpSpPr>
          <p:cNvPr id="285" name="직사각형 5"/>
          <p:cNvGrpSpPr/>
          <p:nvPr/>
        </p:nvGrpSpPr>
        <p:grpSpPr>
          <a:xfrm>
            <a:off x="17522873" y="3729357"/>
            <a:ext cx="3533693" cy="3477606"/>
            <a:chOff x="0" y="0"/>
            <a:chExt cx="3533691" cy="3477604"/>
          </a:xfrm>
        </p:grpSpPr>
        <p:sp>
          <p:nvSpPr>
            <p:cNvPr id="283" name="직사각형"/>
            <p:cNvSpPr/>
            <p:nvPr/>
          </p:nvSpPr>
          <p:spPr>
            <a:xfrm>
              <a:off x="0" y="-1"/>
              <a:ext cx="3533692" cy="3477606"/>
            </a:xfrm>
            <a:prstGeom prst="rect">
              <a:avLst/>
            </a:prstGeom>
            <a:solidFill>
              <a:srgbClr val="4472C4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914400">
                <a:defRPr sz="1800">
                  <a:solidFill>
                    <a:srgbClr val="FFFFFF"/>
                  </a:solidFill>
                  <a:latin typeface="맑은 고딕"/>
                  <a:ea typeface="맑은 고딕"/>
                  <a:cs typeface="맑은 고딕"/>
                  <a:sym typeface="맑은 고딕"/>
                </a:defRPr>
              </a:pPr>
            </a:p>
          </p:txBody>
        </p:sp>
        <p:sp>
          <p:nvSpPr>
            <p:cNvPr id="284" name="캐릭터2"/>
            <p:cNvSpPr/>
            <p:nvPr/>
          </p:nvSpPr>
          <p:spPr>
            <a:xfrm>
              <a:off x="0" y="1199228"/>
              <a:ext cx="3533692" cy="10791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914400">
                <a:defRPr sz="1800">
                  <a:solidFill>
                    <a:srgbClr val="FFFFFF"/>
                  </a:solidFill>
                  <a:latin typeface="맑은 고딕"/>
                  <a:ea typeface="맑은 고딕"/>
                  <a:cs typeface="맑은 고딕"/>
                  <a:sym typeface="맑은 고딕"/>
                </a:defRPr>
              </a:pPr>
              <a:r>
                <a:t>캐릭터</a:t>
              </a:r>
              <a:r>
                <a:t>2</a:t>
              </a:r>
            </a:p>
          </p:txBody>
        </p:sp>
      </p:grpSp>
      <p:grpSp>
        <p:nvGrpSpPr>
          <p:cNvPr id="288" name="직사각형 6"/>
          <p:cNvGrpSpPr/>
          <p:nvPr/>
        </p:nvGrpSpPr>
        <p:grpSpPr>
          <a:xfrm>
            <a:off x="17522873" y="7832169"/>
            <a:ext cx="3533693" cy="3477605"/>
            <a:chOff x="0" y="0"/>
            <a:chExt cx="3533691" cy="3477604"/>
          </a:xfrm>
        </p:grpSpPr>
        <p:sp>
          <p:nvSpPr>
            <p:cNvPr id="286" name="직사각형"/>
            <p:cNvSpPr/>
            <p:nvPr/>
          </p:nvSpPr>
          <p:spPr>
            <a:xfrm>
              <a:off x="0" y="-1"/>
              <a:ext cx="3533692" cy="3477606"/>
            </a:xfrm>
            <a:prstGeom prst="rect">
              <a:avLst/>
            </a:prstGeom>
            <a:solidFill>
              <a:srgbClr val="4472C4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914400">
                <a:defRPr sz="1800">
                  <a:solidFill>
                    <a:srgbClr val="FFFFFF"/>
                  </a:solidFill>
                  <a:latin typeface="맑은 고딕"/>
                  <a:ea typeface="맑은 고딕"/>
                  <a:cs typeface="맑은 고딕"/>
                  <a:sym typeface="맑은 고딕"/>
                </a:defRPr>
              </a:pPr>
            </a:p>
          </p:txBody>
        </p:sp>
        <p:sp>
          <p:nvSpPr>
            <p:cNvPr id="287" name="캐릭터4"/>
            <p:cNvSpPr/>
            <p:nvPr/>
          </p:nvSpPr>
          <p:spPr>
            <a:xfrm>
              <a:off x="0" y="1199228"/>
              <a:ext cx="3533692" cy="10791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914400">
                <a:defRPr sz="1800">
                  <a:solidFill>
                    <a:srgbClr val="FFFFFF"/>
                  </a:solidFill>
                  <a:latin typeface="맑은 고딕"/>
                  <a:ea typeface="맑은 고딕"/>
                  <a:cs typeface="맑은 고딕"/>
                  <a:sym typeface="맑은 고딕"/>
                </a:defRPr>
              </a:pPr>
              <a:r>
                <a:t>캐릭터</a:t>
              </a:r>
              <a:r>
                <a:t>4</a:t>
              </a:r>
            </a:p>
          </p:txBody>
        </p:sp>
      </p:grpSp>
      <p:grpSp>
        <p:nvGrpSpPr>
          <p:cNvPr id="291" name="직사각형 7"/>
          <p:cNvGrpSpPr/>
          <p:nvPr/>
        </p:nvGrpSpPr>
        <p:grpSpPr>
          <a:xfrm>
            <a:off x="13322224" y="7814810"/>
            <a:ext cx="3533693" cy="3477605"/>
            <a:chOff x="0" y="0"/>
            <a:chExt cx="3533691" cy="3477604"/>
          </a:xfrm>
        </p:grpSpPr>
        <p:sp>
          <p:nvSpPr>
            <p:cNvPr id="289" name="직사각형"/>
            <p:cNvSpPr/>
            <p:nvPr/>
          </p:nvSpPr>
          <p:spPr>
            <a:xfrm>
              <a:off x="0" y="-1"/>
              <a:ext cx="3533692" cy="3477606"/>
            </a:xfrm>
            <a:prstGeom prst="rect">
              <a:avLst/>
            </a:prstGeom>
            <a:solidFill>
              <a:srgbClr val="4472C4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914400">
                <a:defRPr sz="1800">
                  <a:solidFill>
                    <a:srgbClr val="FFFFFF"/>
                  </a:solidFill>
                  <a:latin typeface="맑은 고딕"/>
                  <a:ea typeface="맑은 고딕"/>
                  <a:cs typeface="맑은 고딕"/>
                  <a:sym typeface="맑은 고딕"/>
                </a:defRPr>
              </a:pPr>
            </a:p>
          </p:txBody>
        </p:sp>
        <p:sp>
          <p:nvSpPr>
            <p:cNvPr id="290" name="캐릭터3"/>
            <p:cNvSpPr/>
            <p:nvPr/>
          </p:nvSpPr>
          <p:spPr>
            <a:xfrm>
              <a:off x="0" y="1199228"/>
              <a:ext cx="3533692" cy="10791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914400">
                <a:defRPr sz="1800">
                  <a:solidFill>
                    <a:srgbClr val="FFFFFF"/>
                  </a:solidFill>
                  <a:latin typeface="맑은 고딕"/>
                  <a:ea typeface="맑은 고딕"/>
                  <a:cs typeface="맑은 고딕"/>
                  <a:sym typeface="맑은 고딕"/>
                </a:defRPr>
              </a:pPr>
              <a:r>
                <a:t>캐릭터</a:t>
              </a:r>
              <a:r>
                <a:t>3</a:t>
              </a:r>
            </a:p>
          </p:txBody>
        </p:sp>
      </p:grpSp>
      <p:sp>
        <p:nvSpPr>
          <p:cNvPr id="292" name="직사각형 7175"/>
          <p:cNvSpPr/>
          <p:nvPr/>
        </p:nvSpPr>
        <p:spPr>
          <a:xfrm>
            <a:off x="13298231" y="3677068"/>
            <a:ext cx="3557686" cy="3489064"/>
          </a:xfrm>
          <a:prstGeom prst="rect">
            <a:avLst/>
          </a:prstGeom>
          <a:ln w="76200">
            <a:solidFill>
              <a:srgbClr val="FF0000"/>
            </a:solidFill>
            <a:miter/>
          </a:ln>
        </p:spPr>
        <p:txBody>
          <a:bodyPr lIns="45719" rIns="45719" anchor="ctr"/>
          <a:lstStyle/>
          <a:p>
            <a:pPr defTabSz="914400">
              <a:defRPr sz="1800">
                <a:solidFill>
                  <a:srgbClr val="FFFFFF"/>
                </a:solidFill>
                <a:latin typeface="맑은 고딕"/>
                <a:ea typeface="맑은 고딕"/>
                <a:cs typeface="맑은 고딕"/>
                <a:sym typeface="맑은 고딕"/>
              </a:defRPr>
            </a:pPr>
          </a:p>
        </p:txBody>
      </p:sp>
      <p:sp>
        <p:nvSpPr>
          <p:cNvPr id="293" name="직사각형 54"/>
          <p:cNvSpPr/>
          <p:nvPr/>
        </p:nvSpPr>
        <p:spPr>
          <a:xfrm>
            <a:off x="17540130" y="7803349"/>
            <a:ext cx="3557686" cy="3489065"/>
          </a:xfrm>
          <a:prstGeom prst="rect">
            <a:avLst/>
          </a:prstGeom>
          <a:ln w="76200">
            <a:solidFill>
              <a:srgbClr val="92D050"/>
            </a:solidFill>
            <a:miter/>
          </a:ln>
        </p:spPr>
        <p:txBody>
          <a:bodyPr lIns="45719" rIns="45719" anchor="ctr"/>
          <a:lstStyle/>
          <a:p>
            <a:pPr defTabSz="914400">
              <a:defRPr sz="1800">
                <a:solidFill>
                  <a:srgbClr val="FFFFFF"/>
                </a:solidFill>
                <a:latin typeface="맑은 고딕"/>
                <a:ea typeface="맑은 고딕"/>
                <a:cs typeface="맑은 고딕"/>
                <a:sym typeface="맑은 고딕"/>
              </a:defRPr>
            </a:pPr>
          </a:p>
        </p:txBody>
      </p:sp>
      <p:grpSp>
        <p:nvGrpSpPr>
          <p:cNvPr id="296" name="직사각형 7176"/>
          <p:cNvGrpSpPr/>
          <p:nvPr/>
        </p:nvGrpSpPr>
        <p:grpSpPr>
          <a:xfrm>
            <a:off x="13298231" y="2888428"/>
            <a:ext cx="1218671" cy="857357"/>
            <a:chOff x="0" y="0"/>
            <a:chExt cx="1218669" cy="857355"/>
          </a:xfrm>
        </p:grpSpPr>
        <p:sp>
          <p:nvSpPr>
            <p:cNvPr id="294" name="직사각형"/>
            <p:cNvSpPr/>
            <p:nvPr/>
          </p:nvSpPr>
          <p:spPr>
            <a:xfrm>
              <a:off x="0" y="56566"/>
              <a:ext cx="1218670" cy="744224"/>
            </a:xfrm>
            <a:prstGeom prst="rect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914400">
                <a:defRPr b="1" sz="1400">
                  <a:solidFill>
                    <a:srgbClr val="FFFFFF"/>
                  </a:solidFill>
                  <a:latin typeface="맑은 고딕"/>
                  <a:ea typeface="맑은 고딕"/>
                  <a:cs typeface="맑은 고딕"/>
                  <a:sym typeface="맑은 고딕"/>
                </a:defRPr>
              </a:pPr>
            </a:p>
          </p:txBody>
        </p:sp>
        <p:sp>
          <p:nvSpPr>
            <p:cNvPr id="295" name="1P"/>
            <p:cNvSpPr/>
            <p:nvPr/>
          </p:nvSpPr>
          <p:spPr>
            <a:xfrm>
              <a:off x="0" y="-1"/>
              <a:ext cx="1218670" cy="8573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defTabSz="914400">
                <a:defRPr b="1" sz="1400">
                  <a:solidFill>
                    <a:srgbClr val="FFFFFF"/>
                  </a:solidFill>
                  <a:latin typeface="맑은 고딕"/>
                  <a:ea typeface="맑은 고딕"/>
                  <a:cs typeface="맑은 고딕"/>
                  <a:sym typeface="맑은 고딕"/>
                </a:defRPr>
              </a:lvl1pPr>
            </a:lstStyle>
            <a:p>
              <a:pPr/>
              <a:r>
                <a:t>1P</a:t>
              </a:r>
            </a:p>
          </p:txBody>
        </p:sp>
      </p:grpSp>
      <p:grpSp>
        <p:nvGrpSpPr>
          <p:cNvPr id="299" name="직사각형 56"/>
          <p:cNvGrpSpPr/>
          <p:nvPr/>
        </p:nvGrpSpPr>
        <p:grpSpPr>
          <a:xfrm>
            <a:off x="17557386" y="7090888"/>
            <a:ext cx="1218671" cy="857356"/>
            <a:chOff x="0" y="0"/>
            <a:chExt cx="1218669" cy="857355"/>
          </a:xfrm>
        </p:grpSpPr>
        <p:sp>
          <p:nvSpPr>
            <p:cNvPr id="297" name="직사각형"/>
            <p:cNvSpPr/>
            <p:nvPr/>
          </p:nvSpPr>
          <p:spPr>
            <a:xfrm>
              <a:off x="0" y="56566"/>
              <a:ext cx="1218670" cy="744224"/>
            </a:xfrm>
            <a:prstGeom prst="rect">
              <a:avLst/>
            </a:prstGeom>
            <a:solidFill>
              <a:srgbClr val="92D05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914400">
                <a:defRPr b="1" sz="1400">
                  <a:solidFill>
                    <a:srgbClr val="FFFFFF"/>
                  </a:solidFill>
                  <a:latin typeface="맑은 고딕"/>
                  <a:ea typeface="맑은 고딕"/>
                  <a:cs typeface="맑은 고딕"/>
                  <a:sym typeface="맑은 고딕"/>
                </a:defRPr>
              </a:pPr>
            </a:p>
          </p:txBody>
        </p:sp>
        <p:sp>
          <p:nvSpPr>
            <p:cNvPr id="298" name="2P"/>
            <p:cNvSpPr/>
            <p:nvPr/>
          </p:nvSpPr>
          <p:spPr>
            <a:xfrm>
              <a:off x="0" y="-1"/>
              <a:ext cx="1218670" cy="8573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defTabSz="914400">
                <a:defRPr b="1" sz="1400">
                  <a:solidFill>
                    <a:srgbClr val="FFFFFF"/>
                  </a:solidFill>
                  <a:latin typeface="맑은 고딕"/>
                  <a:ea typeface="맑은 고딕"/>
                  <a:cs typeface="맑은 고딕"/>
                  <a:sym typeface="맑은 고딕"/>
                </a:defRPr>
              </a:lvl1pPr>
            </a:lstStyle>
            <a:p>
              <a:pPr/>
              <a:r>
                <a:t>2P</a:t>
              </a:r>
            </a:p>
          </p:txBody>
        </p:sp>
      </p:grpSp>
      <p:sp>
        <p:nvSpPr>
          <p:cNvPr id="300" name="직사각형 66"/>
          <p:cNvSpPr/>
          <p:nvPr/>
        </p:nvSpPr>
        <p:spPr>
          <a:xfrm>
            <a:off x="17540130" y="3649558"/>
            <a:ext cx="3557686" cy="3544084"/>
          </a:xfrm>
          <a:prstGeom prst="rect">
            <a:avLst/>
          </a:prstGeom>
          <a:ln w="76200">
            <a:solidFill>
              <a:srgbClr val="FFC000"/>
            </a:solidFill>
            <a:miter/>
          </a:ln>
        </p:spPr>
        <p:txBody>
          <a:bodyPr lIns="45719" rIns="45719" anchor="ctr"/>
          <a:lstStyle/>
          <a:p>
            <a:pPr defTabSz="914400">
              <a:defRPr sz="1800">
                <a:solidFill>
                  <a:srgbClr val="FFFFFF"/>
                </a:solidFill>
                <a:latin typeface="맑은 고딕"/>
                <a:ea typeface="맑은 고딕"/>
                <a:cs typeface="맑은 고딕"/>
                <a:sym typeface="맑은 고딕"/>
              </a:defRPr>
            </a:pPr>
          </a:p>
        </p:txBody>
      </p:sp>
      <p:grpSp>
        <p:nvGrpSpPr>
          <p:cNvPr id="303" name="직사각형 67"/>
          <p:cNvGrpSpPr/>
          <p:nvPr/>
        </p:nvGrpSpPr>
        <p:grpSpPr>
          <a:xfrm>
            <a:off x="17522869" y="2888428"/>
            <a:ext cx="1766847" cy="857357"/>
            <a:chOff x="0" y="0"/>
            <a:chExt cx="1766845" cy="857355"/>
          </a:xfrm>
        </p:grpSpPr>
        <p:sp>
          <p:nvSpPr>
            <p:cNvPr id="301" name="직사각형"/>
            <p:cNvSpPr/>
            <p:nvPr/>
          </p:nvSpPr>
          <p:spPr>
            <a:xfrm>
              <a:off x="0" y="56566"/>
              <a:ext cx="1766846" cy="744224"/>
            </a:xfrm>
            <a:prstGeom prst="rect">
              <a:avLst/>
            </a:prstGeom>
            <a:solidFill>
              <a:srgbClr val="FFC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914400">
                <a:defRPr b="1" sz="1400">
                  <a:solidFill>
                    <a:srgbClr val="FFFFFF"/>
                  </a:solidFill>
                  <a:latin typeface="맑은 고딕"/>
                  <a:ea typeface="맑은 고딕"/>
                  <a:cs typeface="맑은 고딕"/>
                  <a:sym typeface="맑은 고딕"/>
                </a:defRPr>
              </a:pPr>
            </a:p>
          </p:txBody>
        </p:sp>
        <p:sp>
          <p:nvSpPr>
            <p:cNvPr id="302" name="CPU"/>
            <p:cNvSpPr/>
            <p:nvPr/>
          </p:nvSpPr>
          <p:spPr>
            <a:xfrm>
              <a:off x="0" y="-1"/>
              <a:ext cx="1766846" cy="8573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defTabSz="914400">
                <a:defRPr b="1" sz="1400">
                  <a:solidFill>
                    <a:srgbClr val="FFFFFF"/>
                  </a:solidFill>
                  <a:latin typeface="맑은 고딕"/>
                  <a:ea typeface="맑은 고딕"/>
                  <a:cs typeface="맑은 고딕"/>
                  <a:sym typeface="맑은 고딕"/>
                </a:defRPr>
              </a:lvl1pPr>
            </a:lstStyle>
            <a:p>
              <a:pPr/>
              <a:r>
                <a:t>CPU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TextBox 45"/>
          <p:cNvSpPr/>
          <p:nvPr/>
        </p:nvSpPr>
        <p:spPr>
          <a:xfrm>
            <a:off x="501122" y="256587"/>
            <a:ext cx="5911538" cy="8150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1435" tIns="51435" rIns="51435" bIns="51435">
            <a:spAutoFit/>
          </a:bodyPr>
          <a:lstStyle>
            <a:lvl1pPr algn="l" defTabSz="1828800">
              <a:defRPr b="1" sz="4400">
                <a:latin typeface="맑은 고딕"/>
                <a:ea typeface="맑은 고딕"/>
                <a:cs typeface="맑은 고딕"/>
                <a:sym typeface="맑은 고딕"/>
              </a:defRPr>
            </a:lvl1pPr>
          </a:lstStyle>
          <a:p>
            <a:pPr/>
            <a:r>
              <a:t>씬별 사운드 구성 - 인게임 </a:t>
            </a:r>
          </a:p>
        </p:txBody>
      </p:sp>
      <p:pic>
        <p:nvPicPr>
          <p:cNvPr id="306" name="background.png" descr="background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948684" y="699024"/>
            <a:ext cx="16256001" cy="9144001"/>
          </a:xfrm>
          <a:prstGeom prst="rect">
            <a:avLst/>
          </a:prstGeom>
          <a:ln w="12700">
            <a:miter lim="400000"/>
          </a:ln>
        </p:spPr>
      </p:pic>
      <p:sp>
        <p:nvSpPr>
          <p:cNvPr id="307" name="옵션…"/>
          <p:cNvSpPr/>
          <p:nvPr/>
        </p:nvSpPr>
        <p:spPr>
          <a:xfrm>
            <a:off x="14855902" y="11830102"/>
            <a:ext cx="2441565" cy="1612901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3200"/>
            </a:pPr>
            <a:r>
              <a:t>옵션 </a:t>
            </a:r>
          </a:p>
          <a:p>
            <a:pPr>
              <a:defRPr sz="3200"/>
            </a:pPr>
            <a:r>
              <a:t>패널</a:t>
            </a:r>
          </a:p>
          <a:p>
            <a:pPr>
              <a:defRPr sz="3200"/>
            </a:pPr>
            <a:r>
              <a:t>열기  </a:t>
            </a:r>
          </a:p>
        </p:txBody>
      </p:sp>
      <p:sp>
        <p:nvSpPr>
          <p:cNvPr id="308" name="화살표"/>
          <p:cNvSpPr/>
          <p:nvPr/>
        </p:nvSpPr>
        <p:spPr>
          <a:xfrm flipH="1" rot="16200000">
            <a:off x="15257534" y="8253412"/>
            <a:ext cx="1638301" cy="5153603"/>
          </a:xfrm>
          <a:prstGeom prst="rightArrow">
            <a:avLst>
              <a:gd name="adj1" fmla="val 32000"/>
              <a:gd name="adj2" fmla="val 49612"/>
            </a:avLst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309" name="START BUTTON"/>
          <p:cNvSpPr/>
          <p:nvPr/>
        </p:nvSpPr>
        <p:spPr>
          <a:xfrm>
            <a:off x="15324209" y="10322213"/>
            <a:ext cx="1504951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000"/>
            </a:pPr>
            <a:r>
              <a:t>START</a:t>
            </a:r>
            <a:br/>
            <a:r>
              <a:t>BUTTON</a:t>
            </a:r>
          </a:p>
        </p:txBody>
      </p:sp>
      <p:sp>
        <p:nvSpPr>
          <p:cNvPr id="310" name="BGM"/>
          <p:cNvSpPr/>
          <p:nvPr/>
        </p:nvSpPr>
        <p:spPr>
          <a:xfrm>
            <a:off x="588265" y="9017324"/>
            <a:ext cx="1771076" cy="8186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1435" tIns="51435" rIns="51435" bIns="51435">
            <a:spAutoFit/>
          </a:bodyPr>
          <a:lstStyle>
            <a:lvl1pPr marL="914400" indent="-914400" algn="l" defTabSz="914400">
              <a:lnSpc>
                <a:spcPts val="8800"/>
              </a:lnSpc>
              <a:tabLst>
                <a:tab pos="279400" algn="l"/>
                <a:tab pos="914400" algn="l"/>
              </a:tabLst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BGM</a:t>
            </a:r>
          </a:p>
        </p:txBody>
      </p:sp>
      <p:sp>
        <p:nvSpPr>
          <p:cNvPr id="311" name="BGM_InGame_0(1m~1m30s_loop)…"/>
          <p:cNvSpPr/>
          <p:nvPr/>
        </p:nvSpPr>
        <p:spPr>
          <a:xfrm>
            <a:off x="549627" y="10322213"/>
            <a:ext cx="8107858" cy="16881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1435" tIns="51435" rIns="51435" bIns="51435">
            <a:spAutoFit/>
          </a:bodyPr>
          <a:lstStyle/>
          <a:p>
            <a:pPr marL="410307" indent="-410307" algn="l" defTabSz="914400">
              <a:lnSpc>
                <a:spcPts val="7100"/>
              </a:lnSpc>
              <a:buSzPct val="100000"/>
              <a:buAutoNum type="arabicPeriod" startAt="1"/>
              <a:tabLst>
                <a:tab pos="1181100" algn="l"/>
                <a:tab pos="1828800" algn="l"/>
              </a:tabLst>
              <a:defRPr sz="3600">
                <a:latin typeface="Arial"/>
                <a:ea typeface="Arial"/>
                <a:cs typeface="Arial"/>
                <a:sym typeface="Arial"/>
              </a:defRPr>
            </a:pPr>
            <a:r>
              <a:t>BGM_InGame_0(1m~1m30s_loop)</a:t>
            </a:r>
          </a:p>
          <a:p>
            <a:pPr marL="410307" indent="-410307" algn="l" defTabSz="914400">
              <a:lnSpc>
                <a:spcPts val="7100"/>
              </a:lnSpc>
              <a:buSzPct val="100000"/>
              <a:buAutoNum type="arabicPeriod" startAt="1"/>
              <a:tabLst>
                <a:tab pos="1181100" algn="l"/>
                <a:tab pos="1828800" algn="l"/>
              </a:tabLst>
              <a:defRPr sz="3600">
                <a:latin typeface="Arial"/>
                <a:ea typeface="Arial"/>
                <a:cs typeface="Arial"/>
                <a:sym typeface="Arial"/>
              </a:defRPr>
            </a:pPr>
            <a:r>
              <a:t>BGM_InGame_1(1m~1m30s_loop)</a:t>
            </a:r>
          </a:p>
          <a:p>
            <a:pPr marL="410307" indent="-410307" algn="l" defTabSz="914400">
              <a:lnSpc>
                <a:spcPts val="7100"/>
              </a:lnSpc>
              <a:buSzPct val="100000"/>
              <a:buAutoNum type="arabicPeriod" startAt="1"/>
              <a:tabLst>
                <a:tab pos="1181100" algn="l"/>
                <a:tab pos="1828800" algn="l"/>
              </a:tabLst>
              <a:defRPr sz="3600">
                <a:latin typeface="Arial"/>
                <a:ea typeface="Arial"/>
                <a:cs typeface="Arial"/>
                <a:sym typeface="Arial"/>
              </a:defRPr>
            </a:pPr>
            <a:r>
              <a:t>BGM_InGame_2(1m~1m30s_loop)</a:t>
            </a:r>
          </a:p>
        </p:txBody>
      </p:sp>
      <p:sp>
        <p:nvSpPr>
          <p:cNvPr id="312" name="SFX"/>
          <p:cNvSpPr/>
          <p:nvPr/>
        </p:nvSpPr>
        <p:spPr>
          <a:xfrm>
            <a:off x="563075" y="1733208"/>
            <a:ext cx="1771076" cy="8186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1435" tIns="51435" rIns="51435" bIns="51435">
            <a:spAutoFit/>
          </a:bodyPr>
          <a:lstStyle>
            <a:lvl1pPr marL="914400" indent="-914400" algn="l" defTabSz="914400">
              <a:lnSpc>
                <a:spcPts val="8800"/>
              </a:lnSpc>
              <a:tabLst>
                <a:tab pos="279400" algn="l"/>
                <a:tab pos="914400" algn="l"/>
              </a:tabLst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SFX</a:t>
            </a:r>
          </a:p>
        </p:txBody>
      </p:sp>
      <p:sp>
        <p:nvSpPr>
          <p:cNvPr id="313" name="캐릭터별 플레이 사운드…"/>
          <p:cNvSpPr/>
          <p:nvPr/>
        </p:nvSpPr>
        <p:spPr>
          <a:xfrm>
            <a:off x="549627" y="2822906"/>
            <a:ext cx="8812790" cy="23699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1435" tIns="51435" rIns="51435" bIns="51435">
            <a:spAutoFit/>
          </a:bodyPr>
          <a:lstStyle/>
          <a:p>
            <a:pPr marL="410307" indent="-410307" algn="l" defTabSz="914400">
              <a:lnSpc>
                <a:spcPts val="7100"/>
              </a:lnSpc>
              <a:buSzPct val="100000"/>
              <a:buAutoNum type="arabicPeriod" startAt="1"/>
              <a:tabLst>
                <a:tab pos="1181100" algn="l"/>
                <a:tab pos="1828800" algn="l"/>
              </a:tabLst>
              <a:defRPr sz="3600">
                <a:latin typeface="Arial"/>
                <a:ea typeface="Arial"/>
                <a:cs typeface="Arial"/>
                <a:sym typeface="Arial"/>
              </a:defRPr>
            </a:pPr>
            <a:r>
              <a:t>캐릭터별 플레이 사운드</a:t>
            </a:r>
          </a:p>
          <a:p>
            <a:pPr marL="410307" indent="-410307" algn="l" defTabSz="914400">
              <a:lnSpc>
                <a:spcPts val="7100"/>
              </a:lnSpc>
              <a:buSzPct val="100000"/>
              <a:buAutoNum type="arabicPeriod" startAt="1"/>
              <a:tabLst>
                <a:tab pos="1181100" algn="l"/>
                <a:tab pos="1828800" algn="l"/>
              </a:tabLst>
              <a:defRPr sz="3600">
                <a:latin typeface="Arial"/>
                <a:ea typeface="Arial"/>
                <a:cs typeface="Arial"/>
                <a:sym typeface="Arial"/>
              </a:defRPr>
            </a:pPr>
            <a:r>
              <a:t>아이템 획득</a:t>
            </a:r>
          </a:p>
          <a:p>
            <a:pPr marL="410307" indent="-410307" algn="l" defTabSz="914400">
              <a:lnSpc>
                <a:spcPts val="7100"/>
              </a:lnSpc>
              <a:buSzPct val="100000"/>
              <a:buAutoNum type="arabicPeriod" startAt="1"/>
              <a:tabLst>
                <a:tab pos="1181100" algn="l"/>
                <a:tab pos="1828800" algn="l"/>
              </a:tabLst>
              <a:defRPr sz="3600">
                <a:latin typeface="Arial"/>
                <a:ea typeface="Arial"/>
                <a:cs typeface="Arial"/>
                <a:sym typeface="Arial"/>
              </a:defRPr>
            </a:pPr>
            <a:r>
              <a:t>장애물(충돌체)</a:t>
            </a:r>
          </a:p>
          <a:p>
            <a:pPr marL="410307" indent="-410307" algn="l" defTabSz="914400">
              <a:lnSpc>
                <a:spcPts val="7100"/>
              </a:lnSpc>
              <a:buSzPct val="100000"/>
              <a:buAutoNum type="arabicPeriod" startAt="1"/>
              <a:tabLst>
                <a:tab pos="1181100" algn="l"/>
                <a:tab pos="1828800" algn="l"/>
              </a:tabLst>
              <a:defRPr sz="3600">
                <a:latin typeface="Arial"/>
                <a:ea typeface="Arial"/>
                <a:cs typeface="Arial"/>
                <a:sym typeface="Arial"/>
              </a:defRPr>
            </a:pPr>
            <a:r>
              <a:t>옵션버튼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TextBox 45"/>
          <p:cNvSpPr/>
          <p:nvPr/>
        </p:nvSpPr>
        <p:spPr>
          <a:xfrm>
            <a:off x="501122" y="256587"/>
            <a:ext cx="8000239" cy="8150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1435" tIns="51435" rIns="51435" bIns="51435">
            <a:spAutoFit/>
          </a:bodyPr>
          <a:lstStyle>
            <a:lvl1pPr algn="l" defTabSz="1828800">
              <a:defRPr b="1" sz="4400">
                <a:latin typeface="맑은 고딕"/>
                <a:ea typeface="맑은 고딕"/>
                <a:cs typeface="맑은 고딕"/>
                <a:sym typeface="맑은 고딕"/>
              </a:defRPr>
            </a:lvl1pPr>
          </a:lstStyle>
          <a:p>
            <a:pPr/>
            <a:r>
              <a:t>씬별 사운드 구성 - 인게임 옵션 패널</a:t>
            </a:r>
          </a:p>
        </p:txBody>
      </p:sp>
      <p:sp>
        <p:nvSpPr>
          <p:cNvPr id="316" name="직사각형"/>
          <p:cNvSpPr/>
          <p:nvPr/>
        </p:nvSpPr>
        <p:spPr>
          <a:xfrm>
            <a:off x="14298719" y="1557094"/>
            <a:ext cx="9950803" cy="8339526"/>
          </a:xfrm>
          <a:prstGeom prst="rect">
            <a:avLst/>
          </a:prstGeom>
          <a:solidFill>
            <a:schemeClr val="accent4">
              <a:hueOff val="46120"/>
              <a:satOff val="4178"/>
              <a:lumOff val="-16732"/>
            </a:schemeClr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17" name="G U I D E"/>
          <p:cNvSpPr/>
          <p:nvPr/>
        </p:nvSpPr>
        <p:spPr>
          <a:xfrm>
            <a:off x="18026344" y="1539323"/>
            <a:ext cx="249555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G U I D E</a:t>
            </a:r>
          </a:p>
        </p:txBody>
      </p:sp>
      <p:sp>
        <p:nvSpPr>
          <p:cNvPr id="318" name="Character control guide list…"/>
          <p:cNvSpPr/>
          <p:nvPr/>
        </p:nvSpPr>
        <p:spPr>
          <a:xfrm>
            <a:off x="15392419" y="4552556"/>
            <a:ext cx="7763403" cy="1625601"/>
          </a:xfrm>
          <a:prstGeom prst="rect">
            <a:avLst/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Character control guide list</a:t>
            </a:r>
          </a:p>
          <a:p>
            <a:pPr/>
            <a:r>
              <a:t>. . .</a:t>
            </a:r>
          </a:p>
        </p:txBody>
      </p:sp>
      <p:sp>
        <p:nvSpPr>
          <p:cNvPr id="319" name="CLOSE"/>
          <p:cNvSpPr/>
          <p:nvPr/>
        </p:nvSpPr>
        <p:spPr>
          <a:xfrm>
            <a:off x="18332098" y="8327788"/>
            <a:ext cx="1884046" cy="8636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CLOSE</a:t>
            </a:r>
          </a:p>
        </p:txBody>
      </p:sp>
      <p:sp>
        <p:nvSpPr>
          <p:cNvPr id="320" name="직사각형"/>
          <p:cNvSpPr/>
          <p:nvPr/>
        </p:nvSpPr>
        <p:spPr>
          <a:xfrm>
            <a:off x="6765834" y="1562215"/>
            <a:ext cx="6700200" cy="8236206"/>
          </a:xfrm>
          <a:prstGeom prst="rect">
            <a:avLst/>
          </a:prstGeom>
          <a:solidFill>
            <a:schemeClr val="accent4">
              <a:hueOff val="46120"/>
              <a:satOff val="4178"/>
              <a:lumOff val="-16732"/>
            </a:schemeClr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21" name="GUIDE"/>
          <p:cNvSpPr/>
          <p:nvPr/>
        </p:nvSpPr>
        <p:spPr>
          <a:xfrm>
            <a:off x="9202168" y="5456504"/>
            <a:ext cx="1827531" cy="8636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GUIDE</a:t>
            </a:r>
          </a:p>
        </p:txBody>
      </p:sp>
      <p:sp>
        <p:nvSpPr>
          <p:cNvPr id="322" name="MAIN MENU"/>
          <p:cNvSpPr/>
          <p:nvPr/>
        </p:nvSpPr>
        <p:spPr>
          <a:xfrm>
            <a:off x="8415086" y="8169571"/>
            <a:ext cx="3401696" cy="863601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MAIN MENU</a:t>
            </a:r>
          </a:p>
        </p:txBody>
      </p:sp>
      <p:sp>
        <p:nvSpPr>
          <p:cNvPr id="323" name="RETURN"/>
          <p:cNvSpPr/>
          <p:nvPr/>
        </p:nvSpPr>
        <p:spPr>
          <a:xfrm>
            <a:off x="8938961" y="6799582"/>
            <a:ext cx="2353946" cy="8636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RETURN</a:t>
            </a:r>
          </a:p>
        </p:txBody>
      </p:sp>
      <p:sp>
        <p:nvSpPr>
          <p:cNvPr id="324" name="O P T I O N"/>
          <p:cNvSpPr/>
          <p:nvPr/>
        </p:nvSpPr>
        <p:spPr>
          <a:xfrm>
            <a:off x="8580186" y="1796390"/>
            <a:ext cx="3071496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O P T I O N</a:t>
            </a:r>
          </a:p>
        </p:txBody>
      </p:sp>
      <p:sp>
        <p:nvSpPr>
          <p:cNvPr id="325" name="선"/>
          <p:cNvSpPr/>
          <p:nvPr/>
        </p:nvSpPr>
        <p:spPr>
          <a:xfrm>
            <a:off x="11279908" y="5888304"/>
            <a:ext cx="3311184" cy="1"/>
          </a:xfrm>
          <a:prstGeom prst="line">
            <a:avLst/>
          </a:prstGeom>
          <a:ln w="63500">
            <a:solidFill>
              <a:srgbClr val="FF26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26" name="선"/>
          <p:cNvSpPr/>
          <p:nvPr/>
        </p:nvSpPr>
        <p:spPr>
          <a:xfrm flipH="1">
            <a:off x="5611189" y="7143028"/>
            <a:ext cx="3130428" cy="1"/>
          </a:xfrm>
          <a:prstGeom prst="line">
            <a:avLst/>
          </a:prstGeom>
          <a:ln w="63500">
            <a:solidFill>
              <a:srgbClr val="FF26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27" name="선"/>
          <p:cNvSpPr/>
          <p:nvPr/>
        </p:nvSpPr>
        <p:spPr>
          <a:xfrm flipH="1">
            <a:off x="5611189" y="8554722"/>
            <a:ext cx="2649780" cy="1"/>
          </a:xfrm>
          <a:prstGeom prst="line">
            <a:avLst/>
          </a:prstGeom>
          <a:ln w="63500">
            <a:solidFill>
              <a:srgbClr val="FF26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28" name="인게임…"/>
          <p:cNvSpPr/>
          <p:nvPr/>
        </p:nvSpPr>
        <p:spPr>
          <a:xfrm>
            <a:off x="3002808" y="6121216"/>
            <a:ext cx="2441565" cy="1612901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3200"/>
            </a:pPr>
            <a:r>
              <a:t>인게임 </a:t>
            </a:r>
          </a:p>
          <a:p>
            <a:pPr>
              <a:defRPr sz="3200"/>
            </a:pPr>
            <a:r>
              <a:t>씬</a:t>
            </a:r>
          </a:p>
          <a:p>
            <a:pPr>
              <a:defRPr sz="3200"/>
            </a:pPr>
            <a:r>
              <a:t>돌아가기</a:t>
            </a:r>
          </a:p>
        </p:txBody>
      </p:sp>
      <p:sp>
        <p:nvSpPr>
          <p:cNvPr id="329" name="메인 메뉴…"/>
          <p:cNvSpPr/>
          <p:nvPr/>
        </p:nvSpPr>
        <p:spPr>
          <a:xfrm>
            <a:off x="3002808" y="7953138"/>
            <a:ext cx="2441565" cy="1612901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3200"/>
            </a:pPr>
            <a:r>
              <a:t>메인 메뉴 </a:t>
            </a:r>
          </a:p>
          <a:p>
            <a:pPr>
              <a:defRPr sz="3200"/>
            </a:pPr>
            <a:r>
              <a:t>씬</a:t>
            </a:r>
          </a:p>
          <a:p>
            <a:pPr>
              <a:defRPr sz="3200"/>
            </a:pPr>
            <a:r>
              <a:t>이동</a:t>
            </a:r>
          </a:p>
        </p:txBody>
      </p:sp>
      <p:sp>
        <p:nvSpPr>
          <p:cNvPr id="330" name="SFX"/>
          <p:cNvSpPr/>
          <p:nvPr/>
        </p:nvSpPr>
        <p:spPr>
          <a:xfrm>
            <a:off x="501983" y="1510679"/>
            <a:ext cx="1771076" cy="8186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1435" tIns="51435" rIns="51435" bIns="51435">
            <a:spAutoFit/>
          </a:bodyPr>
          <a:lstStyle>
            <a:lvl1pPr marL="914400" indent="-914400" algn="l" defTabSz="914400">
              <a:lnSpc>
                <a:spcPts val="8800"/>
              </a:lnSpc>
              <a:tabLst>
                <a:tab pos="279400" algn="l"/>
                <a:tab pos="914400" algn="l"/>
              </a:tabLst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SFX</a:t>
            </a:r>
          </a:p>
        </p:txBody>
      </p:sp>
      <p:sp>
        <p:nvSpPr>
          <p:cNvPr id="331" name="버튼 이동…"/>
          <p:cNvSpPr/>
          <p:nvPr/>
        </p:nvSpPr>
        <p:spPr>
          <a:xfrm>
            <a:off x="549627" y="2370843"/>
            <a:ext cx="5084654" cy="17963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1435" tIns="51435" rIns="51435" bIns="51435">
            <a:spAutoFit/>
          </a:bodyPr>
          <a:lstStyle/>
          <a:p>
            <a:pPr marL="410307" indent="-410307" algn="l" defTabSz="914400">
              <a:lnSpc>
                <a:spcPts val="7100"/>
              </a:lnSpc>
              <a:buSzPct val="100000"/>
              <a:buAutoNum type="arabicPeriod" startAt="1"/>
              <a:tabLst>
                <a:tab pos="1181100" algn="l"/>
                <a:tab pos="1828800" algn="l"/>
              </a:tabLst>
              <a:defRPr sz="3600">
                <a:latin typeface="Arial"/>
                <a:ea typeface="Arial"/>
                <a:cs typeface="Arial"/>
                <a:sym typeface="Arial"/>
              </a:defRPr>
            </a:pPr>
            <a:r>
              <a:t>버튼 이동</a:t>
            </a:r>
          </a:p>
          <a:p>
            <a:pPr marL="410307" indent="-410307" algn="l" defTabSz="914400">
              <a:lnSpc>
                <a:spcPts val="7100"/>
              </a:lnSpc>
              <a:buSzPct val="100000"/>
              <a:buAutoNum type="arabicPeriod" startAt="1"/>
              <a:tabLst>
                <a:tab pos="1181100" algn="l"/>
                <a:tab pos="1828800" algn="l"/>
              </a:tabLst>
              <a:defRPr sz="3600">
                <a:latin typeface="Arial"/>
                <a:ea typeface="Arial"/>
                <a:cs typeface="Arial"/>
                <a:sym typeface="Arial"/>
              </a:defRPr>
            </a:pPr>
            <a:r>
              <a:t>버튼 클릭</a:t>
            </a:r>
          </a:p>
          <a:p>
            <a:pPr marL="410307" indent="-410307" algn="l" defTabSz="914400">
              <a:lnSpc>
                <a:spcPts val="7100"/>
              </a:lnSpc>
              <a:buSzPct val="100000"/>
              <a:buAutoNum type="arabicPeriod" startAt="1"/>
              <a:tabLst>
                <a:tab pos="1181100" algn="l"/>
                <a:tab pos="1828800" algn="l"/>
              </a:tabLst>
              <a:defRPr sz="3600">
                <a:latin typeface="Arial"/>
                <a:ea typeface="Arial"/>
                <a:cs typeface="Arial"/>
                <a:sym typeface="Arial"/>
              </a:defRPr>
            </a:pPr>
            <a:r>
              <a:t>게임종료</a:t>
            </a:r>
          </a:p>
        </p:txBody>
      </p:sp>
      <p:sp>
        <p:nvSpPr>
          <p:cNvPr id="332" name="선"/>
          <p:cNvSpPr/>
          <p:nvPr/>
        </p:nvSpPr>
        <p:spPr>
          <a:xfrm flipH="1">
            <a:off x="13067937" y="8759588"/>
            <a:ext cx="5084653" cy="1"/>
          </a:xfrm>
          <a:prstGeom prst="line">
            <a:avLst/>
          </a:prstGeom>
          <a:ln w="63500">
            <a:solidFill>
              <a:srgbClr val="FF26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33" name="MASTER VOLUME"/>
          <p:cNvSpPr/>
          <p:nvPr/>
        </p:nvSpPr>
        <p:spPr>
          <a:xfrm>
            <a:off x="8381907" y="2595777"/>
            <a:ext cx="346805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/>
            </a:lvl1pPr>
          </a:lstStyle>
          <a:p>
            <a:pPr/>
            <a:r>
              <a:t>MASTER VOLUME</a:t>
            </a:r>
          </a:p>
        </p:txBody>
      </p:sp>
      <p:grpSp>
        <p:nvGrpSpPr>
          <p:cNvPr id="336" name="그룹"/>
          <p:cNvGrpSpPr/>
          <p:nvPr/>
        </p:nvGrpSpPr>
        <p:grpSpPr>
          <a:xfrm>
            <a:off x="7102091" y="3777577"/>
            <a:ext cx="6027686" cy="863601"/>
            <a:chOff x="0" y="0"/>
            <a:chExt cx="6027685" cy="863600"/>
          </a:xfrm>
        </p:grpSpPr>
        <p:sp>
          <p:nvSpPr>
            <p:cNvPr id="334" name="직사각형"/>
            <p:cNvSpPr/>
            <p:nvPr/>
          </p:nvSpPr>
          <p:spPr>
            <a:xfrm>
              <a:off x="0" y="0"/>
              <a:ext cx="367254" cy="863600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35" name="선"/>
            <p:cNvSpPr/>
            <p:nvPr/>
          </p:nvSpPr>
          <p:spPr>
            <a:xfrm>
              <a:off x="303024" y="431800"/>
              <a:ext cx="5724662" cy="0"/>
            </a:xfrm>
            <a:prstGeom prst="line">
              <a:avLst/>
            </a:prstGeom>
            <a:noFill/>
            <a:ln w="635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</p:grpSp>
      <p:sp>
        <p:nvSpPr>
          <p:cNvPr id="337" name="BGM"/>
          <p:cNvSpPr/>
          <p:nvPr/>
        </p:nvSpPr>
        <p:spPr>
          <a:xfrm>
            <a:off x="588265" y="9017324"/>
            <a:ext cx="1771076" cy="8186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1435" tIns="51435" rIns="51435" bIns="51435">
            <a:spAutoFit/>
          </a:bodyPr>
          <a:lstStyle>
            <a:lvl1pPr marL="914400" indent="-914400" algn="l" defTabSz="914400">
              <a:lnSpc>
                <a:spcPts val="8800"/>
              </a:lnSpc>
              <a:tabLst>
                <a:tab pos="279400" algn="l"/>
                <a:tab pos="914400" algn="l"/>
              </a:tabLst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BGM</a:t>
            </a:r>
          </a:p>
        </p:txBody>
      </p:sp>
      <p:sp>
        <p:nvSpPr>
          <p:cNvPr id="338" name="BGM_InGame_0…"/>
          <p:cNvSpPr/>
          <p:nvPr/>
        </p:nvSpPr>
        <p:spPr>
          <a:xfrm>
            <a:off x="549627" y="10288951"/>
            <a:ext cx="7478204" cy="16881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1435" tIns="51435" rIns="51435" bIns="51435">
            <a:spAutoFit/>
          </a:bodyPr>
          <a:lstStyle/>
          <a:p>
            <a:pPr marL="410307" indent="-410307" algn="l" defTabSz="914400">
              <a:lnSpc>
                <a:spcPts val="7100"/>
              </a:lnSpc>
              <a:buSzPct val="100000"/>
              <a:buAutoNum type="arabicPeriod" startAt="1"/>
              <a:tabLst>
                <a:tab pos="1181100" algn="l"/>
                <a:tab pos="1828800" algn="l"/>
              </a:tabLst>
              <a:defRPr sz="3600">
                <a:latin typeface="Arial"/>
                <a:ea typeface="Arial"/>
                <a:cs typeface="Arial"/>
                <a:sym typeface="Arial"/>
              </a:defRPr>
            </a:pPr>
            <a:r>
              <a:t>BGM_InGame_0</a:t>
            </a:r>
          </a:p>
          <a:p>
            <a:pPr marL="410307" indent="-410307" algn="l" defTabSz="914400">
              <a:lnSpc>
                <a:spcPts val="7100"/>
              </a:lnSpc>
              <a:buSzPct val="100000"/>
              <a:buAutoNum type="arabicPeriod" startAt="1"/>
              <a:tabLst>
                <a:tab pos="1181100" algn="l"/>
                <a:tab pos="1828800" algn="l"/>
              </a:tabLst>
              <a:defRPr sz="3600">
                <a:latin typeface="Arial"/>
                <a:ea typeface="Arial"/>
                <a:cs typeface="Arial"/>
                <a:sym typeface="Arial"/>
              </a:defRPr>
            </a:pPr>
            <a:r>
              <a:t>BGM_InGame_1</a:t>
            </a:r>
          </a:p>
          <a:p>
            <a:pPr marL="410307" indent="-410307" algn="l" defTabSz="914400">
              <a:lnSpc>
                <a:spcPts val="7100"/>
              </a:lnSpc>
              <a:buSzPct val="100000"/>
              <a:buAutoNum type="arabicPeriod" startAt="1"/>
              <a:tabLst>
                <a:tab pos="1181100" algn="l"/>
                <a:tab pos="1828800" algn="l"/>
              </a:tabLst>
              <a:defRPr sz="3600">
                <a:latin typeface="Arial"/>
                <a:ea typeface="Arial"/>
                <a:cs typeface="Arial"/>
                <a:sym typeface="Arial"/>
              </a:defRPr>
            </a:pPr>
            <a:r>
              <a:t>BGM_InGame_2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Apple SD 산돌고딕 Neo 옅은체"/>
        <a:ea typeface="Apple SD 산돌고딕 Neo 옅은체"/>
        <a:cs typeface="Apple SD 산돌고딕 Neo 옅은체"/>
      </a:majorFont>
      <a:minorFont>
        <a:latin typeface="Apple SD 산돌고딕 Neo 옅은체"/>
        <a:ea typeface="Apple SD 산돌고딕 Neo 옅은체"/>
        <a:cs typeface="Apple SD 산돌고딕 Neo 옅은체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pple SD 산돌고딕 Neo 옅은체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pple SD 산돌고딕 Neo 옅은체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Apple SD 산돌고딕 Neo 옅은체"/>
        <a:ea typeface="Apple SD 산돌고딕 Neo 옅은체"/>
        <a:cs typeface="Apple SD 산돌고딕 Neo 옅은체"/>
      </a:majorFont>
      <a:minorFont>
        <a:latin typeface="Apple SD 산돌고딕 Neo 옅은체"/>
        <a:ea typeface="Apple SD 산돌고딕 Neo 옅은체"/>
        <a:cs typeface="Apple SD 산돌고딕 Neo 옅은체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pple SD 산돌고딕 Neo 옅은체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pple SD 산돌고딕 Neo 옅은체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