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7" r:id="rId2"/>
    <p:sldId id="266" r:id="rId3"/>
    <p:sldId id="285" r:id="rId4"/>
    <p:sldId id="276" r:id="rId5"/>
    <p:sldId id="258" r:id="rId6"/>
    <p:sldId id="278" r:id="rId7"/>
    <p:sldId id="284" r:id="rId8"/>
    <p:sldId id="279" r:id="rId9"/>
    <p:sldId id="277" r:id="rId10"/>
    <p:sldId id="295" r:id="rId11"/>
    <p:sldId id="294" r:id="rId12"/>
    <p:sldId id="293" r:id="rId13"/>
    <p:sldId id="286" r:id="rId14"/>
    <p:sldId id="269" r:id="rId15"/>
    <p:sldId id="282" r:id="rId16"/>
    <p:sldId id="290" r:id="rId17"/>
    <p:sldId id="283" r:id="rId18"/>
    <p:sldId id="289" r:id="rId19"/>
    <p:sldId id="288" r:id="rId20"/>
    <p:sldId id="268" r:id="rId21"/>
    <p:sldId id="264" r:id="rId22"/>
    <p:sldId id="267" r:id="rId23"/>
    <p:sldId id="265" r:id="rId24"/>
    <p:sldId id="270" r:id="rId25"/>
    <p:sldId id="259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15560" y="1921079"/>
            <a:ext cx="673280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</a:rPr>
              <a:t>Rocketeers</a:t>
            </a:r>
          </a:p>
          <a:p>
            <a:pPr algn="ctr"/>
            <a:r>
              <a:rPr lang="en-US" altLang="ko-KR" sz="4400" b="1" dirty="0"/>
              <a:t>Steampunk Battle Arena</a:t>
            </a:r>
          </a:p>
        </p:txBody>
      </p:sp>
    </p:spTree>
    <p:extLst>
      <p:ext uri="{BB962C8B-B14F-4D97-AF65-F5344CB8AC3E}">
        <p14:creationId xmlns:p14="http://schemas.microsoft.com/office/powerpoint/2010/main" val="15301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3505" y="706210"/>
            <a:ext cx="9059236" cy="5979816"/>
            <a:chOff x="14298719" y="1557094"/>
            <a:chExt cx="9950803" cy="8757231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757231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431302" y="9243249"/>
              <a:ext cx="1853885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466363" y="1644241"/>
            <a:ext cx="7508147" cy="4310407"/>
          </a:xfrm>
          <a:prstGeom prst="rect">
            <a:avLst/>
          </a:prstGeom>
          <a:solidFill>
            <a:srgbClr val="010101"/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9371377" y="3569666"/>
            <a:ext cx="1711354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1358142" y="3569666"/>
            <a:ext cx="1711354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755069" y="1750861"/>
            <a:ext cx="6856107" cy="4136646"/>
            <a:chOff x="2709090" y="1445355"/>
            <a:chExt cx="6913635" cy="4171355"/>
          </a:xfrm>
        </p:grpSpPr>
        <p:pic>
          <p:nvPicPr>
            <p:cNvPr id="21" name="Picture 2" descr="관련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090" y="1445355"/>
              <a:ext cx="6913635" cy="41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765996" y="1937856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Charge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20444" y="1921078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13676" y="2067886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84127" y="2231471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13651" y="4202884"/>
              <a:ext cx="1072683" cy="33360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93224" y="4620377"/>
              <a:ext cx="1072683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99462" y="4620377"/>
              <a:ext cx="853740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0815" y="3531032"/>
              <a:ext cx="1610689" cy="558149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92703" y="2344356"/>
              <a:ext cx="1493241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9324" y="2551110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39324" y="2945759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88990" y="4191157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72765" y="4130642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Evade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80601" y="2605639"/>
              <a:ext cx="1006680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Skill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372212" y="2945104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Attack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22732" y="3613205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Move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88990" y="4494823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Menu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13676" y="1463878"/>
              <a:ext cx="2545838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10964" y="1774271"/>
              <a:ext cx="2378467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Gamepad Control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2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/>
          <p:cNvGrpSpPr/>
          <p:nvPr/>
        </p:nvGrpSpPr>
        <p:grpSpPr>
          <a:xfrm>
            <a:off x="369116" y="134225"/>
            <a:ext cx="11367083" cy="6858352"/>
            <a:chOff x="0" y="461395"/>
            <a:chExt cx="11367083" cy="6858352"/>
          </a:xfrm>
        </p:grpSpPr>
        <p:grpSp>
          <p:nvGrpSpPr>
            <p:cNvPr id="22" name="그룹 21"/>
            <p:cNvGrpSpPr/>
            <p:nvPr/>
          </p:nvGrpSpPr>
          <p:grpSpPr>
            <a:xfrm>
              <a:off x="0" y="461395"/>
              <a:ext cx="11367083" cy="6858352"/>
              <a:chOff x="2709090" y="1445355"/>
              <a:chExt cx="6913635" cy="4171355"/>
            </a:xfrm>
          </p:grpSpPr>
          <p:pic>
            <p:nvPicPr>
              <p:cNvPr id="2" name="Picture 2" descr="관련 이미지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9090" y="1445355"/>
                <a:ext cx="6913635" cy="4171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6706224" y="1937856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Recharge</a:t>
                </a:r>
                <a:endParaRPr lang="ko-KR" altLang="en-US" sz="2400" b="1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420444" y="1921078"/>
                <a:ext cx="1502183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13676" y="2067886"/>
                <a:ext cx="1502183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384127" y="2231471"/>
                <a:ext cx="1502183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13651" y="4202884"/>
                <a:ext cx="1072683" cy="333603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93224" y="4620377"/>
                <a:ext cx="1072683" cy="996333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199462" y="4620377"/>
                <a:ext cx="853740" cy="996333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910815" y="3531032"/>
                <a:ext cx="1610689" cy="558149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692703" y="2344356"/>
                <a:ext cx="1493241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8439324" y="2551110"/>
                <a:ext cx="738232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439324" y="2945759"/>
                <a:ext cx="738232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388990" y="4191157"/>
                <a:ext cx="738232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377866" y="4156154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Evade</a:t>
                </a:r>
                <a:endParaRPr lang="ko-KR" altLang="en-US" sz="24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380601" y="2605639"/>
                <a:ext cx="1006680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Skill</a:t>
                </a:r>
                <a:endParaRPr lang="ko-KR" altLang="en-US" sz="24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377315" y="2945104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Attack</a:t>
                </a:r>
                <a:endParaRPr lang="ko-KR" altLang="en-US" sz="24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922732" y="3613205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2400" b="1" dirty="0"/>
                  <a:t>Move</a:t>
                </a:r>
                <a:endParaRPr lang="ko-KR" altLang="en-US" sz="2400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388990" y="4510129"/>
                <a:ext cx="1006679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/>
                  <a:t>Menu</a:t>
                </a:r>
                <a:endParaRPr lang="ko-KR" altLang="en-US" sz="2400" b="1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813676" y="1463878"/>
                <a:ext cx="2545838" cy="620786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450283" y="1774271"/>
                <a:ext cx="2378467" cy="293615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200" dirty="0"/>
                  <a:t>Gamepad Control</a:t>
                </a:r>
                <a:endParaRPr lang="ko-KR" altLang="en-US" sz="3200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260176" y="2022852"/>
              <a:ext cx="6833065" cy="4099481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48202" y="2154771"/>
              <a:ext cx="6647209" cy="3741807"/>
            </a:xfrm>
            <a:prstGeom prst="rect">
              <a:avLst/>
            </a:prstGeom>
          </p:spPr>
        </p:pic>
        <p:cxnSp>
          <p:nvCxnSpPr>
            <p:cNvPr id="31" name="직선 연결선 30"/>
            <p:cNvCxnSpPr>
              <a:cxnSpLocks/>
            </p:cNvCxnSpPr>
            <p:nvPr/>
          </p:nvCxnSpPr>
          <p:spPr>
            <a:xfrm>
              <a:off x="2822119" y="4283827"/>
              <a:ext cx="684479" cy="57581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>
              <a:off x="6048462" y="4605556"/>
              <a:ext cx="1830588" cy="112916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/>
            </p:cNvCxnSpPr>
            <p:nvPr/>
          </p:nvCxnSpPr>
          <p:spPr>
            <a:xfrm>
              <a:off x="7368397" y="4861841"/>
              <a:ext cx="485486" cy="29152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cxnSpLocks/>
            </p:cNvCxnSpPr>
            <p:nvPr/>
          </p:nvCxnSpPr>
          <p:spPr>
            <a:xfrm flipV="1">
              <a:off x="7436992" y="2586281"/>
              <a:ext cx="960663" cy="1697546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cxnSpLocks/>
            </p:cNvCxnSpPr>
            <p:nvPr/>
          </p:nvCxnSpPr>
          <p:spPr>
            <a:xfrm>
              <a:off x="7858600" y="5726990"/>
              <a:ext cx="1226252" cy="773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cxnSpLocks/>
            </p:cNvCxnSpPr>
            <p:nvPr/>
          </p:nvCxnSpPr>
          <p:spPr>
            <a:xfrm flipV="1">
              <a:off x="7853883" y="3153519"/>
              <a:ext cx="801292" cy="136981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cxnSpLocks/>
            </p:cNvCxnSpPr>
            <p:nvPr/>
          </p:nvCxnSpPr>
          <p:spPr>
            <a:xfrm>
              <a:off x="8389900" y="2591063"/>
              <a:ext cx="70334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cxnSpLocks/>
            </p:cNvCxnSpPr>
            <p:nvPr/>
          </p:nvCxnSpPr>
          <p:spPr>
            <a:xfrm flipV="1">
              <a:off x="7399473" y="2020577"/>
              <a:ext cx="0" cy="40166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>
              <a:off x="8646875" y="3152514"/>
              <a:ext cx="454862" cy="563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cxnSpLocks/>
            </p:cNvCxnSpPr>
            <p:nvPr/>
          </p:nvCxnSpPr>
          <p:spPr>
            <a:xfrm>
              <a:off x="7850211" y="5155636"/>
              <a:ext cx="1226252" cy="773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cxnSpLocks/>
            </p:cNvCxnSpPr>
            <p:nvPr/>
          </p:nvCxnSpPr>
          <p:spPr>
            <a:xfrm>
              <a:off x="2329198" y="4294413"/>
              <a:ext cx="506314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0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1336" y="55991"/>
            <a:ext cx="11367083" cy="6612951"/>
            <a:chOff x="201336" y="55991"/>
            <a:chExt cx="11367083" cy="6612951"/>
          </a:xfrm>
        </p:grpSpPr>
        <p:sp>
          <p:nvSpPr>
            <p:cNvPr id="6" name="직사각형 5"/>
            <p:cNvSpPr/>
            <p:nvPr/>
          </p:nvSpPr>
          <p:spPr>
            <a:xfrm>
              <a:off x="201336" y="55991"/>
              <a:ext cx="11367083" cy="6612951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74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448" y="4119248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448" y="3313891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3313891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448" y="5732361"/>
              <a:ext cx="1144588" cy="719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837" y="4940991"/>
              <a:ext cx="1675158" cy="719183"/>
            </a:xfrm>
            <a:prstGeom prst="rect">
              <a:avLst/>
            </a:prstGeom>
          </p:spPr>
        </p:pic>
        <p:pic>
          <p:nvPicPr>
            <p:cNvPr id="11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448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264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264" y="1500977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519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978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978" y="1500977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233" y="2293444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4121949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4924318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keyboard button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162" y="5715688"/>
              <a:ext cx="782826" cy="73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639112" y="2476706"/>
              <a:ext cx="94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Move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147" y="3431898"/>
              <a:ext cx="102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Attack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6147" y="4302510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Skill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2040" y="5907286"/>
              <a:ext cx="967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Evade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5873" y="5038079"/>
              <a:ext cx="1100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Charge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43621" y="3431898"/>
              <a:ext cx="102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Attack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43621" y="4302510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Skill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43621" y="5907286"/>
              <a:ext cx="967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Evade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43621" y="5038079"/>
              <a:ext cx="1100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Charge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68512" y="2476706"/>
              <a:ext cx="94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: Move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36147" y="157786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T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147" y="2388832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G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0910" y="4201834"/>
              <a:ext cx="34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X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5628" y="2388832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H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5744" y="15778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Arial Black" panose="020B0A04020102020204" pitchFamily="34" charset="0"/>
                </a:rPr>
                <a:t>↑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75744" y="2388832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↓ 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0507" y="2388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←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25225" y="2388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→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0910" y="3403977"/>
              <a:ext cx="33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Z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32908" y="5019086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Shift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32908" y="5825588"/>
              <a:ext cx="603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Ctrl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10910" y="238883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F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140" y="4201834"/>
              <a:ext cx="34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/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94140" y="3403977"/>
              <a:ext cx="33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.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140" y="5797701"/>
              <a:ext cx="34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M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94140" y="4999844"/>
              <a:ext cx="332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Arial Black" panose="020B0A04020102020204" pitchFamily="34" charset="0"/>
                </a:rPr>
                <a:t>,</a:t>
              </a:r>
              <a:endParaRPr lang="ko-KR" alt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03555" y="1025646"/>
              <a:ext cx="1070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Player 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43340" y="1025646"/>
              <a:ext cx="1070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Player 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587751" y="333617"/>
              <a:ext cx="4569767" cy="362874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/>
                <a:t>Keyboard Control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7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AME LIST"/>
          <p:cNvSpPr/>
          <p:nvPr/>
        </p:nvSpPr>
        <p:spPr>
          <a:xfrm>
            <a:off x="1870746" y="1526201"/>
            <a:ext cx="8208648" cy="454742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/>
            <a:endParaRPr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32434" y="83946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버튼이나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  <p:sp>
        <p:nvSpPr>
          <p:cNvPr id="212" name="C R E D I T"/>
          <p:cNvSpPr/>
          <p:nvPr/>
        </p:nvSpPr>
        <p:spPr>
          <a:xfrm>
            <a:off x="5303412" y="1948729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C R E D I T</a:t>
            </a:r>
          </a:p>
        </p:txBody>
      </p:sp>
      <p:sp>
        <p:nvSpPr>
          <p:cNvPr id="7" name="C R E D I T"/>
          <p:cNvSpPr/>
          <p:nvPr/>
        </p:nvSpPr>
        <p:spPr>
          <a:xfrm>
            <a:off x="2960776" y="2779097"/>
            <a:ext cx="1899623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Director, Design</a:t>
            </a:r>
          </a:p>
          <a:p>
            <a:pPr algn="ctr"/>
            <a:r>
              <a:rPr lang="en-US" sz="2000" dirty="0"/>
              <a:t>Yun-Seok Seo</a:t>
            </a:r>
            <a:endParaRPr sz="2000" dirty="0"/>
          </a:p>
        </p:txBody>
      </p:sp>
      <p:sp>
        <p:nvSpPr>
          <p:cNvPr id="8" name="C R E D I T"/>
          <p:cNvSpPr/>
          <p:nvPr/>
        </p:nvSpPr>
        <p:spPr>
          <a:xfrm>
            <a:off x="7115703" y="2625208"/>
            <a:ext cx="204267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Programming</a:t>
            </a:r>
          </a:p>
          <a:p>
            <a:pPr algn="ctr"/>
            <a:r>
              <a:rPr lang="en-US" altLang="ko-KR" sz="2000" dirty="0" err="1"/>
              <a:t>Geun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Hee</a:t>
            </a:r>
            <a:r>
              <a:rPr lang="en-US" altLang="ko-KR" sz="2000" dirty="0"/>
              <a:t> Park</a:t>
            </a:r>
          </a:p>
          <a:p>
            <a:pPr algn="ctr"/>
            <a:r>
              <a:rPr lang="en-US" altLang="ko-KR" sz="2000" dirty="0"/>
              <a:t>Young Chan Park</a:t>
            </a:r>
          </a:p>
        </p:txBody>
      </p:sp>
      <p:sp>
        <p:nvSpPr>
          <p:cNvPr id="9" name="C R E D I T"/>
          <p:cNvSpPr/>
          <p:nvPr/>
        </p:nvSpPr>
        <p:spPr>
          <a:xfrm>
            <a:off x="3169646" y="4031442"/>
            <a:ext cx="1481881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Art, UI</a:t>
            </a:r>
          </a:p>
          <a:p>
            <a:pPr algn="ctr"/>
            <a:r>
              <a:rPr lang="en-US" sz="2000" dirty="0" err="1"/>
              <a:t>Dae</a:t>
            </a:r>
            <a:r>
              <a:rPr lang="en-US" sz="2000" dirty="0"/>
              <a:t> </a:t>
            </a:r>
            <a:r>
              <a:rPr lang="en-US" sz="2000" dirty="0" err="1"/>
              <a:t>Jin</a:t>
            </a:r>
            <a:r>
              <a:rPr lang="en-US" sz="2000" dirty="0"/>
              <a:t> Park</a:t>
            </a:r>
            <a:endParaRPr sz="2000" dirty="0"/>
          </a:p>
        </p:txBody>
      </p:sp>
      <p:sp>
        <p:nvSpPr>
          <p:cNvPr id="11" name="C R E D I T"/>
          <p:cNvSpPr/>
          <p:nvPr/>
        </p:nvSpPr>
        <p:spPr>
          <a:xfrm>
            <a:off x="7325920" y="4031442"/>
            <a:ext cx="162223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Music, Sound</a:t>
            </a:r>
          </a:p>
          <a:p>
            <a:r>
              <a:rPr lang="en-US" sz="2000" dirty="0" err="1"/>
              <a:t>Yo</a:t>
            </a:r>
            <a:r>
              <a:rPr lang="en-US" sz="2000" dirty="0"/>
              <a:t> Han </a:t>
            </a:r>
            <a:r>
              <a:rPr lang="en-US" sz="2000" dirty="0" err="1"/>
              <a:t>Goe</a:t>
            </a:r>
            <a:endParaRPr sz="2000" dirty="0"/>
          </a:p>
        </p:txBody>
      </p:sp>
      <p:sp>
        <p:nvSpPr>
          <p:cNvPr id="12" name="C R E D I T"/>
          <p:cNvSpPr/>
          <p:nvPr/>
        </p:nvSpPr>
        <p:spPr>
          <a:xfrm>
            <a:off x="5095021" y="5133384"/>
            <a:ext cx="176009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Special Thanks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0309" y="101751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승리조건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267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82131" y="4679193"/>
            <a:ext cx="1853441" cy="727421"/>
            <a:chOff x="2664786" y="5108789"/>
            <a:chExt cx="1853441" cy="727421"/>
          </a:xfrm>
        </p:grpSpPr>
        <p:sp>
          <p:nvSpPr>
            <p:cNvPr id="11" name="직사각형 10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13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709851" y="4679193"/>
            <a:ext cx="1853441" cy="727421"/>
            <a:chOff x="2664786" y="5108789"/>
            <a:chExt cx="1853441" cy="727421"/>
          </a:xfrm>
        </p:grpSpPr>
        <p:sp>
          <p:nvSpPr>
            <p:cNvPr id="18" name="직사각형 17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20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71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44549" y="2372223"/>
            <a:ext cx="7377904" cy="4150071"/>
            <a:chOff x="1850189" y="2534193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189" y="2534193"/>
              <a:ext cx="6613321" cy="3719993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4696275" y="2611582"/>
              <a:ext cx="867651" cy="475488"/>
              <a:chOff x="5687568" y="1753234"/>
              <a:chExt cx="867651" cy="475488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5687568" y="1753234"/>
                <a:ext cx="867651" cy="47548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5736275" y="1790713"/>
                <a:ext cx="761388" cy="370546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120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Shape 108"/>
          <p:cNvSpPr txBox="1"/>
          <p:nvPr/>
        </p:nvSpPr>
        <p:spPr>
          <a:xfrm>
            <a:off x="3518255" y="992448"/>
            <a:ext cx="7917501" cy="407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cxnSp>
        <p:nvCxnSpPr>
          <p:cNvPr id="29" name="Shape 110"/>
          <p:cNvCxnSpPr>
            <a:cxnSpLocks/>
          </p:cNvCxnSpPr>
          <p:nvPr/>
        </p:nvCxnSpPr>
        <p:spPr>
          <a:xfrm flipH="1" flipV="1">
            <a:off x="3366195" y="1936206"/>
            <a:ext cx="1765362" cy="16801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416" y="395368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9" y="3925256"/>
            <a:ext cx="812698" cy="812698"/>
          </a:xfrm>
          <a:prstGeom prst="rect">
            <a:avLst/>
          </a:prstGeom>
        </p:spPr>
      </p:pic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2729601" y="930078"/>
            <a:ext cx="630252" cy="115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장애물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3546895" y="1447525"/>
            <a:ext cx="7563065" cy="49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b="1" dirty="0"/>
              <a:t>생성조건</a:t>
            </a:r>
            <a:r>
              <a:rPr lang="en-US" altLang="ko-KR" b="1" dirty="0"/>
              <a:t>: </a:t>
            </a:r>
            <a:r>
              <a:rPr lang="ko-KR" altLang="en-US" dirty="0"/>
              <a:t>게임 시작 시 </a:t>
            </a:r>
            <a:r>
              <a:rPr lang="en-US" altLang="ko-KR" dirty="0"/>
              <a:t>2~4</a:t>
            </a:r>
            <a:r>
              <a:rPr lang="ko-KR" altLang="en-US" dirty="0"/>
              <a:t>개의 기둥이 지정된 위치에 랜덤하게 생성  </a:t>
            </a:r>
            <a:endParaRPr lang="ko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4603" y="31909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7986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86017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74849" y="3522330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37986" y="3638748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04901" y="5275314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74224" y="4620006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96448" y="38695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91078" y="3885897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73960" y="4620005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7" y="2557006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061" y="4515135"/>
            <a:ext cx="363834" cy="3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4947" y="3776619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01" y="3776619"/>
            <a:ext cx="812698" cy="812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9013" y="980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768" y="1334010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아이템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54643" y="2634395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494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6040816" y="3640089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6071" y="3573204"/>
            <a:ext cx="287669" cy="406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149539" y="96368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생성조건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2294" y="1363790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60</a:t>
            </a:r>
            <a:r>
              <a:rPr lang="ko-KR" altLang="en-US" dirty="0"/>
              <a:t>초동안은 </a:t>
            </a:r>
            <a:r>
              <a:rPr lang="en-US" altLang="ko-KR" dirty="0"/>
              <a:t>20</a:t>
            </a:r>
            <a:r>
              <a:rPr lang="ko-KR" altLang="en-US" dirty="0"/>
              <a:t>초마다 한 개 씩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이후부터는 </a:t>
            </a:r>
            <a:r>
              <a:rPr lang="en-US" altLang="ko-KR" dirty="0"/>
              <a:t>15</a:t>
            </a:r>
            <a:r>
              <a:rPr lang="ko-KR" altLang="en-US" dirty="0"/>
              <a:t>초마다 한 개 씩 생성</a:t>
            </a:r>
          </a:p>
        </p:txBody>
      </p:sp>
      <p:pic>
        <p:nvPicPr>
          <p:cNvPr id="37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1538714" y="1316116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8801" y="1630305"/>
            <a:ext cx="287669" cy="3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484" y="1920674"/>
            <a:ext cx="363834" cy="3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97213"/>
            <a:ext cx="6613321" cy="3719993"/>
          </a:xfrm>
          <a:prstGeom prst="rect">
            <a:avLst/>
          </a:prstGeom>
        </p:spPr>
      </p:pic>
      <p:sp>
        <p:nvSpPr>
          <p:cNvPr id="27" name="Shape 108"/>
          <p:cNvSpPr txBox="1"/>
          <p:nvPr/>
        </p:nvSpPr>
        <p:spPr>
          <a:xfrm>
            <a:off x="6392718" y="5914327"/>
            <a:ext cx="379369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데미지 지역</a:t>
            </a:r>
            <a:r>
              <a:rPr lang="en-US" altLang="ko-KR" dirty="0"/>
              <a:t>: </a:t>
            </a:r>
            <a:r>
              <a:rPr lang="ko-KR" altLang="en-US" dirty="0"/>
              <a:t>독가스가 깔린다</a:t>
            </a:r>
            <a:endParaRPr lang="ko" altLang="en-US" dirty="0"/>
          </a:p>
        </p:txBody>
      </p:sp>
      <p:cxnSp>
        <p:nvCxnSpPr>
          <p:cNvPr id="29" name="Shape 110"/>
          <p:cNvCxnSpPr>
            <a:cxnSpLocks/>
            <a:endCxn id="27" idx="0"/>
          </p:cNvCxnSpPr>
          <p:nvPr/>
        </p:nvCxnSpPr>
        <p:spPr>
          <a:xfrm>
            <a:off x="7031736" y="5051325"/>
            <a:ext cx="1257831" cy="8630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99" y="332599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5" y="3398266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1511" y="1048573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 err="1"/>
              <a:t>서든데스</a:t>
            </a:r>
            <a:endParaRPr lang="ko-KR" altLang="en-US" sz="2400" b="1" dirty="0"/>
          </a:p>
        </p:txBody>
      </p:sp>
      <p:sp>
        <p:nvSpPr>
          <p:cNvPr id="2" name="원형: 비어 있음 1"/>
          <p:cNvSpPr/>
          <p:nvPr/>
        </p:nvSpPr>
        <p:spPr>
          <a:xfrm>
            <a:off x="4041648" y="2233651"/>
            <a:ext cx="4160520" cy="3249405"/>
          </a:xfrm>
          <a:prstGeom prst="donut">
            <a:avLst>
              <a:gd name="adj" fmla="val 23150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395" y="2074602"/>
            <a:ext cx="867651" cy="475488"/>
            <a:chOff x="5687568" y="1753234"/>
            <a:chExt cx="867651" cy="475488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736275" y="1790712"/>
              <a:ext cx="761388" cy="358731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00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hape 108"/>
          <p:cNvSpPr txBox="1"/>
          <p:nvPr/>
        </p:nvSpPr>
        <p:spPr>
          <a:xfrm>
            <a:off x="7223229" y="938898"/>
            <a:ext cx="427807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독가스의 효과는 닥터의 스킬과 같다</a:t>
            </a:r>
            <a:r>
              <a:rPr lang="en-US" altLang="ko-KR" dirty="0"/>
              <a:t>.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73286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43" y="18224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캐릭터 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926</Words>
  <Application>Microsoft Office PowerPoint</Application>
  <PresentationFormat>와이드스크린</PresentationFormat>
  <Paragraphs>277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103</cp:revision>
  <dcterms:created xsi:type="dcterms:W3CDTF">2017-04-28T15:27:23Z</dcterms:created>
  <dcterms:modified xsi:type="dcterms:W3CDTF">2017-04-30T15:34:57Z</dcterms:modified>
</cp:coreProperties>
</file>