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16" r:id="rId9"/>
    <p:sldId id="317" r:id="rId10"/>
    <p:sldId id="318" r:id="rId11"/>
    <p:sldId id="274" r:id="rId12"/>
    <p:sldId id="319" r:id="rId13"/>
    <p:sldId id="320" r:id="rId14"/>
    <p:sldId id="275" r:id="rId15"/>
    <p:sldId id="321" r:id="rId16"/>
    <p:sldId id="287" r:id="rId17"/>
    <p:sldId id="290" r:id="rId18"/>
  </p:sldIdLst>
  <p:sldSz cx="9144000" cy="5143500" type="screen16x9"/>
  <p:notesSz cx="6858000" cy="9144000"/>
  <p:embeddedFontLst>
    <p:embeddedFont>
      <p:font typeface="Arial Unicode MS" panose="020B0604020202020204" charset="-128"/>
      <p:regular r:id="rId20"/>
    </p:embeddedFont>
    <p:embeddedFont>
      <p:font typeface="Bahnschrift" panose="020B0502040204020203" pitchFamily="34" charset="0"/>
      <p:regular r:id="rId21"/>
      <p:bold r:id="rId22"/>
    </p:embeddedFont>
    <p:embeddedFont>
      <p:font typeface="Bebas Neue" panose="020B0604020202020204" pitchFamily="34" charset="0"/>
      <p:regular r:id="rId23"/>
    </p:embeddedFont>
    <p:embeddedFont>
      <p:font typeface="Cantarell" panose="020B0604020202020204" charset="0"/>
      <p:regular r:id="rId24"/>
      <p:bold r:id="rId25"/>
      <p:italic r:id="rId26"/>
      <p:boldItalic r:id="rId27"/>
    </p:embeddedFont>
    <p:embeddedFont>
      <p:font typeface="Century Schoolbook" panose="02040604050505020304" pitchFamily="18" charset="0"/>
      <p:regular r:id="rId28"/>
      <p:bold r:id="rId29"/>
      <p:italic r:id="rId30"/>
      <p:boldItalic r:id="rId31"/>
    </p:embeddedFont>
    <p:embeddedFont>
      <p:font typeface="Montserrat" panose="020B0604020202020204" pitchFamily="2" charset="0"/>
      <p:regular r:id="rId32"/>
      <p:bold r:id="rId33"/>
      <p:italic r:id="rId34"/>
      <p:boldItalic r:id="rId35"/>
    </p:embeddedFont>
    <p:embeddedFont>
      <p:font typeface="Montserrat SemiBold" panose="020B0604020202020204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5D0B70-2769-4847-9045-7CEACD99AFEF}">
  <a:tblStyle styleId="{E65D0B70-2769-4847-9045-7CEACD99A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2932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2" name="Google Shape;35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79decb62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79decb62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6" name="Google Shape;4246;gc53495f554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7" name="Google Shape;4247;gc53495f554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6" name="Google Shape;4246;gc53495f554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7" name="Google Shape;4247;gc53495f554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79decb62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79decb62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4" name="Google Shape;4264;gc53495f55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5" name="Google Shape;4265;gc53495f55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g79decb62d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0" name="Google Shape;3900;g79decb62d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7" name="Google Shape;4467;gc53495f554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8" name="Google Shape;4468;gc53495f554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1" name="Google Shape;4921;gc53495f55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2" name="Google Shape;4922;gc53495f55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8" name="Google Shape;3578;g79decb62d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9" name="Google Shape;3579;g79decb62d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" name="Google Shape;3584;g79decb62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5" name="Google Shape;3585;g79decb62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79decb62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79decb62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g79decb62d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8" name="Google Shape;3618;g79decb62d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g79decb62d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0" name="Google Shape;3900;g79decb62d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c51de2556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c51de2556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79decb62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79decb62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g79decb62d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0" name="Google Shape;3900;g79decb62d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3025" y="1201200"/>
            <a:ext cx="7823700" cy="3182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97225" y="921025"/>
            <a:ext cx="7795500" cy="3248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726925"/>
            <a:ext cx="4959900" cy="2440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679900" y="726925"/>
            <a:ext cx="1389000" cy="3220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068900" y="726925"/>
            <a:ext cx="1355100" cy="17781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31288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947813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064338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180863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97388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413913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530438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646963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763488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880013" y="921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831288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5947813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064338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180863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297388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6413913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530438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6646963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763488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6880013" y="1014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831288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5947813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6064338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6180863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6297388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413913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6530438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646963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6763488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6880013" y="1108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5831288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5947813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6064338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6180863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6297388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6413913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6530438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646963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763488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880013" y="12022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5831288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5947813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064338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180863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297388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6413913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6530438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6646963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6763488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6880013" y="12959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5831288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5947813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6064338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6180863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6297388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13913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6530438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6646963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763488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6880013" y="13896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5831288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5947813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064338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80863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297388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413913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530438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646963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763488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880013" y="1483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5831288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47813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064338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80863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297388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413913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530438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646963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763488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880013" y="1575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5831288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5947813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064338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80863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297388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413913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530438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646963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763488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880013" y="1669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31288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47813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6064338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6180863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6297388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6413913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6530438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6646963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763488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6880013" y="1763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831288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5947813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064338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6180863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6297388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6413913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6530438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6646963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6763488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6880013" y="1856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5831288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5947813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6064338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6180863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6297388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6413913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6530438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6646963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6763488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6880013" y="1950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5831288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5947813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6064338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"/>
          <p:cNvSpPr/>
          <p:nvPr/>
        </p:nvSpPr>
        <p:spPr>
          <a:xfrm>
            <a:off x="6180863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6297388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>
            <a:off x="6413913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/>
          <p:nvPr/>
        </p:nvSpPr>
        <p:spPr>
          <a:xfrm>
            <a:off x="6530438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6646963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6763488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6880013" y="2044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5831288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5947813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6064338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6180863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6297388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>
            <a:off x="6413913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>
            <a:off x="6530438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>
            <a:off x="6646963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6763488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6880013" y="2138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5831288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5947813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6064338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6180863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6297388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/>
          <p:nvPr/>
        </p:nvSpPr>
        <p:spPr>
          <a:xfrm>
            <a:off x="6413913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"/>
          <p:cNvSpPr/>
          <p:nvPr/>
        </p:nvSpPr>
        <p:spPr>
          <a:xfrm>
            <a:off x="6530438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"/>
          <p:cNvSpPr/>
          <p:nvPr/>
        </p:nvSpPr>
        <p:spPr>
          <a:xfrm>
            <a:off x="6646963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"/>
          <p:cNvSpPr/>
          <p:nvPr/>
        </p:nvSpPr>
        <p:spPr>
          <a:xfrm>
            <a:off x="6763488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6880013" y="2231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"/>
          <p:cNvSpPr/>
          <p:nvPr/>
        </p:nvSpPr>
        <p:spPr>
          <a:xfrm>
            <a:off x="5831288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"/>
          <p:cNvSpPr/>
          <p:nvPr/>
        </p:nvSpPr>
        <p:spPr>
          <a:xfrm>
            <a:off x="5947813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6064338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6180863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6297388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6413913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6530438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6646963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6763488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6880013" y="23255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5831288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"/>
          <p:cNvSpPr/>
          <p:nvPr/>
        </p:nvSpPr>
        <p:spPr>
          <a:xfrm>
            <a:off x="5947813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6064338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6180863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6297388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6413913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6530438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6646963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6763488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"/>
          <p:cNvSpPr/>
          <p:nvPr/>
        </p:nvSpPr>
        <p:spPr>
          <a:xfrm>
            <a:off x="6880013" y="24192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5831288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5947813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6064338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6180863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6297388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6413913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6530438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6646963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6763488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6880013" y="25130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5831288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5947813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6064338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6180863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6297388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6413913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6530438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6646963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6763488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6880013" y="2605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5831288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5947813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6064338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6180863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6297388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/>
          <p:nvPr/>
        </p:nvSpPr>
        <p:spPr>
          <a:xfrm>
            <a:off x="6413913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>
            <a:off x="6530438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/>
          <p:nvPr/>
        </p:nvSpPr>
        <p:spPr>
          <a:xfrm>
            <a:off x="6646963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"/>
          <p:cNvSpPr/>
          <p:nvPr/>
        </p:nvSpPr>
        <p:spPr>
          <a:xfrm>
            <a:off x="6763488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"/>
          <p:cNvSpPr/>
          <p:nvPr/>
        </p:nvSpPr>
        <p:spPr>
          <a:xfrm>
            <a:off x="6880013" y="26991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"/>
          <p:cNvSpPr/>
          <p:nvPr/>
        </p:nvSpPr>
        <p:spPr>
          <a:xfrm>
            <a:off x="5831288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"/>
          <p:cNvSpPr/>
          <p:nvPr/>
        </p:nvSpPr>
        <p:spPr>
          <a:xfrm>
            <a:off x="5947813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"/>
          <p:cNvSpPr/>
          <p:nvPr/>
        </p:nvSpPr>
        <p:spPr>
          <a:xfrm>
            <a:off x="6064338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"/>
          <p:cNvSpPr/>
          <p:nvPr/>
        </p:nvSpPr>
        <p:spPr>
          <a:xfrm>
            <a:off x="6180863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"/>
          <p:cNvSpPr/>
          <p:nvPr/>
        </p:nvSpPr>
        <p:spPr>
          <a:xfrm>
            <a:off x="6297388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"/>
          <p:cNvSpPr/>
          <p:nvPr/>
        </p:nvSpPr>
        <p:spPr>
          <a:xfrm>
            <a:off x="6413913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"/>
          <p:cNvSpPr/>
          <p:nvPr/>
        </p:nvSpPr>
        <p:spPr>
          <a:xfrm>
            <a:off x="6530438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"/>
          <p:cNvSpPr/>
          <p:nvPr/>
        </p:nvSpPr>
        <p:spPr>
          <a:xfrm>
            <a:off x="6646963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"/>
          <p:cNvSpPr/>
          <p:nvPr/>
        </p:nvSpPr>
        <p:spPr>
          <a:xfrm>
            <a:off x="6763488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"/>
          <p:cNvSpPr/>
          <p:nvPr/>
        </p:nvSpPr>
        <p:spPr>
          <a:xfrm>
            <a:off x="6880013" y="27928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"/>
          <p:cNvSpPr/>
          <p:nvPr/>
        </p:nvSpPr>
        <p:spPr>
          <a:xfrm>
            <a:off x="5831288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"/>
          <p:cNvSpPr/>
          <p:nvPr/>
        </p:nvSpPr>
        <p:spPr>
          <a:xfrm>
            <a:off x="5947813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"/>
          <p:cNvSpPr/>
          <p:nvPr/>
        </p:nvSpPr>
        <p:spPr>
          <a:xfrm>
            <a:off x="6064338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"/>
          <p:cNvSpPr/>
          <p:nvPr/>
        </p:nvSpPr>
        <p:spPr>
          <a:xfrm>
            <a:off x="6180863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"/>
          <p:cNvSpPr/>
          <p:nvPr/>
        </p:nvSpPr>
        <p:spPr>
          <a:xfrm>
            <a:off x="6297388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"/>
          <p:cNvSpPr/>
          <p:nvPr/>
        </p:nvSpPr>
        <p:spPr>
          <a:xfrm>
            <a:off x="6413913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"/>
          <p:cNvSpPr/>
          <p:nvPr/>
        </p:nvSpPr>
        <p:spPr>
          <a:xfrm>
            <a:off x="6530438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6646963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>
            <a:off x="6763488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"/>
          <p:cNvSpPr/>
          <p:nvPr/>
        </p:nvSpPr>
        <p:spPr>
          <a:xfrm>
            <a:off x="6880013" y="28865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"/>
          <p:cNvSpPr/>
          <p:nvPr/>
        </p:nvSpPr>
        <p:spPr>
          <a:xfrm>
            <a:off x="5831288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"/>
          <p:cNvSpPr/>
          <p:nvPr/>
        </p:nvSpPr>
        <p:spPr>
          <a:xfrm>
            <a:off x="5947813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"/>
          <p:cNvSpPr/>
          <p:nvPr/>
        </p:nvSpPr>
        <p:spPr>
          <a:xfrm>
            <a:off x="6064338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"/>
          <p:cNvSpPr/>
          <p:nvPr/>
        </p:nvSpPr>
        <p:spPr>
          <a:xfrm>
            <a:off x="6180863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"/>
          <p:cNvSpPr/>
          <p:nvPr/>
        </p:nvSpPr>
        <p:spPr>
          <a:xfrm>
            <a:off x="6297388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"/>
          <p:cNvSpPr/>
          <p:nvPr/>
        </p:nvSpPr>
        <p:spPr>
          <a:xfrm>
            <a:off x="6413913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"/>
          <p:cNvSpPr/>
          <p:nvPr/>
        </p:nvSpPr>
        <p:spPr>
          <a:xfrm>
            <a:off x="6530438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/>
          <p:nvPr/>
        </p:nvSpPr>
        <p:spPr>
          <a:xfrm>
            <a:off x="6646963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>
            <a:off x="6763488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"/>
          <p:cNvSpPr/>
          <p:nvPr/>
        </p:nvSpPr>
        <p:spPr>
          <a:xfrm>
            <a:off x="6880013" y="2980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"/>
          <p:cNvSpPr/>
          <p:nvPr/>
        </p:nvSpPr>
        <p:spPr>
          <a:xfrm>
            <a:off x="5831288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"/>
          <p:cNvSpPr/>
          <p:nvPr/>
        </p:nvSpPr>
        <p:spPr>
          <a:xfrm>
            <a:off x="5947813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"/>
          <p:cNvSpPr/>
          <p:nvPr/>
        </p:nvSpPr>
        <p:spPr>
          <a:xfrm>
            <a:off x="6064338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"/>
          <p:cNvSpPr/>
          <p:nvPr/>
        </p:nvSpPr>
        <p:spPr>
          <a:xfrm>
            <a:off x="6180863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"/>
          <p:cNvSpPr/>
          <p:nvPr/>
        </p:nvSpPr>
        <p:spPr>
          <a:xfrm>
            <a:off x="6297388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"/>
          <p:cNvSpPr/>
          <p:nvPr/>
        </p:nvSpPr>
        <p:spPr>
          <a:xfrm>
            <a:off x="6413913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"/>
          <p:cNvSpPr/>
          <p:nvPr/>
        </p:nvSpPr>
        <p:spPr>
          <a:xfrm>
            <a:off x="6530438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"/>
          <p:cNvSpPr/>
          <p:nvPr/>
        </p:nvSpPr>
        <p:spPr>
          <a:xfrm>
            <a:off x="6646963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"/>
          <p:cNvSpPr/>
          <p:nvPr/>
        </p:nvSpPr>
        <p:spPr>
          <a:xfrm>
            <a:off x="6763488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"/>
          <p:cNvSpPr/>
          <p:nvPr/>
        </p:nvSpPr>
        <p:spPr>
          <a:xfrm>
            <a:off x="6880013" y="3074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"/>
          <p:cNvSpPr/>
          <p:nvPr/>
        </p:nvSpPr>
        <p:spPr>
          <a:xfrm>
            <a:off x="5831288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/>
          <p:nvPr/>
        </p:nvSpPr>
        <p:spPr>
          <a:xfrm>
            <a:off x="5947813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/>
          <p:nvPr/>
        </p:nvSpPr>
        <p:spPr>
          <a:xfrm>
            <a:off x="6064338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"/>
          <p:cNvSpPr/>
          <p:nvPr/>
        </p:nvSpPr>
        <p:spPr>
          <a:xfrm>
            <a:off x="6180863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"/>
          <p:cNvSpPr/>
          <p:nvPr/>
        </p:nvSpPr>
        <p:spPr>
          <a:xfrm>
            <a:off x="6297388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"/>
          <p:cNvSpPr/>
          <p:nvPr/>
        </p:nvSpPr>
        <p:spPr>
          <a:xfrm>
            <a:off x="6413913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"/>
          <p:cNvSpPr/>
          <p:nvPr/>
        </p:nvSpPr>
        <p:spPr>
          <a:xfrm>
            <a:off x="6530438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"/>
          <p:cNvSpPr/>
          <p:nvPr/>
        </p:nvSpPr>
        <p:spPr>
          <a:xfrm>
            <a:off x="6646963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"/>
          <p:cNvSpPr/>
          <p:nvPr/>
        </p:nvSpPr>
        <p:spPr>
          <a:xfrm>
            <a:off x="6763488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"/>
          <p:cNvSpPr/>
          <p:nvPr/>
        </p:nvSpPr>
        <p:spPr>
          <a:xfrm>
            <a:off x="6880013" y="31677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>
            <a:off x="5831288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>
            <a:off x="5947813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>
            <a:off x="6064338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"/>
          <p:cNvSpPr/>
          <p:nvPr/>
        </p:nvSpPr>
        <p:spPr>
          <a:xfrm>
            <a:off x="6180863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>
            <a:off x="6297388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>
            <a:off x="6413913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"/>
          <p:cNvSpPr/>
          <p:nvPr/>
        </p:nvSpPr>
        <p:spPr>
          <a:xfrm>
            <a:off x="6530438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"/>
          <p:cNvSpPr/>
          <p:nvPr/>
        </p:nvSpPr>
        <p:spPr>
          <a:xfrm>
            <a:off x="6646963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>
            <a:off x="6763488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"/>
          <p:cNvSpPr/>
          <p:nvPr/>
        </p:nvSpPr>
        <p:spPr>
          <a:xfrm>
            <a:off x="6880013" y="32615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"/>
          <p:cNvSpPr/>
          <p:nvPr/>
        </p:nvSpPr>
        <p:spPr>
          <a:xfrm>
            <a:off x="5831288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"/>
          <p:cNvSpPr/>
          <p:nvPr/>
        </p:nvSpPr>
        <p:spPr>
          <a:xfrm>
            <a:off x="5947813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"/>
          <p:cNvSpPr/>
          <p:nvPr/>
        </p:nvSpPr>
        <p:spPr>
          <a:xfrm>
            <a:off x="6064338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"/>
          <p:cNvSpPr/>
          <p:nvPr/>
        </p:nvSpPr>
        <p:spPr>
          <a:xfrm>
            <a:off x="6180863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"/>
          <p:cNvSpPr/>
          <p:nvPr/>
        </p:nvSpPr>
        <p:spPr>
          <a:xfrm>
            <a:off x="6297388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"/>
          <p:cNvSpPr/>
          <p:nvPr/>
        </p:nvSpPr>
        <p:spPr>
          <a:xfrm>
            <a:off x="6413913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"/>
          <p:cNvSpPr/>
          <p:nvPr/>
        </p:nvSpPr>
        <p:spPr>
          <a:xfrm>
            <a:off x="6530438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"/>
          <p:cNvSpPr/>
          <p:nvPr/>
        </p:nvSpPr>
        <p:spPr>
          <a:xfrm>
            <a:off x="6646963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"/>
          <p:cNvSpPr/>
          <p:nvPr/>
        </p:nvSpPr>
        <p:spPr>
          <a:xfrm>
            <a:off x="6763488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"/>
          <p:cNvSpPr/>
          <p:nvPr/>
        </p:nvSpPr>
        <p:spPr>
          <a:xfrm>
            <a:off x="6880013" y="33552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"/>
          <p:cNvSpPr/>
          <p:nvPr/>
        </p:nvSpPr>
        <p:spPr>
          <a:xfrm>
            <a:off x="5831288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"/>
          <p:cNvSpPr/>
          <p:nvPr/>
        </p:nvSpPr>
        <p:spPr>
          <a:xfrm>
            <a:off x="5947813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"/>
          <p:cNvSpPr/>
          <p:nvPr/>
        </p:nvSpPr>
        <p:spPr>
          <a:xfrm>
            <a:off x="6064338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/>
          <p:nvPr/>
        </p:nvSpPr>
        <p:spPr>
          <a:xfrm>
            <a:off x="6180863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"/>
          <p:cNvSpPr/>
          <p:nvPr/>
        </p:nvSpPr>
        <p:spPr>
          <a:xfrm>
            <a:off x="6297388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"/>
          <p:cNvSpPr/>
          <p:nvPr/>
        </p:nvSpPr>
        <p:spPr>
          <a:xfrm>
            <a:off x="6413913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"/>
          <p:cNvSpPr/>
          <p:nvPr/>
        </p:nvSpPr>
        <p:spPr>
          <a:xfrm>
            <a:off x="6530438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"/>
          <p:cNvSpPr/>
          <p:nvPr/>
        </p:nvSpPr>
        <p:spPr>
          <a:xfrm>
            <a:off x="6646963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"/>
          <p:cNvSpPr/>
          <p:nvPr/>
        </p:nvSpPr>
        <p:spPr>
          <a:xfrm>
            <a:off x="6763488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"/>
          <p:cNvSpPr/>
          <p:nvPr/>
        </p:nvSpPr>
        <p:spPr>
          <a:xfrm>
            <a:off x="6880013" y="34489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"/>
          <p:cNvSpPr/>
          <p:nvPr/>
        </p:nvSpPr>
        <p:spPr>
          <a:xfrm>
            <a:off x="5831288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"/>
          <p:cNvSpPr/>
          <p:nvPr/>
        </p:nvSpPr>
        <p:spPr>
          <a:xfrm>
            <a:off x="5947813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"/>
          <p:cNvSpPr/>
          <p:nvPr/>
        </p:nvSpPr>
        <p:spPr>
          <a:xfrm>
            <a:off x="6064338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"/>
          <p:cNvSpPr/>
          <p:nvPr/>
        </p:nvSpPr>
        <p:spPr>
          <a:xfrm>
            <a:off x="6180863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"/>
          <p:cNvSpPr/>
          <p:nvPr/>
        </p:nvSpPr>
        <p:spPr>
          <a:xfrm>
            <a:off x="6297388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"/>
          <p:cNvSpPr/>
          <p:nvPr/>
        </p:nvSpPr>
        <p:spPr>
          <a:xfrm>
            <a:off x="6413913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"/>
          <p:cNvSpPr/>
          <p:nvPr/>
        </p:nvSpPr>
        <p:spPr>
          <a:xfrm>
            <a:off x="6530438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"/>
          <p:cNvSpPr/>
          <p:nvPr/>
        </p:nvSpPr>
        <p:spPr>
          <a:xfrm>
            <a:off x="6646963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"/>
          <p:cNvSpPr/>
          <p:nvPr/>
        </p:nvSpPr>
        <p:spPr>
          <a:xfrm>
            <a:off x="6763488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"/>
          <p:cNvSpPr/>
          <p:nvPr/>
        </p:nvSpPr>
        <p:spPr>
          <a:xfrm>
            <a:off x="6880013" y="35426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"/>
          <p:cNvSpPr/>
          <p:nvPr/>
        </p:nvSpPr>
        <p:spPr>
          <a:xfrm>
            <a:off x="5831288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"/>
          <p:cNvSpPr/>
          <p:nvPr/>
        </p:nvSpPr>
        <p:spPr>
          <a:xfrm>
            <a:off x="5947813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"/>
          <p:cNvSpPr/>
          <p:nvPr/>
        </p:nvSpPr>
        <p:spPr>
          <a:xfrm>
            <a:off x="6064338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"/>
          <p:cNvSpPr/>
          <p:nvPr/>
        </p:nvSpPr>
        <p:spPr>
          <a:xfrm>
            <a:off x="6180863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"/>
          <p:cNvSpPr/>
          <p:nvPr/>
        </p:nvSpPr>
        <p:spPr>
          <a:xfrm>
            <a:off x="6297388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"/>
          <p:cNvSpPr/>
          <p:nvPr/>
        </p:nvSpPr>
        <p:spPr>
          <a:xfrm>
            <a:off x="6413913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"/>
          <p:cNvSpPr/>
          <p:nvPr/>
        </p:nvSpPr>
        <p:spPr>
          <a:xfrm>
            <a:off x="6530438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"/>
          <p:cNvSpPr/>
          <p:nvPr/>
        </p:nvSpPr>
        <p:spPr>
          <a:xfrm>
            <a:off x="6646963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"/>
          <p:cNvSpPr/>
          <p:nvPr/>
        </p:nvSpPr>
        <p:spPr>
          <a:xfrm>
            <a:off x="6763488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"/>
          <p:cNvSpPr/>
          <p:nvPr/>
        </p:nvSpPr>
        <p:spPr>
          <a:xfrm>
            <a:off x="6880013" y="3635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"/>
          <p:cNvSpPr/>
          <p:nvPr/>
        </p:nvSpPr>
        <p:spPr>
          <a:xfrm>
            <a:off x="5831288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"/>
          <p:cNvSpPr/>
          <p:nvPr/>
        </p:nvSpPr>
        <p:spPr>
          <a:xfrm>
            <a:off x="5947813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"/>
          <p:cNvSpPr/>
          <p:nvPr/>
        </p:nvSpPr>
        <p:spPr>
          <a:xfrm>
            <a:off x="6064338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"/>
          <p:cNvSpPr/>
          <p:nvPr/>
        </p:nvSpPr>
        <p:spPr>
          <a:xfrm>
            <a:off x="6180863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"/>
          <p:cNvSpPr/>
          <p:nvPr/>
        </p:nvSpPr>
        <p:spPr>
          <a:xfrm>
            <a:off x="6297388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"/>
          <p:cNvSpPr/>
          <p:nvPr/>
        </p:nvSpPr>
        <p:spPr>
          <a:xfrm>
            <a:off x="6413913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"/>
          <p:cNvSpPr/>
          <p:nvPr/>
        </p:nvSpPr>
        <p:spPr>
          <a:xfrm>
            <a:off x="6530438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"/>
          <p:cNvSpPr/>
          <p:nvPr/>
        </p:nvSpPr>
        <p:spPr>
          <a:xfrm>
            <a:off x="6646963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"/>
          <p:cNvSpPr/>
          <p:nvPr/>
        </p:nvSpPr>
        <p:spPr>
          <a:xfrm>
            <a:off x="6763488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"/>
          <p:cNvSpPr/>
          <p:nvPr/>
        </p:nvSpPr>
        <p:spPr>
          <a:xfrm>
            <a:off x="6880013" y="3728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"/>
          <p:cNvSpPr txBox="1">
            <a:spLocks noGrp="1"/>
          </p:cNvSpPr>
          <p:nvPr>
            <p:ph type="subTitle" idx="1"/>
          </p:nvPr>
        </p:nvSpPr>
        <p:spPr>
          <a:xfrm>
            <a:off x="720000" y="3155025"/>
            <a:ext cx="4959900" cy="792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2"/>
          <p:cNvSpPr/>
          <p:nvPr/>
        </p:nvSpPr>
        <p:spPr>
          <a:xfrm>
            <a:off x="7068900" y="2505025"/>
            <a:ext cx="1355100" cy="14427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"/>
          <p:cNvSpPr/>
          <p:nvPr/>
        </p:nvSpPr>
        <p:spPr>
          <a:xfrm>
            <a:off x="8155383" y="24263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"/>
          <p:cNvSpPr/>
          <p:nvPr/>
        </p:nvSpPr>
        <p:spPr>
          <a:xfrm flipH="1">
            <a:off x="385316" y="4603500"/>
            <a:ext cx="1117950" cy="324524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2"/>
          <p:cNvGrpSpPr/>
          <p:nvPr/>
        </p:nvGrpSpPr>
        <p:grpSpPr>
          <a:xfrm>
            <a:off x="7335076" y="1136569"/>
            <a:ext cx="855193" cy="1066885"/>
            <a:chOff x="5429123" y="1357050"/>
            <a:chExt cx="2191680" cy="2734200"/>
          </a:xfrm>
        </p:grpSpPr>
        <p:sp>
          <p:nvSpPr>
            <p:cNvPr id="329" name="Google Shape;329;p2"/>
            <p:cNvSpPr/>
            <p:nvPr/>
          </p:nvSpPr>
          <p:spPr>
            <a:xfrm flipH="1">
              <a:off x="5485801" y="1410300"/>
              <a:ext cx="1922581" cy="479400"/>
            </a:xfrm>
            <a:custGeom>
              <a:avLst/>
              <a:gdLst/>
              <a:ahLst/>
              <a:cxnLst/>
              <a:rect l="l" t="t" r="r" b="b"/>
              <a:pathLst>
                <a:path w="285038" h="19176" extrusionOk="0">
                  <a:moveTo>
                    <a:pt x="1" y="1"/>
                  </a:moveTo>
                  <a:lnTo>
                    <a:pt x="1" y="19175"/>
                  </a:lnTo>
                  <a:lnTo>
                    <a:pt x="13199" y="19175"/>
                  </a:lnTo>
                  <a:lnTo>
                    <a:pt x="13199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8102" y="19175"/>
                  </a:lnTo>
                  <a:lnTo>
                    <a:pt x="249074" y="19165"/>
                  </a:lnTo>
                  <a:lnTo>
                    <a:pt x="250024" y="19148"/>
                  </a:lnTo>
                  <a:lnTo>
                    <a:pt x="250996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6" y="19028"/>
                  </a:lnTo>
                  <a:lnTo>
                    <a:pt x="254754" y="18984"/>
                  </a:lnTo>
                  <a:lnTo>
                    <a:pt x="255662" y="18930"/>
                  </a:lnTo>
                  <a:lnTo>
                    <a:pt x="256569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9" y="18673"/>
                  </a:lnTo>
                  <a:lnTo>
                    <a:pt x="260133" y="18596"/>
                  </a:lnTo>
                  <a:lnTo>
                    <a:pt x="260997" y="18509"/>
                  </a:lnTo>
                  <a:lnTo>
                    <a:pt x="261861" y="18422"/>
                  </a:lnTo>
                  <a:lnTo>
                    <a:pt x="262703" y="18329"/>
                  </a:lnTo>
                  <a:lnTo>
                    <a:pt x="263546" y="18230"/>
                  </a:lnTo>
                  <a:lnTo>
                    <a:pt x="264367" y="18127"/>
                  </a:lnTo>
                  <a:lnTo>
                    <a:pt x="265166" y="18017"/>
                  </a:lnTo>
                  <a:lnTo>
                    <a:pt x="265965" y="17903"/>
                  </a:lnTo>
                  <a:lnTo>
                    <a:pt x="266764" y="17788"/>
                  </a:lnTo>
                  <a:lnTo>
                    <a:pt x="267542" y="17662"/>
                  </a:lnTo>
                  <a:lnTo>
                    <a:pt x="268298" y="17537"/>
                  </a:lnTo>
                  <a:lnTo>
                    <a:pt x="269054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4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6" y="16526"/>
                  </a:lnTo>
                  <a:lnTo>
                    <a:pt x="273914" y="16368"/>
                  </a:lnTo>
                  <a:lnTo>
                    <a:pt x="274540" y="16198"/>
                  </a:lnTo>
                  <a:lnTo>
                    <a:pt x="275167" y="16034"/>
                  </a:lnTo>
                  <a:lnTo>
                    <a:pt x="275771" y="15859"/>
                  </a:lnTo>
                  <a:lnTo>
                    <a:pt x="276355" y="15685"/>
                  </a:lnTo>
                  <a:lnTo>
                    <a:pt x="276938" y="15504"/>
                  </a:lnTo>
                  <a:lnTo>
                    <a:pt x="277478" y="15319"/>
                  </a:lnTo>
                  <a:lnTo>
                    <a:pt x="278018" y="15133"/>
                  </a:lnTo>
                  <a:lnTo>
                    <a:pt x="278536" y="14947"/>
                  </a:lnTo>
                  <a:lnTo>
                    <a:pt x="279055" y="14750"/>
                  </a:lnTo>
                  <a:lnTo>
                    <a:pt x="279530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80" y="13740"/>
                  </a:lnTo>
                  <a:lnTo>
                    <a:pt x="281668" y="13527"/>
                  </a:lnTo>
                  <a:lnTo>
                    <a:pt x="282036" y="13314"/>
                  </a:lnTo>
                  <a:lnTo>
                    <a:pt x="282403" y="13101"/>
                  </a:lnTo>
                  <a:lnTo>
                    <a:pt x="282727" y="12882"/>
                  </a:lnTo>
                  <a:lnTo>
                    <a:pt x="283029" y="12658"/>
                  </a:lnTo>
                  <a:lnTo>
                    <a:pt x="283310" y="12434"/>
                  </a:lnTo>
                  <a:lnTo>
                    <a:pt x="283591" y="12210"/>
                  </a:lnTo>
                  <a:lnTo>
                    <a:pt x="283828" y="11981"/>
                  </a:lnTo>
                  <a:lnTo>
                    <a:pt x="284044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4" y="8632"/>
                  </a:lnTo>
                  <a:lnTo>
                    <a:pt x="284736" y="8397"/>
                  </a:lnTo>
                  <a:lnTo>
                    <a:pt x="284606" y="8162"/>
                  </a:lnTo>
                  <a:lnTo>
                    <a:pt x="284476" y="7933"/>
                  </a:lnTo>
                  <a:lnTo>
                    <a:pt x="284304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6" y="7020"/>
                  </a:lnTo>
                  <a:lnTo>
                    <a:pt x="283396" y="6791"/>
                  </a:lnTo>
                  <a:lnTo>
                    <a:pt x="283116" y="6572"/>
                  </a:lnTo>
                  <a:lnTo>
                    <a:pt x="282835" y="6348"/>
                  </a:lnTo>
                  <a:lnTo>
                    <a:pt x="282511" y="6130"/>
                  </a:lnTo>
                  <a:lnTo>
                    <a:pt x="282165" y="5917"/>
                  </a:lnTo>
                  <a:lnTo>
                    <a:pt x="281798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5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8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6" y="3699"/>
                  </a:lnTo>
                  <a:lnTo>
                    <a:pt x="276463" y="3513"/>
                  </a:lnTo>
                  <a:lnTo>
                    <a:pt x="275858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2" y="2317"/>
                  </a:lnTo>
                  <a:lnTo>
                    <a:pt x="271127" y="2164"/>
                  </a:lnTo>
                  <a:lnTo>
                    <a:pt x="270415" y="2016"/>
                  </a:lnTo>
                  <a:lnTo>
                    <a:pt x="269659" y="1874"/>
                  </a:lnTo>
                  <a:lnTo>
                    <a:pt x="268903" y="1738"/>
                  </a:lnTo>
                  <a:lnTo>
                    <a:pt x="268147" y="1601"/>
                  </a:lnTo>
                  <a:lnTo>
                    <a:pt x="267369" y="1476"/>
                  </a:lnTo>
                  <a:lnTo>
                    <a:pt x="266570" y="1355"/>
                  </a:lnTo>
                  <a:lnTo>
                    <a:pt x="265771" y="1235"/>
                  </a:lnTo>
                  <a:lnTo>
                    <a:pt x="264971" y="1120"/>
                  </a:lnTo>
                  <a:lnTo>
                    <a:pt x="264151" y="1017"/>
                  </a:lnTo>
                  <a:lnTo>
                    <a:pt x="263330" y="913"/>
                  </a:lnTo>
                  <a:lnTo>
                    <a:pt x="262487" y="815"/>
                  </a:lnTo>
                  <a:lnTo>
                    <a:pt x="261645" y="722"/>
                  </a:lnTo>
                  <a:lnTo>
                    <a:pt x="260781" y="634"/>
                  </a:lnTo>
                  <a:lnTo>
                    <a:pt x="259917" y="558"/>
                  </a:lnTo>
                  <a:lnTo>
                    <a:pt x="259053" y="481"/>
                  </a:lnTo>
                  <a:lnTo>
                    <a:pt x="258167" y="410"/>
                  </a:lnTo>
                  <a:lnTo>
                    <a:pt x="257282" y="345"/>
                  </a:lnTo>
                  <a:lnTo>
                    <a:pt x="256374" y="285"/>
                  </a:lnTo>
                  <a:lnTo>
                    <a:pt x="255489" y="230"/>
                  </a:lnTo>
                  <a:lnTo>
                    <a:pt x="254582" y="181"/>
                  </a:lnTo>
                  <a:lnTo>
                    <a:pt x="253653" y="137"/>
                  </a:lnTo>
                  <a:lnTo>
                    <a:pt x="252746" y="104"/>
                  </a:lnTo>
                  <a:lnTo>
                    <a:pt x="251817" y="72"/>
                  </a:lnTo>
                  <a:lnTo>
                    <a:pt x="250888" y="44"/>
                  </a:lnTo>
                  <a:lnTo>
                    <a:pt x="249959" y="22"/>
                  </a:lnTo>
                  <a:lnTo>
                    <a:pt x="249009" y="11"/>
                  </a:lnTo>
                  <a:lnTo>
                    <a:pt x="2480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 flipH="1">
              <a:off x="5485801" y="1410300"/>
              <a:ext cx="1922581" cy="47940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1" y="1"/>
                  </a:moveTo>
                  <a:lnTo>
                    <a:pt x="1" y="19175"/>
                  </a:lnTo>
                  <a:lnTo>
                    <a:pt x="13199" y="19175"/>
                  </a:lnTo>
                  <a:lnTo>
                    <a:pt x="13199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7108" y="19175"/>
                  </a:lnTo>
                  <a:lnTo>
                    <a:pt x="247108" y="19175"/>
                  </a:lnTo>
                  <a:lnTo>
                    <a:pt x="248102" y="19175"/>
                  </a:lnTo>
                  <a:lnTo>
                    <a:pt x="249074" y="19165"/>
                  </a:lnTo>
                  <a:lnTo>
                    <a:pt x="250024" y="19148"/>
                  </a:lnTo>
                  <a:lnTo>
                    <a:pt x="250996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6" y="19028"/>
                  </a:lnTo>
                  <a:lnTo>
                    <a:pt x="254754" y="18984"/>
                  </a:lnTo>
                  <a:lnTo>
                    <a:pt x="255662" y="18930"/>
                  </a:lnTo>
                  <a:lnTo>
                    <a:pt x="256569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9" y="18673"/>
                  </a:lnTo>
                  <a:lnTo>
                    <a:pt x="260133" y="18596"/>
                  </a:lnTo>
                  <a:lnTo>
                    <a:pt x="260997" y="18509"/>
                  </a:lnTo>
                  <a:lnTo>
                    <a:pt x="261861" y="18422"/>
                  </a:lnTo>
                  <a:lnTo>
                    <a:pt x="262703" y="18329"/>
                  </a:lnTo>
                  <a:lnTo>
                    <a:pt x="263546" y="18230"/>
                  </a:lnTo>
                  <a:lnTo>
                    <a:pt x="264367" y="18127"/>
                  </a:lnTo>
                  <a:lnTo>
                    <a:pt x="265166" y="18017"/>
                  </a:lnTo>
                  <a:lnTo>
                    <a:pt x="265965" y="17903"/>
                  </a:lnTo>
                  <a:lnTo>
                    <a:pt x="266764" y="17788"/>
                  </a:lnTo>
                  <a:lnTo>
                    <a:pt x="267542" y="17662"/>
                  </a:lnTo>
                  <a:lnTo>
                    <a:pt x="268298" y="17537"/>
                  </a:lnTo>
                  <a:lnTo>
                    <a:pt x="269054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4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6" y="16526"/>
                  </a:lnTo>
                  <a:lnTo>
                    <a:pt x="273914" y="16368"/>
                  </a:lnTo>
                  <a:lnTo>
                    <a:pt x="274540" y="16198"/>
                  </a:lnTo>
                  <a:lnTo>
                    <a:pt x="275167" y="16034"/>
                  </a:lnTo>
                  <a:lnTo>
                    <a:pt x="275771" y="15859"/>
                  </a:lnTo>
                  <a:lnTo>
                    <a:pt x="276355" y="15685"/>
                  </a:lnTo>
                  <a:lnTo>
                    <a:pt x="276938" y="15504"/>
                  </a:lnTo>
                  <a:lnTo>
                    <a:pt x="277478" y="15319"/>
                  </a:lnTo>
                  <a:lnTo>
                    <a:pt x="278018" y="15133"/>
                  </a:lnTo>
                  <a:lnTo>
                    <a:pt x="278536" y="14947"/>
                  </a:lnTo>
                  <a:lnTo>
                    <a:pt x="279055" y="14750"/>
                  </a:lnTo>
                  <a:lnTo>
                    <a:pt x="279530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80" y="13740"/>
                  </a:lnTo>
                  <a:lnTo>
                    <a:pt x="281668" y="13527"/>
                  </a:lnTo>
                  <a:lnTo>
                    <a:pt x="282036" y="13314"/>
                  </a:lnTo>
                  <a:lnTo>
                    <a:pt x="282403" y="13101"/>
                  </a:lnTo>
                  <a:lnTo>
                    <a:pt x="282727" y="12882"/>
                  </a:lnTo>
                  <a:lnTo>
                    <a:pt x="283029" y="12658"/>
                  </a:lnTo>
                  <a:lnTo>
                    <a:pt x="283310" y="12434"/>
                  </a:lnTo>
                  <a:lnTo>
                    <a:pt x="283591" y="12210"/>
                  </a:lnTo>
                  <a:lnTo>
                    <a:pt x="283828" y="11981"/>
                  </a:lnTo>
                  <a:lnTo>
                    <a:pt x="284044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4" y="8632"/>
                  </a:lnTo>
                  <a:lnTo>
                    <a:pt x="284736" y="8397"/>
                  </a:lnTo>
                  <a:lnTo>
                    <a:pt x="284606" y="8162"/>
                  </a:lnTo>
                  <a:lnTo>
                    <a:pt x="284476" y="7933"/>
                  </a:lnTo>
                  <a:lnTo>
                    <a:pt x="284304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6" y="7020"/>
                  </a:lnTo>
                  <a:lnTo>
                    <a:pt x="283396" y="6791"/>
                  </a:lnTo>
                  <a:lnTo>
                    <a:pt x="283116" y="6572"/>
                  </a:lnTo>
                  <a:lnTo>
                    <a:pt x="282835" y="6348"/>
                  </a:lnTo>
                  <a:lnTo>
                    <a:pt x="282511" y="6130"/>
                  </a:lnTo>
                  <a:lnTo>
                    <a:pt x="282165" y="5917"/>
                  </a:lnTo>
                  <a:lnTo>
                    <a:pt x="281798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5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8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6" y="3699"/>
                  </a:lnTo>
                  <a:lnTo>
                    <a:pt x="276463" y="3513"/>
                  </a:lnTo>
                  <a:lnTo>
                    <a:pt x="275858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2" y="2317"/>
                  </a:lnTo>
                  <a:lnTo>
                    <a:pt x="271127" y="2164"/>
                  </a:lnTo>
                  <a:lnTo>
                    <a:pt x="270415" y="2016"/>
                  </a:lnTo>
                  <a:lnTo>
                    <a:pt x="269659" y="1874"/>
                  </a:lnTo>
                  <a:lnTo>
                    <a:pt x="268903" y="1738"/>
                  </a:lnTo>
                  <a:lnTo>
                    <a:pt x="268147" y="1601"/>
                  </a:lnTo>
                  <a:lnTo>
                    <a:pt x="267369" y="1476"/>
                  </a:lnTo>
                  <a:lnTo>
                    <a:pt x="266570" y="1355"/>
                  </a:lnTo>
                  <a:lnTo>
                    <a:pt x="265771" y="1235"/>
                  </a:lnTo>
                  <a:lnTo>
                    <a:pt x="264971" y="1120"/>
                  </a:lnTo>
                  <a:lnTo>
                    <a:pt x="264151" y="1017"/>
                  </a:lnTo>
                  <a:lnTo>
                    <a:pt x="263330" y="913"/>
                  </a:lnTo>
                  <a:lnTo>
                    <a:pt x="262487" y="815"/>
                  </a:lnTo>
                  <a:lnTo>
                    <a:pt x="261645" y="722"/>
                  </a:lnTo>
                  <a:lnTo>
                    <a:pt x="260781" y="634"/>
                  </a:lnTo>
                  <a:lnTo>
                    <a:pt x="259917" y="558"/>
                  </a:lnTo>
                  <a:lnTo>
                    <a:pt x="259053" y="481"/>
                  </a:lnTo>
                  <a:lnTo>
                    <a:pt x="258167" y="410"/>
                  </a:lnTo>
                  <a:lnTo>
                    <a:pt x="257282" y="345"/>
                  </a:lnTo>
                  <a:lnTo>
                    <a:pt x="256374" y="285"/>
                  </a:lnTo>
                  <a:lnTo>
                    <a:pt x="255489" y="230"/>
                  </a:lnTo>
                  <a:lnTo>
                    <a:pt x="254582" y="181"/>
                  </a:lnTo>
                  <a:lnTo>
                    <a:pt x="253653" y="137"/>
                  </a:lnTo>
                  <a:lnTo>
                    <a:pt x="252746" y="104"/>
                  </a:lnTo>
                  <a:lnTo>
                    <a:pt x="251817" y="72"/>
                  </a:lnTo>
                  <a:lnTo>
                    <a:pt x="250888" y="44"/>
                  </a:lnTo>
                  <a:lnTo>
                    <a:pt x="249959" y="22"/>
                  </a:lnTo>
                  <a:lnTo>
                    <a:pt x="249009" y="11"/>
                  </a:lnTo>
                  <a:lnTo>
                    <a:pt x="248058" y="1"/>
                  </a:lnTo>
                  <a:lnTo>
                    <a:pt x="24710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 flipH="1">
              <a:off x="7408376" y="1410300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 flipH="1">
              <a:off x="6116654" y="2309625"/>
              <a:ext cx="1181872" cy="258300"/>
            </a:xfrm>
            <a:custGeom>
              <a:avLst/>
              <a:gdLst/>
              <a:ahLst/>
              <a:cxnLst/>
              <a:rect l="l" t="t" r="r" b="b"/>
              <a:pathLst>
                <a:path w="175222" h="10332" extrusionOk="0">
                  <a:moveTo>
                    <a:pt x="166798" y="2126"/>
                  </a:moveTo>
                  <a:lnTo>
                    <a:pt x="166798" y="8201"/>
                  </a:lnTo>
                  <a:lnTo>
                    <a:pt x="8425" y="8201"/>
                  </a:lnTo>
                  <a:lnTo>
                    <a:pt x="8425" y="2126"/>
                  </a:lnTo>
                  <a:close/>
                  <a:moveTo>
                    <a:pt x="0" y="1"/>
                  </a:moveTo>
                  <a:lnTo>
                    <a:pt x="0" y="10331"/>
                  </a:lnTo>
                  <a:lnTo>
                    <a:pt x="175222" y="10331"/>
                  </a:lnTo>
                  <a:lnTo>
                    <a:pt x="1752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 flipH="1">
              <a:off x="6116654" y="2309625"/>
              <a:ext cx="1181872" cy="258300"/>
            </a:xfrm>
            <a:custGeom>
              <a:avLst/>
              <a:gdLst/>
              <a:ahLst/>
              <a:cxnLst/>
              <a:rect l="l" t="t" r="r" b="b"/>
              <a:pathLst>
                <a:path w="175222" h="10332" fill="none" extrusionOk="0">
                  <a:moveTo>
                    <a:pt x="0" y="1"/>
                  </a:moveTo>
                  <a:lnTo>
                    <a:pt x="0" y="10331"/>
                  </a:lnTo>
                  <a:lnTo>
                    <a:pt x="175222" y="10331"/>
                  </a:lnTo>
                  <a:lnTo>
                    <a:pt x="175222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 flipH="1">
              <a:off x="6173474" y="2362775"/>
              <a:ext cx="1068233" cy="151875"/>
            </a:xfrm>
            <a:custGeom>
              <a:avLst/>
              <a:gdLst/>
              <a:ahLst/>
              <a:cxnLst/>
              <a:rect l="l" t="t" r="r" b="b"/>
              <a:pathLst>
                <a:path w="158374" h="6075" fill="none" extrusionOk="0">
                  <a:moveTo>
                    <a:pt x="1" y="6075"/>
                  </a:moveTo>
                  <a:lnTo>
                    <a:pt x="1" y="0"/>
                  </a:lnTo>
                  <a:lnTo>
                    <a:pt x="158374" y="0"/>
                  </a:lnTo>
                  <a:lnTo>
                    <a:pt x="158374" y="6075"/>
                  </a:lnTo>
                  <a:lnTo>
                    <a:pt x="1" y="6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 flipH="1">
              <a:off x="7241700" y="2514625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 flipH="1">
              <a:off x="5819294" y="1863325"/>
              <a:ext cx="1443390" cy="26375"/>
            </a:xfrm>
            <a:custGeom>
              <a:avLst/>
              <a:gdLst/>
              <a:ahLst/>
              <a:cxnLst/>
              <a:rect l="l" t="t" r="r" b="b"/>
              <a:pathLst>
                <a:path w="213994" h="1055" extrusionOk="0">
                  <a:moveTo>
                    <a:pt x="0" y="0"/>
                  </a:moveTo>
                  <a:lnTo>
                    <a:pt x="0" y="1054"/>
                  </a:lnTo>
                  <a:lnTo>
                    <a:pt x="213994" y="1054"/>
                  </a:lnTo>
                  <a:lnTo>
                    <a:pt x="213994" y="0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 flipH="1">
              <a:off x="5819294" y="1772075"/>
              <a:ext cx="1443390" cy="38000"/>
            </a:xfrm>
            <a:custGeom>
              <a:avLst/>
              <a:gdLst/>
              <a:ahLst/>
              <a:cxnLst/>
              <a:rect l="l" t="t" r="r" b="b"/>
              <a:pathLst>
                <a:path w="213994" h="1520" extrusionOk="0">
                  <a:moveTo>
                    <a:pt x="0" y="1"/>
                  </a:moveTo>
                  <a:lnTo>
                    <a:pt x="0" y="1520"/>
                  </a:lnTo>
                  <a:lnTo>
                    <a:pt x="213994" y="1520"/>
                  </a:lnTo>
                  <a:lnTo>
                    <a:pt x="213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 flipH="1">
              <a:off x="5485801" y="1818100"/>
              <a:ext cx="2078323" cy="2220025"/>
            </a:xfrm>
            <a:custGeom>
              <a:avLst/>
              <a:gdLst/>
              <a:ahLst/>
              <a:cxnLst/>
              <a:rect l="l" t="t" r="r" b="b"/>
              <a:pathLst>
                <a:path w="308128" h="88801" extrusionOk="0">
                  <a:moveTo>
                    <a:pt x="214599" y="19662"/>
                  </a:moveTo>
                  <a:lnTo>
                    <a:pt x="214599" y="29992"/>
                  </a:lnTo>
                  <a:lnTo>
                    <a:pt x="39377" y="29992"/>
                  </a:lnTo>
                  <a:lnTo>
                    <a:pt x="39377" y="19662"/>
                  </a:lnTo>
                  <a:close/>
                  <a:moveTo>
                    <a:pt x="308128" y="1"/>
                  </a:moveTo>
                  <a:lnTo>
                    <a:pt x="307307" y="279"/>
                  </a:lnTo>
                  <a:lnTo>
                    <a:pt x="306486" y="553"/>
                  </a:lnTo>
                  <a:lnTo>
                    <a:pt x="305622" y="820"/>
                  </a:lnTo>
                  <a:lnTo>
                    <a:pt x="304715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0" y="2055"/>
                  </a:lnTo>
                  <a:lnTo>
                    <a:pt x="299833" y="2279"/>
                  </a:lnTo>
                  <a:lnTo>
                    <a:pt x="298775" y="2497"/>
                  </a:lnTo>
                  <a:lnTo>
                    <a:pt x="297673" y="2705"/>
                  </a:lnTo>
                  <a:lnTo>
                    <a:pt x="296572" y="2907"/>
                  </a:lnTo>
                  <a:lnTo>
                    <a:pt x="295427" y="3098"/>
                  </a:lnTo>
                  <a:lnTo>
                    <a:pt x="294282" y="3284"/>
                  </a:lnTo>
                  <a:lnTo>
                    <a:pt x="293094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2" y="3934"/>
                  </a:lnTo>
                  <a:lnTo>
                    <a:pt x="288169" y="4076"/>
                  </a:lnTo>
                  <a:lnTo>
                    <a:pt x="286873" y="4207"/>
                  </a:lnTo>
                  <a:lnTo>
                    <a:pt x="285577" y="4333"/>
                  </a:lnTo>
                  <a:lnTo>
                    <a:pt x="284260" y="4442"/>
                  </a:lnTo>
                  <a:lnTo>
                    <a:pt x="282920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2" y="4852"/>
                  </a:lnTo>
                  <a:lnTo>
                    <a:pt x="275987" y="4901"/>
                  </a:lnTo>
                  <a:lnTo>
                    <a:pt x="274561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198" y="4994"/>
                  </a:lnTo>
                  <a:lnTo>
                    <a:pt x="0" y="4994"/>
                  </a:lnTo>
                  <a:lnTo>
                    <a:pt x="0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7" y="88752"/>
                  </a:lnTo>
                  <a:lnTo>
                    <a:pt x="275706" y="88724"/>
                  </a:lnTo>
                  <a:lnTo>
                    <a:pt x="276635" y="88692"/>
                  </a:lnTo>
                  <a:lnTo>
                    <a:pt x="277542" y="88653"/>
                  </a:lnTo>
                  <a:lnTo>
                    <a:pt x="278449" y="88610"/>
                  </a:lnTo>
                  <a:lnTo>
                    <a:pt x="279356" y="88561"/>
                  </a:lnTo>
                  <a:lnTo>
                    <a:pt x="280242" y="88500"/>
                  </a:lnTo>
                  <a:lnTo>
                    <a:pt x="281128" y="88440"/>
                  </a:lnTo>
                  <a:lnTo>
                    <a:pt x="282013" y="88375"/>
                  </a:lnTo>
                  <a:lnTo>
                    <a:pt x="282877" y="88304"/>
                  </a:lnTo>
                  <a:lnTo>
                    <a:pt x="283741" y="88227"/>
                  </a:lnTo>
                  <a:lnTo>
                    <a:pt x="284584" y="88145"/>
                  </a:lnTo>
                  <a:lnTo>
                    <a:pt x="285426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6" y="87665"/>
                  </a:lnTo>
                  <a:lnTo>
                    <a:pt x="289444" y="87555"/>
                  </a:lnTo>
                  <a:lnTo>
                    <a:pt x="290221" y="87435"/>
                  </a:lnTo>
                  <a:lnTo>
                    <a:pt x="290977" y="87315"/>
                  </a:lnTo>
                  <a:lnTo>
                    <a:pt x="291733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3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5" y="86354"/>
                  </a:lnTo>
                  <a:lnTo>
                    <a:pt x="296593" y="86201"/>
                  </a:lnTo>
                  <a:lnTo>
                    <a:pt x="297220" y="86048"/>
                  </a:lnTo>
                  <a:lnTo>
                    <a:pt x="297846" y="85884"/>
                  </a:lnTo>
                  <a:lnTo>
                    <a:pt x="298451" y="85720"/>
                  </a:lnTo>
                  <a:lnTo>
                    <a:pt x="299056" y="85550"/>
                  </a:lnTo>
                  <a:lnTo>
                    <a:pt x="299617" y="85376"/>
                  </a:lnTo>
                  <a:lnTo>
                    <a:pt x="300179" y="85201"/>
                  </a:lnTo>
                  <a:lnTo>
                    <a:pt x="300719" y="85021"/>
                  </a:lnTo>
                  <a:lnTo>
                    <a:pt x="301259" y="84840"/>
                  </a:lnTo>
                  <a:lnTo>
                    <a:pt x="301756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5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3" y="83267"/>
                  </a:lnTo>
                  <a:lnTo>
                    <a:pt x="305190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2" y="82415"/>
                  </a:lnTo>
                  <a:lnTo>
                    <a:pt x="306443" y="82196"/>
                  </a:lnTo>
                  <a:lnTo>
                    <a:pt x="306702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2" y="81295"/>
                  </a:lnTo>
                  <a:lnTo>
                    <a:pt x="307545" y="81065"/>
                  </a:lnTo>
                  <a:lnTo>
                    <a:pt x="307696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7998" y="80126"/>
                  </a:lnTo>
                  <a:lnTo>
                    <a:pt x="308063" y="79885"/>
                  </a:lnTo>
                  <a:lnTo>
                    <a:pt x="308106" y="79645"/>
                  </a:lnTo>
                  <a:lnTo>
                    <a:pt x="308128" y="79405"/>
                  </a:lnTo>
                  <a:lnTo>
                    <a:pt x="308128" y="73313"/>
                  </a:lnTo>
                  <a:lnTo>
                    <a:pt x="294217" y="75264"/>
                  </a:lnTo>
                  <a:lnTo>
                    <a:pt x="294217" y="32210"/>
                  </a:lnTo>
                  <a:lnTo>
                    <a:pt x="308128" y="30255"/>
                  </a:lnTo>
                  <a:lnTo>
                    <a:pt x="308128" y="24540"/>
                  </a:lnTo>
                  <a:lnTo>
                    <a:pt x="307696" y="24491"/>
                  </a:lnTo>
                  <a:lnTo>
                    <a:pt x="307264" y="24437"/>
                  </a:lnTo>
                  <a:lnTo>
                    <a:pt x="306443" y="24316"/>
                  </a:lnTo>
                  <a:lnTo>
                    <a:pt x="305622" y="24185"/>
                  </a:lnTo>
                  <a:lnTo>
                    <a:pt x="304845" y="24043"/>
                  </a:lnTo>
                  <a:lnTo>
                    <a:pt x="304067" y="23890"/>
                  </a:lnTo>
                  <a:lnTo>
                    <a:pt x="303311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3" y="22962"/>
                  </a:lnTo>
                  <a:lnTo>
                    <a:pt x="299855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2" y="21519"/>
                  </a:lnTo>
                  <a:lnTo>
                    <a:pt x="296485" y="21252"/>
                  </a:lnTo>
                  <a:lnTo>
                    <a:pt x="296010" y="20973"/>
                  </a:lnTo>
                  <a:lnTo>
                    <a:pt x="295557" y="20689"/>
                  </a:lnTo>
                  <a:lnTo>
                    <a:pt x="295146" y="20394"/>
                  </a:lnTo>
                  <a:lnTo>
                    <a:pt x="294757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7" y="19159"/>
                  </a:lnTo>
                  <a:lnTo>
                    <a:pt x="293548" y="18837"/>
                  </a:lnTo>
                  <a:lnTo>
                    <a:pt x="293310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5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2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5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0" y="14347"/>
                  </a:lnTo>
                  <a:lnTo>
                    <a:pt x="293548" y="14019"/>
                  </a:lnTo>
                  <a:lnTo>
                    <a:pt x="293807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57" y="12757"/>
                  </a:lnTo>
                  <a:lnTo>
                    <a:pt x="295146" y="12456"/>
                  </a:lnTo>
                  <a:lnTo>
                    <a:pt x="295557" y="12167"/>
                  </a:lnTo>
                  <a:lnTo>
                    <a:pt x="296010" y="11877"/>
                  </a:lnTo>
                  <a:lnTo>
                    <a:pt x="296485" y="11604"/>
                  </a:lnTo>
                  <a:lnTo>
                    <a:pt x="296982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5" y="10113"/>
                  </a:lnTo>
                  <a:lnTo>
                    <a:pt x="300503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1" y="9129"/>
                  </a:lnTo>
                  <a:lnTo>
                    <a:pt x="304067" y="8966"/>
                  </a:lnTo>
                  <a:lnTo>
                    <a:pt x="304845" y="8813"/>
                  </a:lnTo>
                  <a:lnTo>
                    <a:pt x="305622" y="8671"/>
                  </a:lnTo>
                  <a:lnTo>
                    <a:pt x="306443" y="8539"/>
                  </a:lnTo>
                  <a:lnTo>
                    <a:pt x="307264" y="8419"/>
                  </a:lnTo>
                  <a:lnTo>
                    <a:pt x="307696" y="8365"/>
                  </a:lnTo>
                  <a:lnTo>
                    <a:pt x="308128" y="8315"/>
                  </a:lnTo>
                  <a:lnTo>
                    <a:pt x="3081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 flipH="1">
              <a:off x="5485801" y="1818100"/>
              <a:ext cx="2078323" cy="2220025"/>
            </a:xfrm>
            <a:custGeom>
              <a:avLst/>
              <a:gdLst/>
              <a:ahLst/>
              <a:cxnLst/>
              <a:rect l="l" t="t" r="r" b="b"/>
              <a:pathLst>
                <a:path w="308128" h="88801" fill="none" extrusionOk="0">
                  <a:moveTo>
                    <a:pt x="308128" y="1"/>
                  </a:moveTo>
                  <a:lnTo>
                    <a:pt x="308128" y="1"/>
                  </a:lnTo>
                  <a:lnTo>
                    <a:pt x="307307" y="279"/>
                  </a:lnTo>
                  <a:lnTo>
                    <a:pt x="306486" y="553"/>
                  </a:lnTo>
                  <a:lnTo>
                    <a:pt x="305622" y="820"/>
                  </a:lnTo>
                  <a:lnTo>
                    <a:pt x="304715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0" y="2055"/>
                  </a:lnTo>
                  <a:lnTo>
                    <a:pt x="299833" y="2279"/>
                  </a:lnTo>
                  <a:lnTo>
                    <a:pt x="298775" y="2497"/>
                  </a:lnTo>
                  <a:lnTo>
                    <a:pt x="297673" y="2705"/>
                  </a:lnTo>
                  <a:lnTo>
                    <a:pt x="296572" y="2907"/>
                  </a:lnTo>
                  <a:lnTo>
                    <a:pt x="295427" y="3098"/>
                  </a:lnTo>
                  <a:lnTo>
                    <a:pt x="294282" y="3284"/>
                  </a:lnTo>
                  <a:lnTo>
                    <a:pt x="293094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2" y="3934"/>
                  </a:lnTo>
                  <a:lnTo>
                    <a:pt x="288169" y="4076"/>
                  </a:lnTo>
                  <a:lnTo>
                    <a:pt x="286873" y="4207"/>
                  </a:lnTo>
                  <a:lnTo>
                    <a:pt x="285577" y="4333"/>
                  </a:lnTo>
                  <a:lnTo>
                    <a:pt x="284260" y="4442"/>
                  </a:lnTo>
                  <a:lnTo>
                    <a:pt x="282920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2" y="4852"/>
                  </a:lnTo>
                  <a:lnTo>
                    <a:pt x="275987" y="4901"/>
                  </a:lnTo>
                  <a:lnTo>
                    <a:pt x="274561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198" y="4994"/>
                  </a:lnTo>
                  <a:lnTo>
                    <a:pt x="0" y="4994"/>
                  </a:lnTo>
                  <a:lnTo>
                    <a:pt x="0" y="88801"/>
                  </a:lnTo>
                  <a:lnTo>
                    <a:pt x="270976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7" y="88752"/>
                  </a:lnTo>
                  <a:lnTo>
                    <a:pt x="275706" y="88724"/>
                  </a:lnTo>
                  <a:lnTo>
                    <a:pt x="276635" y="88692"/>
                  </a:lnTo>
                  <a:lnTo>
                    <a:pt x="277542" y="88653"/>
                  </a:lnTo>
                  <a:lnTo>
                    <a:pt x="278449" y="88610"/>
                  </a:lnTo>
                  <a:lnTo>
                    <a:pt x="279356" y="88561"/>
                  </a:lnTo>
                  <a:lnTo>
                    <a:pt x="280242" y="88500"/>
                  </a:lnTo>
                  <a:lnTo>
                    <a:pt x="281128" y="88440"/>
                  </a:lnTo>
                  <a:lnTo>
                    <a:pt x="282013" y="88375"/>
                  </a:lnTo>
                  <a:lnTo>
                    <a:pt x="282877" y="88304"/>
                  </a:lnTo>
                  <a:lnTo>
                    <a:pt x="283741" y="88227"/>
                  </a:lnTo>
                  <a:lnTo>
                    <a:pt x="284584" y="88145"/>
                  </a:lnTo>
                  <a:lnTo>
                    <a:pt x="285426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6" y="87665"/>
                  </a:lnTo>
                  <a:lnTo>
                    <a:pt x="289444" y="87555"/>
                  </a:lnTo>
                  <a:lnTo>
                    <a:pt x="290221" y="87435"/>
                  </a:lnTo>
                  <a:lnTo>
                    <a:pt x="290977" y="87315"/>
                  </a:lnTo>
                  <a:lnTo>
                    <a:pt x="291733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3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5" y="86354"/>
                  </a:lnTo>
                  <a:lnTo>
                    <a:pt x="296593" y="86201"/>
                  </a:lnTo>
                  <a:lnTo>
                    <a:pt x="297220" y="86048"/>
                  </a:lnTo>
                  <a:lnTo>
                    <a:pt x="297846" y="85884"/>
                  </a:lnTo>
                  <a:lnTo>
                    <a:pt x="298451" y="85720"/>
                  </a:lnTo>
                  <a:lnTo>
                    <a:pt x="299056" y="85550"/>
                  </a:lnTo>
                  <a:lnTo>
                    <a:pt x="299617" y="85376"/>
                  </a:lnTo>
                  <a:lnTo>
                    <a:pt x="300179" y="85201"/>
                  </a:lnTo>
                  <a:lnTo>
                    <a:pt x="300719" y="85021"/>
                  </a:lnTo>
                  <a:lnTo>
                    <a:pt x="301259" y="84840"/>
                  </a:lnTo>
                  <a:lnTo>
                    <a:pt x="301756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5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3" y="83267"/>
                  </a:lnTo>
                  <a:lnTo>
                    <a:pt x="305190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2" y="82415"/>
                  </a:lnTo>
                  <a:lnTo>
                    <a:pt x="306443" y="82196"/>
                  </a:lnTo>
                  <a:lnTo>
                    <a:pt x="306702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2" y="81295"/>
                  </a:lnTo>
                  <a:lnTo>
                    <a:pt x="307545" y="81065"/>
                  </a:lnTo>
                  <a:lnTo>
                    <a:pt x="307696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7998" y="80126"/>
                  </a:lnTo>
                  <a:lnTo>
                    <a:pt x="308063" y="79885"/>
                  </a:lnTo>
                  <a:lnTo>
                    <a:pt x="308106" y="79645"/>
                  </a:lnTo>
                  <a:lnTo>
                    <a:pt x="308128" y="79405"/>
                  </a:lnTo>
                  <a:lnTo>
                    <a:pt x="308128" y="73313"/>
                  </a:lnTo>
                  <a:lnTo>
                    <a:pt x="294217" y="75264"/>
                  </a:lnTo>
                  <a:lnTo>
                    <a:pt x="294217" y="32210"/>
                  </a:lnTo>
                  <a:lnTo>
                    <a:pt x="308128" y="30255"/>
                  </a:lnTo>
                  <a:lnTo>
                    <a:pt x="308128" y="24540"/>
                  </a:lnTo>
                  <a:lnTo>
                    <a:pt x="308128" y="24540"/>
                  </a:lnTo>
                  <a:lnTo>
                    <a:pt x="307696" y="24491"/>
                  </a:lnTo>
                  <a:lnTo>
                    <a:pt x="307264" y="24437"/>
                  </a:lnTo>
                  <a:lnTo>
                    <a:pt x="306443" y="24316"/>
                  </a:lnTo>
                  <a:lnTo>
                    <a:pt x="305622" y="24185"/>
                  </a:lnTo>
                  <a:lnTo>
                    <a:pt x="304845" y="24043"/>
                  </a:lnTo>
                  <a:lnTo>
                    <a:pt x="304067" y="23890"/>
                  </a:lnTo>
                  <a:lnTo>
                    <a:pt x="303311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3" y="22962"/>
                  </a:lnTo>
                  <a:lnTo>
                    <a:pt x="299855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2" y="21519"/>
                  </a:lnTo>
                  <a:lnTo>
                    <a:pt x="296485" y="21252"/>
                  </a:lnTo>
                  <a:lnTo>
                    <a:pt x="296010" y="20973"/>
                  </a:lnTo>
                  <a:lnTo>
                    <a:pt x="295557" y="20689"/>
                  </a:lnTo>
                  <a:lnTo>
                    <a:pt x="295146" y="20394"/>
                  </a:lnTo>
                  <a:lnTo>
                    <a:pt x="294757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7" y="19159"/>
                  </a:lnTo>
                  <a:lnTo>
                    <a:pt x="293548" y="18837"/>
                  </a:lnTo>
                  <a:lnTo>
                    <a:pt x="293310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5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2" y="16428"/>
                  </a:lnTo>
                  <a:lnTo>
                    <a:pt x="292662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5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0" y="14347"/>
                  </a:lnTo>
                  <a:lnTo>
                    <a:pt x="293548" y="14019"/>
                  </a:lnTo>
                  <a:lnTo>
                    <a:pt x="293807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57" y="12757"/>
                  </a:lnTo>
                  <a:lnTo>
                    <a:pt x="295146" y="12456"/>
                  </a:lnTo>
                  <a:lnTo>
                    <a:pt x="295557" y="12167"/>
                  </a:lnTo>
                  <a:lnTo>
                    <a:pt x="296010" y="11877"/>
                  </a:lnTo>
                  <a:lnTo>
                    <a:pt x="296485" y="11604"/>
                  </a:lnTo>
                  <a:lnTo>
                    <a:pt x="296982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5" y="10113"/>
                  </a:lnTo>
                  <a:lnTo>
                    <a:pt x="300503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1" y="9129"/>
                  </a:lnTo>
                  <a:lnTo>
                    <a:pt x="304067" y="8966"/>
                  </a:lnTo>
                  <a:lnTo>
                    <a:pt x="304845" y="8813"/>
                  </a:lnTo>
                  <a:lnTo>
                    <a:pt x="305622" y="8671"/>
                  </a:lnTo>
                  <a:lnTo>
                    <a:pt x="306443" y="8539"/>
                  </a:lnTo>
                  <a:lnTo>
                    <a:pt x="307264" y="8419"/>
                  </a:lnTo>
                  <a:lnTo>
                    <a:pt x="307696" y="8365"/>
                  </a:lnTo>
                  <a:lnTo>
                    <a:pt x="308128" y="8315"/>
                  </a:lnTo>
                  <a:lnTo>
                    <a:pt x="3081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 flipH="1">
              <a:off x="6116654" y="2309625"/>
              <a:ext cx="1181872" cy="258300"/>
            </a:xfrm>
            <a:custGeom>
              <a:avLst/>
              <a:gdLst/>
              <a:ahLst/>
              <a:cxnLst/>
              <a:rect l="l" t="t" r="r" b="b"/>
              <a:pathLst>
                <a:path w="175222" h="10332" fill="none" extrusionOk="0">
                  <a:moveTo>
                    <a:pt x="0" y="10331"/>
                  </a:moveTo>
                  <a:lnTo>
                    <a:pt x="0" y="1"/>
                  </a:lnTo>
                  <a:lnTo>
                    <a:pt x="175222" y="1"/>
                  </a:lnTo>
                  <a:lnTo>
                    <a:pt x="175222" y="10331"/>
                  </a:lnTo>
                  <a:lnTo>
                    <a:pt x="0" y="10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 flipH="1">
              <a:off x="7298520" y="2567900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 flipH="1">
              <a:off x="5429123" y="1357050"/>
              <a:ext cx="2191680" cy="2734200"/>
            </a:xfrm>
            <a:custGeom>
              <a:avLst/>
              <a:gdLst/>
              <a:ahLst/>
              <a:cxnLst/>
              <a:rect l="l" t="t" r="r" b="b"/>
              <a:pathLst>
                <a:path w="324934" h="109368" extrusionOk="0">
                  <a:moveTo>
                    <a:pt x="267088" y="13215"/>
                  </a:moveTo>
                  <a:lnTo>
                    <a:pt x="267088" y="14477"/>
                  </a:lnTo>
                  <a:lnTo>
                    <a:pt x="53094" y="14477"/>
                  </a:lnTo>
                  <a:lnTo>
                    <a:pt x="53094" y="13215"/>
                  </a:lnTo>
                  <a:close/>
                  <a:moveTo>
                    <a:pt x="267088" y="16602"/>
                  </a:moveTo>
                  <a:lnTo>
                    <a:pt x="267088" y="18121"/>
                  </a:lnTo>
                  <a:lnTo>
                    <a:pt x="53094" y="18121"/>
                  </a:lnTo>
                  <a:lnTo>
                    <a:pt x="53094" y="16602"/>
                  </a:lnTo>
                  <a:close/>
                  <a:moveTo>
                    <a:pt x="267088" y="20251"/>
                  </a:moveTo>
                  <a:lnTo>
                    <a:pt x="267088" y="21305"/>
                  </a:lnTo>
                  <a:lnTo>
                    <a:pt x="53094" y="21305"/>
                  </a:lnTo>
                  <a:lnTo>
                    <a:pt x="53094" y="20251"/>
                  </a:lnTo>
                  <a:close/>
                  <a:moveTo>
                    <a:pt x="279551" y="2131"/>
                  </a:moveTo>
                  <a:lnTo>
                    <a:pt x="280502" y="2141"/>
                  </a:lnTo>
                  <a:lnTo>
                    <a:pt x="281452" y="2152"/>
                  </a:lnTo>
                  <a:lnTo>
                    <a:pt x="282381" y="2174"/>
                  </a:lnTo>
                  <a:lnTo>
                    <a:pt x="283310" y="2202"/>
                  </a:lnTo>
                  <a:lnTo>
                    <a:pt x="284239" y="2234"/>
                  </a:lnTo>
                  <a:lnTo>
                    <a:pt x="285146" y="2267"/>
                  </a:lnTo>
                  <a:lnTo>
                    <a:pt x="286075" y="2311"/>
                  </a:lnTo>
                  <a:lnTo>
                    <a:pt x="286982" y="2360"/>
                  </a:lnTo>
                  <a:lnTo>
                    <a:pt x="287867" y="2415"/>
                  </a:lnTo>
                  <a:lnTo>
                    <a:pt x="288775" y="2475"/>
                  </a:lnTo>
                  <a:lnTo>
                    <a:pt x="289660" y="2540"/>
                  </a:lnTo>
                  <a:lnTo>
                    <a:pt x="290546" y="2611"/>
                  </a:lnTo>
                  <a:lnTo>
                    <a:pt x="291410" y="2688"/>
                  </a:lnTo>
                  <a:lnTo>
                    <a:pt x="292274" y="2764"/>
                  </a:lnTo>
                  <a:lnTo>
                    <a:pt x="293138" y="2852"/>
                  </a:lnTo>
                  <a:lnTo>
                    <a:pt x="293980" y="2945"/>
                  </a:lnTo>
                  <a:lnTo>
                    <a:pt x="294823" y="3043"/>
                  </a:lnTo>
                  <a:lnTo>
                    <a:pt x="295644" y="3147"/>
                  </a:lnTo>
                  <a:lnTo>
                    <a:pt x="296464" y="3250"/>
                  </a:lnTo>
                  <a:lnTo>
                    <a:pt x="297264" y="3365"/>
                  </a:lnTo>
                  <a:lnTo>
                    <a:pt x="298063" y="3485"/>
                  </a:lnTo>
                  <a:lnTo>
                    <a:pt x="298862" y="3606"/>
                  </a:lnTo>
                  <a:lnTo>
                    <a:pt x="299640" y="3731"/>
                  </a:lnTo>
                  <a:lnTo>
                    <a:pt x="300396" y="3868"/>
                  </a:lnTo>
                  <a:lnTo>
                    <a:pt x="301152" y="4004"/>
                  </a:lnTo>
                  <a:lnTo>
                    <a:pt x="301908" y="4146"/>
                  </a:lnTo>
                  <a:lnTo>
                    <a:pt x="302620" y="4294"/>
                  </a:lnTo>
                  <a:lnTo>
                    <a:pt x="303355" y="4447"/>
                  </a:lnTo>
                  <a:lnTo>
                    <a:pt x="304046" y="4605"/>
                  </a:lnTo>
                  <a:lnTo>
                    <a:pt x="304737" y="4769"/>
                  </a:lnTo>
                  <a:lnTo>
                    <a:pt x="305428" y="4938"/>
                  </a:lnTo>
                  <a:lnTo>
                    <a:pt x="306076" y="5108"/>
                  </a:lnTo>
                  <a:lnTo>
                    <a:pt x="306724" y="5283"/>
                  </a:lnTo>
                  <a:lnTo>
                    <a:pt x="307351" y="5463"/>
                  </a:lnTo>
                  <a:lnTo>
                    <a:pt x="307956" y="5643"/>
                  </a:lnTo>
                  <a:lnTo>
                    <a:pt x="308539" y="5829"/>
                  </a:lnTo>
                  <a:lnTo>
                    <a:pt x="309100" y="6015"/>
                  </a:lnTo>
                  <a:lnTo>
                    <a:pt x="309640" y="6206"/>
                  </a:lnTo>
                  <a:lnTo>
                    <a:pt x="310181" y="6403"/>
                  </a:lnTo>
                  <a:lnTo>
                    <a:pt x="310677" y="6599"/>
                  </a:lnTo>
                  <a:lnTo>
                    <a:pt x="311174" y="6796"/>
                  </a:lnTo>
                  <a:lnTo>
                    <a:pt x="311628" y="6998"/>
                  </a:lnTo>
                  <a:lnTo>
                    <a:pt x="312081" y="7206"/>
                  </a:lnTo>
                  <a:lnTo>
                    <a:pt x="312513" y="7408"/>
                  </a:lnTo>
                  <a:lnTo>
                    <a:pt x="312902" y="7621"/>
                  </a:lnTo>
                  <a:lnTo>
                    <a:pt x="313291" y="7834"/>
                  </a:lnTo>
                  <a:lnTo>
                    <a:pt x="313658" y="8047"/>
                  </a:lnTo>
                  <a:lnTo>
                    <a:pt x="314004" y="8260"/>
                  </a:lnTo>
                  <a:lnTo>
                    <a:pt x="314328" y="8478"/>
                  </a:lnTo>
                  <a:lnTo>
                    <a:pt x="314609" y="8702"/>
                  </a:lnTo>
                  <a:lnTo>
                    <a:pt x="314889" y="8921"/>
                  </a:lnTo>
                  <a:lnTo>
                    <a:pt x="315149" y="9150"/>
                  </a:lnTo>
                  <a:lnTo>
                    <a:pt x="315386" y="9374"/>
                  </a:lnTo>
                  <a:lnTo>
                    <a:pt x="315602" y="9604"/>
                  </a:lnTo>
                  <a:lnTo>
                    <a:pt x="315797" y="9833"/>
                  </a:lnTo>
                  <a:lnTo>
                    <a:pt x="315969" y="10063"/>
                  </a:lnTo>
                  <a:lnTo>
                    <a:pt x="316099" y="10292"/>
                  </a:lnTo>
                  <a:lnTo>
                    <a:pt x="316229" y="10527"/>
                  </a:lnTo>
                  <a:lnTo>
                    <a:pt x="316337" y="10762"/>
                  </a:lnTo>
                  <a:lnTo>
                    <a:pt x="316423" y="11002"/>
                  </a:lnTo>
                  <a:lnTo>
                    <a:pt x="316466" y="11237"/>
                  </a:lnTo>
                  <a:lnTo>
                    <a:pt x="316509" y="11478"/>
                  </a:lnTo>
                  <a:lnTo>
                    <a:pt x="316531" y="11718"/>
                  </a:lnTo>
                  <a:lnTo>
                    <a:pt x="316509" y="11964"/>
                  </a:lnTo>
                  <a:lnTo>
                    <a:pt x="316466" y="12210"/>
                  </a:lnTo>
                  <a:lnTo>
                    <a:pt x="316401" y="12450"/>
                  </a:lnTo>
                  <a:lnTo>
                    <a:pt x="316315" y="12696"/>
                  </a:lnTo>
                  <a:lnTo>
                    <a:pt x="316207" y="12936"/>
                  </a:lnTo>
                  <a:lnTo>
                    <a:pt x="316077" y="13177"/>
                  </a:lnTo>
                  <a:lnTo>
                    <a:pt x="315926" y="13412"/>
                  </a:lnTo>
                  <a:lnTo>
                    <a:pt x="315753" y="13646"/>
                  </a:lnTo>
                  <a:lnTo>
                    <a:pt x="315537" y="13881"/>
                  </a:lnTo>
                  <a:lnTo>
                    <a:pt x="315321" y="14111"/>
                  </a:lnTo>
                  <a:lnTo>
                    <a:pt x="315084" y="14340"/>
                  </a:lnTo>
                  <a:lnTo>
                    <a:pt x="314803" y="14564"/>
                  </a:lnTo>
                  <a:lnTo>
                    <a:pt x="314522" y="14788"/>
                  </a:lnTo>
                  <a:lnTo>
                    <a:pt x="314220" y="15012"/>
                  </a:lnTo>
                  <a:lnTo>
                    <a:pt x="313896" y="15231"/>
                  </a:lnTo>
                  <a:lnTo>
                    <a:pt x="313529" y="15444"/>
                  </a:lnTo>
                  <a:lnTo>
                    <a:pt x="313161" y="15657"/>
                  </a:lnTo>
                  <a:lnTo>
                    <a:pt x="312773" y="15870"/>
                  </a:lnTo>
                  <a:lnTo>
                    <a:pt x="312362" y="16077"/>
                  </a:lnTo>
                  <a:lnTo>
                    <a:pt x="311930" y="16285"/>
                  </a:lnTo>
                  <a:lnTo>
                    <a:pt x="311498" y="16487"/>
                  </a:lnTo>
                  <a:lnTo>
                    <a:pt x="311023" y="16684"/>
                  </a:lnTo>
                  <a:lnTo>
                    <a:pt x="310548" y="16880"/>
                  </a:lnTo>
                  <a:lnTo>
                    <a:pt x="310029" y="17077"/>
                  </a:lnTo>
                  <a:lnTo>
                    <a:pt x="309511" y="17263"/>
                  </a:lnTo>
                  <a:lnTo>
                    <a:pt x="308971" y="17449"/>
                  </a:lnTo>
                  <a:lnTo>
                    <a:pt x="308431" y="17634"/>
                  </a:lnTo>
                  <a:lnTo>
                    <a:pt x="307848" y="17815"/>
                  </a:lnTo>
                  <a:lnTo>
                    <a:pt x="307264" y="17989"/>
                  </a:lnTo>
                  <a:lnTo>
                    <a:pt x="306660" y="18164"/>
                  </a:lnTo>
                  <a:lnTo>
                    <a:pt x="306033" y="18328"/>
                  </a:lnTo>
                  <a:lnTo>
                    <a:pt x="305407" y="18498"/>
                  </a:lnTo>
                  <a:lnTo>
                    <a:pt x="304759" y="18656"/>
                  </a:lnTo>
                  <a:lnTo>
                    <a:pt x="304089" y="18814"/>
                  </a:lnTo>
                  <a:lnTo>
                    <a:pt x="303398" y="18967"/>
                  </a:lnTo>
                  <a:lnTo>
                    <a:pt x="302707" y="19115"/>
                  </a:lnTo>
                  <a:lnTo>
                    <a:pt x="301994" y="19257"/>
                  </a:lnTo>
                  <a:lnTo>
                    <a:pt x="301281" y="19399"/>
                  </a:lnTo>
                  <a:lnTo>
                    <a:pt x="300547" y="19535"/>
                  </a:lnTo>
                  <a:lnTo>
                    <a:pt x="299791" y="19667"/>
                  </a:lnTo>
                  <a:lnTo>
                    <a:pt x="299035" y="19792"/>
                  </a:lnTo>
                  <a:lnTo>
                    <a:pt x="298257" y="19918"/>
                  </a:lnTo>
                  <a:lnTo>
                    <a:pt x="297458" y="20033"/>
                  </a:lnTo>
                  <a:lnTo>
                    <a:pt x="296659" y="20147"/>
                  </a:lnTo>
                  <a:lnTo>
                    <a:pt x="295860" y="20257"/>
                  </a:lnTo>
                  <a:lnTo>
                    <a:pt x="295039" y="20360"/>
                  </a:lnTo>
                  <a:lnTo>
                    <a:pt x="294196" y="20459"/>
                  </a:lnTo>
                  <a:lnTo>
                    <a:pt x="293354" y="20552"/>
                  </a:lnTo>
                  <a:lnTo>
                    <a:pt x="292490" y="20639"/>
                  </a:lnTo>
                  <a:lnTo>
                    <a:pt x="291626" y="20726"/>
                  </a:lnTo>
                  <a:lnTo>
                    <a:pt x="290762" y="20803"/>
                  </a:lnTo>
                  <a:lnTo>
                    <a:pt x="289876" y="20874"/>
                  </a:lnTo>
                  <a:lnTo>
                    <a:pt x="288969" y="20945"/>
                  </a:lnTo>
                  <a:lnTo>
                    <a:pt x="288062" y="21005"/>
                  </a:lnTo>
                  <a:lnTo>
                    <a:pt x="287155" y="21060"/>
                  </a:lnTo>
                  <a:lnTo>
                    <a:pt x="286247" y="21114"/>
                  </a:lnTo>
                  <a:lnTo>
                    <a:pt x="285319" y="21158"/>
                  </a:lnTo>
                  <a:lnTo>
                    <a:pt x="284368" y="21196"/>
                  </a:lnTo>
                  <a:lnTo>
                    <a:pt x="283439" y="21229"/>
                  </a:lnTo>
                  <a:lnTo>
                    <a:pt x="282489" y="21256"/>
                  </a:lnTo>
                  <a:lnTo>
                    <a:pt x="281517" y="21278"/>
                  </a:lnTo>
                  <a:lnTo>
                    <a:pt x="280567" y="21295"/>
                  </a:lnTo>
                  <a:lnTo>
                    <a:pt x="279595" y="21305"/>
                  </a:lnTo>
                  <a:lnTo>
                    <a:pt x="275512" y="21305"/>
                  </a:lnTo>
                  <a:lnTo>
                    <a:pt x="275512" y="11090"/>
                  </a:lnTo>
                  <a:lnTo>
                    <a:pt x="44692" y="11090"/>
                  </a:lnTo>
                  <a:lnTo>
                    <a:pt x="44692" y="21305"/>
                  </a:lnTo>
                  <a:lnTo>
                    <a:pt x="31494" y="21305"/>
                  </a:lnTo>
                  <a:lnTo>
                    <a:pt x="31494" y="2131"/>
                  </a:lnTo>
                  <a:close/>
                  <a:moveTo>
                    <a:pt x="316531" y="29352"/>
                  </a:moveTo>
                  <a:lnTo>
                    <a:pt x="316531" y="40387"/>
                  </a:lnTo>
                  <a:lnTo>
                    <a:pt x="316164" y="40284"/>
                  </a:lnTo>
                  <a:lnTo>
                    <a:pt x="315797" y="40180"/>
                  </a:lnTo>
                  <a:lnTo>
                    <a:pt x="315429" y="40071"/>
                  </a:lnTo>
                  <a:lnTo>
                    <a:pt x="315084" y="39950"/>
                  </a:lnTo>
                  <a:lnTo>
                    <a:pt x="314760" y="39830"/>
                  </a:lnTo>
                  <a:lnTo>
                    <a:pt x="314414" y="39705"/>
                  </a:lnTo>
                  <a:lnTo>
                    <a:pt x="314090" y="39574"/>
                  </a:lnTo>
                  <a:lnTo>
                    <a:pt x="313766" y="39437"/>
                  </a:lnTo>
                  <a:lnTo>
                    <a:pt x="313464" y="39295"/>
                  </a:lnTo>
                  <a:lnTo>
                    <a:pt x="313140" y="39147"/>
                  </a:lnTo>
                  <a:lnTo>
                    <a:pt x="312859" y="39000"/>
                  </a:lnTo>
                  <a:lnTo>
                    <a:pt x="312578" y="38841"/>
                  </a:lnTo>
                  <a:lnTo>
                    <a:pt x="312297" y="38683"/>
                  </a:lnTo>
                  <a:lnTo>
                    <a:pt x="312038" y="38519"/>
                  </a:lnTo>
                  <a:lnTo>
                    <a:pt x="311779" y="38350"/>
                  </a:lnTo>
                  <a:lnTo>
                    <a:pt x="311541" y="38180"/>
                  </a:lnTo>
                  <a:lnTo>
                    <a:pt x="311304" y="38000"/>
                  </a:lnTo>
                  <a:lnTo>
                    <a:pt x="311088" y="37820"/>
                  </a:lnTo>
                  <a:lnTo>
                    <a:pt x="310872" y="37634"/>
                  </a:lnTo>
                  <a:lnTo>
                    <a:pt x="310677" y="37443"/>
                  </a:lnTo>
                  <a:lnTo>
                    <a:pt x="310505" y="37252"/>
                  </a:lnTo>
                  <a:lnTo>
                    <a:pt x="310332" y="37050"/>
                  </a:lnTo>
                  <a:lnTo>
                    <a:pt x="310181" y="36848"/>
                  </a:lnTo>
                  <a:lnTo>
                    <a:pt x="310029" y="36645"/>
                  </a:lnTo>
                  <a:lnTo>
                    <a:pt x="309900" y="36432"/>
                  </a:lnTo>
                  <a:lnTo>
                    <a:pt x="309792" y="36219"/>
                  </a:lnTo>
                  <a:lnTo>
                    <a:pt x="309705" y="36006"/>
                  </a:lnTo>
                  <a:lnTo>
                    <a:pt x="309619" y="35782"/>
                  </a:lnTo>
                  <a:lnTo>
                    <a:pt x="309554" y="35558"/>
                  </a:lnTo>
                  <a:lnTo>
                    <a:pt x="309511" y="35334"/>
                  </a:lnTo>
                  <a:lnTo>
                    <a:pt x="309489" y="35099"/>
                  </a:lnTo>
                  <a:lnTo>
                    <a:pt x="309489" y="34870"/>
                  </a:lnTo>
                  <a:lnTo>
                    <a:pt x="309489" y="34635"/>
                  </a:lnTo>
                  <a:lnTo>
                    <a:pt x="309511" y="34406"/>
                  </a:lnTo>
                  <a:lnTo>
                    <a:pt x="309554" y="34176"/>
                  </a:lnTo>
                  <a:lnTo>
                    <a:pt x="309619" y="33952"/>
                  </a:lnTo>
                  <a:lnTo>
                    <a:pt x="309705" y="33734"/>
                  </a:lnTo>
                  <a:lnTo>
                    <a:pt x="309792" y="33515"/>
                  </a:lnTo>
                  <a:lnTo>
                    <a:pt x="309900" y="33302"/>
                  </a:lnTo>
                  <a:lnTo>
                    <a:pt x="310029" y="33094"/>
                  </a:lnTo>
                  <a:lnTo>
                    <a:pt x="310181" y="32887"/>
                  </a:lnTo>
                  <a:lnTo>
                    <a:pt x="310332" y="32685"/>
                  </a:lnTo>
                  <a:lnTo>
                    <a:pt x="310505" y="32488"/>
                  </a:lnTo>
                  <a:lnTo>
                    <a:pt x="310677" y="32291"/>
                  </a:lnTo>
                  <a:lnTo>
                    <a:pt x="310872" y="32106"/>
                  </a:lnTo>
                  <a:lnTo>
                    <a:pt x="311088" y="31920"/>
                  </a:lnTo>
                  <a:lnTo>
                    <a:pt x="311304" y="31734"/>
                  </a:lnTo>
                  <a:lnTo>
                    <a:pt x="311541" y="31559"/>
                  </a:lnTo>
                  <a:lnTo>
                    <a:pt x="311779" y="31385"/>
                  </a:lnTo>
                  <a:lnTo>
                    <a:pt x="312038" y="31215"/>
                  </a:lnTo>
                  <a:lnTo>
                    <a:pt x="312297" y="31051"/>
                  </a:lnTo>
                  <a:lnTo>
                    <a:pt x="312578" y="30893"/>
                  </a:lnTo>
                  <a:lnTo>
                    <a:pt x="312859" y="30740"/>
                  </a:lnTo>
                  <a:lnTo>
                    <a:pt x="313140" y="30587"/>
                  </a:lnTo>
                  <a:lnTo>
                    <a:pt x="313464" y="30445"/>
                  </a:lnTo>
                  <a:lnTo>
                    <a:pt x="313766" y="30303"/>
                  </a:lnTo>
                  <a:lnTo>
                    <a:pt x="314090" y="30166"/>
                  </a:lnTo>
                  <a:lnTo>
                    <a:pt x="314414" y="30035"/>
                  </a:lnTo>
                  <a:lnTo>
                    <a:pt x="314760" y="29910"/>
                  </a:lnTo>
                  <a:lnTo>
                    <a:pt x="315084" y="29784"/>
                  </a:lnTo>
                  <a:lnTo>
                    <a:pt x="315429" y="29669"/>
                  </a:lnTo>
                  <a:lnTo>
                    <a:pt x="315797" y="29560"/>
                  </a:lnTo>
                  <a:lnTo>
                    <a:pt x="316164" y="29451"/>
                  </a:lnTo>
                  <a:lnTo>
                    <a:pt x="316531" y="29352"/>
                  </a:lnTo>
                  <a:close/>
                  <a:moveTo>
                    <a:pt x="316531" y="51128"/>
                  </a:moveTo>
                  <a:lnTo>
                    <a:pt x="316531" y="89319"/>
                  </a:lnTo>
                  <a:lnTo>
                    <a:pt x="311045" y="90089"/>
                  </a:lnTo>
                  <a:lnTo>
                    <a:pt x="311045" y="51898"/>
                  </a:lnTo>
                  <a:lnTo>
                    <a:pt x="316531" y="51128"/>
                  </a:lnTo>
                  <a:close/>
                  <a:moveTo>
                    <a:pt x="316531" y="18443"/>
                  </a:moveTo>
                  <a:lnTo>
                    <a:pt x="316531" y="26757"/>
                  </a:lnTo>
                  <a:lnTo>
                    <a:pt x="316099" y="26807"/>
                  </a:lnTo>
                  <a:lnTo>
                    <a:pt x="315667" y="26861"/>
                  </a:lnTo>
                  <a:lnTo>
                    <a:pt x="314846" y="26981"/>
                  </a:lnTo>
                  <a:lnTo>
                    <a:pt x="314025" y="27113"/>
                  </a:lnTo>
                  <a:lnTo>
                    <a:pt x="313248" y="27255"/>
                  </a:lnTo>
                  <a:lnTo>
                    <a:pt x="312470" y="27408"/>
                  </a:lnTo>
                  <a:lnTo>
                    <a:pt x="311714" y="27571"/>
                  </a:lnTo>
                  <a:lnTo>
                    <a:pt x="310980" y="27746"/>
                  </a:lnTo>
                  <a:lnTo>
                    <a:pt x="310267" y="27932"/>
                  </a:lnTo>
                  <a:lnTo>
                    <a:pt x="309576" y="28129"/>
                  </a:lnTo>
                  <a:lnTo>
                    <a:pt x="308906" y="28336"/>
                  </a:lnTo>
                  <a:lnTo>
                    <a:pt x="308258" y="28555"/>
                  </a:lnTo>
                  <a:lnTo>
                    <a:pt x="307632" y="28779"/>
                  </a:lnTo>
                  <a:lnTo>
                    <a:pt x="307027" y="29014"/>
                  </a:lnTo>
                  <a:lnTo>
                    <a:pt x="306444" y="29259"/>
                  </a:lnTo>
                  <a:lnTo>
                    <a:pt x="305904" y="29511"/>
                  </a:lnTo>
                  <a:lnTo>
                    <a:pt x="305385" y="29773"/>
                  </a:lnTo>
                  <a:lnTo>
                    <a:pt x="304888" y="30046"/>
                  </a:lnTo>
                  <a:lnTo>
                    <a:pt x="304413" y="30319"/>
                  </a:lnTo>
                  <a:lnTo>
                    <a:pt x="303960" y="30609"/>
                  </a:lnTo>
                  <a:lnTo>
                    <a:pt x="303549" y="30898"/>
                  </a:lnTo>
                  <a:lnTo>
                    <a:pt x="303160" y="31199"/>
                  </a:lnTo>
                  <a:lnTo>
                    <a:pt x="302815" y="31505"/>
                  </a:lnTo>
                  <a:lnTo>
                    <a:pt x="302491" y="31816"/>
                  </a:lnTo>
                  <a:lnTo>
                    <a:pt x="302210" y="32133"/>
                  </a:lnTo>
                  <a:lnTo>
                    <a:pt x="301951" y="32461"/>
                  </a:lnTo>
                  <a:lnTo>
                    <a:pt x="301713" y="32789"/>
                  </a:lnTo>
                  <a:lnTo>
                    <a:pt x="301519" y="33122"/>
                  </a:lnTo>
                  <a:lnTo>
                    <a:pt x="301368" y="33466"/>
                  </a:lnTo>
                  <a:lnTo>
                    <a:pt x="301238" y="33810"/>
                  </a:lnTo>
                  <a:lnTo>
                    <a:pt x="301152" y="34160"/>
                  </a:lnTo>
                  <a:lnTo>
                    <a:pt x="301087" y="34509"/>
                  </a:lnTo>
                  <a:lnTo>
                    <a:pt x="301065" y="34870"/>
                  </a:lnTo>
                  <a:lnTo>
                    <a:pt x="301087" y="35225"/>
                  </a:lnTo>
                  <a:lnTo>
                    <a:pt x="301152" y="35580"/>
                  </a:lnTo>
                  <a:lnTo>
                    <a:pt x="301238" y="35924"/>
                  </a:lnTo>
                  <a:lnTo>
                    <a:pt x="301368" y="36274"/>
                  </a:lnTo>
                  <a:lnTo>
                    <a:pt x="301519" y="36613"/>
                  </a:lnTo>
                  <a:lnTo>
                    <a:pt x="301713" y="36946"/>
                  </a:lnTo>
                  <a:lnTo>
                    <a:pt x="301951" y="37279"/>
                  </a:lnTo>
                  <a:lnTo>
                    <a:pt x="302210" y="37601"/>
                  </a:lnTo>
                  <a:lnTo>
                    <a:pt x="302491" y="37918"/>
                  </a:lnTo>
                  <a:lnTo>
                    <a:pt x="302815" y="38230"/>
                  </a:lnTo>
                  <a:lnTo>
                    <a:pt x="303160" y="38541"/>
                  </a:lnTo>
                  <a:lnTo>
                    <a:pt x="303549" y="38836"/>
                  </a:lnTo>
                  <a:lnTo>
                    <a:pt x="303960" y="39131"/>
                  </a:lnTo>
                  <a:lnTo>
                    <a:pt x="304413" y="39415"/>
                  </a:lnTo>
                  <a:lnTo>
                    <a:pt x="304888" y="39694"/>
                  </a:lnTo>
                  <a:lnTo>
                    <a:pt x="305385" y="39961"/>
                  </a:lnTo>
                  <a:lnTo>
                    <a:pt x="305904" y="40224"/>
                  </a:lnTo>
                  <a:lnTo>
                    <a:pt x="306444" y="40480"/>
                  </a:lnTo>
                  <a:lnTo>
                    <a:pt x="307027" y="40726"/>
                  </a:lnTo>
                  <a:lnTo>
                    <a:pt x="307632" y="40961"/>
                  </a:lnTo>
                  <a:lnTo>
                    <a:pt x="308258" y="41185"/>
                  </a:lnTo>
                  <a:lnTo>
                    <a:pt x="308906" y="41404"/>
                  </a:lnTo>
                  <a:lnTo>
                    <a:pt x="309576" y="41611"/>
                  </a:lnTo>
                  <a:lnTo>
                    <a:pt x="310267" y="41808"/>
                  </a:lnTo>
                  <a:lnTo>
                    <a:pt x="310980" y="41994"/>
                  </a:lnTo>
                  <a:lnTo>
                    <a:pt x="311714" y="42168"/>
                  </a:lnTo>
                  <a:lnTo>
                    <a:pt x="312470" y="42332"/>
                  </a:lnTo>
                  <a:lnTo>
                    <a:pt x="313248" y="42485"/>
                  </a:lnTo>
                  <a:lnTo>
                    <a:pt x="314025" y="42627"/>
                  </a:lnTo>
                  <a:lnTo>
                    <a:pt x="314846" y="42758"/>
                  </a:lnTo>
                  <a:lnTo>
                    <a:pt x="315667" y="42879"/>
                  </a:lnTo>
                  <a:lnTo>
                    <a:pt x="316099" y="42933"/>
                  </a:lnTo>
                  <a:lnTo>
                    <a:pt x="316531" y="42982"/>
                  </a:lnTo>
                  <a:lnTo>
                    <a:pt x="316531" y="48697"/>
                  </a:lnTo>
                  <a:lnTo>
                    <a:pt x="302620" y="50652"/>
                  </a:lnTo>
                  <a:lnTo>
                    <a:pt x="302620" y="93706"/>
                  </a:lnTo>
                  <a:lnTo>
                    <a:pt x="316531" y="91755"/>
                  </a:lnTo>
                  <a:lnTo>
                    <a:pt x="316531" y="97847"/>
                  </a:lnTo>
                  <a:lnTo>
                    <a:pt x="316509" y="98087"/>
                  </a:lnTo>
                  <a:lnTo>
                    <a:pt x="316466" y="98327"/>
                  </a:lnTo>
                  <a:lnTo>
                    <a:pt x="316401" y="98568"/>
                  </a:lnTo>
                  <a:lnTo>
                    <a:pt x="316337" y="98808"/>
                  </a:lnTo>
                  <a:lnTo>
                    <a:pt x="316229" y="99043"/>
                  </a:lnTo>
                  <a:lnTo>
                    <a:pt x="316099" y="99278"/>
                  </a:lnTo>
                  <a:lnTo>
                    <a:pt x="315948" y="99507"/>
                  </a:lnTo>
                  <a:lnTo>
                    <a:pt x="315775" y="99737"/>
                  </a:lnTo>
                  <a:lnTo>
                    <a:pt x="315559" y="99966"/>
                  </a:lnTo>
                  <a:lnTo>
                    <a:pt x="315343" y="100190"/>
                  </a:lnTo>
                  <a:lnTo>
                    <a:pt x="315105" y="100414"/>
                  </a:lnTo>
                  <a:lnTo>
                    <a:pt x="314846" y="100638"/>
                  </a:lnTo>
                  <a:lnTo>
                    <a:pt x="314565" y="100857"/>
                  </a:lnTo>
                  <a:lnTo>
                    <a:pt x="314263" y="101075"/>
                  </a:lnTo>
                  <a:lnTo>
                    <a:pt x="313939" y="101288"/>
                  </a:lnTo>
                  <a:lnTo>
                    <a:pt x="313593" y="101501"/>
                  </a:lnTo>
                  <a:lnTo>
                    <a:pt x="313226" y="101709"/>
                  </a:lnTo>
                  <a:lnTo>
                    <a:pt x="312859" y="101917"/>
                  </a:lnTo>
                  <a:lnTo>
                    <a:pt x="312449" y="102119"/>
                  </a:lnTo>
                  <a:lnTo>
                    <a:pt x="312038" y="102321"/>
                  </a:lnTo>
                  <a:lnTo>
                    <a:pt x="311585" y="102517"/>
                  </a:lnTo>
                  <a:lnTo>
                    <a:pt x="311131" y="102714"/>
                  </a:lnTo>
                  <a:lnTo>
                    <a:pt x="310656" y="102905"/>
                  </a:lnTo>
                  <a:lnTo>
                    <a:pt x="310159" y="103097"/>
                  </a:lnTo>
                  <a:lnTo>
                    <a:pt x="309662" y="103282"/>
                  </a:lnTo>
                  <a:lnTo>
                    <a:pt x="309122" y="103463"/>
                  </a:lnTo>
                  <a:lnTo>
                    <a:pt x="308582" y="103643"/>
                  </a:lnTo>
                  <a:lnTo>
                    <a:pt x="308020" y="103818"/>
                  </a:lnTo>
                  <a:lnTo>
                    <a:pt x="307459" y="103992"/>
                  </a:lnTo>
                  <a:lnTo>
                    <a:pt x="306854" y="104162"/>
                  </a:lnTo>
                  <a:lnTo>
                    <a:pt x="306249" y="104326"/>
                  </a:lnTo>
                  <a:lnTo>
                    <a:pt x="305623" y="104490"/>
                  </a:lnTo>
                  <a:lnTo>
                    <a:pt x="304996" y="104643"/>
                  </a:lnTo>
                  <a:lnTo>
                    <a:pt x="304348" y="104796"/>
                  </a:lnTo>
                  <a:lnTo>
                    <a:pt x="303679" y="104948"/>
                  </a:lnTo>
                  <a:lnTo>
                    <a:pt x="302988" y="105096"/>
                  </a:lnTo>
                  <a:lnTo>
                    <a:pt x="302296" y="105233"/>
                  </a:lnTo>
                  <a:lnTo>
                    <a:pt x="301584" y="105375"/>
                  </a:lnTo>
                  <a:lnTo>
                    <a:pt x="300871" y="105506"/>
                  </a:lnTo>
                  <a:lnTo>
                    <a:pt x="300136" y="105637"/>
                  </a:lnTo>
                  <a:lnTo>
                    <a:pt x="299380" y="105757"/>
                  </a:lnTo>
                  <a:lnTo>
                    <a:pt x="298624" y="105877"/>
                  </a:lnTo>
                  <a:lnTo>
                    <a:pt x="297847" y="105997"/>
                  </a:lnTo>
                  <a:lnTo>
                    <a:pt x="297069" y="106107"/>
                  </a:lnTo>
                  <a:lnTo>
                    <a:pt x="296270" y="106210"/>
                  </a:lnTo>
                  <a:lnTo>
                    <a:pt x="295471" y="106314"/>
                  </a:lnTo>
                  <a:lnTo>
                    <a:pt x="294650" y="106413"/>
                  </a:lnTo>
                  <a:lnTo>
                    <a:pt x="293829" y="106500"/>
                  </a:lnTo>
                  <a:lnTo>
                    <a:pt x="292987" y="106587"/>
                  </a:lnTo>
                  <a:lnTo>
                    <a:pt x="292144" y="106669"/>
                  </a:lnTo>
                  <a:lnTo>
                    <a:pt x="291280" y="106746"/>
                  </a:lnTo>
                  <a:lnTo>
                    <a:pt x="290416" y="106817"/>
                  </a:lnTo>
                  <a:lnTo>
                    <a:pt x="289531" y="106882"/>
                  </a:lnTo>
                  <a:lnTo>
                    <a:pt x="288645" y="106942"/>
                  </a:lnTo>
                  <a:lnTo>
                    <a:pt x="287759" y="107003"/>
                  </a:lnTo>
                  <a:lnTo>
                    <a:pt x="286852" y="107052"/>
                  </a:lnTo>
                  <a:lnTo>
                    <a:pt x="285945" y="107095"/>
                  </a:lnTo>
                  <a:lnTo>
                    <a:pt x="285038" y="107134"/>
                  </a:lnTo>
                  <a:lnTo>
                    <a:pt x="284109" y="107166"/>
                  </a:lnTo>
                  <a:lnTo>
                    <a:pt x="283180" y="107194"/>
                  </a:lnTo>
                  <a:lnTo>
                    <a:pt x="282230" y="107216"/>
                  </a:lnTo>
                  <a:lnTo>
                    <a:pt x="281301" y="107227"/>
                  </a:lnTo>
                  <a:lnTo>
                    <a:pt x="280351" y="107237"/>
                  </a:lnTo>
                  <a:lnTo>
                    <a:pt x="279379" y="107243"/>
                  </a:lnTo>
                  <a:lnTo>
                    <a:pt x="8403" y="107243"/>
                  </a:lnTo>
                  <a:lnTo>
                    <a:pt x="8403" y="23436"/>
                  </a:lnTo>
                  <a:lnTo>
                    <a:pt x="278601" y="23436"/>
                  </a:lnTo>
                  <a:lnTo>
                    <a:pt x="280070" y="23431"/>
                  </a:lnTo>
                  <a:lnTo>
                    <a:pt x="281517" y="23414"/>
                  </a:lnTo>
                  <a:lnTo>
                    <a:pt x="282964" y="23381"/>
                  </a:lnTo>
                  <a:lnTo>
                    <a:pt x="284390" y="23343"/>
                  </a:lnTo>
                  <a:lnTo>
                    <a:pt x="285815" y="23294"/>
                  </a:lnTo>
                  <a:lnTo>
                    <a:pt x="287198" y="23234"/>
                  </a:lnTo>
                  <a:lnTo>
                    <a:pt x="288602" y="23163"/>
                  </a:lnTo>
                  <a:lnTo>
                    <a:pt x="289963" y="23081"/>
                  </a:lnTo>
                  <a:lnTo>
                    <a:pt x="291323" y="22988"/>
                  </a:lnTo>
                  <a:lnTo>
                    <a:pt x="292663" y="22884"/>
                  </a:lnTo>
                  <a:lnTo>
                    <a:pt x="293980" y="22775"/>
                  </a:lnTo>
                  <a:lnTo>
                    <a:pt x="295276" y="22649"/>
                  </a:lnTo>
                  <a:lnTo>
                    <a:pt x="296572" y="22518"/>
                  </a:lnTo>
                  <a:lnTo>
                    <a:pt x="297825" y="22376"/>
                  </a:lnTo>
                  <a:lnTo>
                    <a:pt x="299078" y="22229"/>
                  </a:lnTo>
                  <a:lnTo>
                    <a:pt x="300288" y="22070"/>
                  </a:lnTo>
                  <a:lnTo>
                    <a:pt x="301497" y="21901"/>
                  </a:lnTo>
                  <a:lnTo>
                    <a:pt x="302685" y="21726"/>
                  </a:lnTo>
                  <a:lnTo>
                    <a:pt x="303830" y="21540"/>
                  </a:lnTo>
                  <a:lnTo>
                    <a:pt x="304975" y="21349"/>
                  </a:lnTo>
                  <a:lnTo>
                    <a:pt x="306076" y="21147"/>
                  </a:lnTo>
                  <a:lnTo>
                    <a:pt x="307178" y="20939"/>
                  </a:lnTo>
                  <a:lnTo>
                    <a:pt x="308236" y="20721"/>
                  </a:lnTo>
                  <a:lnTo>
                    <a:pt x="309273" y="20497"/>
                  </a:lnTo>
                  <a:lnTo>
                    <a:pt x="310267" y="20262"/>
                  </a:lnTo>
                  <a:lnTo>
                    <a:pt x="311261" y="20022"/>
                  </a:lnTo>
                  <a:lnTo>
                    <a:pt x="312211" y="19776"/>
                  </a:lnTo>
                  <a:lnTo>
                    <a:pt x="313118" y="19525"/>
                  </a:lnTo>
                  <a:lnTo>
                    <a:pt x="314025" y="19262"/>
                  </a:lnTo>
                  <a:lnTo>
                    <a:pt x="314889" y="18995"/>
                  </a:lnTo>
                  <a:lnTo>
                    <a:pt x="315710" y="18721"/>
                  </a:lnTo>
                  <a:lnTo>
                    <a:pt x="316531" y="18443"/>
                  </a:lnTo>
                  <a:close/>
                  <a:moveTo>
                    <a:pt x="23070" y="0"/>
                  </a:moveTo>
                  <a:lnTo>
                    <a:pt x="23070" y="21305"/>
                  </a:lnTo>
                  <a:lnTo>
                    <a:pt x="1" y="21305"/>
                  </a:lnTo>
                  <a:lnTo>
                    <a:pt x="1" y="109368"/>
                  </a:lnTo>
                  <a:lnTo>
                    <a:pt x="279379" y="109368"/>
                  </a:lnTo>
                  <a:lnTo>
                    <a:pt x="280567" y="109363"/>
                  </a:lnTo>
                  <a:lnTo>
                    <a:pt x="281733" y="109352"/>
                  </a:lnTo>
                  <a:lnTo>
                    <a:pt x="282878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9" y="109133"/>
                  </a:lnTo>
                  <a:lnTo>
                    <a:pt x="289660" y="109073"/>
                  </a:lnTo>
                  <a:lnTo>
                    <a:pt x="290762" y="109002"/>
                  </a:lnTo>
                  <a:lnTo>
                    <a:pt x="291842" y="108931"/>
                  </a:lnTo>
                  <a:lnTo>
                    <a:pt x="292922" y="108849"/>
                  </a:lnTo>
                  <a:lnTo>
                    <a:pt x="293980" y="108762"/>
                  </a:lnTo>
                  <a:lnTo>
                    <a:pt x="295039" y="108669"/>
                  </a:lnTo>
                  <a:lnTo>
                    <a:pt x="296076" y="108565"/>
                  </a:lnTo>
                  <a:lnTo>
                    <a:pt x="297091" y="108461"/>
                  </a:lnTo>
                  <a:lnTo>
                    <a:pt x="298106" y="108346"/>
                  </a:lnTo>
                  <a:lnTo>
                    <a:pt x="299121" y="108232"/>
                  </a:lnTo>
                  <a:lnTo>
                    <a:pt x="300093" y="108106"/>
                  </a:lnTo>
                  <a:lnTo>
                    <a:pt x="301087" y="107975"/>
                  </a:lnTo>
                  <a:lnTo>
                    <a:pt x="302037" y="107838"/>
                  </a:lnTo>
                  <a:lnTo>
                    <a:pt x="302988" y="107696"/>
                  </a:lnTo>
                  <a:lnTo>
                    <a:pt x="303916" y="107549"/>
                  </a:lnTo>
                  <a:lnTo>
                    <a:pt x="304824" y="107396"/>
                  </a:lnTo>
                  <a:lnTo>
                    <a:pt x="305731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65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5" y="105992"/>
                  </a:lnTo>
                  <a:lnTo>
                    <a:pt x="312341" y="105790"/>
                  </a:lnTo>
                  <a:lnTo>
                    <a:pt x="313075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6" y="104282"/>
                  </a:lnTo>
                  <a:lnTo>
                    <a:pt x="317741" y="104053"/>
                  </a:lnTo>
                  <a:lnTo>
                    <a:pt x="318324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4" y="103086"/>
                  </a:lnTo>
                  <a:lnTo>
                    <a:pt x="320441" y="102834"/>
                  </a:lnTo>
                  <a:lnTo>
                    <a:pt x="320894" y="102583"/>
                  </a:lnTo>
                  <a:lnTo>
                    <a:pt x="321348" y="102326"/>
                  </a:lnTo>
                  <a:lnTo>
                    <a:pt x="321758" y="102070"/>
                  </a:lnTo>
                  <a:lnTo>
                    <a:pt x="322169" y="101802"/>
                  </a:lnTo>
                  <a:lnTo>
                    <a:pt x="322536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5" y="100163"/>
                  </a:lnTo>
                  <a:lnTo>
                    <a:pt x="324221" y="99884"/>
                  </a:lnTo>
                  <a:lnTo>
                    <a:pt x="324393" y="99600"/>
                  </a:lnTo>
                  <a:lnTo>
                    <a:pt x="324566" y="99311"/>
                  </a:lnTo>
                  <a:lnTo>
                    <a:pt x="324696" y="99021"/>
                  </a:lnTo>
                  <a:lnTo>
                    <a:pt x="324804" y="98732"/>
                  </a:lnTo>
                  <a:lnTo>
                    <a:pt x="324869" y="98437"/>
                  </a:lnTo>
                  <a:lnTo>
                    <a:pt x="324912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12" y="11423"/>
                  </a:lnTo>
                  <a:lnTo>
                    <a:pt x="324869" y="11133"/>
                  </a:lnTo>
                  <a:lnTo>
                    <a:pt x="324804" y="10838"/>
                  </a:lnTo>
                  <a:lnTo>
                    <a:pt x="324696" y="10554"/>
                  </a:lnTo>
                  <a:lnTo>
                    <a:pt x="324588" y="10265"/>
                  </a:lnTo>
                  <a:lnTo>
                    <a:pt x="324437" y="9981"/>
                  </a:lnTo>
                  <a:lnTo>
                    <a:pt x="324242" y="9697"/>
                  </a:lnTo>
                  <a:lnTo>
                    <a:pt x="324048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9" y="8577"/>
                  </a:lnTo>
                  <a:lnTo>
                    <a:pt x="322946" y="8304"/>
                  </a:lnTo>
                  <a:lnTo>
                    <a:pt x="322601" y="8031"/>
                  </a:lnTo>
                  <a:lnTo>
                    <a:pt x="322233" y="7763"/>
                  </a:lnTo>
                  <a:lnTo>
                    <a:pt x="321845" y="7495"/>
                  </a:lnTo>
                  <a:lnTo>
                    <a:pt x="321434" y="7233"/>
                  </a:lnTo>
                  <a:lnTo>
                    <a:pt x="320981" y="6971"/>
                  </a:lnTo>
                  <a:lnTo>
                    <a:pt x="320505" y="6708"/>
                  </a:lnTo>
                  <a:lnTo>
                    <a:pt x="320030" y="6452"/>
                  </a:lnTo>
                  <a:lnTo>
                    <a:pt x="319490" y="6200"/>
                  </a:lnTo>
                  <a:lnTo>
                    <a:pt x="318950" y="5949"/>
                  </a:lnTo>
                  <a:lnTo>
                    <a:pt x="318389" y="5703"/>
                  </a:lnTo>
                  <a:lnTo>
                    <a:pt x="317784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3" y="4075"/>
                  </a:lnTo>
                  <a:lnTo>
                    <a:pt x="312945" y="3857"/>
                  </a:lnTo>
                  <a:lnTo>
                    <a:pt x="312168" y="3644"/>
                  </a:lnTo>
                  <a:lnTo>
                    <a:pt x="311369" y="3431"/>
                  </a:lnTo>
                  <a:lnTo>
                    <a:pt x="310526" y="3229"/>
                  </a:lnTo>
                  <a:lnTo>
                    <a:pt x="309684" y="3032"/>
                  </a:lnTo>
                  <a:lnTo>
                    <a:pt x="308820" y="2835"/>
                  </a:lnTo>
                  <a:lnTo>
                    <a:pt x="307956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284" y="1961"/>
                  </a:lnTo>
                  <a:lnTo>
                    <a:pt x="303355" y="1808"/>
                  </a:lnTo>
                  <a:lnTo>
                    <a:pt x="302383" y="1655"/>
                  </a:lnTo>
                  <a:lnTo>
                    <a:pt x="301411" y="1513"/>
                  </a:lnTo>
                  <a:lnTo>
                    <a:pt x="300417" y="1377"/>
                  </a:lnTo>
                  <a:lnTo>
                    <a:pt x="299424" y="1246"/>
                  </a:lnTo>
                  <a:lnTo>
                    <a:pt x="298408" y="1120"/>
                  </a:lnTo>
                  <a:lnTo>
                    <a:pt x="297372" y="1000"/>
                  </a:lnTo>
                  <a:lnTo>
                    <a:pt x="296356" y="885"/>
                  </a:lnTo>
                  <a:lnTo>
                    <a:pt x="295298" y="781"/>
                  </a:lnTo>
                  <a:lnTo>
                    <a:pt x="294240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8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70" y="131"/>
                  </a:lnTo>
                  <a:lnTo>
                    <a:pt x="284347" y="87"/>
                  </a:lnTo>
                  <a:lnTo>
                    <a:pt x="283202" y="60"/>
                  </a:lnTo>
                  <a:lnTo>
                    <a:pt x="282079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 flipH="1">
              <a:off x="5485801" y="1410300"/>
              <a:ext cx="1922581" cy="47940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285038" y="9588"/>
                  </a:moveTo>
                  <a:lnTo>
                    <a:pt x="285038" y="9588"/>
                  </a:lnTo>
                  <a:lnTo>
                    <a:pt x="285016" y="9834"/>
                  </a:lnTo>
                  <a:lnTo>
                    <a:pt x="284973" y="10080"/>
                  </a:lnTo>
                  <a:lnTo>
                    <a:pt x="284908" y="10320"/>
                  </a:lnTo>
                  <a:lnTo>
                    <a:pt x="284822" y="10566"/>
                  </a:lnTo>
                  <a:lnTo>
                    <a:pt x="284714" y="10806"/>
                  </a:lnTo>
                  <a:lnTo>
                    <a:pt x="284584" y="11047"/>
                  </a:lnTo>
                  <a:lnTo>
                    <a:pt x="284433" y="11282"/>
                  </a:lnTo>
                  <a:lnTo>
                    <a:pt x="284260" y="11516"/>
                  </a:lnTo>
                  <a:lnTo>
                    <a:pt x="284044" y="11751"/>
                  </a:lnTo>
                  <a:lnTo>
                    <a:pt x="283828" y="11981"/>
                  </a:lnTo>
                  <a:lnTo>
                    <a:pt x="283591" y="12210"/>
                  </a:lnTo>
                  <a:lnTo>
                    <a:pt x="283310" y="12434"/>
                  </a:lnTo>
                  <a:lnTo>
                    <a:pt x="283029" y="12658"/>
                  </a:lnTo>
                  <a:lnTo>
                    <a:pt x="282727" y="12882"/>
                  </a:lnTo>
                  <a:lnTo>
                    <a:pt x="282403" y="13101"/>
                  </a:lnTo>
                  <a:lnTo>
                    <a:pt x="282036" y="13314"/>
                  </a:lnTo>
                  <a:lnTo>
                    <a:pt x="281668" y="13527"/>
                  </a:lnTo>
                  <a:lnTo>
                    <a:pt x="281280" y="13740"/>
                  </a:lnTo>
                  <a:lnTo>
                    <a:pt x="280869" y="13947"/>
                  </a:lnTo>
                  <a:lnTo>
                    <a:pt x="280437" y="14155"/>
                  </a:lnTo>
                  <a:lnTo>
                    <a:pt x="280005" y="14357"/>
                  </a:lnTo>
                  <a:lnTo>
                    <a:pt x="279530" y="14554"/>
                  </a:lnTo>
                  <a:lnTo>
                    <a:pt x="279055" y="14750"/>
                  </a:lnTo>
                  <a:lnTo>
                    <a:pt x="278536" y="14947"/>
                  </a:lnTo>
                  <a:lnTo>
                    <a:pt x="278018" y="15133"/>
                  </a:lnTo>
                  <a:lnTo>
                    <a:pt x="277478" y="15319"/>
                  </a:lnTo>
                  <a:lnTo>
                    <a:pt x="276938" y="15504"/>
                  </a:lnTo>
                  <a:lnTo>
                    <a:pt x="276355" y="15685"/>
                  </a:lnTo>
                  <a:lnTo>
                    <a:pt x="275771" y="15859"/>
                  </a:lnTo>
                  <a:lnTo>
                    <a:pt x="275167" y="16034"/>
                  </a:lnTo>
                  <a:lnTo>
                    <a:pt x="274540" y="16198"/>
                  </a:lnTo>
                  <a:lnTo>
                    <a:pt x="273914" y="16368"/>
                  </a:lnTo>
                  <a:lnTo>
                    <a:pt x="273266" y="16526"/>
                  </a:lnTo>
                  <a:lnTo>
                    <a:pt x="272596" y="16684"/>
                  </a:lnTo>
                  <a:lnTo>
                    <a:pt x="271905" y="16837"/>
                  </a:lnTo>
                  <a:lnTo>
                    <a:pt x="271214" y="16985"/>
                  </a:lnTo>
                  <a:lnTo>
                    <a:pt x="270501" y="17127"/>
                  </a:lnTo>
                  <a:lnTo>
                    <a:pt x="269788" y="17269"/>
                  </a:lnTo>
                  <a:lnTo>
                    <a:pt x="269054" y="17405"/>
                  </a:lnTo>
                  <a:lnTo>
                    <a:pt x="268298" y="17537"/>
                  </a:lnTo>
                  <a:lnTo>
                    <a:pt x="267542" y="17662"/>
                  </a:lnTo>
                  <a:lnTo>
                    <a:pt x="266764" y="17788"/>
                  </a:lnTo>
                  <a:lnTo>
                    <a:pt x="265965" y="17903"/>
                  </a:lnTo>
                  <a:lnTo>
                    <a:pt x="265166" y="18017"/>
                  </a:lnTo>
                  <a:lnTo>
                    <a:pt x="264367" y="18127"/>
                  </a:lnTo>
                  <a:lnTo>
                    <a:pt x="263546" y="18230"/>
                  </a:lnTo>
                  <a:lnTo>
                    <a:pt x="262703" y="18329"/>
                  </a:lnTo>
                  <a:lnTo>
                    <a:pt x="261861" y="18422"/>
                  </a:lnTo>
                  <a:lnTo>
                    <a:pt x="260997" y="18509"/>
                  </a:lnTo>
                  <a:lnTo>
                    <a:pt x="260133" y="18596"/>
                  </a:lnTo>
                  <a:lnTo>
                    <a:pt x="259269" y="18673"/>
                  </a:lnTo>
                  <a:lnTo>
                    <a:pt x="258383" y="18744"/>
                  </a:lnTo>
                  <a:lnTo>
                    <a:pt x="257476" y="18815"/>
                  </a:lnTo>
                  <a:lnTo>
                    <a:pt x="256569" y="18875"/>
                  </a:lnTo>
                  <a:lnTo>
                    <a:pt x="255662" y="18930"/>
                  </a:lnTo>
                  <a:lnTo>
                    <a:pt x="254754" y="18984"/>
                  </a:lnTo>
                  <a:lnTo>
                    <a:pt x="253826" y="19028"/>
                  </a:lnTo>
                  <a:lnTo>
                    <a:pt x="252875" y="19066"/>
                  </a:lnTo>
                  <a:lnTo>
                    <a:pt x="251946" y="19099"/>
                  </a:lnTo>
                  <a:lnTo>
                    <a:pt x="250996" y="19126"/>
                  </a:lnTo>
                  <a:lnTo>
                    <a:pt x="250024" y="19148"/>
                  </a:lnTo>
                  <a:lnTo>
                    <a:pt x="249074" y="19165"/>
                  </a:lnTo>
                  <a:lnTo>
                    <a:pt x="248102" y="19175"/>
                  </a:lnTo>
                  <a:lnTo>
                    <a:pt x="247108" y="19175"/>
                  </a:lnTo>
                  <a:lnTo>
                    <a:pt x="244019" y="19175"/>
                  </a:lnTo>
                  <a:lnTo>
                    <a:pt x="244019" y="8960"/>
                  </a:lnTo>
                  <a:lnTo>
                    <a:pt x="13199" y="8960"/>
                  </a:lnTo>
                  <a:lnTo>
                    <a:pt x="13199" y="19175"/>
                  </a:lnTo>
                  <a:lnTo>
                    <a:pt x="1" y="19175"/>
                  </a:lnTo>
                  <a:lnTo>
                    <a:pt x="1" y="1"/>
                  </a:lnTo>
                  <a:lnTo>
                    <a:pt x="247108" y="1"/>
                  </a:lnTo>
                  <a:lnTo>
                    <a:pt x="247108" y="1"/>
                  </a:lnTo>
                  <a:lnTo>
                    <a:pt x="248058" y="1"/>
                  </a:lnTo>
                  <a:lnTo>
                    <a:pt x="249009" y="11"/>
                  </a:lnTo>
                  <a:lnTo>
                    <a:pt x="249959" y="22"/>
                  </a:lnTo>
                  <a:lnTo>
                    <a:pt x="250888" y="44"/>
                  </a:lnTo>
                  <a:lnTo>
                    <a:pt x="251817" y="72"/>
                  </a:lnTo>
                  <a:lnTo>
                    <a:pt x="252746" y="104"/>
                  </a:lnTo>
                  <a:lnTo>
                    <a:pt x="253653" y="137"/>
                  </a:lnTo>
                  <a:lnTo>
                    <a:pt x="254582" y="181"/>
                  </a:lnTo>
                  <a:lnTo>
                    <a:pt x="255489" y="230"/>
                  </a:lnTo>
                  <a:lnTo>
                    <a:pt x="256374" y="285"/>
                  </a:lnTo>
                  <a:lnTo>
                    <a:pt x="257282" y="345"/>
                  </a:lnTo>
                  <a:lnTo>
                    <a:pt x="258167" y="410"/>
                  </a:lnTo>
                  <a:lnTo>
                    <a:pt x="259053" y="481"/>
                  </a:lnTo>
                  <a:lnTo>
                    <a:pt x="259917" y="558"/>
                  </a:lnTo>
                  <a:lnTo>
                    <a:pt x="260781" y="634"/>
                  </a:lnTo>
                  <a:lnTo>
                    <a:pt x="261645" y="722"/>
                  </a:lnTo>
                  <a:lnTo>
                    <a:pt x="262487" y="815"/>
                  </a:lnTo>
                  <a:lnTo>
                    <a:pt x="263330" y="913"/>
                  </a:lnTo>
                  <a:lnTo>
                    <a:pt x="264151" y="1017"/>
                  </a:lnTo>
                  <a:lnTo>
                    <a:pt x="264971" y="1120"/>
                  </a:lnTo>
                  <a:lnTo>
                    <a:pt x="265771" y="1235"/>
                  </a:lnTo>
                  <a:lnTo>
                    <a:pt x="266570" y="1355"/>
                  </a:lnTo>
                  <a:lnTo>
                    <a:pt x="267369" y="1476"/>
                  </a:lnTo>
                  <a:lnTo>
                    <a:pt x="268147" y="1601"/>
                  </a:lnTo>
                  <a:lnTo>
                    <a:pt x="268903" y="1738"/>
                  </a:lnTo>
                  <a:lnTo>
                    <a:pt x="269659" y="1874"/>
                  </a:lnTo>
                  <a:lnTo>
                    <a:pt x="270415" y="2016"/>
                  </a:lnTo>
                  <a:lnTo>
                    <a:pt x="271127" y="2164"/>
                  </a:lnTo>
                  <a:lnTo>
                    <a:pt x="271862" y="2317"/>
                  </a:lnTo>
                  <a:lnTo>
                    <a:pt x="272553" y="2475"/>
                  </a:lnTo>
                  <a:lnTo>
                    <a:pt x="273244" y="2639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4583" y="2978"/>
                  </a:lnTo>
                  <a:lnTo>
                    <a:pt x="275231" y="3153"/>
                  </a:lnTo>
                  <a:lnTo>
                    <a:pt x="275858" y="3333"/>
                  </a:lnTo>
                  <a:lnTo>
                    <a:pt x="276463" y="3513"/>
                  </a:lnTo>
                  <a:lnTo>
                    <a:pt x="277046" y="3699"/>
                  </a:lnTo>
                  <a:lnTo>
                    <a:pt x="277607" y="3885"/>
                  </a:lnTo>
                  <a:lnTo>
                    <a:pt x="278147" y="4076"/>
                  </a:lnTo>
                  <a:lnTo>
                    <a:pt x="278688" y="4273"/>
                  </a:lnTo>
                  <a:lnTo>
                    <a:pt x="279184" y="4469"/>
                  </a:lnTo>
                  <a:lnTo>
                    <a:pt x="279681" y="4666"/>
                  </a:lnTo>
                  <a:lnTo>
                    <a:pt x="280135" y="4868"/>
                  </a:lnTo>
                  <a:lnTo>
                    <a:pt x="280588" y="5076"/>
                  </a:lnTo>
                  <a:lnTo>
                    <a:pt x="281020" y="5278"/>
                  </a:lnTo>
                  <a:lnTo>
                    <a:pt x="281409" y="5491"/>
                  </a:lnTo>
                  <a:lnTo>
                    <a:pt x="281798" y="5704"/>
                  </a:lnTo>
                  <a:lnTo>
                    <a:pt x="282165" y="5917"/>
                  </a:lnTo>
                  <a:lnTo>
                    <a:pt x="282511" y="6130"/>
                  </a:lnTo>
                  <a:lnTo>
                    <a:pt x="282835" y="6348"/>
                  </a:lnTo>
                  <a:lnTo>
                    <a:pt x="283116" y="6572"/>
                  </a:lnTo>
                  <a:lnTo>
                    <a:pt x="283396" y="6791"/>
                  </a:lnTo>
                  <a:lnTo>
                    <a:pt x="283656" y="7020"/>
                  </a:lnTo>
                  <a:lnTo>
                    <a:pt x="283893" y="7244"/>
                  </a:lnTo>
                  <a:lnTo>
                    <a:pt x="284109" y="7474"/>
                  </a:lnTo>
                  <a:lnTo>
                    <a:pt x="284304" y="7703"/>
                  </a:lnTo>
                  <a:lnTo>
                    <a:pt x="284476" y="7933"/>
                  </a:lnTo>
                  <a:lnTo>
                    <a:pt x="284606" y="8162"/>
                  </a:lnTo>
                  <a:lnTo>
                    <a:pt x="284736" y="8397"/>
                  </a:lnTo>
                  <a:lnTo>
                    <a:pt x="284844" y="8632"/>
                  </a:lnTo>
                  <a:lnTo>
                    <a:pt x="284930" y="8872"/>
                  </a:lnTo>
                  <a:lnTo>
                    <a:pt x="284973" y="9107"/>
                  </a:lnTo>
                  <a:lnTo>
                    <a:pt x="285016" y="9348"/>
                  </a:lnTo>
                  <a:lnTo>
                    <a:pt x="285038" y="9588"/>
                  </a:lnTo>
                  <a:lnTo>
                    <a:pt x="285038" y="95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 flipH="1">
              <a:off x="5485801" y="1818100"/>
              <a:ext cx="2078323" cy="2220025"/>
            </a:xfrm>
            <a:custGeom>
              <a:avLst/>
              <a:gdLst/>
              <a:ahLst/>
              <a:cxnLst/>
              <a:rect l="l" t="t" r="r" b="b"/>
              <a:pathLst>
                <a:path w="308128" h="88801" fill="none" extrusionOk="0">
                  <a:moveTo>
                    <a:pt x="308128" y="8315"/>
                  </a:moveTo>
                  <a:lnTo>
                    <a:pt x="308128" y="8315"/>
                  </a:lnTo>
                  <a:lnTo>
                    <a:pt x="307696" y="8365"/>
                  </a:lnTo>
                  <a:lnTo>
                    <a:pt x="307264" y="8419"/>
                  </a:lnTo>
                  <a:lnTo>
                    <a:pt x="306443" y="8539"/>
                  </a:lnTo>
                  <a:lnTo>
                    <a:pt x="305622" y="8671"/>
                  </a:lnTo>
                  <a:lnTo>
                    <a:pt x="304845" y="8813"/>
                  </a:lnTo>
                  <a:lnTo>
                    <a:pt x="304067" y="8966"/>
                  </a:lnTo>
                  <a:lnTo>
                    <a:pt x="303311" y="9129"/>
                  </a:lnTo>
                  <a:lnTo>
                    <a:pt x="302577" y="9304"/>
                  </a:lnTo>
                  <a:lnTo>
                    <a:pt x="301864" y="9490"/>
                  </a:lnTo>
                  <a:lnTo>
                    <a:pt x="301173" y="9687"/>
                  </a:lnTo>
                  <a:lnTo>
                    <a:pt x="300503" y="9894"/>
                  </a:lnTo>
                  <a:lnTo>
                    <a:pt x="299855" y="10113"/>
                  </a:lnTo>
                  <a:lnTo>
                    <a:pt x="299229" y="10337"/>
                  </a:lnTo>
                  <a:lnTo>
                    <a:pt x="298624" y="10572"/>
                  </a:lnTo>
                  <a:lnTo>
                    <a:pt x="298041" y="10817"/>
                  </a:lnTo>
                  <a:lnTo>
                    <a:pt x="297501" y="11069"/>
                  </a:lnTo>
                  <a:lnTo>
                    <a:pt x="296982" y="11331"/>
                  </a:lnTo>
                  <a:lnTo>
                    <a:pt x="296485" y="11604"/>
                  </a:lnTo>
                  <a:lnTo>
                    <a:pt x="296010" y="11877"/>
                  </a:lnTo>
                  <a:lnTo>
                    <a:pt x="295557" y="12167"/>
                  </a:lnTo>
                  <a:lnTo>
                    <a:pt x="295146" y="12456"/>
                  </a:lnTo>
                  <a:lnTo>
                    <a:pt x="294757" y="12757"/>
                  </a:lnTo>
                  <a:lnTo>
                    <a:pt x="294412" y="13063"/>
                  </a:lnTo>
                  <a:lnTo>
                    <a:pt x="294088" y="13374"/>
                  </a:lnTo>
                  <a:lnTo>
                    <a:pt x="293807" y="13691"/>
                  </a:lnTo>
                  <a:lnTo>
                    <a:pt x="293548" y="14019"/>
                  </a:lnTo>
                  <a:lnTo>
                    <a:pt x="293310" y="14347"/>
                  </a:lnTo>
                  <a:lnTo>
                    <a:pt x="293116" y="14680"/>
                  </a:lnTo>
                  <a:lnTo>
                    <a:pt x="292965" y="15024"/>
                  </a:lnTo>
                  <a:lnTo>
                    <a:pt x="292835" y="15368"/>
                  </a:lnTo>
                  <a:lnTo>
                    <a:pt x="292749" y="15718"/>
                  </a:lnTo>
                  <a:lnTo>
                    <a:pt x="292684" y="16067"/>
                  </a:lnTo>
                  <a:lnTo>
                    <a:pt x="292662" y="16428"/>
                  </a:lnTo>
                  <a:lnTo>
                    <a:pt x="292662" y="16428"/>
                  </a:lnTo>
                  <a:lnTo>
                    <a:pt x="292684" y="16783"/>
                  </a:lnTo>
                  <a:lnTo>
                    <a:pt x="292749" y="17138"/>
                  </a:lnTo>
                  <a:lnTo>
                    <a:pt x="292835" y="17482"/>
                  </a:lnTo>
                  <a:lnTo>
                    <a:pt x="292965" y="17832"/>
                  </a:lnTo>
                  <a:lnTo>
                    <a:pt x="293116" y="18171"/>
                  </a:lnTo>
                  <a:lnTo>
                    <a:pt x="293310" y="18504"/>
                  </a:lnTo>
                  <a:lnTo>
                    <a:pt x="293548" y="18837"/>
                  </a:lnTo>
                  <a:lnTo>
                    <a:pt x="293807" y="19159"/>
                  </a:lnTo>
                  <a:lnTo>
                    <a:pt x="294088" y="19476"/>
                  </a:lnTo>
                  <a:lnTo>
                    <a:pt x="294412" y="19788"/>
                  </a:lnTo>
                  <a:lnTo>
                    <a:pt x="294757" y="20099"/>
                  </a:lnTo>
                  <a:lnTo>
                    <a:pt x="295146" y="20394"/>
                  </a:lnTo>
                  <a:lnTo>
                    <a:pt x="295557" y="20689"/>
                  </a:lnTo>
                  <a:lnTo>
                    <a:pt x="296010" y="20973"/>
                  </a:lnTo>
                  <a:lnTo>
                    <a:pt x="296485" y="21252"/>
                  </a:lnTo>
                  <a:lnTo>
                    <a:pt x="296982" y="21519"/>
                  </a:lnTo>
                  <a:lnTo>
                    <a:pt x="297501" y="21782"/>
                  </a:lnTo>
                  <a:lnTo>
                    <a:pt x="298041" y="22038"/>
                  </a:lnTo>
                  <a:lnTo>
                    <a:pt x="298624" y="22284"/>
                  </a:lnTo>
                  <a:lnTo>
                    <a:pt x="299229" y="22519"/>
                  </a:lnTo>
                  <a:lnTo>
                    <a:pt x="299855" y="22743"/>
                  </a:lnTo>
                  <a:lnTo>
                    <a:pt x="300503" y="22962"/>
                  </a:lnTo>
                  <a:lnTo>
                    <a:pt x="301173" y="23169"/>
                  </a:lnTo>
                  <a:lnTo>
                    <a:pt x="301864" y="23366"/>
                  </a:lnTo>
                  <a:lnTo>
                    <a:pt x="302577" y="23552"/>
                  </a:lnTo>
                  <a:lnTo>
                    <a:pt x="303311" y="23726"/>
                  </a:lnTo>
                  <a:lnTo>
                    <a:pt x="304067" y="23890"/>
                  </a:lnTo>
                  <a:lnTo>
                    <a:pt x="304845" y="24043"/>
                  </a:lnTo>
                  <a:lnTo>
                    <a:pt x="305622" y="24185"/>
                  </a:lnTo>
                  <a:lnTo>
                    <a:pt x="306443" y="24316"/>
                  </a:lnTo>
                  <a:lnTo>
                    <a:pt x="307264" y="24437"/>
                  </a:lnTo>
                  <a:lnTo>
                    <a:pt x="307696" y="24491"/>
                  </a:lnTo>
                  <a:lnTo>
                    <a:pt x="308128" y="24540"/>
                  </a:lnTo>
                  <a:lnTo>
                    <a:pt x="308128" y="30255"/>
                  </a:lnTo>
                  <a:lnTo>
                    <a:pt x="294217" y="32210"/>
                  </a:lnTo>
                  <a:lnTo>
                    <a:pt x="294217" y="75264"/>
                  </a:lnTo>
                  <a:lnTo>
                    <a:pt x="308128" y="73313"/>
                  </a:lnTo>
                  <a:lnTo>
                    <a:pt x="308128" y="79405"/>
                  </a:lnTo>
                  <a:lnTo>
                    <a:pt x="308128" y="79405"/>
                  </a:lnTo>
                  <a:lnTo>
                    <a:pt x="308106" y="79645"/>
                  </a:lnTo>
                  <a:lnTo>
                    <a:pt x="308063" y="79885"/>
                  </a:lnTo>
                  <a:lnTo>
                    <a:pt x="307998" y="80126"/>
                  </a:lnTo>
                  <a:lnTo>
                    <a:pt x="307934" y="80366"/>
                  </a:lnTo>
                  <a:lnTo>
                    <a:pt x="307826" y="80601"/>
                  </a:lnTo>
                  <a:lnTo>
                    <a:pt x="307696" y="80836"/>
                  </a:lnTo>
                  <a:lnTo>
                    <a:pt x="307545" y="81065"/>
                  </a:lnTo>
                  <a:lnTo>
                    <a:pt x="307372" y="81295"/>
                  </a:lnTo>
                  <a:lnTo>
                    <a:pt x="307156" y="81524"/>
                  </a:lnTo>
                  <a:lnTo>
                    <a:pt x="306940" y="81748"/>
                  </a:lnTo>
                  <a:lnTo>
                    <a:pt x="306702" y="81972"/>
                  </a:lnTo>
                  <a:lnTo>
                    <a:pt x="306443" y="82196"/>
                  </a:lnTo>
                  <a:lnTo>
                    <a:pt x="306162" y="82415"/>
                  </a:lnTo>
                  <a:lnTo>
                    <a:pt x="305860" y="82633"/>
                  </a:lnTo>
                  <a:lnTo>
                    <a:pt x="305536" y="82846"/>
                  </a:lnTo>
                  <a:lnTo>
                    <a:pt x="305190" y="83059"/>
                  </a:lnTo>
                  <a:lnTo>
                    <a:pt x="304823" y="83267"/>
                  </a:lnTo>
                  <a:lnTo>
                    <a:pt x="304456" y="83475"/>
                  </a:lnTo>
                  <a:lnTo>
                    <a:pt x="304046" y="83677"/>
                  </a:lnTo>
                  <a:lnTo>
                    <a:pt x="303635" y="83879"/>
                  </a:lnTo>
                  <a:lnTo>
                    <a:pt x="303182" y="84075"/>
                  </a:lnTo>
                  <a:lnTo>
                    <a:pt x="302728" y="84272"/>
                  </a:lnTo>
                  <a:lnTo>
                    <a:pt x="302253" y="84463"/>
                  </a:lnTo>
                  <a:lnTo>
                    <a:pt x="301756" y="84655"/>
                  </a:lnTo>
                  <a:lnTo>
                    <a:pt x="301259" y="84840"/>
                  </a:lnTo>
                  <a:lnTo>
                    <a:pt x="300719" y="85021"/>
                  </a:lnTo>
                  <a:lnTo>
                    <a:pt x="300179" y="85201"/>
                  </a:lnTo>
                  <a:lnTo>
                    <a:pt x="299617" y="85376"/>
                  </a:lnTo>
                  <a:lnTo>
                    <a:pt x="299056" y="85550"/>
                  </a:lnTo>
                  <a:lnTo>
                    <a:pt x="298451" y="85720"/>
                  </a:lnTo>
                  <a:lnTo>
                    <a:pt x="297846" y="85884"/>
                  </a:lnTo>
                  <a:lnTo>
                    <a:pt x="297220" y="86048"/>
                  </a:lnTo>
                  <a:lnTo>
                    <a:pt x="296593" y="86201"/>
                  </a:lnTo>
                  <a:lnTo>
                    <a:pt x="295945" y="86354"/>
                  </a:lnTo>
                  <a:lnTo>
                    <a:pt x="295276" y="86506"/>
                  </a:lnTo>
                  <a:lnTo>
                    <a:pt x="294585" y="86654"/>
                  </a:lnTo>
                  <a:lnTo>
                    <a:pt x="293893" y="86791"/>
                  </a:lnTo>
                  <a:lnTo>
                    <a:pt x="293181" y="86933"/>
                  </a:lnTo>
                  <a:lnTo>
                    <a:pt x="292468" y="87064"/>
                  </a:lnTo>
                  <a:lnTo>
                    <a:pt x="291733" y="87195"/>
                  </a:lnTo>
                  <a:lnTo>
                    <a:pt x="290977" y="87315"/>
                  </a:lnTo>
                  <a:lnTo>
                    <a:pt x="290221" y="87435"/>
                  </a:lnTo>
                  <a:lnTo>
                    <a:pt x="289444" y="87555"/>
                  </a:lnTo>
                  <a:lnTo>
                    <a:pt x="288666" y="87665"/>
                  </a:lnTo>
                  <a:lnTo>
                    <a:pt x="287867" y="87768"/>
                  </a:lnTo>
                  <a:lnTo>
                    <a:pt x="287068" y="87872"/>
                  </a:lnTo>
                  <a:lnTo>
                    <a:pt x="286247" y="87971"/>
                  </a:lnTo>
                  <a:lnTo>
                    <a:pt x="285426" y="88058"/>
                  </a:lnTo>
                  <a:lnTo>
                    <a:pt x="284584" y="88145"/>
                  </a:lnTo>
                  <a:lnTo>
                    <a:pt x="283741" y="88227"/>
                  </a:lnTo>
                  <a:lnTo>
                    <a:pt x="282877" y="88304"/>
                  </a:lnTo>
                  <a:lnTo>
                    <a:pt x="282013" y="88375"/>
                  </a:lnTo>
                  <a:lnTo>
                    <a:pt x="281128" y="88440"/>
                  </a:lnTo>
                  <a:lnTo>
                    <a:pt x="280242" y="88500"/>
                  </a:lnTo>
                  <a:lnTo>
                    <a:pt x="279356" y="88561"/>
                  </a:lnTo>
                  <a:lnTo>
                    <a:pt x="278449" y="88610"/>
                  </a:lnTo>
                  <a:lnTo>
                    <a:pt x="277542" y="88653"/>
                  </a:lnTo>
                  <a:lnTo>
                    <a:pt x="276635" y="88692"/>
                  </a:lnTo>
                  <a:lnTo>
                    <a:pt x="275706" y="88724"/>
                  </a:lnTo>
                  <a:lnTo>
                    <a:pt x="274777" y="88752"/>
                  </a:lnTo>
                  <a:lnTo>
                    <a:pt x="273827" y="88774"/>
                  </a:lnTo>
                  <a:lnTo>
                    <a:pt x="272898" y="88785"/>
                  </a:lnTo>
                  <a:lnTo>
                    <a:pt x="271948" y="88795"/>
                  </a:lnTo>
                  <a:lnTo>
                    <a:pt x="270976" y="88801"/>
                  </a:lnTo>
                  <a:lnTo>
                    <a:pt x="0" y="88801"/>
                  </a:lnTo>
                  <a:lnTo>
                    <a:pt x="0" y="4994"/>
                  </a:lnTo>
                  <a:lnTo>
                    <a:pt x="270198" y="4994"/>
                  </a:lnTo>
                  <a:lnTo>
                    <a:pt x="270198" y="4994"/>
                  </a:lnTo>
                  <a:lnTo>
                    <a:pt x="271667" y="4989"/>
                  </a:lnTo>
                  <a:lnTo>
                    <a:pt x="273114" y="4972"/>
                  </a:lnTo>
                  <a:lnTo>
                    <a:pt x="274561" y="4939"/>
                  </a:lnTo>
                  <a:lnTo>
                    <a:pt x="275987" y="4901"/>
                  </a:lnTo>
                  <a:lnTo>
                    <a:pt x="277412" y="4852"/>
                  </a:lnTo>
                  <a:lnTo>
                    <a:pt x="278795" y="4792"/>
                  </a:lnTo>
                  <a:lnTo>
                    <a:pt x="280199" y="4721"/>
                  </a:lnTo>
                  <a:lnTo>
                    <a:pt x="281560" y="4639"/>
                  </a:lnTo>
                  <a:lnTo>
                    <a:pt x="282920" y="4546"/>
                  </a:lnTo>
                  <a:lnTo>
                    <a:pt x="284260" y="4442"/>
                  </a:lnTo>
                  <a:lnTo>
                    <a:pt x="285577" y="4333"/>
                  </a:lnTo>
                  <a:lnTo>
                    <a:pt x="286873" y="4207"/>
                  </a:lnTo>
                  <a:lnTo>
                    <a:pt x="288169" y="4076"/>
                  </a:lnTo>
                  <a:lnTo>
                    <a:pt x="289422" y="3934"/>
                  </a:lnTo>
                  <a:lnTo>
                    <a:pt x="290675" y="3787"/>
                  </a:lnTo>
                  <a:lnTo>
                    <a:pt x="291885" y="3628"/>
                  </a:lnTo>
                  <a:lnTo>
                    <a:pt x="293094" y="3459"/>
                  </a:lnTo>
                  <a:lnTo>
                    <a:pt x="294282" y="3284"/>
                  </a:lnTo>
                  <a:lnTo>
                    <a:pt x="295427" y="3098"/>
                  </a:lnTo>
                  <a:lnTo>
                    <a:pt x="296572" y="2907"/>
                  </a:lnTo>
                  <a:lnTo>
                    <a:pt x="297673" y="2705"/>
                  </a:lnTo>
                  <a:lnTo>
                    <a:pt x="298775" y="2497"/>
                  </a:lnTo>
                  <a:lnTo>
                    <a:pt x="299833" y="2279"/>
                  </a:lnTo>
                  <a:lnTo>
                    <a:pt x="300870" y="2055"/>
                  </a:lnTo>
                  <a:lnTo>
                    <a:pt x="301864" y="1820"/>
                  </a:lnTo>
                  <a:lnTo>
                    <a:pt x="302858" y="1580"/>
                  </a:lnTo>
                  <a:lnTo>
                    <a:pt x="303808" y="1334"/>
                  </a:lnTo>
                  <a:lnTo>
                    <a:pt x="304715" y="1083"/>
                  </a:lnTo>
                  <a:lnTo>
                    <a:pt x="305622" y="820"/>
                  </a:lnTo>
                  <a:lnTo>
                    <a:pt x="306486" y="553"/>
                  </a:lnTo>
                  <a:lnTo>
                    <a:pt x="307307" y="279"/>
                  </a:lnTo>
                  <a:lnTo>
                    <a:pt x="308128" y="1"/>
                  </a:lnTo>
                  <a:lnTo>
                    <a:pt x="308128" y="8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 flipH="1">
              <a:off x="5429123" y="1357050"/>
              <a:ext cx="2191680" cy="2734200"/>
            </a:xfrm>
            <a:custGeom>
              <a:avLst/>
              <a:gdLst/>
              <a:ahLst/>
              <a:cxnLst/>
              <a:rect l="l" t="t" r="r" b="b"/>
              <a:pathLst>
                <a:path w="324934" h="109368" fill="none" extrusionOk="0">
                  <a:moveTo>
                    <a:pt x="1" y="21305"/>
                  </a:moveTo>
                  <a:lnTo>
                    <a:pt x="1" y="109368"/>
                  </a:lnTo>
                  <a:lnTo>
                    <a:pt x="279379" y="109368"/>
                  </a:lnTo>
                  <a:lnTo>
                    <a:pt x="279379" y="109368"/>
                  </a:lnTo>
                  <a:lnTo>
                    <a:pt x="280567" y="109363"/>
                  </a:lnTo>
                  <a:lnTo>
                    <a:pt x="281733" y="109352"/>
                  </a:lnTo>
                  <a:lnTo>
                    <a:pt x="282878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9" y="109133"/>
                  </a:lnTo>
                  <a:lnTo>
                    <a:pt x="289660" y="109073"/>
                  </a:lnTo>
                  <a:lnTo>
                    <a:pt x="290762" y="109002"/>
                  </a:lnTo>
                  <a:lnTo>
                    <a:pt x="291842" y="108931"/>
                  </a:lnTo>
                  <a:lnTo>
                    <a:pt x="292922" y="108849"/>
                  </a:lnTo>
                  <a:lnTo>
                    <a:pt x="293980" y="108762"/>
                  </a:lnTo>
                  <a:lnTo>
                    <a:pt x="295039" y="108669"/>
                  </a:lnTo>
                  <a:lnTo>
                    <a:pt x="296076" y="108565"/>
                  </a:lnTo>
                  <a:lnTo>
                    <a:pt x="297091" y="108461"/>
                  </a:lnTo>
                  <a:lnTo>
                    <a:pt x="298106" y="108346"/>
                  </a:lnTo>
                  <a:lnTo>
                    <a:pt x="299121" y="108232"/>
                  </a:lnTo>
                  <a:lnTo>
                    <a:pt x="300093" y="108106"/>
                  </a:lnTo>
                  <a:lnTo>
                    <a:pt x="301087" y="107975"/>
                  </a:lnTo>
                  <a:lnTo>
                    <a:pt x="302037" y="107838"/>
                  </a:lnTo>
                  <a:lnTo>
                    <a:pt x="302988" y="107696"/>
                  </a:lnTo>
                  <a:lnTo>
                    <a:pt x="303916" y="107549"/>
                  </a:lnTo>
                  <a:lnTo>
                    <a:pt x="304824" y="107396"/>
                  </a:lnTo>
                  <a:lnTo>
                    <a:pt x="305731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65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5" y="105992"/>
                  </a:lnTo>
                  <a:lnTo>
                    <a:pt x="312341" y="105790"/>
                  </a:lnTo>
                  <a:lnTo>
                    <a:pt x="313075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6" y="104282"/>
                  </a:lnTo>
                  <a:lnTo>
                    <a:pt x="317741" y="104053"/>
                  </a:lnTo>
                  <a:lnTo>
                    <a:pt x="318324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4" y="103086"/>
                  </a:lnTo>
                  <a:lnTo>
                    <a:pt x="320441" y="102834"/>
                  </a:lnTo>
                  <a:lnTo>
                    <a:pt x="320894" y="102583"/>
                  </a:lnTo>
                  <a:lnTo>
                    <a:pt x="321348" y="102326"/>
                  </a:lnTo>
                  <a:lnTo>
                    <a:pt x="321758" y="102070"/>
                  </a:lnTo>
                  <a:lnTo>
                    <a:pt x="322169" y="101802"/>
                  </a:lnTo>
                  <a:lnTo>
                    <a:pt x="322536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5" y="100163"/>
                  </a:lnTo>
                  <a:lnTo>
                    <a:pt x="324221" y="99884"/>
                  </a:lnTo>
                  <a:lnTo>
                    <a:pt x="324393" y="99600"/>
                  </a:lnTo>
                  <a:lnTo>
                    <a:pt x="324566" y="99311"/>
                  </a:lnTo>
                  <a:lnTo>
                    <a:pt x="324696" y="99021"/>
                  </a:lnTo>
                  <a:lnTo>
                    <a:pt x="324804" y="98732"/>
                  </a:lnTo>
                  <a:lnTo>
                    <a:pt x="324869" y="98437"/>
                  </a:lnTo>
                  <a:lnTo>
                    <a:pt x="324912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33" y="11718"/>
                  </a:lnTo>
                  <a:lnTo>
                    <a:pt x="324912" y="11423"/>
                  </a:lnTo>
                  <a:lnTo>
                    <a:pt x="324869" y="11133"/>
                  </a:lnTo>
                  <a:lnTo>
                    <a:pt x="324804" y="10838"/>
                  </a:lnTo>
                  <a:lnTo>
                    <a:pt x="324696" y="10554"/>
                  </a:lnTo>
                  <a:lnTo>
                    <a:pt x="324588" y="10265"/>
                  </a:lnTo>
                  <a:lnTo>
                    <a:pt x="324437" y="9981"/>
                  </a:lnTo>
                  <a:lnTo>
                    <a:pt x="324242" y="9697"/>
                  </a:lnTo>
                  <a:lnTo>
                    <a:pt x="324048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9" y="8577"/>
                  </a:lnTo>
                  <a:lnTo>
                    <a:pt x="322946" y="8304"/>
                  </a:lnTo>
                  <a:lnTo>
                    <a:pt x="322601" y="8031"/>
                  </a:lnTo>
                  <a:lnTo>
                    <a:pt x="322233" y="7763"/>
                  </a:lnTo>
                  <a:lnTo>
                    <a:pt x="321845" y="7495"/>
                  </a:lnTo>
                  <a:lnTo>
                    <a:pt x="321434" y="7233"/>
                  </a:lnTo>
                  <a:lnTo>
                    <a:pt x="320981" y="6971"/>
                  </a:lnTo>
                  <a:lnTo>
                    <a:pt x="320505" y="6708"/>
                  </a:lnTo>
                  <a:lnTo>
                    <a:pt x="320030" y="6452"/>
                  </a:lnTo>
                  <a:lnTo>
                    <a:pt x="319490" y="6200"/>
                  </a:lnTo>
                  <a:lnTo>
                    <a:pt x="318950" y="5949"/>
                  </a:lnTo>
                  <a:lnTo>
                    <a:pt x="318389" y="5703"/>
                  </a:lnTo>
                  <a:lnTo>
                    <a:pt x="317784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3" y="4075"/>
                  </a:lnTo>
                  <a:lnTo>
                    <a:pt x="312945" y="3857"/>
                  </a:lnTo>
                  <a:lnTo>
                    <a:pt x="312168" y="3644"/>
                  </a:lnTo>
                  <a:lnTo>
                    <a:pt x="311369" y="3431"/>
                  </a:lnTo>
                  <a:lnTo>
                    <a:pt x="311369" y="3431"/>
                  </a:lnTo>
                  <a:lnTo>
                    <a:pt x="310526" y="3229"/>
                  </a:lnTo>
                  <a:lnTo>
                    <a:pt x="309684" y="3032"/>
                  </a:lnTo>
                  <a:lnTo>
                    <a:pt x="308820" y="2835"/>
                  </a:lnTo>
                  <a:lnTo>
                    <a:pt x="307956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284" y="1961"/>
                  </a:lnTo>
                  <a:lnTo>
                    <a:pt x="303355" y="1808"/>
                  </a:lnTo>
                  <a:lnTo>
                    <a:pt x="302383" y="1655"/>
                  </a:lnTo>
                  <a:lnTo>
                    <a:pt x="301411" y="1513"/>
                  </a:lnTo>
                  <a:lnTo>
                    <a:pt x="300417" y="1377"/>
                  </a:lnTo>
                  <a:lnTo>
                    <a:pt x="299424" y="1246"/>
                  </a:lnTo>
                  <a:lnTo>
                    <a:pt x="298408" y="1120"/>
                  </a:lnTo>
                  <a:lnTo>
                    <a:pt x="297372" y="1000"/>
                  </a:lnTo>
                  <a:lnTo>
                    <a:pt x="296356" y="885"/>
                  </a:lnTo>
                  <a:lnTo>
                    <a:pt x="295298" y="781"/>
                  </a:lnTo>
                  <a:lnTo>
                    <a:pt x="294240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8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70" y="131"/>
                  </a:lnTo>
                  <a:lnTo>
                    <a:pt x="284347" y="87"/>
                  </a:lnTo>
                  <a:lnTo>
                    <a:pt x="283202" y="60"/>
                  </a:lnTo>
                  <a:lnTo>
                    <a:pt x="282079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01" y="0"/>
                  </a:lnTo>
                  <a:lnTo>
                    <a:pt x="23070" y="0"/>
                  </a:lnTo>
                  <a:lnTo>
                    <a:pt x="23070" y="21305"/>
                  </a:lnTo>
                  <a:lnTo>
                    <a:pt x="1" y="21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 flipH="1">
              <a:off x="5485801" y="2090850"/>
              <a:ext cx="47498" cy="275900"/>
            </a:xfrm>
            <a:custGeom>
              <a:avLst/>
              <a:gdLst/>
              <a:ahLst/>
              <a:cxnLst/>
              <a:rect l="l" t="t" r="r" b="b"/>
              <a:pathLst>
                <a:path w="7042" h="11036" fill="none" extrusionOk="0">
                  <a:moveTo>
                    <a:pt x="0" y="5518"/>
                  </a:moveTo>
                  <a:lnTo>
                    <a:pt x="0" y="5518"/>
                  </a:lnTo>
                  <a:lnTo>
                    <a:pt x="0" y="5283"/>
                  </a:lnTo>
                  <a:lnTo>
                    <a:pt x="22" y="5054"/>
                  </a:lnTo>
                  <a:lnTo>
                    <a:pt x="65" y="4824"/>
                  </a:lnTo>
                  <a:lnTo>
                    <a:pt x="130" y="4600"/>
                  </a:lnTo>
                  <a:lnTo>
                    <a:pt x="216" y="4382"/>
                  </a:lnTo>
                  <a:lnTo>
                    <a:pt x="303" y="4163"/>
                  </a:lnTo>
                  <a:lnTo>
                    <a:pt x="411" y="3950"/>
                  </a:lnTo>
                  <a:lnTo>
                    <a:pt x="540" y="3742"/>
                  </a:lnTo>
                  <a:lnTo>
                    <a:pt x="692" y="3535"/>
                  </a:lnTo>
                  <a:lnTo>
                    <a:pt x="843" y="3333"/>
                  </a:lnTo>
                  <a:lnTo>
                    <a:pt x="1016" y="3136"/>
                  </a:lnTo>
                  <a:lnTo>
                    <a:pt x="1188" y="2939"/>
                  </a:lnTo>
                  <a:lnTo>
                    <a:pt x="1383" y="2754"/>
                  </a:lnTo>
                  <a:lnTo>
                    <a:pt x="1599" y="2568"/>
                  </a:lnTo>
                  <a:lnTo>
                    <a:pt x="1815" y="2382"/>
                  </a:lnTo>
                  <a:lnTo>
                    <a:pt x="2052" y="2207"/>
                  </a:lnTo>
                  <a:lnTo>
                    <a:pt x="2290" y="2033"/>
                  </a:lnTo>
                  <a:lnTo>
                    <a:pt x="2549" y="1863"/>
                  </a:lnTo>
                  <a:lnTo>
                    <a:pt x="2808" y="1699"/>
                  </a:lnTo>
                  <a:lnTo>
                    <a:pt x="3089" y="1541"/>
                  </a:lnTo>
                  <a:lnTo>
                    <a:pt x="3370" y="1388"/>
                  </a:lnTo>
                  <a:lnTo>
                    <a:pt x="3651" y="1235"/>
                  </a:lnTo>
                  <a:lnTo>
                    <a:pt x="3975" y="1093"/>
                  </a:lnTo>
                  <a:lnTo>
                    <a:pt x="4277" y="951"/>
                  </a:lnTo>
                  <a:lnTo>
                    <a:pt x="4601" y="814"/>
                  </a:lnTo>
                  <a:lnTo>
                    <a:pt x="4925" y="683"/>
                  </a:lnTo>
                  <a:lnTo>
                    <a:pt x="5271" y="558"/>
                  </a:lnTo>
                  <a:lnTo>
                    <a:pt x="5595" y="432"/>
                  </a:lnTo>
                  <a:lnTo>
                    <a:pt x="5940" y="317"/>
                  </a:lnTo>
                  <a:lnTo>
                    <a:pt x="6308" y="208"/>
                  </a:lnTo>
                  <a:lnTo>
                    <a:pt x="6675" y="99"/>
                  </a:lnTo>
                  <a:lnTo>
                    <a:pt x="7042" y="0"/>
                  </a:lnTo>
                  <a:lnTo>
                    <a:pt x="7042" y="11035"/>
                  </a:lnTo>
                  <a:lnTo>
                    <a:pt x="7042" y="11035"/>
                  </a:lnTo>
                  <a:lnTo>
                    <a:pt x="6675" y="10932"/>
                  </a:lnTo>
                  <a:lnTo>
                    <a:pt x="6308" y="10828"/>
                  </a:lnTo>
                  <a:lnTo>
                    <a:pt x="5940" y="10719"/>
                  </a:lnTo>
                  <a:lnTo>
                    <a:pt x="5595" y="10598"/>
                  </a:lnTo>
                  <a:lnTo>
                    <a:pt x="5271" y="10478"/>
                  </a:lnTo>
                  <a:lnTo>
                    <a:pt x="4925" y="10353"/>
                  </a:lnTo>
                  <a:lnTo>
                    <a:pt x="4601" y="10222"/>
                  </a:lnTo>
                  <a:lnTo>
                    <a:pt x="4277" y="10085"/>
                  </a:lnTo>
                  <a:lnTo>
                    <a:pt x="3975" y="9943"/>
                  </a:lnTo>
                  <a:lnTo>
                    <a:pt x="3651" y="9795"/>
                  </a:lnTo>
                  <a:lnTo>
                    <a:pt x="3370" y="9648"/>
                  </a:lnTo>
                  <a:lnTo>
                    <a:pt x="3089" y="9489"/>
                  </a:lnTo>
                  <a:lnTo>
                    <a:pt x="2808" y="9331"/>
                  </a:lnTo>
                  <a:lnTo>
                    <a:pt x="2549" y="9167"/>
                  </a:lnTo>
                  <a:lnTo>
                    <a:pt x="2290" y="8998"/>
                  </a:lnTo>
                  <a:lnTo>
                    <a:pt x="2052" y="8828"/>
                  </a:lnTo>
                  <a:lnTo>
                    <a:pt x="1815" y="8648"/>
                  </a:lnTo>
                  <a:lnTo>
                    <a:pt x="1599" y="8468"/>
                  </a:lnTo>
                  <a:lnTo>
                    <a:pt x="1383" y="8282"/>
                  </a:lnTo>
                  <a:lnTo>
                    <a:pt x="1188" y="8091"/>
                  </a:lnTo>
                  <a:lnTo>
                    <a:pt x="1016" y="7900"/>
                  </a:lnTo>
                  <a:lnTo>
                    <a:pt x="843" y="7698"/>
                  </a:lnTo>
                  <a:lnTo>
                    <a:pt x="692" y="7496"/>
                  </a:lnTo>
                  <a:lnTo>
                    <a:pt x="540" y="7293"/>
                  </a:lnTo>
                  <a:lnTo>
                    <a:pt x="411" y="7080"/>
                  </a:lnTo>
                  <a:lnTo>
                    <a:pt x="303" y="6867"/>
                  </a:lnTo>
                  <a:lnTo>
                    <a:pt x="216" y="6654"/>
                  </a:lnTo>
                  <a:lnTo>
                    <a:pt x="130" y="6430"/>
                  </a:lnTo>
                  <a:lnTo>
                    <a:pt x="65" y="6206"/>
                  </a:lnTo>
                  <a:lnTo>
                    <a:pt x="22" y="5982"/>
                  </a:lnTo>
                  <a:lnTo>
                    <a:pt x="0" y="5747"/>
                  </a:lnTo>
                  <a:lnTo>
                    <a:pt x="0" y="5518"/>
                  </a:lnTo>
                  <a:lnTo>
                    <a:pt x="0" y="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 flipH="1">
              <a:off x="5485801" y="2635225"/>
              <a:ext cx="37010" cy="974075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1" y="38962"/>
                  </a:moveTo>
                  <a:lnTo>
                    <a:pt x="1" y="771"/>
                  </a:lnTo>
                  <a:lnTo>
                    <a:pt x="5487" y="1"/>
                  </a:lnTo>
                  <a:lnTo>
                    <a:pt x="5487" y="38192"/>
                  </a:lnTo>
                  <a:lnTo>
                    <a:pt x="1" y="389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 flipH="1">
              <a:off x="5522804" y="3609275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 flipH="1">
              <a:off x="5522804" y="2654475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 flipH="1">
              <a:off x="5485801" y="2090850"/>
              <a:ext cx="47498" cy="275900"/>
            </a:xfrm>
            <a:custGeom>
              <a:avLst/>
              <a:gdLst/>
              <a:ahLst/>
              <a:cxnLst/>
              <a:rect l="l" t="t" r="r" b="b"/>
              <a:pathLst>
                <a:path w="7042" h="11036" extrusionOk="0">
                  <a:moveTo>
                    <a:pt x="7042" y="0"/>
                  </a:moveTo>
                  <a:lnTo>
                    <a:pt x="6675" y="99"/>
                  </a:lnTo>
                  <a:lnTo>
                    <a:pt x="6308" y="208"/>
                  </a:lnTo>
                  <a:lnTo>
                    <a:pt x="5940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5" y="683"/>
                  </a:lnTo>
                  <a:lnTo>
                    <a:pt x="4601" y="814"/>
                  </a:lnTo>
                  <a:lnTo>
                    <a:pt x="4277" y="951"/>
                  </a:lnTo>
                  <a:lnTo>
                    <a:pt x="3975" y="1093"/>
                  </a:lnTo>
                  <a:lnTo>
                    <a:pt x="3651" y="1235"/>
                  </a:lnTo>
                  <a:lnTo>
                    <a:pt x="3370" y="1388"/>
                  </a:lnTo>
                  <a:lnTo>
                    <a:pt x="3089" y="1541"/>
                  </a:lnTo>
                  <a:lnTo>
                    <a:pt x="2808" y="1699"/>
                  </a:lnTo>
                  <a:lnTo>
                    <a:pt x="2549" y="1863"/>
                  </a:lnTo>
                  <a:lnTo>
                    <a:pt x="2290" y="2033"/>
                  </a:lnTo>
                  <a:lnTo>
                    <a:pt x="2052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8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0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6" y="4382"/>
                  </a:lnTo>
                  <a:lnTo>
                    <a:pt x="130" y="4600"/>
                  </a:lnTo>
                  <a:lnTo>
                    <a:pt x="65" y="4824"/>
                  </a:lnTo>
                  <a:lnTo>
                    <a:pt x="22" y="5054"/>
                  </a:lnTo>
                  <a:lnTo>
                    <a:pt x="0" y="5283"/>
                  </a:lnTo>
                  <a:lnTo>
                    <a:pt x="0" y="5518"/>
                  </a:lnTo>
                  <a:lnTo>
                    <a:pt x="0" y="5747"/>
                  </a:lnTo>
                  <a:lnTo>
                    <a:pt x="22" y="5982"/>
                  </a:lnTo>
                  <a:lnTo>
                    <a:pt x="65" y="6206"/>
                  </a:lnTo>
                  <a:lnTo>
                    <a:pt x="130" y="6430"/>
                  </a:lnTo>
                  <a:lnTo>
                    <a:pt x="216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0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8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2" y="8828"/>
                  </a:lnTo>
                  <a:lnTo>
                    <a:pt x="2290" y="8998"/>
                  </a:lnTo>
                  <a:lnTo>
                    <a:pt x="2549" y="9167"/>
                  </a:lnTo>
                  <a:lnTo>
                    <a:pt x="2808" y="9331"/>
                  </a:lnTo>
                  <a:lnTo>
                    <a:pt x="3089" y="9489"/>
                  </a:lnTo>
                  <a:lnTo>
                    <a:pt x="3370" y="9648"/>
                  </a:lnTo>
                  <a:lnTo>
                    <a:pt x="3651" y="9795"/>
                  </a:lnTo>
                  <a:lnTo>
                    <a:pt x="3975" y="9943"/>
                  </a:lnTo>
                  <a:lnTo>
                    <a:pt x="4277" y="10085"/>
                  </a:lnTo>
                  <a:lnTo>
                    <a:pt x="4601" y="10222"/>
                  </a:lnTo>
                  <a:lnTo>
                    <a:pt x="4925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40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 flipH="1">
              <a:off x="5485801" y="2090850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 flipH="1">
              <a:off x="5819294" y="1687400"/>
              <a:ext cx="1443390" cy="31575"/>
            </a:xfrm>
            <a:custGeom>
              <a:avLst/>
              <a:gdLst/>
              <a:ahLst/>
              <a:cxnLst/>
              <a:rect l="l" t="t" r="r" b="b"/>
              <a:pathLst>
                <a:path w="213994" h="1263" fill="none" extrusionOk="0">
                  <a:moveTo>
                    <a:pt x="0" y="1263"/>
                  </a:moveTo>
                  <a:lnTo>
                    <a:pt x="0" y="1"/>
                  </a:lnTo>
                  <a:lnTo>
                    <a:pt x="213994" y="1"/>
                  </a:lnTo>
                  <a:lnTo>
                    <a:pt x="213994" y="1263"/>
                  </a:lnTo>
                  <a:lnTo>
                    <a:pt x="0" y="12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 flipH="1">
              <a:off x="5819294" y="1687400"/>
              <a:ext cx="1443390" cy="31575"/>
            </a:xfrm>
            <a:custGeom>
              <a:avLst/>
              <a:gdLst/>
              <a:ahLst/>
              <a:cxnLst/>
              <a:rect l="l" t="t" r="r" b="b"/>
              <a:pathLst>
                <a:path w="213994" h="1263" extrusionOk="0">
                  <a:moveTo>
                    <a:pt x="0" y="1"/>
                  </a:moveTo>
                  <a:lnTo>
                    <a:pt x="0" y="1263"/>
                  </a:lnTo>
                  <a:lnTo>
                    <a:pt x="213994" y="1263"/>
                  </a:lnTo>
                  <a:lnTo>
                    <a:pt x="213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 flipH="1">
              <a:off x="5485801" y="2635225"/>
              <a:ext cx="37010" cy="974075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1" y="771"/>
                  </a:moveTo>
                  <a:lnTo>
                    <a:pt x="1" y="38962"/>
                  </a:lnTo>
                  <a:lnTo>
                    <a:pt x="5487" y="38192"/>
                  </a:lnTo>
                  <a:lnTo>
                    <a:pt x="5487" y="1"/>
                  </a:lnTo>
                  <a:lnTo>
                    <a:pt x="1" y="77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 flipH="1">
              <a:off x="5485801" y="2090850"/>
              <a:ext cx="47498" cy="275900"/>
            </a:xfrm>
            <a:custGeom>
              <a:avLst/>
              <a:gdLst/>
              <a:ahLst/>
              <a:cxnLst/>
              <a:rect l="l" t="t" r="r" b="b"/>
              <a:pathLst>
                <a:path w="7042" h="11036" fill="none" extrusionOk="0">
                  <a:moveTo>
                    <a:pt x="7042" y="0"/>
                  </a:moveTo>
                  <a:lnTo>
                    <a:pt x="7042" y="0"/>
                  </a:lnTo>
                  <a:lnTo>
                    <a:pt x="6675" y="99"/>
                  </a:lnTo>
                  <a:lnTo>
                    <a:pt x="6308" y="208"/>
                  </a:lnTo>
                  <a:lnTo>
                    <a:pt x="5940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5" y="683"/>
                  </a:lnTo>
                  <a:lnTo>
                    <a:pt x="4601" y="814"/>
                  </a:lnTo>
                  <a:lnTo>
                    <a:pt x="4277" y="951"/>
                  </a:lnTo>
                  <a:lnTo>
                    <a:pt x="3975" y="1093"/>
                  </a:lnTo>
                  <a:lnTo>
                    <a:pt x="3651" y="1235"/>
                  </a:lnTo>
                  <a:lnTo>
                    <a:pt x="3370" y="1388"/>
                  </a:lnTo>
                  <a:lnTo>
                    <a:pt x="3089" y="1541"/>
                  </a:lnTo>
                  <a:lnTo>
                    <a:pt x="2808" y="1699"/>
                  </a:lnTo>
                  <a:lnTo>
                    <a:pt x="2549" y="1863"/>
                  </a:lnTo>
                  <a:lnTo>
                    <a:pt x="2290" y="2033"/>
                  </a:lnTo>
                  <a:lnTo>
                    <a:pt x="2052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8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0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6" y="4382"/>
                  </a:lnTo>
                  <a:lnTo>
                    <a:pt x="130" y="4600"/>
                  </a:lnTo>
                  <a:lnTo>
                    <a:pt x="65" y="4824"/>
                  </a:lnTo>
                  <a:lnTo>
                    <a:pt x="22" y="5054"/>
                  </a:lnTo>
                  <a:lnTo>
                    <a:pt x="0" y="5283"/>
                  </a:lnTo>
                  <a:lnTo>
                    <a:pt x="0" y="5518"/>
                  </a:lnTo>
                  <a:lnTo>
                    <a:pt x="0" y="5518"/>
                  </a:lnTo>
                  <a:lnTo>
                    <a:pt x="0" y="5747"/>
                  </a:lnTo>
                  <a:lnTo>
                    <a:pt x="22" y="5982"/>
                  </a:lnTo>
                  <a:lnTo>
                    <a:pt x="65" y="6206"/>
                  </a:lnTo>
                  <a:lnTo>
                    <a:pt x="130" y="6430"/>
                  </a:lnTo>
                  <a:lnTo>
                    <a:pt x="216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0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8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2" y="8828"/>
                  </a:lnTo>
                  <a:lnTo>
                    <a:pt x="2290" y="8998"/>
                  </a:lnTo>
                  <a:lnTo>
                    <a:pt x="2549" y="9167"/>
                  </a:lnTo>
                  <a:lnTo>
                    <a:pt x="2808" y="9331"/>
                  </a:lnTo>
                  <a:lnTo>
                    <a:pt x="3089" y="9489"/>
                  </a:lnTo>
                  <a:lnTo>
                    <a:pt x="3370" y="9648"/>
                  </a:lnTo>
                  <a:lnTo>
                    <a:pt x="3651" y="9795"/>
                  </a:lnTo>
                  <a:lnTo>
                    <a:pt x="3975" y="9943"/>
                  </a:lnTo>
                  <a:lnTo>
                    <a:pt x="4277" y="10085"/>
                  </a:lnTo>
                  <a:lnTo>
                    <a:pt x="4601" y="10222"/>
                  </a:lnTo>
                  <a:lnTo>
                    <a:pt x="4925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40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 flipH="1">
              <a:off x="5485801" y="2635225"/>
              <a:ext cx="37010" cy="974075"/>
            </a:xfrm>
            <a:custGeom>
              <a:avLst/>
              <a:gdLst/>
              <a:ahLst/>
              <a:cxnLst/>
              <a:rect l="l" t="t" r="r" b="b"/>
              <a:pathLst>
                <a:path w="5487" h="38963" extrusionOk="0">
                  <a:moveTo>
                    <a:pt x="5487" y="1"/>
                  </a:moveTo>
                  <a:lnTo>
                    <a:pt x="1" y="771"/>
                  </a:lnTo>
                  <a:lnTo>
                    <a:pt x="1" y="38962"/>
                  </a:lnTo>
                  <a:lnTo>
                    <a:pt x="5487" y="38192"/>
                  </a:lnTo>
                  <a:lnTo>
                    <a:pt x="5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 flipH="1">
              <a:off x="6173474" y="2362775"/>
              <a:ext cx="1068233" cy="151875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1" y="0"/>
                  </a:moveTo>
                  <a:lnTo>
                    <a:pt x="1" y="6075"/>
                  </a:lnTo>
                  <a:lnTo>
                    <a:pt x="158374" y="6075"/>
                  </a:lnTo>
                  <a:lnTo>
                    <a:pt x="158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2"/>
          <p:cNvSpPr/>
          <p:nvPr/>
        </p:nvSpPr>
        <p:spPr>
          <a:xfrm flipH="1">
            <a:off x="7487192" y="1334046"/>
            <a:ext cx="563339" cy="12321"/>
          </a:xfrm>
          <a:custGeom>
            <a:avLst/>
            <a:gdLst/>
            <a:ahLst/>
            <a:cxnLst/>
            <a:rect l="l" t="t" r="r" b="b"/>
            <a:pathLst>
              <a:path w="213994" h="1263" extrusionOk="0">
                <a:moveTo>
                  <a:pt x="0" y="1"/>
                </a:moveTo>
                <a:lnTo>
                  <a:pt x="0" y="1263"/>
                </a:lnTo>
                <a:lnTo>
                  <a:pt x="213994" y="1263"/>
                </a:lnTo>
                <a:lnTo>
                  <a:pt x="213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1"/>
          <p:cNvSpPr/>
          <p:nvPr/>
        </p:nvSpPr>
        <p:spPr>
          <a:xfrm>
            <a:off x="1300600" y="773150"/>
            <a:ext cx="5924100" cy="12891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1"/>
          <p:cNvSpPr/>
          <p:nvPr/>
        </p:nvSpPr>
        <p:spPr>
          <a:xfrm>
            <a:off x="1464025" y="537875"/>
            <a:ext cx="5902800" cy="1368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1"/>
          <p:cNvSpPr/>
          <p:nvPr/>
        </p:nvSpPr>
        <p:spPr>
          <a:xfrm>
            <a:off x="1631550" y="220950"/>
            <a:ext cx="5924100" cy="1511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1"/>
          <p:cNvSpPr txBox="1">
            <a:spLocks noGrp="1"/>
          </p:cNvSpPr>
          <p:nvPr>
            <p:ph type="title" hasCustomPrompt="1"/>
          </p:nvPr>
        </p:nvSpPr>
        <p:spPr>
          <a:xfrm>
            <a:off x="1653000" y="222000"/>
            <a:ext cx="5902800" cy="1510200"/>
          </a:xfrm>
          <a:prstGeom prst="rect">
            <a:avLst/>
          </a:prstGeom>
          <a:effectLst>
            <a:outerShdw dist="19050" dir="1014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42" name="Google Shape;442;p11"/>
          <p:cNvSpPr/>
          <p:nvPr/>
        </p:nvSpPr>
        <p:spPr>
          <a:xfrm>
            <a:off x="1300600" y="2695450"/>
            <a:ext cx="5924100" cy="2066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1"/>
          <p:cNvSpPr/>
          <p:nvPr/>
        </p:nvSpPr>
        <p:spPr>
          <a:xfrm>
            <a:off x="1464025" y="2457050"/>
            <a:ext cx="5902800" cy="2149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1"/>
          <p:cNvSpPr/>
          <p:nvPr/>
        </p:nvSpPr>
        <p:spPr>
          <a:xfrm>
            <a:off x="1631551" y="2264045"/>
            <a:ext cx="5880900" cy="2149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1"/>
          <p:cNvSpPr txBox="1">
            <a:spLocks noGrp="1"/>
          </p:cNvSpPr>
          <p:nvPr>
            <p:ph type="subTitle" idx="1"/>
          </p:nvPr>
        </p:nvSpPr>
        <p:spPr>
          <a:xfrm>
            <a:off x="2263500" y="2253125"/>
            <a:ext cx="4617000" cy="2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1"/>
          <p:cNvSpPr/>
          <p:nvPr/>
        </p:nvSpPr>
        <p:spPr>
          <a:xfrm flipH="1">
            <a:off x="318476" y="2264050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1"/>
          <p:cNvSpPr/>
          <p:nvPr/>
        </p:nvSpPr>
        <p:spPr>
          <a:xfrm>
            <a:off x="7555808" y="190648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3"/>
          <p:cNvSpPr/>
          <p:nvPr/>
        </p:nvSpPr>
        <p:spPr>
          <a:xfrm>
            <a:off x="4572000" y="3245500"/>
            <a:ext cx="636300" cy="527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3"/>
          <p:cNvSpPr/>
          <p:nvPr/>
        </p:nvSpPr>
        <p:spPr>
          <a:xfrm>
            <a:off x="4572000" y="1766175"/>
            <a:ext cx="636300" cy="527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3"/>
          <p:cNvSpPr/>
          <p:nvPr/>
        </p:nvSpPr>
        <p:spPr>
          <a:xfrm>
            <a:off x="554375" y="3245500"/>
            <a:ext cx="636300" cy="527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3"/>
          <p:cNvSpPr/>
          <p:nvPr/>
        </p:nvSpPr>
        <p:spPr>
          <a:xfrm>
            <a:off x="554375" y="1766175"/>
            <a:ext cx="636300" cy="527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3"/>
          <p:cNvSpPr/>
          <p:nvPr/>
        </p:nvSpPr>
        <p:spPr>
          <a:xfrm>
            <a:off x="491250" y="699875"/>
            <a:ext cx="7739700" cy="572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3"/>
          <p:cNvSpPr/>
          <p:nvPr/>
        </p:nvSpPr>
        <p:spPr>
          <a:xfrm>
            <a:off x="5498625" y="3442100"/>
            <a:ext cx="2382300" cy="1006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3"/>
          <p:cNvSpPr/>
          <p:nvPr/>
        </p:nvSpPr>
        <p:spPr>
          <a:xfrm>
            <a:off x="5498625" y="1944800"/>
            <a:ext cx="2382300" cy="1006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3"/>
          <p:cNvSpPr/>
          <p:nvPr/>
        </p:nvSpPr>
        <p:spPr>
          <a:xfrm>
            <a:off x="1470300" y="3442100"/>
            <a:ext cx="2382300" cy="1006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3"/>
          <p:cNvSpPr/>
          <p:nvPr/>
        </p:nvSpPr>
        <p:spPr>
          <a:xfrm>
            <a:off x="1470300" y="1944800"/>
            <a:ext cx="2382300" cy="1006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3"/>
          <p:cNvSpPr/>
          <p:nvPr/>
        </p:nvSpPr>
        <p:spPr>
          <a:xfrm>
            <a:off x="1594350" y="3325375"/>
            <a:ext cx="2382300" cy="1006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3"/>
          <p:cNvSpPr/>
          <p:nvPr/>
        </p:nvSpPr>
        <p:spPr>
          <a:xfrm>
            <a:off x="5620675" y="3325375"/>
            <a:ext cx="2382300" cy="1006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3"/>
          <p:cNvSpPr/>
          <p:nvPr/>
        </p:nvSpPr>
        <p:spPr>
          <a:xfrm>
            <a:off x="1594350" y="1795875"/>
            <a:ext cx="2382300" cy="1006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3"/>
          <p:cNvSpPr/>
          <p:nvPr/>
        </p:nvSpPr>
        <p:spPr>
          <a:xfrm>
            <a:off x="5620675" y="1795875"/>
            <a:ext cx="2382300" cy="1006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3"/>
          <p:cNvSpPr/>
          <p:nvPr/>
        </p:nvSpPr>
        <p:spPr>
          <a:xfrm>
            <a:off x="5760375" y="3080975"/>
            <a:ext cx="2694000" cy="527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3"/>
          <p:cNvSpPr/>
          <p:nvPr/>
        </p:nvSpPr>
        <p:spPr>
          <a:xfrm>
            <a:off x="1732075" y="3080975"/>
            <a:ext cx="2694000" cy="527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3"/>
          <p:cNvSpPr/>
          <p:nvPr/>
        </p:nvSpPr>
        <p:spPr>
          <a:xfrm>
            <a:off x="1732075" y="1578750"/>
            <a:ext cx="2694000" cy="527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3"/>
          <p:cNvSpPr/>
          <p:nvPr/>
        </p:nvSpPr>
        <p:spPr>
          <a:xfrm>
            <a:off x="5760375" y="1578750"/>
            <a:ext cx="2694000" cy="527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3"/>
          <p:cNvSpPr/>
          <p:nvPr/>
        </p:nvSpPr>
        <p:spPr>
          <a:xfrm>
            <a:off x="600450" y="583150"/>
            <a:ext cx="7739700" cy="572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3"/>
          <p:cNvSpPr/>
          <p:nvPr/>
        </p:nvSpPr>
        <p:spPr>
          <a:xfrm>
            <a:off x="720000" y="445025"/>
            <a:ext cx="77397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/>
          <p:nvPr/>
        </p:nvSpPr>
        <p:spPr>
          <a:xfrm>
            <a:off x="643800" y="3170300"/>
            <a:ext cx="636300" cy="527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3"/>
          <p:cNvSpPr/>
          <p:nvPr/>
        </p:nvSpPr>
        <p:spPr>
          <a:xfrm>
            <a:off x="4660650" y="1668450"/>
            <a:ext cx="636300" cy="527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3"/>
          <p:cNvSpPr/>
          <p:nvPr/>
        </p:nvSpPr>
        <p:spPr>
          <a:xfrm>
            <a:off x="4660650" y="3170300"/>
            <a:ext cx="636300" cy="527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3"/>
          <p:cNvSpPr/>
          <p:nvPr/>
        </p:nvSpPr>
        <p:spPr>
          <a:xfrm>
            <a:off x="643800" y="1668450"/>
            <a:ext cx="636300" cy="527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"/>
          </p:nvPr>
        </p:nvSpPr>
        <p:spPr>
          <a:xfrm>
            <a:off x="1732076" y="1584900"/>
            <a:ext cx="2694000" cy="527700"/>
          </a:xfrm>
          <a:prstGeom prst="rect">
            <a:avLst/>
          </a:prstGeom>
          <a:noFill/>
          <a:ln>
            <a:noFill/>
          </a:ln>
          <a:effectLst>
            <a:outerShdw dist="38100" dir="104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3" hasCustomPrompt="1"/>
          </p:nvPr>
        </p:nvSpPr>
        <p:spPr>
          <a:xfrm>
            <a:off x="730200" y="1584900"/>
            <a:ext cx="636300" cy="515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6" name="Google Shape;476;p13"/>
          <p:cNvSpPr txBox="1">
            <a:spLocks noGrp="1"/>
          </p:cNvSpPr>
          <p:nvPr>
            <p:ph type="subTitle" idx="1"/>
          </p:nvPr>
        </p:nvSpPr>
        <p:spPr>
          <a:xfrm>
            <a:off x="1732075" y="2100199"/>
            <a:ext cx="2694000" cy="57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4"/>
          </p:nvPr>
        </p:nvSpPr>
        <p:spPr>
          <a:xfrm>
            <a:off x="5760375" y="1584900"/>
            <a:ext cx="2694000" cy="527700"/>
          </a:xfrm>
          <a:prstGeom prst="rect">
            <a:avLst/>
          </a:prstGeom>
          <a:noFill/>
          <a:ln>
            <a:noFill/>
          </a:ln>
          <a:effectLst>
            <a:outerShdw dist="28575" dir="111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5" hasCustomPrompt="1"/>
          </p:nvPr>
        </p:nvSpPr>
        <p:spPr>
          <a:xfrm>
            <a:off x="4758500" y="1584900"/>
            <a:ext cx="636300" cy="521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6"/>
          </p:nvPr>
        </p:nvSpPr>
        <p:spPr>
          <a:xfrm>
            <a:off x="5760389" y="2100207"/>
            <a:ext cx="2694000" cy="57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7"/>
          </p:nvPr>
        </p:nvSpPr>
        <p:spPr>
          <a:xfrm>
            <a:off x="1732076" y="3080979"/>
            <a:ext cx="2694000" cy="527700"/>
          </a:xfrm>
          <a:prstGeom prst="rect">
            <a:avLst/>
          </a:prstGeom>
          <a:noFill/>
          <a:ln>
            <a:noFill/>
          </a:ln>
          <a:effectLst>
            <a:outerShdw dist="38100" dir="100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8" hasCustomPrompt="1"/>
          </p:nvPr>
        </p:nvSpPr>
        <p:spPr>
          <a:xfrm>
            <a:off x="730200" y="3080975"/>
            <a:ext cx="636300" cy="527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9"/>
          </p:nvPr>
        </p:nvSpPr>
        <p:spPr>
          <a:xfrm>
            <a:off x="1732090" y="3608676"/>
            <a:ext cx="2694000" cy="57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13"/>
          </p:nvPr>
        </p:nvSpPr>
        <p:spPr>
          <a:xfrm>
            <a:off x="5760375" y="3080975"/>
            <a:ext cx="2694000" cy="527700"/>
          </a:xfrm>
          <a:prstGeom prst="rect">
            <a:avLst/>
          </a:prstGeom>
          <a:noFill/>
          <a:ln>
            <a:noFill/>
          </a:ln>
          <a:effectLst>
            <a:outerShdw dist="38100" dir="100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8500" y="3080975"/>
            <a:ext cx="636300" cy="527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5"/>
          </p:nvPr>
        </p:nvSpPr>
        <p:spPr>
          <a:xfrm>
            <a:off x="5760389" y="3608675"/>
            <a:ext cx="2694000" cy="57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4"/>
          <p:cNvSpPr/>
          <p:nvPr/>
        </p:nvSpPr>
        <p:spPr>
          <a:xfrm>
            <a:off x="283025" y="921025"/>
            <a:ext cx="7764600" cy="4118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4"/>
          <p:cNvSpPr/>
          <p:nvPr/>
        </p:nvSpPr>
        <p:spPr>
          <a:xfrm>
            <a:off x="497225" y="726925"/>
            <a:ext cx="7737000" cy="41004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4"/>
          <p:cNvSpPr/>
          <p:nvPr/>
        </p:nvSpPr>
        <p:spPr>
          <a:xfrm>
            <a:off x="720000" y="540000"/>
            <a:ext cx="5119500" cy="636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4"/>
          <p:cNvSpPr/>
          <p:nvPr/>
        </p:nvSpPr>
        <p:spPr>
          <a:xfrm>
            <a:off x="720000" y="2581105"/>
            <a:ext cx="4879500" cy="636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4"/>
          <p:cNvSpPr/>
          <p:nvPr/>
        </p:nvSpPr>
        <p:spPr>
          <a:xfrm>
            <a:off x="720000" y="1177000"/>
            <a:ext cx="5119500" cy="3426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4"/>
          <p:cNvSpPr/>
          <p:nvPr/>
        </p:nvSpPr>
        <p:spPr>
          <a:xfrm>
            <a:off x="5839500" y="540000"/>
            <a:ext cx="1254000" cy="1120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4"/>
          <p:cNvSpPr/>
          <p:nvPr/>
        </p:nvSpPr>
        <p:spPr>
          <a:xfrm>
            <a:off x="7093741" y="540000"/>
            <a:ext cx="1330200" cy="13545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4"/>
          <p:cNvSpPr/>
          <p:nvPr/>
        </p:nvSpPr>
        <p:spPr>
          <a:xfrm>
            <a:off x="7093741" y="1894443"/>
            <a:ext cx="1330200" cy="13545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4"/>
          <p:cNvSpPr/>
          <p:nvPr/>
        </p:nvSpPr>
        <p:spPr>
          <a:xfrm>
            <a:off x="7093741" y="3248887"/>
            <a:ext cx="1330200" cy="1354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4"/>
          <p:cNvSpPr/>
          <p:nvPr/>
        </p:nvSpPr>
        <p:spPr>
          <a:xfrm>
            <a:off x="5839500" y="1660326"/>
            <a:ext cx="1254000" cy="29433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119500" cy="6369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8" name="Google Shape;498;p14"/>
          <p:cNvGrpSpPr/>
          <p:nvPr/>
        </p:nvGrpSpPr>
        <p:grpSpPr>
          <a:xfrm>
            <a:off x="8423995" y="4669663"/>
            <a:ext cx="500507" cy="157674"/>
            <a:chOff x="1489842" y="2250175"/>
            <a:chExt cx="4263261" cy="1343050"/>
          </a:xfrm>
        </p:grpSpPr>
        <p:sp>
          <p:nvSpPr>
            <p:cNvPr id="499" name="Google Shape;499;p14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14"/>
          <p:cNvSpPr/>
          <p:nvPr/>
        </p:nvSpPr>
        <p:spPr>
          <a:xfrm>
            <a:off x="225008" y="18933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5"/>
          <p:cNvSpPr/>
          <p:nvPr/>
        </p:nvSpPr>
        <p:spPr>
          <a:xfrm>
            <a:off x="283025" y="921025"/>
            <a:ext cx="7764600" cy="4120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5"/>
          <p:cNvSpPr/>
          <p:nvPr/>
        </p:nvSpPr>
        <p:spPr>
          <a:xfrm>
            <a:off x="495325" y="726925"/>
            <a:ext cx="7739100" cy="41004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5"/>
          <p:cNvSpPr/>
          <p:nvPr/>
        </p:nvSpPr>
        <p:spPr>
          <a:xfrm>
            <a:off x="720000" y="540000"/>
            <a:ext cx="7704000" cy="636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5"/>
          <p:cNvSpPr/>
          <p:nvPr/>
        </p:nvSpPr>
        <p:spPr>
          <a:xfrm>
            <a:off x="2372075" y="1177000"/>
            <a:ext cx="6051900" cy="3426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5"/>
          <p:cNvSpPr/>
          <p:nvPr/>
        </p:nvSpPr>
        <p:spPr>
          <a:xfrm>
            <a:off x="720000" y="1177000"/>
            <a:ext cx="1690500" cy="2698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5"/>
          <p:cNvSpPr/>
          <p:nvPr/>
        </p:nvSpPr>
        <p:spPr>
          <a:xfrm>
            <a:off x="1877997" y="3875500"/>
            <a:ext cx="532500" cy="727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5"/>
          <p:cNvSpPr/>
          <p:nvPr/>
        </p:nvSpPr>
        <p:spPr>
          <a:xfrm>
            <a:off x="720000" y="3875500"/>
            <a:ext cx="1158000" cy="727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5"/>
          <p:cNvSpPr/>
          <p:nvPr/>
        </p:nvSpPr>
        <p:spPr>
          <a:xfrm>
            <a:off x="789075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5"/>
          <p:cNvSpPr/>
          <p:nvPr/>
        </p:nvSpPr>
        <p:spPr>
          <a:xfrm>
            <a:off x="905600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5"/>
          <p:cNvSpPr/>
          <p:nvPr/>
        </p:nvSpPr>
        <p:spPr>
          <a:xfrm>
            <a:off x="1022125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5"/>
          <p:cNvSpPr/>
          <p:nvPr/>
        </p:nvSpPr>
        <p:spPr>
          <a:xfrm>
            <a:off x="1138650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5"/>
          <p:cNvSpPr/>
          <p:nvPr/>
        </p:nvSpPr>
        <p:spPr>
          <a:xfrm>
            <a:off x="1255175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5"/>
          <p:cNvSpPr/>
          <p:nvPr/>
        </p:nvSpPr>
        <p:spPr>
          <a:xfrm>
            <a:off x="1371700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5"/>
          <p:cNvSpPr/>
          <p:nvPr/>
        </p:nvSpPr>
        <p:spPr>
          <a:xfrm>
            <a:off x="1488225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5"/>
          <p:cNvSpPr/>
          <p:nvPr/>
        </p:nvSpPr>
        <p:spPr>
          <a:xfrm>
            <a:off x="1604750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5"/>
          <p:cNvSpPr/>
          <p:nvPr/>
        </p:nvSpPr>
        <p:spPr>
          <a:xfrm>
            <a:off x="1721275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5"/>
          <p:cNvSpPr/>
          <p:nvPr/>
        </p:nvSpPr>
        <p:spPr>
          <a:xfrm>
            <a:off x="1837800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5"/>
          <p:cNvSpPr/>
          <p:nvPr/>
        </p:nvSpPr>
        <p:spPr>
          <a:xfrm>
            <a:off x="789075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5"/>
          <p:cNvSpPr/>
          <p:nvPr/>
        </p:nvSpPr>
        <p:spPr>
          <a:xfrm>
            <a:off x="905600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5"/>
          <p:cNvSpPr/>
          <p:nvPr/>
        </p:nvSpPr>
        <p:spPr>
          <a:xfrm>
            <a:off x="1022125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5"/>
          <p:cNvSpPr/>
          <p:nvPr/>
        </p:nvSpPr>
        <p:spPr>
          <a:xfrm>
            <a:off x="1138650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5"/>
          <p:cNvSpPr/>
          <p:nvPr/>
        </p:nvSpPr>
        <p:spPr>
          <a:xfrm>
            <a:off x="1255175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5"/>
          <p:cNvSpPr/>
          <p:nvPr/>
        </p:nvSpPr>
        <p:spPr>
          <a:xfrm>
            <a:off x="1371700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5"/>
          <p:cNvSpPr/>
          <p:nvPr/>
        </p:nvSpPr>
        <p:spPr>
          <a:xfrm>
            <a:off x="1488225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5"/>
          <p:cNvSpPr/>
          <p:nvPr/>
        </p:nvSpPr>
        <p:spPr>
          <a:xfrm>
            <a:off x="1604750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5"/>
          <p:cNvSpPr/>
          <p:nvPr/>
        </p:nvSpPr>
        <p:spPr>
          <a:xfrm>
            <a:off x="1721275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5"/>
          <p:cNvSpPr/>
          <p:nvPr/>
        </p:nvSpPr>
        <p:spPr>
          <a:xfrm>
            <a:off x="1837800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5"/>
          <p:cNvSpPr/>
          <p:nvPr/>
        </p:nvSpPr>
        <p:spPr>
          <a:xfrm>
            <a:off x="789075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5"/>
          <p:cNvSpPr/>
          <p:nvPr/>
        </p:nvSpPr>
        <p:spPr>
          <a:xfrm>
            <a:off x="905600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5"/>
          <p:cNvSpPr/>
          <p:nvPr/>
        </p:nvSpPr>
        <p:spPr>
          <a:xfrm>
            <a:off x="1022125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5"/>
          <p:cNvSpPr/>
          <p:nvPr/>
        </p:nvSpPr>
        <p:spPr>
          <a:xfrm>
            <a:off x="1138650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5"/>
          <p:cNvSpPr/>
          <p:nvPr/>
        </p:nvSpPr>
        <p:spPr>
          <a:xfrm>
            <a:off x="1255175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5"/>
          <p:cNvSpPr/>
          <p:nvPr/>
        </p:nvSpPr>
        <p:spPr>
          <a:xfrm>
            <a:off x="1371700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5"/>
          <p:cNvSpPr/>
          <p:nvPr/>
        </p:nvSpPr>
        <p:spPr>
          <a:xfrm>
            <a:off x="1488225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5"/>
          <p:cNvSpPr/>
          <p:nvPr/>
        </p:nvSpPr>
        <p:spPr>
          <a:xfrm>
            <a:off x="1604750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5"/>
          <p:cNvSpPr/>
          <p:nvPr/>
        </p:nvSpPr>
        <p:spPr>
          <a:xfrm>
            <a:off x="1721275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5"/>
          <p:cNvSpPr/>
          <p:nvPr/>
        </p:nvSpPr>
        <p:spPr>
          <a:xfrm>
            <a:off x="1837800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5"/>
          <p:cNvSpPr/>
          <p:nvPr/>
        </p:nvSpPr>
        <p:spPr>
          <a:xfrm>
            <a:off x="789075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5"/>
          <p:cNvSpPr/>
          <p:nvPr/>
        </p:nvSpPr>
        <p:spPr>
          <a:xfrm>
            <a:off x="905600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5"/>
          <p:cNvSpPr/>
          <p:nvPr/>
        </p:nvSpPr>
        <p:spPr>
          <a:xfrm>
            <a:off x="1022125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5"/>
          <p:cNvSpPr/>
          <p:nvPr/>
        </p:nvSpPr>
        <p:spPr>
          <a:xfrm>
            <a:off x="1138650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5"/>
          <p:cNvSpPr/>
          <p:nvPr/>
        </p:nvSpPr>
        <p:spPr>
          <a:xfrm>
            <a:off x="1255175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5"/>
          <p:cNvSpPr/>
          <p:nvPr/>
        </p:nvSpPr>
        <p:spPr>
          <a:xfrm>
            <a:off x="1371700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5"/>
          <p:cNvSpPr/>
          <p:nvPr/>
        </p:nvSpPr>
        <p:spPr>
          <a:xfrm>
            <a:off x="1488225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5"/>
          <p:cNvSpPr/>
          <p:nvPr/>
        </p:nvSpPr>
        <p:spPr>
          <a:xfrm>
            <a:off x="1604750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5"/>
          <p:cNvSpPr/>
          <p:nvPr/>
        </p:nvSpPr>
        <p:spPr>
          <a:xfrm>
            <a:off x="1721275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5"/>
          <p:cNvSpPr/>
          <p:nvPr/>
        </p:nvSpPr>
        <p:spPr>
          <a:xfrm>
            <a:off x="1837800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5"/>
          <p:cNvSpPr/>
          <p:nvPr/>
        </p:nvSpPr>
        <p:spPr>
          <a:xfrm>
            <a:off x="789075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5"/>
          <p:cNvSpPr/>
          <p:nvPr/>
        </p:nvSpPr>
        <p:spPr>
          <a:xfrm>
            <a:off x="905600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5"/>
          <p:cNvSpPr/>
          <p:nvPr/>
        </p:nvSpPr>
        <p:spPr>
          <a:xfrm>
            <a:off x="1022125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5"/>
          <p:cNvSpPr/>
          <p:nvPr/>
        </p:nvSpPr>
        <p:spPr>
          <a:xfrm>
            <a:off x="1138650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5"/>
          <p:cNvSpPr/>
          <p:nvPr/>
        </p:nvSpPr>
        <p:spPr>
          <a:xfrm>
            <a:off x="1255175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5"/>
          <p:cNvSpPr/>
          <p:nvPr/>
        </p:nvSpPr>
        <p:spPr>
          <a:xfrm>
            <a:off x="1371700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5"/>
          <p:cNvSpPr/>
          <p:nvPr/>
        </p:nvSpPr>
        <p:spPr>
          <a:xfrm>
            <a:off x="1488225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5"/>
          <p:cNvSpPr/>
          <p:nvPr/>
        </p:nvSpPr>
        <p:spPr>
          <a:xfrm>
            <a:off x="1604750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5"/>
          <p:cNvSpPr/>
          <p:nvPr/>
        </p:nvSpPr>
        <p:spPr>
          <a:xfrm>
            <a:off x="1721275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5"/>
          <p:cNvSpPr/>
          <p:nvPr/>
        </p:nvSpPr>
        <p:spPr>
          <a:xfrm>
            <a:off x="1837800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5"/>
          <p:cNvSpPr/>
          <p:nvPr/>
        </p:nvSpPr>
        <p:spPr>
          <a:xfrm>
            <a:off x="789075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5"/>
          <p:cNvSpPr/>
          <p:nvPr/>
        </p:nvSpPr>
        <p:spPr>
          <a:xfrm>
            <a:off x="905600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5"/>
          <p:cNvSpPr/>
          <p:nvPr/>
        </p:nvSpPr>
        <p:spPr>
          <a:xfrm>
            <a:off x="1022125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5"/>
          <p:cNvSpPr/>
          <p:nvPr/>
        </p:nvSpPr>
        <p:spPr>
          <a:xfrm>
            <a:off x="1138650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5"/>
          <p:cNvSpPr/>
          <p:nvPr/>
        </p:nvSpPr>
        <p:spPr>
          <a:xfrm>
            <a:off x="1255175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5"/>
          <p:cNvSpPr/>
          <p:nvPr/>
        </p:nvSpPr>
        <p:spPr>
          <a:xfrm>
            <a:off x="1371700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5"/>
          <p:cNvSpPr/>
          <p:nvPr/>
        </p:nvSpPr>
        <p:spPr>
          <a:xfrm>
            <a:off x="1488225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5"/>
          <p:cNvSpPr/>
          <p:nvPr/>
        </p:nvSpPr>
        <p:spPr>
          <a:xfrm>
            <a:off x="1604750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5"/>
          <p:cNvSpPr/>
          <p:nvPr/>
        </p:nvSpPr>
        <p:spPr>
          <a:xfrm>
            <a:off x="1721275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5"/>
          <p:cNvSpPr/>
          <p:nvPr/>
        </p:nvSpPr>
        <p:spPr>
          <a:xfrm>
            <a:off x="1837800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5"/>
          <p:cNvSpPr/>
          <p:nvPr/>
        </p:nvSpPr>
        <p:spPr>
          <a:xfrm>
            <a:off x="789075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5"/>
          <p:cNvSpPr/>
          <p:nvPr/>
        </p:nvSpPr>
        <p:spPr>
          <a:xfrm>
            <a:off x="905600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5"/>
          <p:cNvSpPr/>
          <p:nvPr/>
        </p:nvSpPr>
        <p:spPr>
          <a:xfrm>
            <a:off x="1022125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5"/>
          <p:cNvSpPr/>
          <p:nvPr/>
        </p:nvSpPr>
        <p:spPr>
          <a:xfrm>
            <a:off x="1138650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5"/>
          <p:cNvSpPr/>
          <p:nvPr/>
        </p:nvSpPr>
        <p:spPr>
          <a:xfrm>
            <a:off x="1255175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5"/>
          <p:cNvSpPr/>
          <p:nvPr/>
        </p:nvSpPr>
        <p:spPr>
          <a:xfrm>
            <a:off x="1371700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5"/>
          <p:cNvSpPr/>
          <p:nvPr/>
        </p:nvSpPr>
        <p:spPr>
          <a:xfrm>
            <a:off x="1488225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5"/>
          <p:cNvSpPr/>
          <p:nvPr/>
        </p:nvSpPr>
        <p:spPr>
          <a:xfrm>
            <a:off x="1604750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5"/>
          <p:cNvSpPr/>
          <p:nvPr/>
        </p:nvSpPr>
        <p:spPr>
          <a:xfrm>
            <a:off x="1721275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5"/>
          <p:cNvSpPr/>
          <p:nvPr/>
        </p:nvSpPr>
        <p:spPr>
          <a:xfrm>
            <a:off x="1837800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5"/>
          <p:cNvSpPr/>
          <p:nvPr/>
        </p:nvSpPr>
        <p:spPr>
          <a:xfrm>
            <a:off x="789075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5"/>
          <p:cNvSpPr/>
          <p:nvPr/>
        </p:nvSpPr>
        <p:spPr>
          <a:xfrm>
            <a:off x="905600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5"/>
          <p:cNvSpPr/>
          <p:nvPr/>
        </p:nvSpPr>
        <p:spPr>
          <a:xfrm>
            <a:off x="1022125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5"/>
          <p:cNvSpPr/>
          <p:nvPr/>
        </p:nvSpPr>
        <p:spPr>
          <a:xfrm>
            <a:off x="1138650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5"/>
          <p:cNvSpPr/>
          <p:nvPr/>
        </p:nvSpPr>
        <p:spPr>
          <a:xfrm>
            <a:off x="1255175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5"/>
          <p:cNvSpPr/>
          <p:nvPr/>
        </p:nvSpPr>
        <p:spPr>
          <a:xfrm>
            <a:off x="1371700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5"/>
          <p:cNvSpPr/>
          <p:nvPr/>
        </p:nvSpPr>
        <p:spPr>
          <a:xfrm>
            <a:off x="1488225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5"/>
          <p:cNvSpPr/>
          <p:nvPr/>
        </p:nvSpPr>
        <p:spPr>
          <a:xfrm>
            <a:off x="1604750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5"/>
          <p:cNvSpPr/>
          <p:nvPr/>
        </p:nvSpPr>
        <p:spPr>
          <a:xfrm>
            <a:off x="1721275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5"/>
          <p:cNvSpPr/>
          <p:nvPr/>
        </p:nvSpPr>
        <p:spPr>
          <a:xfrm>
            <a:off x="1837800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5"/>
          <p:cNvSpPr/>
          <p:nvPr/>
        </p:nvSpPr>
        <p:spPr>
          <a:xfrm>
            <a:off x="789075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5"/>
          <p:cNvSpPr/>
          <p:nvPr/>
        </p:nvSpPr>
        <p:spPr>
          <a:xfrm>
            <a:off x="905600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5"/>
          <p:cNvSpPr/>
          <p:nvPr/>
        </p:nvSpPr>
        <p:spPr>
          <a:xfrm>
            <a:off x="1022125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5"/>
          <p:cNvSpPr/>
          <p:nvPr/>
        </p:nvSpPr>
        <p:spPr>
          <a:xfrm>
            <a:off x="1138650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1255175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5"/>
          <p:cNvSpPr/>
          <p:nvPr/>
        </p:nvSpPr>
        <p:spPr>
          <a:xfrm>
            <a:off x="1371700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5"/>
          <p:cNvSpPr/>
          <p:nvPr/>
        </p:nvSpPr>
        <p:spPr>
          <a:xfrm>
            <a:off x="1488225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5"/>
          <p:cNvSpPr/>
          <p:nvPr/>
        </p:nvSpPr>
        <p:spPr>
          <a:xfrm>
            <a:off x="1604750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5"/>
          <p:cNvSpPr/>
          <p:nvPr/>
        </p:nvSpPr>
        <p:spPr>
          <a:xfrm>
            <a:off x="1721275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5"/>
          <p:cNvSpPr/>
          <p:nvPr/>
        </p:nvSpPr>
        <p:spPr>
          <a:xfrm>
            <a:off x="1837800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5"/>
          <p:cNvSpPr/>
          <p:nvPr/>
        </p:nvSpPr>
        <p:spPr>
          <a:xfrm>
            <a:off x="789075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5"/>
          <p:cNvSpPr/>
          <p:nvPr/>
        </p:nvSpPr>
        <p:spPr>
          <a:xfrm>
            <a:off x="905600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5"/>
          <p:cNvSpPr/>
          <p:nvPr/>
        </p:nvSpPr>
        <p:spPr>
          <a:xfrm>
            <a:off x="1022125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5"/>
          <p:cNvSpPr/>
          <p:nvPr/>
        </p:nvSpPr>
        <p:spPr>
          <a:xfrm>
            <a:off x="1138650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5"/>
          <p:cNvSpPr/>
          <p:nvPr/>
        </p:nvSpPr>
        <p:spPr>
          <a:xfrm>
            <a:off x="1255175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5"/>
          <p:cNvSpPr/>
          <p:nvPr/>
        </p:nvSpPr>
        <p:spPr>
          <a:xfrm>
            <a:off x="1371700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5"/>
          <p:cNvSpPr/>
          <p:nvPr/>
        </p:nvSpPr>
        <p:spPr>
          <a:xfrm>
            <a:off x="1488225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5"/>
          <p:cNvSpPr/>
          <p:nvPr/>
        </p:nvSpPr>
        <p:spPr>
          <a:xfrm>
            <a:off x="1604750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5"/>
          <p:cNvSpPr/>
          <p:nvPr/>
        </p:nvSpPr>
        <p:spPr>
          <a:xfrm>
            <a:off x="1721275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5"/>
          <p:cNvSpPr/>
          <p:nvPr/>
        </p:nvSpPr>
        <p:spPr>
          <a:xfrm>
            <a:off x="1837800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5"/>
          <p:cNvSpPr/>
          <p:nvPr/>
        </p:nvSpPr>
        <p:spPr>
          <a:xfrm>
            <a:off x="789075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5"/>
          <p:cNvSpPr/>
          <p:nvPr/>
        </p:nvSpPr>
        <p:spPr>
          <a:xfrm>
            <a:off x="905600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5"/>
          <p:cNvSpPr/>
          <p:nvPr/>
        </p:nvSpPr>
        <p:spPr>
          <a:xfrm>
            <a:off x="1022125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5"/>
          <p:cNvSpPr/>
          <p:nvPr/>
        </p:nvSpPr>
        <p:spPr>
          <a:xfrm>
            <a:off x="1138650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5"/>
          <p:cNvSpPr/>
          <p:nvPr/>
        </p:nvSpPr>
        <p:spPr>
          <a:xfrm>
            <a:off x="1255175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5"/>
          <p:cNvSpPr/>
          <p:nvPr/>
        </p:nvSpPr>
        <p:spPr>
          <a:xfrm>
            <a:off x="1371700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5"/>
          <p:cNvSpPr/>
          <p:nvPr/>
        </p:nvSpPr>
        <p:spPr>
          <a:xfrm>
            <a:off x="1488225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5"/>
          <p:cNvSpPr/>
          <p:nvPr/>
        </p:nvSpPr>
        <p:spPr>
          <a:xfrm>
            <a:off x="1604750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5"/>
          <p:cNvSpPr/>
          <p:nvPr/>
        </p:nvSpPr>
        <p:spPr>
          <a:xfrm>
            <a:off x="1721275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5"/>
          <p:cNvSpPr/>
          <p:nvPr/>
        </p:nvSpPr>
        <p:spPr>
          <a:xfrm>
            <a:off x="1837800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5"/>
          <p:cNvSpPr/>
          <p:nvPr/>
        </p:nvSpPr>
        <p:spPr>
          <a:xfrm>
            <a:off x="789075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5"/>
          <p:cNvSpPr/>
          <p:nvPr/>
        </p:nvSpPr>
        <p:spPr>
          <a:xfrm>
            <a:off x="905600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5"/>
          <p:cNvSpPr/>
          <p:nvPr/>
        </p:nvSpPr>
        <p:spPr>
          <a:xfrm>
            <a:off x="1022125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5"/>
          <p:cNvSpPr/>
          <p:nvPr/>
        </p:nvSpPr>
        <p:spPr>
          <a:xfrm>
            <a:off x="1138650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5"/>
          <p:cNvSpPr/>
          <p:nvPr/>
        </p:nvSpPr>
        <p:spPr>
          <a:xfrm>
            <a:off x="1255175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5"/>
          <p:cNvSpPr/>
          <p:nvPr/>
        </p:nvSpPr>
        <p:spPr>
          <a:xfrm>
            <a:off x="1371700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5"/>
          <p:cNvSpPr/>
          <p:nvPr/>
        </p:nvSpPr>
        <p:spPr>
          <a:xfrm>
            <a:off x="1488225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5"/>
          <p:cNvSpPr/>
          <p:nvPr/>
        </p:nvSpPr>
        <p:spPr>
          <a:xfrm>
            <a:off x="1604750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5"/>
          <p:cNvSpPr/>
          <p:nvPr/>
        </p:nvSpPr>
        <p:spPr>
          <a:xfrm>
            <a:off x="1721275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5"/>
          <p:cNvSpPr/>
          <p:nvPr/>
        </p:nvSpPr>
        <p:spPr>
          <a:xfrm>
            <a:off x="1837800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5"/>
          <p:cNvSpPr/>
          <p:nvPr/>
        </p:nvSpPr>
        <p:spPr>
          <a:xfrm>
            <a:off x="789075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5"/>
          <p:cNvSpPr/>
          <p:nvPr/>
        </p:nvSpPr>
        <p:spPr>
          <a:xfrm>
            <a:off x="905600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5"/>
          <p:cNvSpPr/>
          <p:nvPr/>
        </p:nvSpPr>
        <p:spPr>
          <a:xfrm>
            <a:off x="1022125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5"/>
          <p:cNvSpPr/>
          <p:nvPr/>
        </p:nvSpPr>
        <p:spPr>
          <a:xfrm>
            <a:off x="1138650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5"/>
          <p:cNvSpPr/>
          <p:nvPr/>
        </p:nvSpPr>
        <p:spPr>
          <a:xfrm>
            <a:off x="1255175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5"/>
          <p:cNvSpPr/>
          <p:nvPr/>
        </p:nvSpPr>
        <p:spPr>
          <a:xfrm>
            <a:off x="1371700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5"/>
          <p:cNvSpPr/>
          <p:nvPr/>
        </p:nvSpPr>
        <p:spPr>
          <a:xfrm>
            <a:off x="1488225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5"/>
          <p:cNvSpPr/>
          <p:nvPr/>
        </p:nvSpPr>
        <p:spPr>
          <a:xfrm>
            <a:off x="1604750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5"/>
          <p:cNvSpPr/>
          <p:nvPr/>
        </p:nvSpPr>
        <p:spPr>
          <a:xfrm>
            <a:off x="1721275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5"/>
          <p:cNvSpPr/>
          <p:nvPr/>
        </p:nvSpPr>
        <p:spPr>
          <a:xfrm>
            <a:off x="1837800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5"/>
          <p:cNvSpPr/>
          <p:nvPr/>
        </p:nvSpPr>
        <p:spPr>
          <a:xfrm>
            <a:off x="789075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5"/>
          <p:cNvSpPr/>
          <p:nvPr/>
        </p:nvSpPr>
        <p:spPr>
          <a:xfrm>
            <a:off x="905600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5"/>
          <p:cNvSpPr/>
          <p:nvPr/>
        </p:nvSpPr>
        <p:spPr>
          <a:xfrm>
            <a:off x="1022125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5"/>
          <p:cNvSpPr/>
          <p:nvPr/>
        </p:nvSpPr>
        <p:spPr>
          <a:xfrm>
            <a:off x="1138650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5"/>
          <p:cNvSpPr/>
          <p:nvPr/>
        </p:nvSpPr>
        <p:spPr>
          <a:xfrm>
            <a:off x="1255175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5"/>
          <p:cNvSpPr/>
          <p:nvPr/>
        </p:nvSpPr>
        <p:spPr>
          <a:xfrm>
            <a:off x="1371700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5"/>
          <p:cNvSpPr/>
          <p:nvPr/>
        </p:nvSpPr>
        <p:spPr>
          <a:xfrm>
            <a:off x="1488225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5"/>
          <p:cNvSpPr/>
          <p:nvPr/>
        </p:nvSpPr>
        <p:spPr>
          <a:xfrm>
            <a:off x="1604750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5"/>
          <p:cNvSpPr/>
          <p:nvPr/>
        </p:nvSpPr>
        <p:spPr>
          <a:xfrm>
            <a:off x="1721275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5"/>
          <p:cNvSpPr/>
          <p:nvPr/>
        </p:nvSpPr>
        <p:spPr>
          <a:xfrm>
            <a:off x="1837800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5"/>
          <p:cNvSpPr/>
          <p:nvPr/>
        </p:nvSpPr>
        <p:spPr>
          <a:xfrm>
            <a:off x="789075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5"/>
          <p:cNvSpPr/>
          <p:nvPr/>
        </p:nvSpPr>
        <p:spPr>
          <a:xfrm>
            <a:off x="905600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5"/>
          <p:cNvSpPr/>
          <p:nvPr/>
        </p:nvSpPr>
        <p:spPr>
          <a:xfrm>
            <a:off x="1022125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5"/>
          <p:cNvSpPr/>
          <p:nvPr/>
        </p:nvSpPr>
        <p:spPr>
          <a:xfrm>
            <a:off x="1138650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5"/>
          <p:cNvSpPr/>
          <p:nvPr/>
        </p:nvSpPr>
        <p:spPr>
          <a:xfrm>
            <a:off x="1255175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5"/>
          <p:cNvSpPr/>
          <p:nvPr/>
        </p:nvSpPr>
        <p:spPr>
          <a:xfrm>
            <a:off x="1371700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5"/>
          <p:cNvSpPr/>
          <p:nvPr/>
        </p:nvSpPr>
        <p:spPr>
          <a:xfrm>
            <a:off x="1488225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5"/>
          <p:cNvSpPr/>
          <p:nvPr/>
        </p:nvSpPr>
        <p:spPr>
          <a:xfrm>
            <a:off x="1604750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5"/>
          <p:cNvSpPr/>
          <p:nvPr/>
        </p:nvSpPr>
        <p:spPr>
          <a:xfrm>
            <a:off x="1721275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5"/>
          <p:cNvSpPr/>
          <p:nvPr/>
        </p:nvSpPr>
        <p:spPr>
          <a:xfrm>
            <a:off x="1837800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5"/>
          <p:cNvSpPr/>
          <p:nvPr/>
        </p:nvSpPr>
        <p:spPr>
          <a:xfrm>
            <a:off x="789075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5"/>
          <p:cNvSpPr/>
          <p:nvPr/>
        </p:nvSpPr>
        <p:spPr>
          <a:xfrm>
            <a:off x="905600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5"/>
          <p:cNvSpPr/>
          <p:nvPr/>
        </p:nvSpPr>
        <p:spPr>
          <a:xfrm>
            <a:off x="1022125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5"/>
          <p:cNvSpPr/>
          <p:nvPr/>
        </p:nvSpPr>
        <p:spPr>
          <a:xfrm>
            <a:off x="1138650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5"/>
          <p:cNvSpPr/>
          <p:nvPr/>
        </p:nvSpPr>
        <p:spPr>
          <a:xfrm>
            <a:off x="1255175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5"/>
          <p:cNvSpPr/>
          <p:nvPr/>
        </p:nvSpPr>
        <p:spPr>
          <a:xfrm>
            <a:off x="1371700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5"/>
          <p:cNvSpPr/>
          <p:nvPr/>
        </p:nvSpPr>
        <p:spPr>
          <a:xfrm>
            <a:off x="1488225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5"/>
          <p:cNvSpPr/>
          <p:nvPr/>
        </p:nvSpPr>
        <p:spPr>
          <a:xfrm>
            <a:off x="1604750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5"/>
          <p:cNvSpPr/>
          <p:nvPr/>
        </p:nvSpPr>
        <p:spPr>
          <a:xfrm>
            <a:off x="1721275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5"/>
          <p:cNvSpPr/>
          <p:nvPr/>
        </p:nvSpPr>
        <p:spPr>
          <a:xfrm>
            <a:off x="1837800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5"/>
          <p:cNvSpPr/>
          <p:nvPr/>
        </p:nvSpPr>
        <p:spPr>
          <a:xfrm>
            <a:off x="789075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5"/>
          <p:cNvSpPr/>
          <p:nvPr/>
        </p:nvSpPr>
        <p:spPr>
          <a:xfrm>
            <a:off x="905600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5"/>
          <p:cNvSpPr/>
          <p:nvPr/>
        </p:nvSpPr>
        <p:spPr>
          <a:xfrm>
            <a:off x="1022125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5"/>
          <p:cNvSpPr/>
          <p:nvPr/>
        </p:nvSpPr>
        <p:spPr>
          <a:xfrm>
            <a:off x="1138650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5"/>
          <p:cNvSpPr/>
          <p:nvPr/>
        </p:nvSpPr>
        <p:spPr>
          <a:xfrm>
            <a:off x="1255175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5"/>
          <p:cNvSpPr/>
          <p:nvPr/>
        </p:nvSpPr>
        <p:spPr>
          <a:xfrm>
            <a:off x="1371700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5"/>
          <p:cNvSpPr/>
          <p:nvPr/>
        </p:nvSpPr>
        <p:spPr>
          <a:xfrm>
            <a:off x="1488225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5"/>
          <p:cNvSpPr/>
          <p:nvPr/>
        </p:nvSpPr>
        <p:spPr>
          <a:xfrm>
            <a:off x="1604750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5"/>
          <p:cNvSpPr/>
          <p:nvPr/>
        </p:nvSpPr>
        <p:spPr>
          <a:xfrm>
            <a:off x="1721275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5"/>
          <p:cNvSpPr/>
          <p:nvPr/>
        </p:nvSpPr>
        <p:spPr>
          <a:xfrm>
            <a:off x="1837800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5"/>
          <p:cNvSpPr/>
          <p:nvPr/>
        </p:nvSpPr>
        <p:spPr>
          <a:xfrm>
            <a:off x="789075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5"/>
          <p:cNvSpPr/>
          <p:nvPr/>
        </p:nvSpPr>
        <p:spPr>
          <a:xfrm>
            <a:off x="905600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5"/>
          <p:cNvSpPr/>
          <p:nvPr/>
        </p:nvSpPr>
        <p:spPr>
          <a:xfrm>
            <a:off x="1022125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5"/>
          <p:cNvSpPr/>
          <p:nvPr/>
        </p:nvSpPr>
        <p:spPr>
          <a:xfrm>
            <a:off x="1138650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5"/>
          <p:cNvSpPr/>
          <p:nvPr/>
        </p:nvSpPr>
        <p:spPr>
          <a:xfrm>
            <a:off x="1255175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5"/>
          <p:cNvSpPr/>
          <p:nvPr/>
        </p:nvSpPr>
        <p:spPr>
          <a:xfrm>
            <a:off x="1371700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5"/>
          <p:cNvSpPr/>
          <p:nvPr/>
        </p:nvSpPr>
        <p:spPr>
          <a:xfrm>
            <a:off x="1488225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5"/>
          <p:cNvSpPr/>
          <p:nvPr/>
        </p:nvSpPr>
        <p:spPr>
          <a:xfrm>
            <a:off x="1604750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5"/>
          <p:cNvSpPr/>
          <p:nvPr/>
        </p:nvSpPr>
        <p:spPr>
          <a:xfrm>
            <a:off x="1721275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5"/>
          <p:cNvSpPr/>
          <p:nvPr/>
        </p:nvSpPr>
        <p:spPr>
          <a:xfrm>
            <a:off x="1837800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5"/>
          <p:cNvSpPr/>
          <p:nvPr/>
        </p:nvSpPr>
        <p:spPr>
          <a:xfrm>
            <a:off x="789075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5"/>
          <p:cNvSpPr/>
          <p:nvPr/>
        </p:nvSpPr>
        <p:spPr>
          <a:xfrm>
            <a:off x="905600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5"/>
          <p:cNvSpPr/>
          <p:nvPr/>
        </p:nvSpPr>
        <p:spPr>
          <a:xfrm>
            <a:off x="1022125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5"/>
          <p:cNvSpPr/>
          <p:nvPr/>
        </p:nvSpPr>
        <p:spPr>
          <a:xfrm>
            <a:off x="1138650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5"/>
          <p:cNvSpPr/>
          <p:nvPr/>
        </p:nvSpPr>
        <p:spPr>
          <a:xfrm>
            <a:off x="1255175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5"/>
          <p:cNvSpPr/>
          <p:nvPr/>
        </p:nvSpPr>
        <p:spPr>
          <a:xfrm>
            <a:off x="1371700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5"/>
          <p:cNvSpPr/>
          <p:nvPr/>
        </p:nvSpPr>
        <p:spPr>
          <a:xfrm>
            <a:off x="1488225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5"/>
          <p:cNvSpPr/>
          <p:nvPr/>
        </p:nvSpPr>
        <p:spPr>
          <a:xfrm>
            <a:off x="1604750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5"/>
          <p:cNvSpPr/>
          <p:nvPr/>
        </p:nvSpPr>
        <p:spPr>
          <a:xfrm>
            <a:off x="1721275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5"/>
          <p:cNvSpPr/>
          <p:nvPr/>
        </p:nvSpPr>
        <p:spPr>
          <a:xfrm>
            <a:off x="1837800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5"/>
          <p:cNvSpPr/>
          <p:nvPr/>
        </p:nvSpPr>
        <p:spPr>
          <a:xfrm>
            <a:off x="789075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5"/>
          <p:cNvSpPr/>
          <p:nvPr/>
        </p:nvSpPr>
        <p:spPr>
          <a:xfrm>
            <a:off x="905600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5"/>
          <p:cNvSpPr/>
          <p:nvPr/>
        </p:nvSpPr>
        <p:spPr>
          <a:xfrm>
            <a:off x="1022125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5"/>
          <p:cNvSpPr/>
          <p:nvPr/>
        </p:nvSpPr>
        <p:spPr>
          <a:xfrm>
            <a:off x="1138650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5"/>
          <p:cNvSpPr/>
          <p:nvPr/>
        </p:nvSpPr>
        <p:spPr>
          <a:xfrm>
            <a:off x="1255175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5"/>
          <p:cNvSpPr/>
          <p:nvPr/>
        </p:nvSpPr>
        <p:spPr>
          <a:xfrm>
            <a:off x="1371700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5"/>
          <p:cNvSpPr/>
          <p:nvPr/>
        </p:nvSpPr>
        <p:spPr>
          <a:xfrm>
            <a:off x="1488225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5"/>
          <p:cNvSpPr/>
          <p:nvPr/>
        </p:nvSpPr>
        <p:spPr>
          <a:xfrm>
            <a:off x="1604750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5"/>
          <p:cNvSpPr/>
          <p:nvPr/>
        </p:nvSpPr>
        <p:spPr>
          <a:xfrm>
            <a:off x="1721275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5"/>
          <p:cNvSpPr/>
          <p:nvPr/>
        </p:nvSpPr>
        <p:spPr>
          <a:xfrm>
            <a:off x="1837800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5"/>
          <p:cNvSpPr/>
          <p:nvPr/>
        </p:nvSpPr>
        <p:spPr>
          <a:xfrm>
            <a:off x="789075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5"/>
          <p:cNvSpPr/>
          <p:nvPr/>
        </p:nvSpPr>
        <p:spPr>
          <a:xfrm>
            <a:off x="905600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5"/>
          <p:cNvSpPr/>
          <p:nvPr/>
        </p:nvSpPr>
        <p:spPr>
          <a:xfrm>
            <a:off x="1022125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5"/>
          <p:cNvSpPr/>
          <p:nvPr/>
        </p:nvSpPr>
        <p:spPr>
          <a:xfrm>
            <a:off x="1138650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5"/>
          <p:cNvSpPr/>
          <p:nvPr/>
        </p:nvSpPr>
        <p:spPr>
          <a:xfrm>
            <a:off x="1255175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5"/>
          <p:cNvSpPr/>
          <p:nvPr/>
        </p:nvSpPr>
        <p:spPr>
          <a:xfrm>
            <a:off x="1371700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5"/>
          <p:cNvSpPr/>
          <p:nvPr/>
        </p:nvSpPr>
        <p:spPr>
          <a:xfrm>
            <a:off x="1488225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5"/>
          <p:cNvSpPr/>
          <p:nvPr/>
        </p:nvSpPr>
        <p:spPr>
          <a:xfrm>
            <a:off x="1604750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5"/>
          <p:cNvSpPr/>
          <p:nvPr/>
        </p:nvSpPr>
        <p:spPr>
          <a:xfrm>
            <a:off x="1721275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5"/>
          <p:cNvSpPr/>
          <p:nvPr/>
        </p:nvSpPr>
        <p:spPr>
          <a:xfrm>
            <a:off x="1837800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5"/>
          <p:cNvSpPr/>
          <p:nvPr/>
        </p:nvSpPr>
        <p:spPr>
          <a:xfrm>
            <a:off x="789075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5"/>
          <p:cNvSpPr/>
          <p:nvPr/>
        </p:nvSpPr>
        <p:spPr>
          <a:xfrm>
            <a:off x="905600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5"/>
          <p:cNvSpPr/>
          <p:nvPr/>
        </p:nvSpPr>
        <p:spPr>
          <a:xfrm>
            <a:off x="1022125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5"/>
          <p:cNvSpPr/>
          <p:nvPr/>
        </p:nvSpPr>
        <p:spPr>
          <a:xfrm>
            <a:off x="1138650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15"/>
          <p:cNvSpPr/>
          <p:nvPr/>
        </p:nvSpPr>
        <p:spPr>
          <a:xfrm>
            <a:off x="1255175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5"/>
          <p:cNvSpPr/>
          <p:nvPr/>
        </p:nvSpPr>
        <p:spPr>
          <a:xfrm>
            <a:off x="1371700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15"/>
          <p:cNvSpPr/>
          <p:nvPr/>
        </p:nvSpPr>
        <p:spPr>
          <a:xfrm>
            <a:off x="1488225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5"/>
          <p:cNvSpPr/>
          <p:nvPr/>
        </p:nvSpPr>
        <p:spPr>
          <a:xfrm>
            <a:off x="1604750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5"/>
          <p:cNvSpPr/>
          <p:nvPr/>
        </p:nvSpPr>
        <p:spPr>
          <a:xfrm>
            <a:off x="1721275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15"/>
          <p:cNvSpPr/>
          <p:nvPr/>
        </p:nvSpPr>
        <p:spPr>
          <a:xfrm>
            <a:off x="1837800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15"/>
          <p:cNvSpPr/>
          <p:nvPr/>
        </p:nvSpPr>
        <p:spPr>
          <a:xfrm>
            <a:off x="789075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5"/>
          <p:cNvSpPr/>
          <p:nvPr/>
        </p:nvSpPr>
        <p:spPr>
          <a:xfrm>
            <a:off x="905600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15"/>
          <p:cNvSpPr/>
          <p:nvPr/>
        </p:nvSpPr>
        <p:spPr>
          <a:xfrm>
            <a:off x="1022125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5"/>
          <p:cNvSpPr/>
          <p:nvPr/>
        </p:nvSpPr>
        <p:spPr>
          <a:xfrm>
            <a:off x="1138650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15"/>
          <p:cNvSpPr/>
          <p:nvPr/>
        </p:nvSpPr>
        <p:spPr>
          <a:xfrm>
            <a:off x="1255175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15"/>
          <p:cNvSpPr/>
          <p:nvPr/>
        </p:nvSpPr>
        <p:spPr>
          <a:xfrm>
            <a:off x="1371700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15"/>
          <p:cNvSpPr/>
          <p:nvPr/>
        </p:nvSpPr>
        <p:spPr>
          <a:xfrm>
            <a:off x="1488225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15"/>
          <p:cNvSpPr/>
          <p:nvPr/>
        </p:nvSpPr>
        <p:spPr>
          <a:xfrm>
            <a:off x="1604750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5"/>
          <p:cNvSpPr/>
          <p:nvPr/>
        </p:nvSpPr>
        <p:spPr>
          <a:xfrm>
            <a:off x="1721275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15"/>
          <p:cNvSpPr/>
          <p:nvPr/>
        </p:nvSpPr>
        <p:spPr>
          <a:xfrm>
            <a:off x="1837800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15"/>
          <p:cNvSpPr/>
          <p:nvPr/>
        </p:nvSpPr>
        <p:spPr>
          <a:xfrm>
            <a:off x="789075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15"/>
          <p:cNvSpPr/>
          <p:nvPr/>
        </p:nvSpPr>
        <p:spPr>
          <a:xfrm>
            <a:off x="905600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15"/>
          <p:cNvSpPr/>
          <p:nvPr/>
        </p:nvSpPr>
        <p:spPr>
          <a:xfrm>
            <a:off x="1022125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15"/>
          <p:cNvSpPr/>
          <p:nvPr/>
        </p:nvSpPr>
        <p:spPr>
          <a:xfrm>
            <a:off x="1138650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15"/>
          <p:cNvSpPr/>
          <p:nvPr/>
        </p:nvSpPr>
        <p:spPr>
          <a:xfrm>
            <a:off x="1255175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15"/>
          <p:cNvSpPr/>
          <p:nvPr/>
        </p:nvSpPr>
        <p:spPr>
          <a:xfrm>
            <a:off x="1371700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5"/>
          <p:cNvSpPr/>
          <p:nvPr/>
        </p:nvSpPr>
        <p:spPr>
          <a:xfrm>
            <a:off x="1488225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15"/>
          <p:cNvSpPr/>
          <p:nvPr/>
        </p:nvSpPr>
        <p:spPr>
          <a:xfrm>
            <a:off x="1604750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15"/>
          <p:cNvSpPr/>
          <p:nvPr/>
        </p:nvSpPr>
        <p:spPr>
          <a:xfrm>
            <a:off x="1721275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5"/>
          <p:cNvSpPr/>
          <p:nvPr/>
        </p:nvSpPr>
        <p:spPr>
          <a:xfrm>
            <a:off x="1837800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5"/>
          <p:cNvSpPr/>
          <p:nvPr/>
        </p:nvSpPr>
        <p:spPr>
          <a:xfrm>
            <a:off x="789075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5"/>
          <p:cNvSpPr/>
          <p:nvPr/>
        </p:nvSpPr>
        <p:spPr>
          <a:xfrm>
            <a:off x="905600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5"/>
          <p:cNvSpPr/>
          <p:nvPr/>
        </p:nvSpPr>
        <p:spPr>
          <a:xfrm>
            <a:off x="1022125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5"/>
          <p:cNvSpPr/>
          <p:nvPr/>
        </p:nvSpPr>
        <p:spPr>
          <a:xfrm>
            <a:off x="1138650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15"/>
          <p:cNvSpPr/>
          <p:nvPr/>
        </p:nvSpPr>
        <p:spPr>
          <a:xfrm>
            <a:off x="1255175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5"/>
          <p:cNvSpPr/>
          <p:nvPr/>
        </p:nvSpPr>
        <p:spPr>
          <a:xfrm>
            <a:off x="1371700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5"/>
          <p:cNvSpPr/>
          <p:nvPr/>
        </p:nvSpPr>
        <p:spPr>
          <a:xfrm>
            <a:off x="1488225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5"/>
          <p:cNvSpPr/>
          <p:nvPr/>
        </p:nvSpPr>
        <p:spPr>
          <a:xfrm>
            <a:off x="1604750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5"/>
          <p:cNvSpPr/>
          <p:nvPr/>
        </p:nvSpPr>
        <p:spPr>
          <a:xfrm>
            <a:off x="1721275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5"/>
          <p:cNvSpPr/>
          <p:nvPr/>
        </p:nvSpPr>
        <p:spPr>
          <a:xfrm>
            <a:off x="1837800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5"/>
          <p:cNvSpPr/>
          <p:nvPr/>
        </p:nvSpPr>
        <p:spPr>
          <a:xfrm>
            <a:off x="789075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5"/>
          <p:cNvSpPr/>
          <p:nvPr/>
        </p:nvSpPr>
        <p:spPr>
          <a:xfrm>
            <a:off x="905600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5"/>
          <p:cNvSpPr/>
          <p:nvPr/>
        </p:nvSpPr>
        <p:spPr>
          <a:xfrm>
            <a:off x="1022125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15"/>
          <p:cNvSpPr/>
          <p:nvPr/>
        </p:nvSpPr>
        <p:spPr>
          <a:xfrm>
            <a:off x="1138650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15"/>
          <p:cNvSpPr/>
          <p:nvPr/>
        </p:nvSpPr>
        <p:spPr>
          <a:xfrm>
            <a:off x="1255175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5"/>
          <p:cNvSpPr/>
          <p:nvPr/>
        </p:nvSpPr>
        <p:spPr>
          <a:xfrm>
            <a:off x="1371700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5"/>
          <p:cNvSpPr/>
          <p:nvPr/>
        </p:nvSpPr>
        <p:spPr>
          <a:xfrm>
            <a:off x="1488225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5"/>
          <p:cNvSpPr/>
          <p:nvPr/>
        </p:nvSpPr>
        <p:spPr>
          <a:xfrm>
            <a:off x="1604750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5"/>
          <p:cNvSpPr/>
          <p:nvPr/>
        </p:nvSpPr>
        <p:spPr>
          <a:xfrm>
            <a:off x="1721275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5"/>
          <p:cNvSpPr/>
          <p:nvPr/>
        </p:nvSpPr>
        <p:spPr>
          <a:xfrm>
            <a:off x="1837800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5"/>
          <p:cNvSpPr/>
          <p:nvPr/>
        </p:nvSpPr>
        <p:spPr>
          <a:xfrm>
            <a:off x="789075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5"/>
          <p:cNvSpPr/>
          <p:nvPr/>
        </p:nvSpPr>
        <p:spPr>
          <a:xfrm>
            <a:off x="905600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15"/>
          <p:cNvSpPr/>
          <p:nvPr/>
        </p:nvSpPr>
        <p:spPr>
          <a:xfrm>
            <a:off x="1022125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5"/>
          <p:cNvSpPr/>
          <p:nvPr/>
        </p:nvSpPr>
        <p:spPr>
          <a:xfrm>
            <a:off x="1138650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5"/>
          <p:cNvSpPr/>
          <p:nvPr/>
        </p:nvSpPr>
        <p:spPr>
          <a:xfrm>
            <a:off x="1255175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15"/>
          <p:cNvSpPr/>
          <p:nvPr/>
        </p:nvSpPr>
        <p:spPr>
          <a:xfrm>
            <a:off x="1371700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5"/>
          <p:cNvSpPr/>
          <p:nvPr/>
        </p:nvSpPr>
        <p:spPr>
          <a:xfrm>
            <a:off x="1488225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5"/>
          <p:cNvSpPr/>
          <p:nvPr/>
        </p:nvSpPr>
        <p:spPr>
          <a:xfrm>
            <a:off x="1604750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15"/>
          <p:cNvSpPr/>
          <p:nvPr/>
        </p:nvSpPr>
        <p:spPr>
          <a:xfrm>
            <a:off x="1721275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15"/>
          <p:cNvSpPr/>
          <p:nvPr/>
        </p:nvSpPr>
        <p:spPr>
          <a:xfrm>
            <a:off x="1837800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5"/>
          <p:cNvSpPr/>
          <p:nvPr/>
        </p:nvSpPr>
        <p:spPr>
          <a:xfrm>
            <a:off x="789075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15"/>
          <p:cNvSpPr/>
          <p:nvPr/>
        </p:nvSpPr>
        <p:spPr>
          <a:xfrm>
            <a:off x="905600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15"/>
          <p:cNvSpPr/>
          <p:nvPr/>
        </p:nvSpPr>
        <p:spPr>
          <a:xfrm>
            <a:off x="1022125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5"/>
          <p:cNvSpPr/>
          <p:nvPr/>
        </p:nvSpPr>
        <p:spPr>
          <a:xfrm>
            <a:off x="1138650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15"/>
          <p:cNvSpPr/>
          <p:nvPr/>
        </p:nvSpPr>
        <p:spPr>
          <a:xfrm>
            <a:off x="1255175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5"/>
          <p:cNvSpPr/>
          <p:nvPr/>
        </p:nvSpPr>
        <p:spPr>
          <a:xfrm>
            <a:off x="1371700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5"/>
          <p:cNvSpPr/>
          <p:nvPr/>
        </p:nvSpPr>
        <p:spPr>
          <a:xfrm>
            <a:off x="1488225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5"/>
          <p:cNvSpPr/>
          <p:nvPr/>
        </p:nvSpPr>
        <p:spPr>
          <a:xfrm>
            <a:off x="1604750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5"/>
          <p:cNvSpPr/>
          <p:nvPr/>
        </p:nvSpPr>
        <p:spPr>
          <a:xfrm>
            <a:off x="1721275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15"/>
          <p:cNvSpPr/>
          <p:nvPr/>
        </p:nvSpPr>
        <p:spPr>
          <a:xfrm>
            <a:off x="1837800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5"/>
          <p:cNvSpPr/>
          <p:nvPr/>
        </p:nvSpPr>
        <p:spPr>
          <a:xfrm>
            <a:off x="1954325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15"/>
          <p:cNvSpPr/>
          <p:nvPr/>
        </p:nvSpPr>
        <p:spPr>
          <a:xfrm>
            <a:off x="2070850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15"/>
          <p:cNvSpPr/>
          <p:nvPr/>
        </p:nvSpPr>
        <p:spPr>
          <a:xfrm>
            <a:off x="2187375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5"/>
          <p:cNvSpPr/>
          <p:nvPr/>
        </p:nvSpPr>
        <p:spPr>
          <a:xfrm>
            <a:off x="2303900" y="12434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5"/>
          <p:cNvSpPr/>
          <p:nvPr/>
        </p:nvSpPr>
        <p:spPr>
          <a:xfrm>
            <a:off x="1954325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15"/>
          <p:cNvSpPr/>
          <p:nvPr/>
        </p:nvSpPr>
        <p:spPr>
          <a:xfrm>
            <a:off x="2070850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5"/>
          <p:cNvSpPr/>
          <p:nvPr/>
        </p:nvSpPr>
        <p:spPr>
          <a:xfrm>
            <a:off x="2187375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15"/>
          <p:cNvSpPr/>
          <p:nvPr/>
        </p:nvSpPr>
        <p:spPr>
          <a:xfrm>
            <a:off x="2303900" y="13372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15"/>
          <p:cNvSpPr/>
          <p:nvPr/>
        </p:nvSpPr>
        <p:spPr>
          <a:xfrm>
            <a:off x="1954325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5"/>
          <p:cNvSpPr/>
          <p:nvPr/>
        </p:nvSpPr>
        <p:spPr>
          <a:xfrm>
            <a:off x="2070850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15"/>
          <p:cNvSpPr/>
          <p:nvPr/>
        </p:nvSpPr>
        <p:spPr>
          <a:xfrm>
            <a:off x="2187375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15"/>
          <p:cNvSpPr/>
          <p:nvPr/>
        </p:nvSpPr>
        <p:spPr>
          <a:xfrm>
            <a:off x="2303900" y="14309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15"/>
          <p:cNvSpPr/>
          <p:nvPr/>
        </p:nvSpPr>
        <p:spPr>
          <a:xfrm>
            <a:off x="1954325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15"/>
          <p:cNvSpPr/>
          <p:nvPr/>
        </p:nvSpPr>
        <p:spPr>
          <a:xfrm>
            <a:off x="2070850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15"/>
          <p:cNvSpPr/>
          <p:nvPr/>
        </p:nvSpPr>
        <p:spPr>
          <a:xfrm>
            <a:off x="2187375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15"/>
          <p:cNvSpPr/>
          <p:nvPr/>
        </p:nvSpPr>
        <p:spPr>
          <a:xfrm>
            <a:off x="2303900" y="15246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5"/>
          <p:cNvSpPr/>
          <p:nvPr/>
        </p:nvSpPr>
        <p:spPr>
          <a:xfrm>
            <a:off x="1954325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5"/>
          <p:cNvSpPr/>
          <p:nvPr/>
        </p:nvSpPr>
        <p:spPr>
          <a:xfrm>
            <a:off x="2070850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5"/>
          <p:cNvSpPr/>
          <p:nvPr/>
        </p:nvSpPr>
        <p:spPr>
          <a:xfrm>
            <a:off x="2187375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5"/>
          <p:cNvSpPr/>
          <p:nvPr/>
        </p:nvSpPr>
        <p:spPr>
          <a:xfrm>
            <a:off x="2303900" y="16183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15"/>
          <p:cNvSpPr/>
          <p:nvPr/>
        </p:nvSpPr>
        <p:spPr>
          <a:xfrm>
            <a:off x="1954325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5"/>
          <p:cNvSpPr/>
          <p:nvPr/>
        </p:nvSpPr>
        <p:spPr>
          <a:xfrm>
            <a:off x="2070850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15"/>
          <p:cNvSpPr/>
          <p:nvPr/>
        </p:nvSpPr>
        <p:spPr>
          <a:xfrm>
            <a:off x="2187375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5"/>
          <p:cNvSpPr/>
          <p:nvPr/>
        </p:nvSpPr>
        <p:spPr>
          <a:xfrm>
            <a:off x="2303900" y="17121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5"/>
          <p:cNvSpPr/>
          <p:nvPr/>
        </p:nvSpPr>
        <p:spPr>
          <a:xfrm>
            <a:off x="1954325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5"/>
          <p:cNvSpPr/>
          <p:nvPr/>
        </p:nvSpPr>
        <p:spPr>
          <a:xfrm>
            <a:off x="2070850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15"/>
          <p:cNvSpPr/>
          <p:nvPr/>
        </p:nvSpPr>
        <p:spPr>
          <a:xfrm>
            <a:off x="2187375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15"/>
          <p:cNvSpPr/>
          <p:nvPr/>
        </p:nvSpPr>
        <p:spPr>
          <a:xfrm>
            <a:off x="2303900" y="18058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15"/>
          <p:cNvSpPr/>
          <p:nvPr/>
        </p:nvSpPr>
        <p:spPr>
          <a:xfrm>
            <a:off x="1954325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15"/>
          <p:cNvSpPr/>
          <p:nvPr/>
        </p:nvSpPr>
        <p:spPr>
          <a:xfrm>
            <a:off x="2070850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15"/>
          <p:cNvSpPr/>
          <p:nvPr/>
        </p:nvSpPr>
        <p:spPr>
          <a:xfrm>
            <a:off x="2187375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15"/>
          <p:cNvSpPr/>
          <p:nvPr/>
        </p:nvSpPr>
        <p:spPr>
          <a:xfrm>
            <a:off x="2303900" y="1898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5"/>
          <p:cNvSpPr/>
          <p:nvPr/>
        </p:nvSpPr>
        <p:spPr>
          <a:xfrm>
            <a:off x="1954325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15"/>
          <p:cNvSpPr/>
          <p:nvPr/>
        </p:nvSpPr>
        <p:spPr>
          <a:xfrm>
            <a:off x="2070850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5"/>
          <p:cNvSpPr/>
          <p:nvPr/>
        </p:nvSpPr>
        <p:spPr>
          <a:xfrm>
            <a:off x="2187375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15"/>
          <p:cNvSpPr/>
          <p:nvPr/>
        </p:nvSpPr>
        <p:spPr>
          <a:xfrm>
            <a:off x="2303900" y="1991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5"/>
          <p:cNvSpPr/>
          <p:nvPr/>
        </p:nvSpPr>
        <p:spPr>
          <a:xfrm>
            <a:off x="1954325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5"/>
          <p:cNvSpPr/>
          <p:nvPr/>
        </p:nvSpPr>
        <p:spPr>
          <a:xfrm>
            <a:off x="2070850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5"/>
          <p:cNvSpPr/>
          <p:nvPr/>
        </p:nvSpPr>
        <p:spPr>
          <a:xfrm>
            <a:off x="2187375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5"/>
          <p:cNvSpPr/>
          <p:nvPr/>
        </p:nvSpPr>
        <p:spPr>
          <a:xfrm>
            <a:off x="2303900" y="2085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5"/>
          <p:cNvSpPr/>
          <p:nvPr/>
        </p:nvSpPr>
        <p:spPr>
          <a:xfrm>
            <a:off x="1954325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5"/>
          <p:cNvSpPr/>
          <p:nvPr/>
        </p:nvSpPr>
        <p:spPr>
          <a:xfrm>
            <a:off x="2070850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15"/>
          <p:cNvSpPr/>
          <p:nvPr/>
        </p:nvSpPr>
        <p:spPr>
          <a:xfrm>
            <a:off x="2187375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5"/>
          <p:cNvSpPr/>
          <p:nvPr/>
        </p:nvSpPr>
        <p:spPr>
          <a:xfrm>
            <a:off x="2303900" y="2179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5"/>
          <p:cNvSpPr/>
          <p:nvPr/>
        </p:nvSpPr>
        <p:spPr>
          <a:xfrm>
            <a:off x="1954325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5"/>
          <p:cNvSpPr/>
          <p:nvPr/>
        </p:nvSpPr>
        <p:spPr>
          <a:xfrm>
            <a:off x="2070850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5"/>
          <p:cNvSpPr/>
          <p:nvPr/>
        </p:nvSpPr>
        <p:spPr>
          <a:xfrm>
            <a:off x="2187375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15"/>
          <p:cNvSpPr/>
          <p:nvPr/>
        </p:nvSpPr>
        <p:spPr>
          <a:xfrm>
            <a:off x="2303900" y="22731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5"/>
          <p:cNvSpPr/>
          <p:nvPr/>
        </p:nvSpPr>
        <p:spPr>
          <a:xfrm>
            <a:off x="1954325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5"/>
          <p:cNvSpPr/>
          <p:nvPr/>
        </p:nvSpPr>
        <p:spPr>
          <a:xfrm>
            <a:off x="2070850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15"/>
          <p:cNvSpPr/>
          <p:nvPr/>
        </p:nvSpPr>
        <p:spPr>
          <a:xfrm>
            <a:off x="2187375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15"/>
          <p:cNvSpPr/>
          <p:nvPr/>
        </p:nvSpPr>
        <p:spPr>
          <a:xfrm>
            <a:off x="2303900" y="23668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5"/>
          <p:cNvSpPr/>
          <p:nvPr/>
        </p:nvSpPr>
        <p:spPr>
          <a:xfrm>
            <a:off x="1954325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5"/>
          <p:cNvSpPr/>
          <p:nvPr/>
        </p:nvSpPr>
        <p:spPr>
          <a:xfrm>
            <a:off x="2070850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15"/>
          <p:cNvSpPr/>
          <p:nvPr/>
        </p:nvSpPr>
        <p:spPr>
          <a:xfrm>
            <a:off x="2187375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15"/>
          <p:cNvSpPr/>
          <p:nvPr/>
        </p:nvSpPr>
        <p:spPr>
          <a:xfrm>
            <a:off x="2303900" y="24605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5"/>
          <p:cNvSpPr/>
          <p:nvPr/>
        </p:nvSpPr>
        <p:spPr>
          <a:xfrm>
            <a:off x="1954325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5"/>
          <p:cNvSpPr/>
          <p:nvPr/>
        </p:nvSpPr>
        <p:spPr>
          <a:xfrm>
            <a:off x="2070850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5"/>
          <p:cNvSpPr/>
          <p:nvPr/>
        </p:nvSpPr>
        <p:spPr>
          <a:xfrm>
            <a:off x="2187375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15"/>
          <p:cNvSpPr/>
          <p:nvPr/>
        </p:nvSpPr>
        <p:spPr>
          <a:xfrm>
            <a:off x="2303900" y="25543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5"/>
          <p:cNvSpPr/>
          <p:nvPr/>
        </p:nvSpPr>
        <p:spPr>
          <a:xfrm>
            <a:off x="1954325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5"/>
          <p:cNvSpPr/>
          <p:nvPr/>
        </p:nvSpPr>
        <p:spPr>
          <a:xfrm>
            <a:off x="2070850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5"/>
          <p:cNvSpPr/>
          <p:nvPr/>
        </p:nvSpPr>
        <p:spPr>
          <a:xfrm>
            <a:off x="2187375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5"/>
          <p:cNvSpPr/>
          <p:nvPr/>
        </p:nvSpPr>
        <p:spPr>
          <a:xfrm>
            <a:off x="2303900" y="26480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5"/>
          <p:cNvSpPr/>
          <p:nvPr/>
        </p:nvSpPr>
        <p:spPr>
          <a:xfrm>
            <a:off x="1954325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15"/>
          <p:cNvSpPr/>
          <p:nvPr/>
        </p:nvSpPr>
        <p:spPr>
          <a:xfrm>
            <a:off x="2070850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5"/>
          <p:cNvSpPr/>
          <p:nvPr/>
        </p:nvSpPr>
        <p:spPr>
          <a:xfrm>
            <a:off x="2187375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5"/>
          <p:cNvSpPr/>
          <p:nvPr/>
        </p:nvSpPr>
        <p:spPr>
          <a:xfrm>
            <a:off x="2303900" y="27417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5"/>
          <p:cNvSpPr/>
          <p:nvPr/>
        </p:nvSpPr>
        <p:spPr>
          <a:xfrm>
            <a:off x="1954325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15"/>
          <p:cNvSpPr/>
          <p:nvPr/>
        </p:nvSpPr>
        <p:spPr>
          <a:xfrm>
            <a:off x="2070850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5"/>
          <p:cNvSpPr/>
          <p:nvPr/>
        </p:nvSpPr>
        <p:spPr>
          <a:xfrm>
            <a:off x="2187375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5"/>
          <p:cNvSpPr/>
          <p:nvPr/>
        </p:nvSpPr>
        <p:spPr>
          <a:xfrm>
            <a:off x="2303900" y="28354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5"/>
          <p:cNvSpPr/>
          <p:nvPr/>
        </p:nvSpPr>
        <p:spPr>
          <a:xfrm>
            <a:off x="1954325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5"/>
          <p:cNvSpPr/>
          <p:nvPr/>
        </p:nvSpPr>
        <p:spPr>
          <a:xfrm>
            <a:off x="2070850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5"/>
          <p:cNvSpPr/>
          <p:nvPr/>
        </p:nvSpPr>
        <p:spPr>
          <a:xfrm>
            <a:off x="2187375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5"/>
          <p:cNvSpPr/>
          <p:nvPr/>
        </p:nvSpPr>
        <p:spPr>
          <a:xfrm>
            <a:off x="2303900" y="29278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15"/>
          <p:cNvSpPr/>
          <p:nvPr/>
        </p:nvSpPr>
        <p:spPr>
          <a:xfrm>
            <a:off x="1954325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5"/>
          <p:cNvSpPr/>
          <p:nvPr/>
        </p:nvSpPr>
        <p:spPr>
          <a:xfrm>
            <a:off x="2070850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5"/>
          <p:cNvSpPr/>
          <p:nvPr/>
        </p:nvSpPr>
        <p:spPr>
          <a:xfrm>
            <a:off x="2187375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5"/>
          <p:cNvSpPr/>
          <p:nvPr/>
        </p:nvSpPr>
        <p:spPr>
          <a:xfrm>
            <a:off x="2303900" y="30216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15"/>
          <p:cNvSpPr/>
          <p:nvPr/>
        </p:nvSpPr>
        <p:spPr>
          <a:xfrm>
            <a:off x="1954325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5"/>
          <p:cNvSpPr/>
          <p:nvPr/>
        </p:nvSpPr>
        <p:spPr>
          <a:xfrm>
            <a:off x="2070850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15"/>
          <p:cNvSpPr/>
          <p:nvPr/>
        </p:nvSpPr>
        <p:spPr>
          <a:xfrm>
            <a:off x="2187375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5"/>
          <p:cNvSpPr/>
          <p:nvPr/>
        </p:nvSpPr>
        <p:spPr>
          <a:xfrm>
            <a:off x="2303900" y="31153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15"/>
          <p:cNvSpPr/>
          <p:nvPr/>
        </p:nvSpPr>
        <p:spPr>
          <a:xfrm>
            <a:off x="1954325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15"/>
          <p:cNvSpPr/>
          <p:nvPr/>
        </p:nvSpPr>
        <p:spPr>
          <a:xfrm>
            <a:off x="2070850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15"/>
          <p:cNvSpPr/>
          <p:nvPr/>
        </p:nvSpPr>
        <p:spPr>
          <a:xfrm>
            <a:off x="2187375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5"/>
          <p:cNvSpPr/>
          <p:nvPr/>
        </p:nvSpPr>
        <p:spPr>
          <a:xfrm>
            <a:off x="2303900" y="32090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5"/>
          <p:cNvSpPr/>
          <p:nvPr/>
        </p:nvSpPr>
        <p:spPr>
          <a:xfrm>
            <a:off x="1954325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15"/>
          <p:cNvSpPr/>
          <p:nvPr/>
        </p:nvSpPr>
        <p:spPr>
          <a:xfrm>
            <a:off x="2070850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5"/>
          <p:cNvSpPr/>
          <p:nvPr/>
        </p:nvSpPr>
        <p:spPr>
          <a:xfrm>
            <a:off x="2187375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15"/>
          <p:cNvSpPr/>
          <p:nvPr/>
        </p:nvSpPr>
        <p:spPr>
          <a:xfrm>
            <a:off x="2303900" y="33027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15"/>
          <p:cNvSpPr/>
          <p:nvPr/>
        </p:nvSpPr>
        <p:spPr>
          <a:xfrm>
            <a:off x="1954325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15"/>
          <p:cNvSpPr/>
          <p:nvPr/>
        </p:nvSpPr>
        <p:spPr>
          <a:xfrm>
            <a:off x="2070850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15"/>
          <p:cNvSpPr/>
          <p:nvPr/>
        </p:nvSpPr>
        <p:spPr>
          <a:xfrm>
            <a:off x="2187375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5"/>
          <p:cNvSpPr/>
          <p:nvPr/>
        </p:nvSpPr>
        <p:spPr>
          <a:xfrm>
            <a:off x="2303900" y="33965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5"/>
          <p:cNvSpPr/>
          <p:nvPr/>
        </p:nvSpPr>
        <p:spPr>
          <a:xfrm>
            <a:off x="1954325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15"/>
          <p:cNvSpPr/>
          <p:nvPr/>
        </p:nvSpPr>
        <p:spPr>
          <a:xfrm>
            <a:off x="2070850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5"/>
          <p:cNvSpPr/>
          <p:nvPr/>
        </p:nvSpPr>
        <p:spPr>
          <a:xfrm>
            <a:off x="2187375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15"/>
          <p:cNvSpPr/>
          <p:nvPr/>
        </p:nvSpPr>
        <p:spPr>
          <a:xfrm>
            <a:off x="2303900" y="349023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5"/>
          <p:cNvSpPr/>
          <p:nvPr/>
        </p:nvSpPr>
        <p:spPr>
          <a:xfrm>
            <a:off x="1954325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5"/>
          <p:cNvSpPr/>
          <p:nvPr/>
        </p:nvSpPr>
        <p:spPr>
          <a:xfrm>
            <a:off x="2070850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5"/>
          <p:cNvSpPr/>
          <p:nvPr/>
        </p:nvSpPr>
        <p:spPr>
          <a:xfrm>
            <a:off x="2187375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15"/>
          <p:cNvSpPr/>
          <p:nvPr/>
        </p:nvSpPr>
        <p:spPr>
          <a:xfrm>
            <a:off x="2303900" y="358396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15"/>
          <p:cNvSpPr/>
          <p:nvPr/>
        </p:nvSpPr>
        <p:spPr>
          <a:xfrm>
            <a:off x="1954325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5"/>
          <p:cNvSpPr/>
          <p:nvPr/>
        </p:nvSpPr>
        <p:spPr>
          <a:xfrm>
            <a:off x="2070850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5"/>
          <p:cNvSpPr/>
          <p:nvPr/>
        </p:nvSpPr>
        <p:spPr>
          <a:xfrm>
            <a:off x="2187375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15"/>
          <p:cNvSpPr/>
          <p:nvPr/>
        </p:nvSpPr>
        <p:spPr>
          <a:xfrm>
            <a:off x="2303900" y="3677688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5"/>
          <p:cNvSpPr/>
          <p:nvPr/>
        </p:nvSpPr>
        <p:spPr>
          <a:xfrm>
            <a:off x="1954325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5"/>
          <p:cNvSpPr/>
          <p:nvPr/>
        </p:nvSpPr>
        <p:spPr>
          <a:xfrm>
            <a:off x="2070850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5"/>
          <p:cNvSpPr/>
          <p:nvPr/>
        </p:nvSpPr>
        <p:spPr>
          <a:xfrm>
            <a:off x="2187375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5"/>
          <p:cNvSpPr/>
          <p:nvPr/>
        </p:nvSpPr>
        <p:spPr>
          <a:xfrm>
            <a:off x="2303900" y="3771413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5"/>
          <p:cNvSpPr txBox="1">
            <a:spLocks noGrp="1"/>
          </p:cNvSpPr>
          <p:nvPr>
            <p:ph type="title"/>
          </p:nvPr>
        </p:nvSpPr>
        <p:spPr>
          <a:xfrm>
            <a:off x="720000" y="549075"/>
            <a:ext cx="77040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5"/>
          <p:cNvSpPr/>
          <p:nvPr/>
        </p:nvSpPr>
        <p:spPr>
          <a:xfrm>
            <a:off x="8155383" y="161709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5"/>
          <p:cNvSpPr/>
          <p:nvPr/>
        </p:nvSpPr>
        <p:spPr>
          <a:xfrm flipH="1">
            <a:off x="877454" y="4127655"/>
            <a:ext cx="803034" cy="233096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5"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9"/>
          <p:cNvSpPr/>
          <p:nvPr/>
        </p:nvSpPr>
        <p:spPr>
          <a:xfrm>
            <a:off x="352275" y="815450"/>
            <a:ext cx="7695300" cy="4168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19"/>
          <p:cNvSpPr/>
          <p:nvPr/>
        </p:nvSpPr>
        <p:spPr>
          <a:xfrm>
            <a:off x="539050" y="630775"/>
            <a:ext cx="7695300" cy="4168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19"/>
          <p:cNvSpPr/>
          <p:nvPr/>
        </p:nvSpPr>
        <p:spPr>
          <a:xfrm>
            <a:off x="720000" y="540150"/>
            <a:ext cx="7704000" cy="4063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19"/>
          <p:cNvSpPr/>
          <p:nvPr/>
        </p:nvSpPr>
        <p:spPr>
          <a:xfrm>
            <a:off x="720000" y="540000"/>
            <a:ext cx="7704000" cy="658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19"/>
          <p:cNvSpPr/>
          <p:nvPr/>
        </p:nvSpPr>
        <p:spPr>
          <a:xfrm>
            <a:off x="720000" y="1198200"/>
            <a:ext cx="2568000" cy="3405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19"/>
          <p:cNvSpPr/>
          <p:nvPr/>
        </p:nvSpPr>
        <p:spPr>
          <a:xfrm>
            <a:off x="3288000" y="1198200"/>
            <a:ext cx="2568000" cy="3405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19"/>
          <p:cNvSpPr/>
          <p:nvPr/>
        </p:nvSpPr>
        <p:spPr>
          <a:xfrm>
            <a:off x="5856000" y="1198200"/>
            <a:ext cx="2568000" cy="34050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19"/>
          <p:cNvSpPr txBox="1">
            <a:spLocks noGrp="1"/>
          </p:cNvSpPr>
          <p:nvPr>
            <p:ph type="title"/>
          </p:nvPr>
        </p:nvSpPr>
        <p:spPr>
          <a:xfrm>
            <a:off x="728700" y="540000"/>
            <a:ext cx="41151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4" name="Google Shape;1174;p19"/>
          <p:cNvSpPr/>
          <p:nvPr/>
        </p:nvSpPr>
        <p:spPr>
          <a:xfrm>
            <a:off x="4835250" y="540000"/>
            <a:ext cx="3588900" cy="658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19"/>
          <p:cNvSpPr/>
          <p:nvPr/>
        </p:nvSpPr>
        <p:spPr>
          <a:xfrm flipH="1">
            <a:off x="358341" y="206659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11"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28"/>
          <p:cNvSpPr/>
          <p:nvPr/>
        </p:nvSpPr>
        <p:spPr>
          <a:xfrm>
            <a:off x="283025" y="921025"/>
            <a:ext cx="7764600" cy="41187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28"/>
          <p:cNvSpPr/>
          <p:nvPr/>
        </p:nvSpPr>
        <p:spPr>
          <a:xfrm>
            <a:off x="497225" y="726925"/>
            <a:ext cx="7737000" cy="4100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28"/>
          <p:cNvSpPr/>
          <p:nvPr/>
        </p:nvSpPr>
        <p:spPr>
          <a:xfrm>
            <a:off x="719925" y="540000"/>
            <a:ext cx="7704000" cy="3783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28"/>
          <p:cNvSpPr/>
          <p:nvPr/>
        </p:nvSpPr>
        <p:spPr>
          <a:xfrm>
            <a:off x="720000" y="540000"/>
            <a:ext cx="7704000" cy="6903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28"/>
          <p:cNvSpPr/>
          <p:nvPr/>
        </p:nvSpPr>
        <p:spPr>
          <a:xfrm>
            <a:off x="720000" y="540000"/>
            <a:ext cx="7704000" cy="19119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28"/>
          <p:cNvSpPr/>
          <p:nvPr/>
        </p:nvSpPr>
        <p:spPr>
          <a:xfrm>
            <a:off x="720000" y="4323325"/>
            <a:ext cx="7704000" cy="279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28"/>
          <p:cNvSpPr txBox="1">
            <a:spLocks noGrp="1"/>
          </p:cNvSpPr>
          <p:nvPr>
            <p:ph type="title"/>
          </p:nvPr>
        </p:nvSpPr>
        <p:spPr>
          <a:xfrm>
            <a:off x="720000" y="538728"/>
            <a:ext cx="7704000" cy="672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8"/>
          <p:cNvSpPr/>
          <p:nvPr/>
        </p:nvSpPr>
        <p:spPr>
          <a:xfrm>
            <a:off x="720000" y="2451850"/>
            <a:ext cx="7704000" cy="1871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28"/>
          <p:cNvGrpSpPr/>
          <p:nvPr/>
        </p:nvGrpSpPr>
        <p:grpSpPr>
          <a:xfrm>
            <a:off x="8500120" y="315738"/>
            <a:ext cx="500507" cy="157674"/>
            <a:chOff x="1489842" y="2250175"/>
            <a:chExt cx="4263261" cy="1343050"/>
          </a:xfrm>
        </p:grpSpPr>
        <p:sp>
          <p:nvSpPr>
            <p:cNvPr id="1871" name="Google Shape;1871;p28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8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3" name="Google Shape;1873;p28"/>
          <p:cNvSpPr/>
          <p:nvPr/>
        </p:nvSpPr>
        <p:spPr>
          <a:xfrm flipH="1">
            <a:off x="8272654" y="4667675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28"/>
          <p:cNvSpPr/>
          <p:nvPr/>
        </p:nvSpPr>
        <p:spPr>
          <a:xfrm>
            <a:off x="318483" y="239559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5" name="Google Shape;1875;p28"/>
          <p:cNvGrpSpPr/>
          <p:nvPr/>
        </p:nvGrpSpPr>
        <p:grpSpPr>
          <a:xfrm>
            <a:off x="3596220" y="153988"/>
            <a:ext cx="500507" cy="157674"/>
            <a:chOff x="1489842" y="2250175"/>
            <a:chExt cx="4263261" cy="1343050"/>
          </a:xfrm>
        </p:grpSpPr>
        <p:sp>
          <p:nvSpPr>
            <p:cNvPr id="1876" name="Google Shape;1876;p28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8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8" name="Google Shape;1878;p28"/>
          <p:cNvSpPr/>
          <p:nvPr/>
        </p:nvSpPr>
        <p:spPr>
          <a:xfrm>
            <a:off x="6168508" y="153997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4">
  <p:cSld name="CUSTOM_25">
    <p:spTree>
      <p:nvGrpSpPr>
        <p:cNvPr id="1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38"/>
          <p:cNvSpPr/>
          <p:nvPr/>
        </p:nvSpPr>
        <p:spPr>
          <a:xfrm>
            <a:off x="283025" y="921025"/>
            <a:ext cx="7764600" cy="4118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8"/>
          <p:cNvSpPr/>
          <p:nvPr/>
        </p:nvSpPr>
        <p:spPr>
          <a:xfrm>
            <a:off x="497225" y="726925"/>
            <a:ext cx="7737000" cy="41004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38"/>
          <p:cNvSpPr/>
          <p:nvPr/>
        </p:nvSpPr>
        <p:spPr>
          <a:xfrm>
            <a:off x="717450" y="540000"/>
            <a:ext cx="7708200" cy="4063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38"/>
          <p:cNvSpPr/>
          <p:nvPr/>
        </p:nvSpPr>
        <p:spPr>
          <a:xfrm>
            <a:off x="720000" y="540000"/>
            <a:ext cx="7704000" cy="1250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4993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81" name="Google Shape;2681;p38"/>
          <p:cNvGrpSpPr/>
          <p:nvPr/>
        </p:nvGrpSpPr>
        <p:grpSpPr>
          <a:xfrm>
            <a:off x="8482870" y="89813"/>
            <a:ext cx="500507" cy="157674"/>
            <a:chOff x="1489842" y="2250175"/>
            <a:chExt cx="4263261" cy="1343050"/>
          </a:xfrm>
        </p:grpSpPr>
        <p:sp>
          <p:nvSpPr>
            <p:cNvPr id="2682" name="Google Shape;2682;p38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8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4" name="Google Shape;2684;p38"/>
          <p:cNvSpPr/>
          <p:nvPr/>
        </p:nvSpPr>
        <p:spPr>
          <a:xfrm flipH="1">
            <a:off x="4364888" y="89825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38"/>
          <p:cNvSpPr/>
          <p:nvPr/>
        </p:nvSpPr>
        <p:spPr>
          <a:xfrm>
            <a:off x="246908" y="135859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5">
  <p:cSld name="CUSTOM_29"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41"/>
          <p:cNvSpPr/>
          <p:nvPr/>
        </p:nvSpPr>
        <p:spPr>
          <a:xfrm>
            <a:off x="283025" y="921025"/>
            <a:ext cx="7764600" cy="4118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41"/>
          <p:cNvSpPr/>
          <p:nvPr/>
        </p:nvSpPr>
        <p:spPr>
          <a:xfrm>
            <a:off x="497225" y="726925"/>
            <a:ext cx="7737000" cy="4100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41"/>
          <p:cNvSpPr/>
          <p:nvPr/>
        </p:nvSpPr>
        <p:spPr>
          <a:xfrm>
            <a:off x="720000" y="540000"/>
            <a:ext cx="7704000" cy="636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41"/>
          <p:cNvSpPr/>
          <p:nvPr/>
        </p:nvSpPr>
        <p:spPr>
          <a:xfrm>
            <a:off x="720000" y="2581105"/>
            <a:ext cx="4879500" cy="636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41"/>
          <p:cNvSpPr/>
          <p:nvPr/>
        </p:nvSpPr>
        <p:spPr>
          <a:xfrm>
            <a:off x="720000" y="1177000"/>
            <a:ext cx="7704000" cy="3426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41"/>
          <p:cNvSpPr/>
          <p:nvPr/>
        </p:nvSpPr>
        <p:spPr>
          <a:xfrm>
            <a:off x="720000" y="540000"/>
            <a:ext cx="1254000" cy="1120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41"/>
          <p:cNvSpPr/>
          <p:nvPr/>
        </p:nvSpPr>
        <p:spPr>
          <a:xfrm>
            <a:off x="1974241" y="540000"/>
            <a:ext cx="1330200" cy="13545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41"/>
          <p:cNvSpPr/>
          <p:nvPr/>
        </p:nvSpPr>
        <p:spPr>
          <a:xfrm>
            <a:off x="1974241" y="1894443"/>
            <a:ext cx="1330200" cy="1354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41"/>
          <p:cNvSpPr/>
          <p:nvPr/>
        </p:nvSpPr>
        <p:spPr>
          <a:xfrm>
            <a:off x="1974241" y="3248887"/>
            <a:ext cx="1330200" cy="13545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41"/>
          <p:cNvSpPr/>
          <p:nvPr/>
        </p:nvSpPr>
        <p:spPr>
          <a:xfrm>
            <a:off x="720000" y="1660326"/>
            <a:ext cx="1254000" cy="2943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41"/>
          <p:cNvSpPr txBox="1">
            <a:spLocks noGrp="1"/>
          </p:cNvSpPr>
          <p:nvPr>
            <p:ph type="title"/>
          </p:nvPr>
        </p:nvSpPr>
        <p:spPr>
          <a:xfrm>
            <a:off x="3304450" y="540000"/>
            <a:ext cx="51195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49" name="Google Shape;2949;p41"/>
          <p:cNvGrpSpPr/>
          <p:nvPr/>
        </p:nvGrpSpPr>
        <p:grpSpPr>
          <a:xfrm>
            <a:off x="6183495" y="200513"/>
            <a:ext cx="500507" cy="157674"/>
            <a:chOff x="1489842" y="2250175"/>
            <a:chExt cx="4263261" cy="1343050"/>
          </a:xfrm>
        </p:grpSpPr>
        <p:sp>
          <p:nvSpPr>
            <p:cNvPr id="2950" name="Google Shape;2950;p41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1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2" name="Google Shape;2952;p41"/>
          <p:cNvSpPr/>
          <p:nvPr/>
        </p:nvSpPr>
        <p:spPr>
          <a:xfrm flipH="1">
            <a:off x="8234213" y="68950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41"/>
          <p:cNvSpPr/>
          <p:nvPr/>
        </p:nvSpPr>
        <p:spPr>
          <a:xfrm>
            <a:off x="1273083" y="125159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4" name="Google Shape;2954;p41"/>
          <p:cNvGrpSpPr/>
          <p:nvPr/>
        </p:nvGrpSpPr>
        <p:grpSpPr>
          <a:xfrm>
            <a:off x="889804" y="1802747"/>
            <a:ext cx="964875" cy="2624079"/>
            <a:chOff x="889804" y="1802747"/>
            <a:chExt cx="964875" cy="2624079"/>
          </a:xfrm>
        </p:grpSpPr>
        <p:sp>
          <p:nvSpPr>
            <p:cNvPr id="2955" name="Google Shape;2955;p41"/>
            <p:cNvSpPr/>
            <p:nvPr/>
          </p:nvSpPr>
          <p:spPr>
            <a:xfrm>
              <a:off x="889804" y="18027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1"/>
            <p:cNvSpPr/>
            <p:nvPr/>
          </p:nvSpPr>
          <p:spPr>
            <a:xfrm>
              <a:off x="1042467" y="18027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1"/>
            <p:cNvSpPr/>
            <p:nvPr/>
          </p:nvSpPr>
          <p:spPr>
            <a:xfrm>
              <a:off x="1195129" y="18027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1"/>
            <p:cNvSpPr/>
            <p:nvPr/>
          </p:nvSpPr>
          <p:spPr>
            <a:xfrm>
              <a:off x="1347792" y="18027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1"/>
            <p:cNvSpPr/>
            <p:nvPr/>
          </p:nvSpPr>
          <p:spPr>
            <a:xfrm>
              <a:off x="1500454" y="18027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1"/>
            <p:cNvSpPr/>
            <p:nvPr/>
          </p:nvSpPr>
          <p:spPr>
            <a:xfrm>
              <a:off x="1653117" y="18027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1"/>
            <p:cNvSpPr/>
            <p:nvPr/>
          </p:nvSpPr>
          <p:spPr>
            <a:xfrm>
              <a:off x="1805779" y="18027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1"/>
            <p:cNvSpPr/>
            <p:nvPr/>
          </p:nvSpPr>
          <p:spPr>
            <a:xfrm>
              <a:off x="889804" y="1925540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1"/>
            <p:cNvSpPr/>
            <p:nvPr/>
          </p:nvSpPr>
          <p:spPr>
            <a:xfrm>
              <a:off x="1042467" y="1925540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1"/>
            <p:cNvSpPr/>
            <p:nvPr/>
          </p:nvSpPr>
          <p:spPr>
            <a:xfrm>
              <a:off x="1195129" y="1925540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1"/>
            <p:cNvSpPr/>
            <p:nvPr/>
          </p:nvSpPr>
          <p:spPr>
            <a:xfrm>
              <a:off x="1347792" y="1925540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1"/>
            <p:cNvSpPr/>
            <p:nvPr/>
          </p:nvSpPr>
          <p:spPr>
            <a:xfrm>
              <a:off x="1500454" y="1925540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1"/>
            <p:cNvSpPr/>
            <p:nvPr/>
          </p:nvSpPr>
          <p:spPr>
            <a:xfrm>
              <a:off x="1653117" y="1925540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1"/>
            <p:cNvSpPr/>
            <p:nvPr/>
          </p:nvSpPr>
          <p:spPr>
            <a:xfrm>
              <a:off x="1805779" y="1925540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1"/>
            <p:cNvSpPr/>
            <p:nvPr/>
          </p:nvSpPr>
          <p:spPr>
            <a:xfrm>
              <a:off x="889804" y="204833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1"/>
            <p:cNvSpPr/>
            <p:nvPr/>
          </p:nvSpPr>
          <p:spPr>
            <a:xfrm>
              <a:off x="1042467" y="204833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1"/>
            <p:cNvSpPr/>
            <p:nvPr/>
          </p:nvSpPr>
          <p:spPr>
            <a:xfrm>
              <a:off x="1195129" y="204833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1"/>
            <p:cNvSpPr/>
            <p:nvPr/>
          </p:nvSpPr>
          <p:spPr>
            <a:xfrm>
              <a:off x="1347792" y="204833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1"/>
            <p:cNvSpPr/>
            <p:nvPr/>
          </p:nvSpPr>
          <p:spPr>
            <a:xfrm>
              <a:off x="1500454" y="204833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1"/>
            <p:cNvSpPr/>
            <p:nvPr/>
          </p:nvSpPr>
          <p:spPr>
            <a:xfrm>
              <a:off x="1653117" y="204833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1"/>
            <p:cNvSpPr/>
            <p:nvPr/>
          </p:nvSpPr>
          <p:spPr>
            <a:xfrm>
              <a:off x="1805779" y="204833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1"/>
            <p:cNvSpPr/>
            <p:nvPr/>
          </p:nvSpPr>
          <p:spPr>
            <a:xfrm>
              <a:off x="889804" y="217112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1"/>
            <p:cNvSpPr/>
            <p:nvPr/>
          </p:nvSpPr>
          <p:spPr>
            <a:xfrm>
              <a:off x="1042467" y="217112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1"/>
            <p:cNvSpPr/>
            <p:nvPr/>
          </p:nvSpPr>
          <p:spPr>
            <a:xfrm>
              <a:off x="1195129" y="217112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1"/>
            <p:cNvSpPr/>
            <p:nvPr/>
          </p:nvSpPr>
          <p:spPr>
            <a:xfrm>
              <a:off x="1347792" y="217112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1"/>
            <p:cNvSpPr/>
            <p:nvPr/>
          </p:nvSpPr>
          <p:spPr>
            <a:xfrm>
              <a:off x="1500454" y="217112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1"/>
            <p:cNvSpPr/>
            <p:nvPr/>
          </p:nvSpPr>
          <p:spPr>
            <a:xfrm>
              <a:off x="1653117" y="217112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1"/>
            <p:cNvSpPr/>
            <p:nvPr/>
          </p:nvSpPr>
          <p:spPr>
            <a:xfrm>
              <a:off x="1805779" y="217112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1"/>
            <p:cNvSpPr/>
            <p:nvPr/>
          </p:nvSpPr>
          <p:spPr>
            <a:xfrm>
              <a:off x="889804" y="229391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1"/>
            <p:cNvSpPr/>
            <p:nvPr/>
          </p:nvSpPr>
          <p:spPr>
            <a:xfrm>
              <a:off x="1042467" y="229391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1"/>
            <p:cNvSpPr/>
            <p:nvPr/>
          </p:nvSpPr>
          <p:spPr>
            <a:xfrm>
              <a:off x="1195129" y="229391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1"/>
            <p:cNvSpPr/>
            <p:nvPr/>
          </p:nvSpPr>
          <p:spPr>
            <a:xfrm>
              <a:off x="1347792" y="229391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1"/>
            <p:cNvSpPr/>
            <p:nvPr/>
          </p:nvSpPr>
          <p:spPr>
            <a:xfrm>
              <a:off x="1500454" y="229391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1"/>
            <p:cNvSpPr/>
            <p:nvPr/>
          </p:nvSpPr>
          <p:spPr>
            <a:xfrm>
              <a:off x="1653117" y="229391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1"/>
            <p:cNvSpPr/>
            <p:nvPr/>
          </p:nvSpPr>
          <p:spPr>
            <a:xfrm>
              <a:off x="1805779" y="229391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1"/>
            <p:cNvSpPr/>
            <p:nvPr/>
          </p:nvSpPr>
          <p:spPr>
            <a:xfrm>
              <a:off x="889804" y="241671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1"/>
            <p:cNvSpPr/>
            <p:nvPr/>
          </p:nvSpPr>
          <p:spPr>
            <a:xfrm>
              <a:off x="1042467" y="241671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1"/>
            <p:cNvSpPr/>
            <p:nvPr/>
          </p:nvSpPr>
          <p:spPr>
            <a:xfrm>
              <a:off x="1195129" y="241671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1"/>
            <p:cNvSpPr/>
            <p:nvPr/>
          </p:nvSpPr>
          <p:spPr>
            <a:xfrm>
              <a:off x="1347792" y="241671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1"/>
            <p:cNvSpPr/>
            <p:nvPr/>
          </p:nvSpPr>
          <p:spPr>
            <a:xfrm>
              <a:off x="1500454" y="241671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1"/>
            <p:cNvSpPr/>
            <p:nvPr/>
          </p:nvSpPr>
          <p:spPr>
            <a:xfrm>
              <a:off x="1653117" y="241671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1"/>
            <p:cNvSpPr/>
            <p:nvPr/>
          </p:nvSpPr>
          <p:spPr>
            <a:xfrm>
              <a:off x="1805779" y="241671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1"/>
            <p:cNvSpPr/>
            <p:nvPr/>
          </p:nvSpPr>
          <p:spPr>
            <a:xfrm>
              <a:off x="889804" y="253776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1"/>
            <p:cNvSpPr/>
            <p:nvPr/>
          </p:nvSpPr>
          <p:spPr>
            <a:xfrm>
              <a:off x="1042467" y="253776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1"/>
            <p:cNvSpPr/>
            <p:nvPr/>
          </p:nvSpPr>
          <p:spPr>
            <a:xfrm>
              <a:off x="1195129" y="253776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1"/>
            <p:cNvSpPr/>
            <p:nvPr/>
          </p:nvSpPr>
          <p:spPr>
            <a:xfrm>
              <a:off x="1347792" y="253776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1"/>
            <p:cNvSpPr/>
            <p:nvPr/>
          </p:nvSpPr>
          <p:spPr>
            <a:xfrm>
              <a:off x="1500454" y="253776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1"/>
            <p:cNvSpPr/>
            <p:nvPr/>
          </p:nvSpPr>
          <p:spPr>
            <a:xfrm>
              <a:off x="1653117" y="253776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1"/>
            <p:cNvSpPr/>
            <p:nvPr/>
          </p:nvSpPr>
          <p:spPr>
            <a:xfrm>
              <a:off x="1805779" y="253776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1"/>
            <p:cNvSpPr/>
            <p:nvPr/>
          </p:nvSpPr>
          <p:spPr>
            <a:xfrm>
              <a:off x="889804" y="266056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1"/>
            <p:cNvSpPr/>
            <p:nvPr/>
          </p:nvSpPr>
          <p:spPr>
            <a:xfrm>
              <a:off x="1042467" y="266056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1"/>
            <p:cNvSpPr/>
            <p:nvPr/>
          </p:nvSpPr>
          <p:spPr>
            <a:xfrm>
              <a:off x="1195129" y="266056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1"/>
            <p:cNvSpPr/>
            <p:nvPr/>
          </p:nvSpPr>
          <p:spPr>
            <a:xfrm>
              <a:off x="1347792" y="266056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1"/>
            <p:cNvSpPr/>
            <p:nvPr/>
          </p:nvSpPr>
          <p:spPr>
            <a:xfrm>
              <a:off x="1500454" y="266056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1"/>
            <p:cNvSpPr/>
            <p:nvPr/>
          </p:nvSpPr>
          <p:spPr>
            <a:xfrm>
              <a:off x="1653117" y="266056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1"/>
            <p:cNvSpPr/>
            <p:nvPr/>
          </p:nvSpPr>
          <p:spPr>
            <a:xfrm>
              <a:off x="1805779" y="266056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1"/>
            <p:cNvSpPr/>
            <p:nvPr/>
          </p:nvSpPr>
          <p:spPr>
            <a:xfrm>
              <a:off x="889804" y="278335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1"/>
            <p:cNvSpPr/>
            <p:nvPr/>
          </p:nvSpPr>
          <p:spPr>
            <a:xfrm>
              <a:off x="1042467" y="278335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1"/>
            <p:cNvSpPr/>
            <p:nvPr/>
          </p:nvSpPr>
          <p:spPr>
            <a:xfrm>
              <a:off x="1195129" y="278335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1"/>
            <p:cNvSpPr/>
            <p:nvPr/>
          </p:nvSpPr>
          <p:spPr>
            <a:xfrm>
              <a:off x="1347792" y="278335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1"/>
            <p:cNvSpPr/>
            <p:nvPr/>
          </p:nvSpPr>
          <p:spPr>
            <a:xfrm>
              <a:off x="1500454" y="278335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1"/>
            <p:cNvSpPr/>
            <p:nvPr/>
          </p:nvSpPr>
          <p:spPr>
            <a:xfrm>
              <a:off x="1653117" y="278335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1"/>
            <p:cNvSpPr/>
            <p:nvPr/>
          </p:nvSpPr>
          <p:spPr>
            <a:xfrm>
              <a:off x="1805779" y="278335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1"/>
            <p:cNvSpPr/>
            <p:nvPr/>
          </p:nvSpPr>
          <p:spPr>
            <a:xfrm>
              <a:off x="889804" y="29061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1"/>
            <p:cNvSpPr/>
            <p:nvPr/>
          </p:nvSpPr>
          <p:spPr>
            <a:xfrm>
              <a:off x="1042467" y="29061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1"/>
            <p:cNvSpPr/>
            <p:nvPr/>
          </p:nvSpPr>
          <p:spPr>
            <a:xfrm>
              <a:off x="1195129" y="29061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1"/>
            <p:cNvSpPr/>
            <p:nvPr/>
          </p:nvSpPr>
          <p:spPr>
            <a:xfrm>
              <a:off x="1347792" y="29061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1"/>
            <p:cNvSpPr/>
            <p:nvPr/>
          </p:nvSpPr>
          <p:spPr>
            <a:xfrm>
              <a:off x="1500454" y="29061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1"/>
            <p:cNvSpPr/>
            <p:nvPr/>
          </p:nvSpPr>
          <p:spPr>
            <a:xfrm>
              <a:off x="1653117" y="29061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1"/>
            <p:cNvSpPr/>
            <p:nvPr/>
          </p:nvSpPr>
          <p:spPr>
            <a:xfrm>
              <a:off x="1805779" y="2906147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1"/>
            <p:cNvSpPr/>
            <p:nvPr/>
          </p:nvSpPr>
          <p:spPr>
            <a:xfrm>
              <a:off x="889804" y="3028923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1"/>
            <p:cNvSpPr/>
            <p:nvPr/>
          </p:nvSpPr>
          <p:spPr>
            <a:xfrm>
              <a:off x="1042467" y="3028923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1"/>
            <p:cNvSpPr/>
            <p:nvPr/>
          </p:nvSpPr>
          <p:spPr>
            <a:xfrm>
              <a:off x="1195129" y="3028923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1"/>
            <p:cNvSpPr/>
            <p:nvPr/>
          </p:nvSpPr>
          <p:spPr>
            <a:xfrm>
              <a:off x="1347792" y="3028923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1"/>
            <p:cNvSpPr/>
            <p:nvPr/>
          </p:nvSpPr>
          <p:spPr>
            <a:xfrm>
              <a:off x="1500454" y="3028923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1"/>
            <p:cNvSpPr/>
            <p:nvPr/>
          </p:nvSpPr>
          <p:spPr>
            <a:xfrm>
              <a:off x="1653117" y="3028923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1"/>
            <p:cNvSpPr/>
            <p:nvPr/>
          </p:nvSpPr>
          <p:spPr>
            <a:xfrm>
              <a:off x="1805779" y="3028923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1"/>
            <p:cNvSpPr/>
            <p:nvPr/>
          </p:nvSpPr>
          <p:spPr>
            <a:xfrm>
              <a:off x="889804" y="31517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1"/>
            <p:cNvSpPr/>
            <p:nvPr/>
          </p:nvSpPr>
          <p:spPr>
            <a:xfrm>
              <a:off x="1042467" y="31517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1"/>
            <p:cNvSpPr/>
            <p:nvPr/>
          </p:nvSpPr>
          <p:spPr>
            <a:xfrm>
              <a:off x="1195129" y="31517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1"/>
            <p:cNvSpPr/>
            <p:nvPr/>
          </p:nvSpPr>
          <p:spPr>
            <a:xfrm>
              <a:off x="1347792" y="31517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1"/>
            <p:cNvSpPr/>
            <p:nvPr/>
          </p:nvSpPr>
          <p:spPr>
            <a:xfrm>
              <a:off x="1500454" y="31517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1"/>
            <p:cNvSpPr/>
            <p:nvPr/>
          </p:nvSpPr>
          <p:spPr>
            <a:xfrm>
              <a:off x="1653117" y="31517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1"/>
            <p:cNvSpPr/>
            <p:nvPr/>
          </p:nvSpPr>
          <p:spPr>
            <a:xfrm>
              <a:off x="1805779" y="31517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1"/>
            <p:cNvSpPr/>
            <p:nvPr/>
          </p:nvSpPr>
          <p:spPr>
            <a:xfrm>
              <a:off x="889804" y="3274509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1"/>
            <p:cNvSpPr/>
            <p:nvPr/>
          </p:nvSpPr>
          <p:spPr>
            <a:xfrm>
              <a:off x="1042467" y="3274509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1"/>
            <p:cNvSpPr/>
            <p:nvPr/>
          </p:nvSpPr>
          <p:spPr>
            <a:xfrm>
              <a:off x="1195129" y="3274509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1"/>
            <p:cNvSpPr/>
            <p:nvPr/>
          </p:nvSpPr>
          <p:spPr>
            <a:xfrm>
              <a:off x="1347792" y="3274509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1"/>
            <p:cNvSpPr/>
            <p:nvPr/>
          </p:nvSpPr>
          <p:spPr>
            <a:xfrm>
              <a:off x="1500454" y="3274509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1"/>
            <p:cNvSpPr/>
            <p:nvPr/>
          </p:nvSpPr>
          <p:spPr>
            <a:xfrm>
              <a:off x="1653117" y="3274509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1"/>
            <p:cNvSpPr/>
            <p:nvPr/>
          </p:nvSpPr>
          <p:spPr>
            <a:xfrm>
              <a:off x="1805779" y="3274509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1"/>
            <p:cNvSpPr/>
            <p:nvPr/>
          </p:nvSpPr>
          <p:spPr>
            <a:xfrm>
              <a:off x="889804" y="339730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1"/>
            <p:cNvSpPr/>
            <p:nvPr/>
          </p:nvSpPr>
          <p:spPr>
            <a:xfrm>
              <a:off x="1042467" y="339730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1"/>
            <p:cNvSpPr/>
            <p:nvPr/>
          </p:nvSpPr>
          <p:spPr>
            <a:xfrm>
              <a:off x="1195129" y="339730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1"/>
            <p:cNvSpPr/>
            <p:nvPr/>
          </p:nvSpPr>
          <p:spPr>
            <a:xfrm>
              <a:off x="1347792" y="339730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1"/>
            <p:cNvSpPr/>
            <p:nvPr/>
          </p:nvSpPr>
          <p:spPr>
            <a:xfrm>
              <a:off x="1500454" y="339730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1"/>
            <p:cNvSpPr/>
            <p:nvPr/>
          </p:nvSpPr>
          <p:spPr>
            <a:xfrm>
              <a:off x="1653117" y="339730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1"/>
            <p:cNvSpPr/>
            <p:nvPr/>
          </p:nvSpPr>
          <p:spPr>
            <a:xfrm>
              <a:off x="1805779" y="3397302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1"/>
            <p:cNvSpPr/>
            <p:nvPr/>
          </p:nvSpPr>
          <p:spPr>
            <a:xfrm>
              <a:off x="889804" y="352009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1"/>
            <p:cNvSpPr/>
            <p:nvPr/>
          </p:nvSpPr>
          <p:spPr>
            <a:xfrm>
              <a:off x="1042467" y="352009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1"/>
            <p:cNvSpPr/>
            <p:nvPr/>
          </p:nvSpPr>
          <p:spPr>
            <a:xfrm>
              <a:off x="1195129" y="352009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1"/>
            <p:cNvSpPr/>
            <p:nvPr/>
          </p:nvSpPr>
          <p:spPr>
            <a:xfrm>
              <a:off x="1347792" y="352009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1"/>
            <p:cNvSpPr/>
            <p:nvPr/>
          </p:nvSpPr>
          <p:spPr>
            <a:xfrm>
              <a:off x="1500454" y="352009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1"/>
            <p:cNvSpPr/>
            <p:nvPr/>
          </p:nvSpPr>
          <p:spPr>
            <a:xfrm>
              <a:off x="1653117" y="352009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1"/>
            <p:cNvSpPr/>
            <p:nvPr/>
          </p:nvSpPr>
          <p:spPr>
            <a:xfrm>
              <a:off x="1805779" y="3520095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1"/>
            <p:cNvSpPr/>
            <p:nvPr/>
          </p:nvSpPr>
          <p:spPr>
            <a:xfrm>
              <a:off x="889804" y="364288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1"/>
            <p:cNvSpPr/>
            <p:nvPr/>
          </p:nvSpPr>
          <p:spPr>
            <a:xfrm>
              <a:off x="1042467" y="364288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1"/>
            <p:cNvSpPr/>
            <p:nvPr/>
          </p:nvSpPr>
          <p:spPr>
            <a:xfrm>
              <a:off x="1195129" y="364288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1"/>
            <p:cNvSpPr/>
            <p:nvPr/>
          </p:nvSpPr>
          <p:spPr>
            <a:xfrm>
              <a:off x="1347792" y="364288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1"/>
            <p:cNvSpPr/>
            <p:nvPr/>
          </p:nvSpPr>
          <p:spPr>
            <a:xfrm>
              <a:off x="1500454" y="364288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1"/>
            <p:cNvSpPr/>
            <p:nvPr/>
          </p:nvSpPr>
          <p:spPr>
            <a:xfrm>
              <a:off x="1653117" y="364288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1"/>
            <p:cNvSpPr/>
            <p:nvPr/>
          </p:nvSpPr>
          <p:spPr>
            <a:xfrm>
              <a:off x="1805779" y="364288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1"/>
            <p:cNvSpPr/>
            <p:nvPr/>
          </p:nvSpPr>
          <p:spPr>
            <a:xfrm>
              <a:off x="889804" y="376568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1"/>
            <p:cNvSpPr/>
            <p:nvPr/>
          </p:nvSpPr>
          <p:spPr>
            <a:xfrm>
              <a:off x="1042467" y="376568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1"/>
            <p:cNvSpPr/>
            <p:nvPr/>
          </p:nvSpPr>
          <p:spPr>
            <a:xfrm>
              <a:off x="1195129" y="376568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1"/>
            <p:cNvSpPr/>
            <p:nvPr/>
          </p:nvSpPr>
          <p:spPr>
            <a:xfrm>
              <a:off x="1347792" y="376568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1"/>
            <p:cNvSpPr/>
            <p:nvPr/>
          </p:nvSpPr>
          <p:spPr>
            <a:xfrm>
              <a:off x="1500454" y="376568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1"/>
            <p:cNvSpPr/>
            <p:nvPr/>
          </p:nvSpPr>
          <p:spPr>
            <a:xfrm>
              <a:off x="1653117" y="376568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1"/>
            <p:cNvSpPr/>
            <p:nvPr/>
          </p:nvSpPr>
          <p:spPr>
            <a:xfrm>
              <a:off x="1805779" y="376568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1"/>
            <p:cNvSpPr/>
            <p:nvPr/>
          </p:nvSpPr>
          <p:spPr>
            <a:xfrm>
              <a:off x="889804" y="388673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1"/>
            <p:cNvSpPr/>
            <p:nvPr/>
          </p:nvSpPr>
          <p:spPr>
            <a:xfrm>
              <a:off x="1042467" y="388673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1"/>
            <p:cNvSpPr/>
            <p:nvPr/>
          </p:nvSpPr>
          <p:spPr>
            <a:xfrm>
              <a:off x="1195129" y="388673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1"/>
            <p:cNvSpPr/>
            <p:nvPr/>
          </p:nvSpPr>
          <p:spPr>
            <a:xfrm>
              <a:off x="1347792" y="388673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1"/>
            <p:cNvSpPr/>
            <p:nvPr/>
          </p:nvSpPr>
          <p:spPr>
            <a:xfrm>
              <a:off x="1500454" y="388673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1"/>
            <p:cNvSpPr/>
            <p:nvPr/>
          </p:nvSpPr>
          <p:spPr>
            <a:xfrm>
              <a:off x="1653117" y="388673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1"/>
            <p:cNvSpPr/>
            <p:nvPr/>
          </p:nvSpPr>
          <p:spPr>
            <a:xfrm>
              <a:off x="1805779" y="3886738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1"/>
            <p:cNvSpPr/>
            <p:nvPr/>
          </p:nvSpPr>
          <p:spPr>
            <a:xfrm>
              <a:off x="889804" y="400953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1"/>
            <p:cNvSpPr/>
            <p:nvPr/>
          </p:nvSpPr>
          <p:spPr>
            <a:xfrm>
              <a:off x="1042467" y="400953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1"/>
            <p:cNvSpPr/>
            <p:nvPr/>
          </p:nvSpPr>
          <p:spPr>
            <a:xfrm>
              <a:off x="1195129" y="400953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1"/>
            <p:cNvSpPr/>
            <p:nvPr/>
          </p:nvSpPr>
          <p:spPr>
            <a:xfrm>
              <a:off x="1347792" y="400953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1"/>
            <p:cNvSpPr/>
            <p:nvPr/>
          </p:nvSpPr>
          <p:spPr>
            <a:xfrm>
              <a:off x="1500454" y="400953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1"/>
            <p:cNvSpPr/>
            <p:nvPr/>
          </p:nvSpPr>
          <p:spPr>
            <a:xfrm>
              <a:off x="1653117" y="400953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1"/>
            <p:cNvSpPr/>
            <p:nvPr/>
          </p:nvSpPr>
          <p:spPr>
            <a:xfrm>
              <a:off x="1805779" y="4009531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1"/>
            <p:cNvSpPr/>
            <p:nvPr/>
          </p:nvSpPr>
          <p:spPr>
            <a:xfrm>
              <a:off x="889804" y="413232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1"/>
            <p:cNvSpPr/>
            <p:nvPr/>
          </p:nvSpPr>
          <p:spPr>
            <a:xfrm>
              <a:off x="1042467" y="413232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1"/>
            <p:cNvSpPr/>
            <p:nvPr/>
          </p:nvSpPr>
          <p:spPr>
            <a:xfrm>
              <a:off x="1195129" y="413232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1"/>
            <p:cNvSpPr/>
            <p:nvPr/>
          </p:nvSpPr>
          <p:spPr>
            <a:xfrm>
              <a:off x="1347792" y="413232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1"/>
            <p:cNvSpPr/>
            <p:nvPr/>
          </p:nvSpPr>
          <p:spPr>
            <a:xfrm>
              <a:off x="1500454" y="413232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1"/>
            <p:cNvSpPr/>
            <p:nvPr/>
          </p:nvSpPr>
          <p:spPr>
            <a:xfrm>
              <a:off x="1653117" y="413232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1"/>
            <p:cNvSpPr/>
            <p:nvPr/>
          </p:nvSpPr>
          <p:spPr>
            <a:xfrm>
              <a:off x="1805779" y="4132324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1"/>
            <p:cNvSpPr/>
            <p:nvPr/>
          </p:nvSpPr>
          <p:spPr>
            <a:xfrm>
              <a:off x="889804" y="42551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1"/>
            <p:cNvSpPr/>
            <p:nvPr/>
          </p:nvSpPr>
          <p:spPr>
            <a:xfrm>
              <a:off x="1042467" y="42551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1"/>
            <p:cNvSpPr/>
            <p:nvPr/>
          </p:nvSpPr>
          <p:spPr>
            <a:xfrm>
              <a:off x="1195129" y="42551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1"/>
            <p:cNvSpPr/>
            <p:nvPr/>
          </p:nvSpPr>
          <p:spPr>
            <a:xfrm>
              <a:off x="1347792" y="42551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1"/>
            <p:cNvSpPr/>
            <p:nvPr/>
          </p:nvSpPr>
          <p:spPr>
            <a:xfrm>
              <a:off x="1500454" y="42551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1"/>
            <p:cNvSpPr/>
            <p:nvPr/>
          </p:nvSpPr>
          <p:spPr>
            <a:xfrm>
              <a:off x="1653117" y="42551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1"/>
            <p:cNvSpPr/>
            <p:nvPr/>
          </p:nvSpPr>
          <p:spPr>
            <a:xfrm>
              <a:off x="1805779" y="425511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1"/>
            <p:cNvSpPr/>
            <p:nvPr/>
          </p:nvSpPr>
          <p:spPr>
            <a:xfrm>
              <a:off x="889804" y="437792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1"/>
            <p:cNvSpPr/>
            <p:nvPr/>
          </p:nvSpPr>
          <p:spPr>
            <a:xfrm>
              <a:off x="1042467" y="437792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1"/>
            <p:cNvSpPr/>
            <p:nvPr/>
          </p:nvSpPr>
          <p:spPr>
            <a:xfrm>
              <a:off x="1195129" y="437792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1"/>
            <p:cNvSpPr/>
            <p:nvPr/>
          </p:nvSpPr>
          <p:spPr>
            <a:xfrm>
              <a:off x="1347792" y="437792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1"/>
            <p:cNvSpPr/>
            <p:nvPr/>
          </p:nvSpPr>
          <p:spPr>
            <a:xfrm>
              <a:off x="1500454" y="437792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1"/>
            <p:cNvSpPr/>
            <p:nvPr/>
          </p:nvSpPr>
          <p:spPr>
            <a:xfrm>
              <a:off x="1653117" y="437792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1"/>
            <p:cNvSpPr/>
            <p:nvPr/>
          </p:nvSpPr>
          <p:spPr>
            <a:xfrm>
              <a:off x="1805779" y="4377926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8">
  <p:cSld name="CUSTOM_18">
    <p:spTree>
      <p:nvGrpSpPr>
        <p:cNvPr id="1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Google Shape;3110;p42"/>
          <p:cNvSpPr/>
          <p:nvPr/>
        </p:nvSpPr>
        <p:spPr>
          <a:xfrm>
            <a:off x="600450" y="583150"/>
            <a:ext cx="7739700" cy="572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1" name="Google Shape;3111;p42"/>
          <p:cNvSpPr/>
          <p:nvPr/>
        </p:nvSpPr>
        <p:spPr>
          <a:xfrm>
            <a:off x="702150" y="445025"/>
            <a:ext cx="7739700" cy="572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2" name="Google Shape;311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39700" cy="5727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"/>
          <p:cNvSpPr/>
          <p:nvPr/>
        </p:nvSpPr>
        <p:spPr>
          <a:xfrm>
            <a:off x="352275" y="815450"/>
            <a:ext cx="7695300" cy="4168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"/>
          <p:cNvSpPr/>
          <p:nvPr/>
        </p:nvSpPr>
        <p:spPr>
          <a:xfrm>
            <a:off x="539050" y="630775"/>
            <a:ext cx="7695300" cy="4168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"/>
          <p:cNvSpPr/>
          <p:nvPr/>
        </p:nvSpPr>
        <p:spPr>
          <a:xfrm>
            <a:off x="720000" y="540000"/>
            <a:ext cx="7704000" cy="6369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"/>
          <p:cNvSpPr/>
          <p:nvPr/>
        </p:nvSpPr>
        <p:spPr>
          <a:xfrm>
            <a:off x="720000" y="1176900"/>
            <a:ext cx="7704000" cy="3426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"/>
          <p:cNvSpPr/>
          <p:nvPr/>
        </p:nvSpPr>
        <p:spPr>
          <a:xfrm>
            <a:off x="720000" y="1176900"/>
            <a:ext cx="2426700" cy="496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"/>
          <p:cNvSpPr/>
          <p:nvPr/>
        </p:nvSpPr>
        <p:spPr>
          <a:xfrm>
            <a:off x="3146700" y="1176900"/>
            <a:ext cx="5277300" cy="496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69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"/>
          <p:cNvSpPr/>
          <p:nvPr/>
        </p:nvSpPr>
        <p:spPr>
          <a:xfrm flipH="1">
            <a:off x="7952151" y="225150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"/>
          <p:cNvSpPr/>
          <p:nvPr/>
        </p:nvSpPr>
        <p:spPr>
          <a:xfrm>
            <a:off x="1186483" y="16788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"/>
          <p:cNvSpPr/>
          <p:nvPr/>
        </p:nvSpPr>
        <p:spPr>
          <a:xfrm>
            <a:off x="506375" y="721675"/>
            <a:ext cx="7739700" cy="572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"/>
          <p:cNvSpPr/>
          <p:nvPr/>
        </p:nvSpPr>
        <p:spPr>
          <a:xfrm>
            <a:off x="294900" y="1606475"/>
            <a:ext cx="7864800" cy="34839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"/>
          <p:cNvSpPr/>
          <p:nvPr/>
        </p:nvSpPr>
        <p:spPr>
          <a:xfrm>
            <a:off x="443825" y="1417850"/>
            <a:ext cx="7864800" cy="34839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"/>
          <p:cNvSpPr/>
          <p:nvPr/>
        </p:nvSpPr>
        <p:spPr>
          <a:xfrm>
            <a:off x="611800" y="1245250"/>
            <a:ext cx="7812300" cy="3483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"/>
          <p:cNvSpPr txBox="1">
            <a:spLocks noGrp="1"/>
          </p:cNvSpPr>
          <p:nvPr>
            <p:ph type="body" idx="1"/>
          </p:nvPr>
        </p:nvSpPr>
        <p:spPr>
          <a:xfrm>
            <a:off x="720000" y="1428750"/>
            <a:ext cx="7704000" cy="3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4"/>
          <p:cNvSpPr/>
          <p:nvPr/>
        </p:nvSpPr>
        <p:spPr>
          <a:xfrm>
            <a:off x="600450" y="583150"/>
            <a:ext cx="7739700" cy="572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"/>
          <p:cNvSpPr/>
          <p:nvPr/>
        </p:nvSpPr>
        <p:spPr>
          <a:xfrm>
            <a:off x="702150" y="445025"/>
            <a:ext cx="7739700" cy="572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28575" dir="10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"/>
          <p:cNvSpPr/>
          <p:nvPr/>
        </p:nvSpPr>
        <p:spPr>
          <a:xfrm>
            <a:off x="491250" y="699875"/>
            <a:ext cx="7739700" cy="572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"/>
          <p:cNvSpPr/>
          <p:nvPr/>
        </p:nvSpPr>
        <p:spPr>
          <a:xfrm>
            <a:off x="4755675" y="2516300"/>
            <a:ext cx="3091500" cy="1801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"/>
          <p:cNvSpPr/>
          <p:nvPr/>
        </p:nvSpPr>
        <p:spPr>
          <a:xfrm>
            <a:off x="947025" y="2516300"/>
            <a:ext cx="3132600" cy="1801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"/>
          <p:cNvSpPr/>
          <p:nvPr/>
        </p:nvSpPr>
        <p:spPr>
          <a:xfrm>
            <a:off x="1110152" y="2367375"/>
            <a:ext cx="3132600" cy="1801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"/>
          <p:cNvSpPr/>
          <p:nvPr/>
        </p:nvSpPr>
        <p:spPr>
          <a:xfrm>
            <a:off x="4914050" y="2367375"/>
            <a:ext cx="3091500" cy="1801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"/>
          <p:cNvSpPr/>
          <p:nvPr/>
        </p:nvSpPr>
        <p:spPr>
          <a:xfrm>
            <a:off x="1255142" y="2150250"/>
            <a:ext cx="3171000" cy="527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"/>
          <p:cNvSpPr/>
          <p:nvPr/>
        </p:nvSpPr>
        <p:spPr>
          <a:xfrm>
            <a:off x="5017425" y="2150250"/>
            <a:ext cx="3171000" cy="527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"/>
          <p:cNvSpPr/>
          <p:nvPr/>
        </p:nvSpPr>
        <p:spPr>
          <a:xfrm>
            <a:off x="600450" y="583150"/>
            <a:ext cx="7739700" cy="572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5"/>
          <p:cNvSpPr/>
          <p:nvPr/>
        </p:nvSpPr>
        <p:spPr>
          <a:xfrm>
            <a:off x="720000" y="445025"/>
            <a:ext cx="77397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"/>
          <p:cNvSpPr txBox="1">
            <a:spLocks noGrp="1"/>
          </p:cNvSpPr>
          <p:nvPr>
            <p:ph type="title" idx="2"/>
          </p:nvPr>
        </p:nvSpPr>
        <p:spPr>
          <a:xfrm>
            <a:off x="1255143" y="2156400"/>
            <a:ext cx="3171000" cy="527700"/>
          </a:xfrm>
          <a:prstGeom prst="rect">
            <a:avLst/>
          </a:prstGeom>
          <a:noFill/>
          <a:ln>
            <a:noFill/>
          </a:ln>
          <a:effectLst>
            <a:outerShdw dist="38100" dir="104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0" name="Google Shape;390;p5"/>
          <p:cNvSpPr txBox="1">
            <a:spLocks noGrp="1"/>
          </p:cNvSpPr>
          <p:nvPr>
            <p:ph type="subTitle" idx="1"/>
          </p:nvPr>
        </p:nvSpPr>
        <p:spPr>
          <a:xfrm>
            <a:off x="1255142" y="2671701"/>
            <a:ext cx="3171000" cy="1305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5"/>
          <p:cNvSpPr txBox="1">
            <a:spLocks noGrp="1"/>
          </p:cNvSpPr>
          <p:nvPr>
            <p:ph type="title" idx="3"/>
          </p:nvPr>
        </p:nvSpPr>
        <p:spPr>
          <a:xfrm>
            <a:off x="5017400" y="2156400"/>
            <a:ext cx="3171000" cy="527700"/>
          </a:xfrm>
          <a:prstGeom prst="rect">
            <a:avLst/>
          </a:prstGeom>
          <a:noFill/>
          <a:ln>
            <a:noFill/>
          </a:ln>
          <a:effectLst>
            <a:outerShdw dist="28575" dir="111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subTitle" idx="4"/>
          </p:nvPr>
        </p:nvSpPr>
        <p:spPr>
          <a:xfrm>
            <a:off x="5017449" y="2671719"/>
            <a:ext cx="3171000" cy="1305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/>
          <p:nvPr/>
        </p:nvSpPr>
        <p:spPr>
          <a:xfrm flipH="1">
            <a:off x="8133976" y="4706225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"/>
          <p:cNvSpPr/>
          <p:nvPr/>
        </p:nvSpPr>
        <p:spPr>
          <a:xfrm>
            <a:off x="143983" y="1409422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"/>
          <p:cNvSpPr/>
          <p:nvPr/>
        </p:nvSpPr>
        <p:spPr>
          <a:xfrm>
            <a:off x="491250" y="699875"/>
            <a:ext cx="7739700" cy="572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"/>
          <p:cNvSpPr/>
          <p:nvPr/>
        </p:nvSpPr>
        <p:spPr>
          <a:xfrm>
            <a:off x="600450" y="583150"/>
            <a:ext cx="7739700" cy="572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"/>
          <p:cNvSpPr/>
          <p:nvPr/>
        </p:nvSpPr>
        <p:spPr>
          <a:xfrm>
            <a:off x="720000" y="445025"/>
            <a:ext cx="7739700" cy="572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6"/>
          <p:cNvSpPr/>
          <p:nvPr/>
        </p:nvSpPr>
        <p:spPr>
          <a:xfrm flipH="1">
            <a:off x="8070526" y="107500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6"/>
          <p:cNvSpPr/>
          <p:nvPr/>
        </p:nvSpPr>
        <p:spPr>
          <a:xfrm>
            <a:off x="191883" y="148333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"/>
          <p:cNvSpPr/>
          <p:nvPr/>
        </p:nvSpPr>
        <p:spPr>
          <a:xfrm>
            <a:off x="1300600" y="1261054"/>
            <a:ext cx="5924100" cy="30279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7"/>
          <p:cNvSpPr/>
          <p:nvPr/>
        </p:nvSpPr>
        <p:spPr>
          <a:xfrm>
            <a:off x="1464026" y="1118350"/>
            <a:ext cx="5902800" cy="3014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7"/>
          <p:cNvSpPr/>
          <p:nvPr/>
        </p:nvSpPr>
        <p:spPr>
          <a:xfrm>
            <a:off x="1631551" y="1790895"/>
            <a:ext cx="5880900" cy="2149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"/>
          <p:cNvSpPr/>
          <p:nvPr/>
        </p:nvSpPr>
        <p:spPr>
          <a:xfrm>
            <a:off x="1631550" y="863397"/>
            <a:ext cx="5880900" cy="9273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1631550" y="863400"/>
            <a:ext cx="5880900" cy="9273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subTitle" idx="1"/>
          </p:nvPr>
        </p:nvSpPr>
        <p:spPr>
          <a:xfrm>
            <a:off x="2263500" y="1779975"/>
            <a:ext cx="4617000" cy="2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9" name="Google Shape;409;p7"/>
          <p:cNvGrpSpPr/>
          <p:nvPr/>
        </p:nvGrpSpPr>
        <p:grpSpPr>
          <a:xfrm>
            <a:off x="568770" y="4399788"/>
            <a:ext cx="500507" cy="157674"/>
            <a:chOff x="1489842" y="2250175"/>
            <a:chExt cx="4263261" cy="1343050"/>
          </a:xfrm>
        </p:grpSpPr>
        <p:sp>
          <p:nvSpPr>
            <p:cNvPr id="410" name="Google Shape;410;p7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7"/>
          <p:cNvSpPr/>
          <p:nvPr/>
        </p:nvSpPr>
        <p:spPr>
          <a:xfrm flipH="1">
            <a:off x="8022488" y="4603500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7"/>
          <p:cNvSpPr/>
          <p:nvPr/>
        </p:nvSpPr>
        <p:spPr>
          <a:xfrm>
            <a:off x="417508" y="30698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"/>
          <p:cNvSpPr/>
          <p:nvPr/>
        </p:nvSpPr>
        <p:spPr>
          <a:xfrm>
            <a:off x="3786775" y="815450"/>
            <a:ext cx="4580700" cy="4168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8"/>
          <p:cNvSpPr/>
          <p:nvPr/>
        </p:nvSpPr>
        <p:spPr>
          <a:xfrm>
            <a:off x="4018052" y="630775"/>
            <a:ext cx="4580700" cy="4168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8"/>
          <p:cNvSpPr/>
          <p:nvPr/>
        </p:nvSpPr>
        <p:spPr>
          <a:xfrm>
            <a:off x="4192125" y="540000"/>
            <a:ext cx="4646700" cy="3783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8"/>
          <p:cNvSpPr/>
          <p:nvPr/>
        </p:nvSpPr>
        <p:spPr>
          <a:xfrm>
            <a:off x="4192125" y="4323325"/>
            <a:ext cx="4646700" cy="279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8"/>
          <p:cNvSpPr txBox="1">
            <a:spLocks noGrp="1"/>
          </p:cNvSpPr>
          <p:nvPr>
            <p:ph type="title"/>
          </p:nvPr>
        </p:nvSpPr>
        <p:spPr>
          <a:xfrm>
            <a:off x="4419400" y="540000"/>
            <a:ext cx="4419300" cy="37833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"/>
          <p:cNvSpPr/>
          <p:nvPr/>
        </p:nvSpPr>
        <p:spPr>
          <a:xfrm>
            <a:off x="714165" y="1012740"/>
            <a:ext cx="7042800" cy="3599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9"/>
          <p:cNvSpPr/>
          <p:nvPr/>
        </p:nvSpPr>
        <p:spPr>
          <a:xfrm>
            <a:off x="908449" y="843092"/>
            <a:ext cx="7017300" cy="3583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9"/>
          <p:cNvSpPr/>
          <p:nvPr/>
        </p:nvSpPr>
        <p:spPr>
          <a:xfrm>
            <a:off x="1107606" y="1642622"/>
            <a:ext cx="6991200" cy="2555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9"/>
          <p:cNvSpPr txBox="1">
            <a:spLocks noGrp="1"/>
          </p:cNvSpPr>
          <p:nvPr>
            <p:ph type="subTitle" idx="1"/>
          </p:nvPr>
        </p:nvSpPr>
        <p:spPr>
          <a:xfrm>
            <a:off x="2263500" y="1779975"/>
            <a:ext cx="4617000" cy="2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9"/>
          <p:cNvSpPr/>
          <p:nvPr/>
        </p:nvSpPr>
        <p:spPr>
          <a:xfrm>
            <a:off x="1107604" y="540000"/>
            <a:ext cx="6991200" cy="1102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9"/>
          <p:cNvSpPr txBox="1">
            <a:spLocks noGrp="1"/>
          </p:cNvSpPr>
          <p:nvPr>
            <p:ph type="title"/>
          </p:nvPr>
        </p:nvSpPr>
        <p:spPr>
          <a:xfrm>
            <a:off x="1631425" y="863400"/>
            <a:ext cx="5880900" cy="9273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7" name="Google Shape;427;p9"/>
          <p:cNvGrpSpPr/>
          <p:nvPr/>
        </p:nvGrpSpPr>
        <p:grpSpPr>
          <a:xfrm>
            <a:off x="219495" y="539988"/>
            <a:ext cx="500507" cy="157674"/>
            <a:chOff x="1489842" y="2250175"/>
            <a:chExt cx="4263261" cy="1343050"/>
          </a:xfrm>
        </p:grpSpPr>
        <p:sp>
          <p:nvSpPr>
            <p:cNvPr id="428" name="Google Shape;428;p9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9"/>
          <p:cNvSpPr/>
          <p:nvPr/>
        </p:nvSpPr>
        <p:spPr>
          <a:xfrm>
            <a:off x="8246033" y="306984"/>
            <a:ext cx="803034" cy="233011"/>
          </a:xfrm>
          <a:custGeom>
            <a:avLst/>
            <a:gdLst/>
            <a:ahLst/>
            <a:cxnLst/>
            <a:rect l="l" t="t" r="r" b="b"/>
            <a:pathLst>
              <a:path w="699812" h="33831" extrusionOk="0">
                <a:moveTo>
                  <a:pt x="295977" y="0"/>
                </a:moveTo>
                <a:lnTo>
                  <a:pt x="293941" y="16"/>
                </a:lnTo>
                <a:lnTo>
                  <a:pt x="291906" y="32"/>
                </a:lnTo>
                <a:lnTo>
                  <a:pt x="289897" y="58"/>
                </a:lnTo>
                <a:lnTo>
                  <a:pt x="287887" y="95"/>
                </a:lnTo>
                <a:lnTo>
                  <a:pt x="285903" y="137"/>
                </a:lnTo>
                <a:lnTo>
                  <a:pt x="283919" y="184"/>
                </a:lnTo>
                <a:lnTo>
                  <a:pt x="281934" y="242"/>
                </a:lnTo>
                <a:lnTo>
                  <a:pt x="279976" y="306"/>
                </a:lnTo>
                <a:lnTo>
                  <a:pt x="278017" y="379"/>
                </a:lnTo>
                <a:lnTo>
                  <a:pt x="276084" y="458"/>
                </a:lnTo>
                <a:lnTo>
                  <a:pt x="274150" y="542"/>
                </a:lnTo>
                <a:lnTo>
                  <a:pt x="272242" y="632"/>
                </a:lnTo>
                <a:lnTo>
                  <a:pt x="270360" y="732"/>
                </a:lnTo>
                <a:lnTo>
                  <a:pt x="268452" y="837"/>
                </a:lnTo>
                <a:lnTo>
                  <a:pt x="266595" y="953"/>
                </a:lnTo>
                <a:lnTo>
                  <a:pt x="264738" y="1074"/>
                </a:lnTo>
                <a:lnTo>
                  <a:pt x="262881" y="1200"/>
                </a:lnTo>
                <a:lnTo>
                  <a:pt x="261075" y="1332"/>
                </a:lnTo>
                <a:lnTo>
                  <a:pt x="259243" y="1468"/>
                </a:lnTo>
                <a:lnTo>
                  <a:pt x="257463" y="1616"/>
                </a:lnTo>
                <a:lnTo>
                  <a:pt x="255682" y="1768"/>
                </a:lnTo>
                <a:lnTo>
                  <a:pt x="253901" y="1926"/>
                </a:lnTo>
                <a:lnTo>
                  <a:pt x="252146" y="2089"/>
                </a:lnTo>
                <a:lnTo>
                  <a:pt x="250416" y="2263"/>
                </a:lnTo>
                <a:lnTo>
                  <a:pt x="248712" y="2442"/>
                </a:lnTo>
                <a:lnTo>
                  <a:pt x="247008" y="2621"/>
                </a:lnTo>
                <a:lnTo>
                  <a:pt x="245329" y="2810"/>
                </a:lnTo>
                <a:lnTo>
                  <a:pt x="243675" y="3005"/>
                </a:lnTo>
                <a:lnTo>
                  <a:pt x="242022" y="3210"/>
                </a:lnTo>
                <a:lnTo>
                  <a:pt x="240394" y="3415"/>
                </a:lnTo>
                <a:lnTo>
                  <a:pt x="238791" y="3626"/>
                </a:lnTo>
                <a:lnTo>
                  <a:pt x="237188" y="3847"/>
                </a:lnTo>
                <a:lnTo>
                  <a:pt x="235637" y="4068"/>
                </a:lnTo>
                <a:lnTo>
                  <a:pt x="234085" y="4294"/>
                </a:lnTo>
                <a:lnTo>
                  <a:pt x="232558" y="4531"/>
                </a:lnTo>
                <a:lnTo>
                  <a:pt x="231058" y="4773"/>
                </a:lnTo>
                <a:lnTo>
                  <a:pt x="229557" y="5015"/>
                </a:lnTo>
                <a:lnTo>
                  <a:pt x="228107" y="5268"/>
                </a:lnTo>
                <a:lnTo>
                  <a:pt x="226657" y="5520"/>
                </a:lnTo>
                <a:lnTo>
                  <a:pt x="225232" y="5783"/>
                </a:lnTo>
                <a:lnTo>
                  <a:pt x="223833" y="6046"/>
                </a:lnTo>
                <a:lnTo>
                  <a:pt x="222459" y="6320"/>
                </a:lnTo>
                <a:lnTo>
                  <a:pt x="221111" y="6594"/>
                </a:lnTo>
                <a:lnTo>
                  <a:pt x="219763" y="6873"/>
                </a:lnTo>
                <a:lnTo>
                  <a:pt x="218466" y="7157"/>
                </a:lnTo>
                <a:lnTo>
                  <a:pt x="217168" y="7446"/>
                </a:lnTo>
                <a:lnTo>
                  <a:pt x="215922" y="7741"/>
                </a:lnTo>
                <a:lnTo>
                  <a:pt x="214675" y="8041"/>
                </a:lnTo>
                <a:lnTo>
                  <a:pt x="213480" y="8341"/>
                </a:lnTo>
                <a:lnTo>
                  <a:pt x="212284" y="8651"/>
                </a:lnTo>
                <a:lnTo>
                  <a:pt x="211139" y="8962"/>
                </a:lnTo>
                <a:lnTo>
                  <a:pt x="209995" y="9277"/>
                </a:lnTo>
                <a:lnTo>
                  <a:pt x="208875" y="9598"/>
                </a:lnTo>
                <a:lnTo>
                  <a:pt x="207807" y="9925"/>
                </a:lnTo>
                <a:lnTo>
                  <a:pt x="206738" y="10251"/>
                </a:lnTo>
                <a:lnTo>
                  <a:pt x="205721" y="10582"/>
                </a:lnTo>
                <a:lnTo>
                  <a:pt x="204729" y="10919"/>
                </a:lnTo>
                <a:lnTo>
                  <a:pt x="203737" y="11261"/>
                </a:lnTo>
                <a:lnTo>
                  <a:pt x="202796" y="11603"/>
                </a:lnTo>
                <a:lnTo>
                  <a:pt x="201880" y="11951"/>
                </a:lnTo>
                <a:lnTo>
                  <a:pt x="200989" y="12303"/>
                </a:lnTo>
                <a:lnTo>
                  <a:pt x="200150" y="12656"/>
                </a:lnTo>
                <a:lnTo>
                  <a:pt x="199310" y="13019"/>
                </a:lnTo>
                <a:lnTo>
                  <a:pt x="197708" y="12914"/>
                </a:lnTo>
                <a:lnTo>
                  <a:pt x="196080" y="12814"/>
                </a:lnTo>
                <a:lnTo>
                  <a:pt x="194477" y="12714"/>
                </a:lnTo>
                <a:lnTo>
                  <a:pt x="192824" y="12619"/>
                </a:lnTo>
                <a:lnTo>
                  <a:pt x="191196" y="12529"/>
                </a:lnTo>
                <a:lnTo>
                  <a:pt x="189542" y="12440"/>
                </a:lnTo>
                <a:lnTo>
                  <a:pt x="187889" y="12356"/>
                </a:lnTo>
                <a:lnTo>
                  <a:pt x="186210" y="12272"/>
                </a:lnTo>
                <a:lnTo>
                  <a:pt x="184531" y="12193"/>
                </a:lnTo>
                <a:lnTo>
                  <a:pt x="182852" y="12119"/>
                </a:lnTo>
                <a:lnTo>
                  <a:pt x="181147" y="12045"/>
                </a:lnTo>
                <a:lnTo>
                  <a:pt x="179443" y="11977"/>
                </a:lnTo>
                <a:lnTo>
                  <a:pt x="177739" y="11908"/>
                </a:lnTo>
                <a:lnTo>
                  <a:pt x="176034" y="11845"/>
                </a:lnTo>
                <a:lnTo>
                  <a:pt x="174304" y="11782"/>
                </a:lnTo>
                <a:lnTo>
                  <a:pt x="172575" y="11730"/>
                </a:lnTo>
                <a:lnTo>
                  <a:pt x="170819" y="11672"/>
                </a:lnTo>
                <a:lnTo>
                  <a:pt x="169064" y="11624"/>
                </a:lnTo>
                <a:lnTo>
                  <a:pt x="167309" y="11577"/>
                </a:lnTo>
                <a:lnTo>
                  <a:pt x="165554" y="11530"/>
                </a:lnTo>
                <a:lnTo>
                  <a:pt x="163773" y="11493"/>
                </a:lnTo>
                <a:lnTo>
                  <a:pt x="161992" y="11456"/>
                </a:lnTo>
                <a:lnTo>
                  <a:pt x="160212" y="11419"/>
                </a:lnTo>
                <a:lnTo>
                  <a:pt x="158431" y="11393"/>
                </a:lnTo>
                <a:lnTo>
                  <a:pt x="156625" y="11366"/>
                </a:lnTo>
                <a:lnTo>
                  <a:pt x="154819" y="11340"/>
                </a:lnTo>
                <a:lnTo>
                  <a:pt x="153012" y="11319"/>
                </a:lnTo>
                <a:lnTo>
                  <a:pt x="151206" y="11303"/>
                </a:lnTo>
                <a:lnTo>
                  <a:pt x="149375" y="11293"/>
                </a:lnTo>
                <a:lnTo>
                  <a:pt x="147543" y="11282"/>
                </a:lnTo>
                <a:lnTo>
                  <a:pt x="145712" y="11277"/>
                </a:lnTo>
                <a:lnTo>
                  <a:pt x="142023" y="11277"/>
                </a:lnTo>
                <a:lnTo>
                  <a:pt x="140166" y="11282"/>
                </a:lnTo>
                <a:lnTo>
                  <a:pt x="138309" y="11293"/>
                </a:lnTo>
                <a:lnTo>
                  <a:pt x="136477" y="11303"/>
                </a:lnTo>
                <a:lnTo>
                  <a:pt x="134646" y="11324"/>
                </a:lnTo>
                <a:lnTo>
                  <a:pt x="132814" y="11340"/>
                </a:lnTo>
                <a:lnTo>
                  <a:pt x="130983" y="11366"/>
                </a:lnTo>
                <a:lnTo>
                  <a:pt x="129177" y="11393"/>
                </a:lnTo>
                <a:lnTo>
                  <a:pt x="127345" y="11424"/>
                </a:lnTo>
                <a:lnTo>
                  <a:pt x="125539" y="11456"/>
                </a:lnTo>
                <a:lnTo>
                  <a:pt x="123758" y="11493"/>
                </a:lnTo>
                <a:lnTo>
                  <a:pt x="121978" y="11535"/>
                </a:lnTo>
                <a:lnTo>
                  <a:pt x="120171" y="11582"/>
                </a:lnTo>
                <a:lnTo>
                  <a:pt x="118416" y="11630"/>
                </a:lnTo>
                <a:lnTo>
                  <a:pt x="116636" y="11682"/>
                </a:lnTo>
                <a:lnTo>
                  <a:pt x="114880" y="11735"/>
                </a:lnTo>
                <a:lnTo>
                  <a:pt x="113125" y="11793"/>
                </a:lnTo>
                <a:lnTo>
                  <a:pt x="111395" y="11856"/>
                </a:lnTo>
                <a:lnTo>
                  <a:pt x="109640" y="11919"/>
                </a:lnTo>
                <a:lnTo>
                  <a:pt x="107910" y="11987"/>
                </a:lnTo>
                <a:lnTo>
                  <a:pt x="106206" y="12056"/>
                </a:lnTo>
                <a:lnTo>
                  <a:pt x="104476" y="12129"/>
                </a:lnTo>
                <a:lnTo>
                  <a:pt x="102797" y="12208"/>
                </a:lnTo>
                <a:lnTo>
                  <a:pt x="101093" y="12293"/>
                </a:lnTo>
                <a:lnTo>
                  <a:pt x="99414" y="12372"/>
                </a:lnTo>
                <a:lnTo>
                  <a:pt x="97735" y="12461"/>
                </a:lnTo>
                <a:lnTo>
                  <a:pt x="96056" y="12550"/>
                </a:lnTo>
                <a:lnTo>
                  <a:pt x="94402" y="12645"/>
                </a:lnTo>
                <a:lnTo>
                  <a:pt x="92749" y="12740"/>
                </a:lnTo>
                <a:lnTo>
                  <a:pt x="91121" y="12840"/>
                </a:lnTo>
                <a:lnTo>
                  <a:pt x="89493" y="12945"/>
                </a:lnTo>
                <a:lnTo>
                  <a:pt x="87865" y="13050"/>
                </a:lnTo>
                <a:lnTo>
                  <a:pt x="86262" y="13156"/>
                </a:lnTo>
                <a:lnTo>
                  <a:pt x="84659" y="13266"/>
                </a:lnTo>
                <a:lnTo>
                  <a:pt x="83082" y="13382"/>
                </a:lnTo>
                <a:lnTo>
                  <a:pt x="81505" y="13503"/>
                </a:lnTo>
                <a:lnTo>
                  <a:pt x="79928" y="13619"/>
                </a:lnTo>
                <a:lnTo>
                  <a:pt x="78376" y="13745"/>
                </a:lnTo>
                <a:lnTo>
                  <a:pt x="76824" y="13871"/>
                </a:lnTo>
                <a:lnTo>
                  <a:pt x="75298" y="13998"/>
                </a:lnTo>
                <a:lnTo>
                  <a:pt x="73772" y="14129"/>
                </a:lnTo>
                <a:lnTo>
                  <a:pt x="72271" y="14266"/>
                </a:lnTo>
                <a:lnTo>
                  <a:pt x="70770" y="14403"/>
                </a:lnTo>
                <a:lnTo>
                  <a:pt x="69269" y="14540"/>
                </a:lnTo>
                <a:lnTo>
                  <a:pt x="67794" y="14687"/>
                </a:lnTo>
                <a:lnTo>
                  <a:pt x="66318" y="14829"/>
                </a:lnTo>
                <a:lnTo>
                  <a:pt x="64868" y="14976"/>
                </a:lnTo>
                <a:lnTo>
                  <a:pt x="63444" y="15129"/>
                </a:lnTo>
                <a:lnTo>
                  <a:pt x="62019" y="15281"/>
                </a:lnTo>
                <a:lnTo>
                  <a:pt x="60595" y="15439"/>
                </a:lnTo>
                <a:lnTo>
                  <a:pt x="59196" y="15597"/>
                </a:lnTo>
                <a:lnTo>
                  <a:pt x="57796" y="15755"/>
                </a:lnTo>
                <a:lnTo>
                  <a:pt x="56423" y="15923"/>
                </a:lnTo>
                <a:lnTo>
                  <a:pt x="55049" y="16087"/>
                </a:lnTo>
                <a:lnTo>
                  <a:pt x="53701" y="16255"/>
                </a:lnTo>
                <a:lnTo>
                  <a:pt x="52353" y="16429"/>
                </a:lnTo>
                <a:lnTo>
                  <a:pt x="51030" y="16602"/>
                </a:lnTo>
                <a:lnTo>
                  <a:pt x="49732" y="16776"/>
                </a:lnTo>
                <a:lnTo>
                  <a:pt x="48435" y="16955"/>
                </a:lnTo>
                <a:lnTo>
                  <a:pt x="47138" y="17134"/>
                </a:lnTo>
                <a:lnTo>
                  <a:pt x="45866" y="17318"/>
                </a:lnTo>
                <a:lnTo>
                  <a:pt x="44619" y="17502"/>
                </a:lnTo>
                <a:lnTo>
                  <a:pt x="43373" y="17692"/>
                </a:lnTo>
                <a:lnTo>
                  <a:pt x="42152" y="17881"/>
                </a:lnTo>
                <a:lnTo>
                  <a:pt x="40931" y="18076"/>
                </a:lnTo>
                <a:lnTo>
                  <a:pt x="39735" y="18270"/>
                </a:lnTo>
                <a:lnTo>
                  <a:pt x="38540" y="18465"/>
                </a:lnTo>
                <a:lnTo>
                  <a:pt x="37369" y="18665"/>
                </a:lnTo>
                <a:lnTo>
                  <a:pt x="36225" y="18865"/>
                </a:lnTo>
                <a:lnTo>
                  <a:pt x="35080" y="19070"/>
                </a:lnTo>
                <a:lnTo>
                  <a:pt x="33961" y="19275"/>
                </a:lnTo>
                <a:lnTo>
                  <a:pt x="32867" y="19486"/>
                </a:lnTo>
                <a:lnTo>
                  <a:pt x="31773" y="19696"/>
                </a:lnTo>
                <a:lnTo>
                  <a:pt x="30679" y="19907"/>
                </a:lnTo>
                <a:lnTo>
                  <a:pt x="29636" y="20123"/>
                </a:lnTo>
                <a:lnTo>
                  <a:pt x="28593" y="20338"/>
                </a:lnTo>
                <a:lnTo>
                  <a:pt x="27550" y="20554"/>
                </a:lnTo>
                <a:lnTo>
                  <a:pt x="26558" y="20775"/>
                </a:lnTo>
                <a:lnTo>
                  <a:pt x="25566" y="20996"/>
                </a:lnTo>
                <a:lnTo>
                  <a:pt x="24574" y="21222"/>
                </a:lnTo>
                <a:lnTo>
                  <a:pt x="23607" y="21449"/>
                </a:lnTo>
                <a:lnTo>
                  <a:pt x="22666" y="21675"/>
                </a:lnTo>
                <a:lnTo>
                  <a:pt x="21750" y="21906"/>
                </a:lnTo>
                <a:lnTo>
                  <a:pt x="20834" y="22138"/>
                </a:lnTo>
                <a:lnTo>
                  <a:pt x="19944" y="22370"/>
                </a:lnTo>
                <a:lnTo>
                  <a:pt x="19079" y="22606"/>
                </a:lnTo>
                <a:lnTo>
                  <a:pt x="18214" y="22843"/>
                </a:lnTo>
                <a:lnTo>
                  <a:pt x="17375" y="23080"/>
                </a:lnTo>
                <a:lnTo>
                  <a:pt x="16561" y="23322"/>
                </a:lnTo>
                <a:lnTo>
                  <a:pt x="15747" y="23564"/>
                </a:lnTo>
                <a:lnTo>
                  <a:pt x="14958" y="23806"/>
                </a:lnTo>
                <a:lnTo>
                  <a:pt x="14195" y="24053"/>
                </a:lnTo>
                <a:lnTo>
                  <a:pt x="13432" y="24301"/>
                </a:lnTo>
                <a:lnTo>
                  <a:pt x="12719" y="24548"/>
                </a:lnTo>
                <a:lnTo>
                  <a:pt x="12007" y="24801"/>
                </a:lnTo>
                <a:lnTo>
                  <a:pt x="11320" y="25053"/>
                </a:lnTo>
                <a:lnTo>
                  <a:pt x="10634" y="25306"/>
                </a:lnTo>
                <a:lnTo>
                  <a:pt x="9998" y="25564"/>
                </a:lnTo>
                <a:lnTo>
                  <a:pt x="9362" y="25816"/>
                </a:lnTo>
                <a:lnTo>
                  <a:pt x="8726" y="26079"/>
                </a:lnTo>
                <a:lnTo>
                  <a:pt x="8141" y="26337"/>
                </a:lnTo>
                <a:lnTo>
                  <a:pt x="7555" y="26600"/>
                </a:lnTo>
                <a:lnTo>
                  <a:pt x="7021" y="26863"/>
                </a:lnTo>
                <a:lnTo>
                  <a:pt x="6462" y="27126"/>
                </a:lnTo>
                <a:lnTo>
                  <a:pt x="5953" y="27390"/>
                </a:lnTo>
                <a:lnTo>
                  <a:pt x="5470" y="27658"/>
                </a:lnTo>
                <a:lnTo>
                  <a:pt x="4986" y="27926"/>
                </a:lnTo>
                <a:lnTo>
                  <a:pt x="4528" y="28195"/>
                </a:lnTo>
                <a:lnTo>
                  <a:pt x="4096" y="28468"/>
                </a:lnTo>
                <a:lnTo>
                  <a:pt x="3689" y="28737"/>
                </a:lnTo>
                <a:lnTo>
                  <a:pt x="3307" y="29010"/>
                </a:lnTo>
                <a:lnTo>
                  <a:pt x="2926" y="29289"/>
                </a:lnTo>
                <a:lnTo>
                  <a:pt x="2570" y="29563"/>
                </a:lnTo>
                <a:lnTo>
                  <a:pt x="2264" y="29842"/>
                </a:lnTo>
                <a:lnTo>
                  <a:pt x="1959" y="30115"/>
                </a:lnTo>
                <a:lnTo>
                  <a:pt x="1654" y="30400"/>
                </a:lnTo>
                <a:lnTo>
                  <a:pt x="1399" y="30678"/>
                </a:lnTo>
                <a:lnTo>
                  <a:pt x="1170" y="30957"/>
                </a:lnTo>
                <a:lnTo>
                  <a:pt x="941" y="31241"/>
                </a:lnTo>
                <a:lnTo>
                  <a:pt x="738" y="31526"/>
                </a:lnTo>
                <a:lnTo>
                  <a:pt x="585" y="31810"/>
                </a:lnTo>
                <a:lnTo>
                  <a:pt x="433" y="32099"/>
                </a:lnTo>
                <a:lnTo>
                  <a:pt x="306" y="32383"/>
                </a:lnTo>
                <a:lnTo>
                  <a:pt x="204" y="32673"/>
                </a:lnTo>
                <a:lnTo>
                  <a:pt x="102" y="32962"/>
                </a:lnTo>
                <a:lnTo>
                  <a:pt x="51" y="33252"/>
                </a:lnTo>
                <a:lnTo>
                  <a:pt x="26" y="33541"/>
                </a:lnTo>
                <a:lnTo>
                  <a:pt x="0" y="33830"/>
                </a:lnTo>
                <a:lnTo>
                  <a:pt x="699812" y="33830"/>
                </a:lnTo>
                <a:lnTo>
                  <a:pt x="698921" y="33520"/>
                </a:lnTo>
                <a:lnTo>
                  <a:pt x="698006" y="33209"/>
                </a:lnTo>
                <a:lnTo>
                  <a:pt x="697064" y="32899"/>
                </a:lnTo>
                <a:lnTo>
                  <a:pt x="696098" y="32594"/>
                </a:lnTo>
                <a:lnTo>
                  <a:pt x="695106" y="32294"/>
                </a:lnTo>
                <a:lnTo>
                  <a:pt x="694088" y="31999"/>
                </a:lnTo>
                <a:lnTo>
                  <a:pt x="693045" y="31705"/>
                </a:lnTo>
                <a:lnTo>
                  <a:pt x="692002" y="31415"/>
                </a:lnTo>
                <a:lnTo>
                  <a:pt x="690908" y="31126"/>
                </a:lnTo>
                <a:lnTo>
                  <a:pt x="689814" y="30847"/>
                </a:lnTo>
                <a:lnTo>
                  <a:pt x="688695" y="30568"/>
                </a:lnTo>
                <a:lnTo>
                  <a:pt x="687550" y="30289"/>
                </a:lnTo>
                <a:lnTo>
                  <a:pt x="686406" y="30021"/>
                </a:lnTo>
                <a:lnTo>
                  <a:pt x="685210" y="29752"/>
                </a:lnTo>
                <a:lnTo>
                  <a:pt x="684014" y="29489"/>
                </a:lnTo>
                <a:lnTo>
                  <a:pt x="682793" y="29231"/>
                </a:lnTo>
                <a:lnTo>
                  <a:pt x="681547" y="28973"/>
                </a:lnTo>
                <a:lnTo>
                  <a:pt x="680275" y="28721"/>
                </a:lnTo>
                <a:lnTo>
                  <a:pt x="679003" y="28474"/>
                </a:lnTo>
                <a:lnTo>
                  <a:pt x="677706" y="28232"/>
                </a:lnTo>
                <a:lnTo>
                  <a:pt x="676383" y="27995"/>
                </a:lnTo>
                <a:lnTo>
                  <a:pt x="675035" y="27758"/>
                </a:lnTo>
                <a:lnTo>
                  <a:pt x="673686" y="27532"/>
                </a:lnTo>
                <a:lnTo>
                  <a:pt x="672313" y="27305"/>
                </a:lnTo>
                <a:lnTo>
                  <a:pt x="670914" y="27084"/>
                </a:lnTo>
                <a:lnTo>
                  <a:pt x="669515" y="26869"/>
                </a:lnTo>
                <a:lnTo>
                  <a:pt x="668090" y="26658"/>
                </a:lnTo>
                <a:lnTo>
                  <a:pt x="666640" y="26448"/>
                </a:lnTo>
                <a:lnTo>
                  <a:pt x="665190" y="26248"/>
                </a:lnTo>
                <a:lnTo>
                  <a:pt x="663715" y="26048"/>
                </a:lnTo>
                <a:lnTo>
                  <a:pt x="662214" y="25858"/>
                </a:lnTo>
                <a:lnTo>
                  <a:pt x="660687" y="25669"/>
                </a:lnTo>
                <a:lnTo>
                  <a:pt x="659187" y="25485"/>
                </a:lnTo>
                <a:lnTo>
                  <a:pt x="657635" y="25306"/>
                </a:lnTo>
                <a:lnTo>
                  <a:pt x="656083" y="25132"/>
                </a:lnTo>
                <a:lnTo>
                  <a:pt x="654506" y="24969"/>
                </a:lnTo>
                <a:lnTo>
                  <a:pt x="652929" y="24806"/>
                </a:lnTo>
                <a:lnTo>
                  <a:pt x="651326" y="24648"/>
                </a:lnTo>
                <a:lnTo>
                  <a:pt x="649698" y="24495"/>
                </a:lnTo>
                <a:lnTo>
                  <a:pt x="648070" y="24348"/>
                </a:lnTo>
                <a:lnTo>
                  <a:pt x="646442" y="24206"/>
                </a:lnTo>
                <a:lnTo>
                  <a:pt x="644788" y="24069"/>
                </a:lnTo>
                <a:lnTo>
                  <a:pt x="643109" y="23938"/>
                </a:lnTo>
                <a:lnTo>
                  <a:pt x="641431" y="23817"/>
                </a:lnTo>
                <a:lnTo>
                  <a:pt x="639752" y="23696"/>
                </a:lnTo>
                <a:lnTo>
                  <a:pt x="638022" y="23580"/>
                </a:lnTo>
                <a:lnTo>
                  <a:pt x="636317" y="23475"/>
                </a:lnTo>
                <a:lnTo>
                  <a:pt x="634588" y="23369"/>
                </a:lnTo>
                <a:lnTo>
                  <a:pt x="632832" y="23275"/>
                </a:lnTo>
                <a:lnTo>
                  <a:pt x="631077" y="23185"/>
                </a:lnTo>
                <a:lnTo>
                  <a:pt x="629322" y="23096"/>
                </a:lnTo>
                <a:lnTo>
                  <a:pt x="627541" y="23017"/>
                </a:lnTo>
                <a:lnTo>
                  <a:pt x="625760" y="22943"/>
                </a:lnTo>
                <a:lnTo>
                  <a:pt x="623954" y="22880"/>
                </a:lnTo>
                <a:lnTo>
                  <a:pt x="622148" y="22817"/>
                </a:lnTo>
                <a:lnTo>
                  <a:pt x="620342" y="22764"/>
                </a:lnTo>
                <a:lnTo>
                  <a:pt x="618511" y="22717"/>
                </a:lnTo>
                <a:lnTo>
                  <a:pt x="616679" y="22675"/>
                </a:lnTo>
                <a:lnTo>
                  <a:pt x="614822" y="22638"/>
                </a:lnTo>
                <a:lnTo>
                  <a:pt x="612990" y="22606"/>
                </a:lnTo>
                <a:lnTo>
                  <a:pt x="611108" y="22585"/>
                </a:lnTo>
                <a:lnTo>
                  <a:pt x="609251" y="22569"/>
                </a:lnTo>
                <a:lnTo>
                  <a:pt x="607368" y="22559"/>
                </a:lnTo>
                <a:lnTo>
                  <a:pt x="605486" y="22554"/>
                </a:lnTo>
                <a:lnTo>
                  <a:pt x="603095" y="22559"/>
                </a:lnTo>
                <a:lnTo>
                  <a:pt x="600754" y="22575"/>
                </a:lnTo>
                <a:lnTo>
                  <a:pt x="598389" y="22601"/>
                </a:lnTo>
                <a:lnTo>
                  <a:pt x="596048" y="22638"/>
                </a:lnTo>
                <a:lnTo>
                  <a:pt x="593733" y="22685"/>
                </a:lnTo>
                <a:lnTo>
                  <a:pt x="591419" y="22743"/>
                </a:lnTo>
                <a:lnTo>
                  <a:pt x="589129" y="22806"/>
                </a:lnTo>
                <a:lnTo>
                  <a:pt x="586865" y="22885"/>
                </a:lnTo>
                <a:lnTo>
                  <a:pt x="584601" y="22969"/>
                </a:lnTo>
                <a:lnTo>
                  <a:pt x="582362" y="23069"/>
                </a:lnTo>
                <a:lnTo>
                  <a:pt x="580124" y="23175"/>
                </a:lnTo>
                <a:lnTo>
                  <a:pt x="577911" y="23285"/>
                </a:lnTo>
                <a:lnTo>
                  <a:pt x="575723" y="23411"/>
                </a:lnTo>
                <a:lnTo>
                  <a:pt x="573561" y="23543"/>
                </a:lnTo>
                <a:lnTo>
                  <a:pt x="571399" y="23685"/>
                </a:lnTo>
                <a:lnTo>
                  <a:pt x="569262" y="23838"/>
                </a:lnTo>
                <a:lnTo>
                  <a:pt x="567150" y="23996"/>
                </a:lnTo>
                <a:lnTo>
                  <a:pt x="565064" y="24169"/>
                </a:lnTo>
                <a:lnTo>
                  <a:pt x="563004" y="24343"/>
                </a:lnTo>
                <a:lnTo>
                  <a:pt x="560943" y="24532"/>
                </a:lnTo>
                <a:lnTo>
                  <a:pt x="558908" y="24722"/>
                </a:lnTo>
                <a:lnTo>
                  <a:pt x="556924" y="24927"/>
                </a:lnTo>
                <a:lnTo>
                  <a:pt x="554940" y="25137"/>
                </a:lnTo>
                <a:lnTo>
                  <a:pt x="552981" y="25353"/>
                </a:lnTo>
                <a:lnTo>
                  <a:pt x="551048" y="25585"/>
                </a:lnTo>
                <a:lnTo>
                  <a:pt x="549140" y="25816"/>
                </a:lnTo>
                <a:lnTo>
                  <a:pt x="547257" y="26058"/>
                </a:lnTo>
                <a:lnTo>
                  <a:pt x="545400" y="26311"/>
                </a:lnTo>
                <a:lnTo>
                  <a:pt x="543543" y="26563"/>
                </a:lnTo>
                <a:lnTo>
                  <a:pt x="541737" y="26832"/>
                </a:lnTo>
                <a:lnTo>
                  <a:pt x="539982" y="27100"/>
                </a:lnTo>
                <a:lnTo>
                  <a:pt x="538227" y="27379"/>
                </a:lnTo>
                <a:lnTo>
                  <a:pt x="537362" y="27032"/>
                </a:lnTo>
                <a:lnTo>
                  <a:pt x="536497" y="26684"/>
                </a:lnTo>
                <a:lnTo>
                  <a:pt x="535607" y="26342"/>
                </a:lnTo>
                <a:lnTo>
                  <a:pt x="534665" y="26006"/>
                </a:lnTo>
                <a:lnTo>
                  <a:pt x="533724" y="25669"/>
                </a:lnTo>
                <a:lnTo>
                  <a:pt x="532732" y="25337"/>
                </a:lnTo>
                <a:lnTo>
                  <a:pt x="531715" y="25011"/>
                </a:lnTo>
                <a:lnTo>
                  <a:pt x="530697" y="24685"/>
                </a:lnTo>
                <a:lnTo>
                  <a:pt x="529629" y="24364"/>
                </a:lnTo>
                <a:lnTo>
                  <a:pt x="528535" y="24048"/>
                </a:lnTo>
                <a:lnTo>
                  <a:pt x="527415" y="23738"/>
                </a:lnTo>
                <a:lnTo>
                  <a:pt x="526296" y="23432"/>
                </a:lnTo>
                <a:lnTo>
                  <a:pt x="525126" y="23127"/>
                </a:lnTo>
                <a:lnTo>
                  <a:pt x="523930" y="22827"/>
                </a:lnTo>
                <a:lnTo>
                  <a:pt x="522735" y="22533"/>
                </a:lnTo>
                <a:lnTo>
                  <a:pt x="521488" y="22243"/>
                </a:lnTo>
                <a:lnTo>
                  <a:pt x="520242" y="21954"/>
                </a:lnTo>
                <a:lnTo>
                  <a:pt x="518970" y="21675"/>
                </a:lnTo>
                <a:lnTo>
                  <a:pt x="517647" y="21396"/>
                </a:lnTo>
                <a:lnTo>
                  <a:pt x="516324" y="21122"/>
                </a:lnTo>
                <a:lnTo>
                  <a:pt x="514976" y="20854"/>
                </a:lnTo>
                <a:lnTo>
                  <a:pt x="513602" y="20596"/>
                </a:lnTo>
                <a:lnTo>
                  <a:pt x="512229" y="20333"/>
                </a:lnTo>
                <a:lnTo>
                  <a:pt x="510804" y="20081"/>
                </a:lnTo>
                <a:lnTo>
                  <a:pt x="509380" y="19833"/>
                </a:lnTo>
                <a:lnTo>
                  <a:pt x="507904" y="19591"/>
                </a:lnTo>
                <a:lnTo>
                  <a:pt x="506429" y="19354"/>
                </a:lnTo>
                <a:lnTo>
                  <a:pt x="504953" y="19118"/>
                </a:lnTo>
                <a:lnTo>
                  <a:pt x="503427" y="18891"/>
                </a:lnTo>
                <a:lnTo>
                  <a:pt x="501901" y="18670"/>
                </a:lnTo>
                <a:lnTo>
                  <a:pt x="500349" y="18449"/>
                </a:lnTo>
                <a:lnTo>
                  <a:pt x="498772" y="18239"/>
                </a:lnTo>
                <a:lnTo>
                  <a:pt x="497169" y="18034"/>
                </a:lnTo>
                <a:lnTo>
                  <a:pt x="495567" y="17834"/>
                </a:lnTo>
                <a:lnTo>
                  <a:pt x="493938" y="17639"/>
                </a:lnTo>
                <a:lnTo>
                  <a:pt x="492285" y="17449"/>
                </a:lnTo>
                <a:lnTo>
                  <a:pt x="490631" y="17265"/>
                </a:lnTo>
                <a:lnTo>
                  <a:pt x="488953" y="17086"/>
                </a:lnTo>
                <a:lnTo>
                  <a:pt x="487248" y="16913"/>
                </a:lnTo>
                <a:lnTo>
                  <a:pt x="485544" y="16750"/>
                </a:lnTo>
                <a:lnTo>
                  <a:pt x="483814" y="16592"/>
                </a:lnTo>
                <a:lnTo>
                  <a:pt x="482084" y="16434"/>
                </a:lnTo>
                <a:lnTo>
                  <a:pt x="480303" y="16287"/>
                </a:lnTo>
                <a:lnTo>
                  <a:pt x="478548" y="16144"/>
                </a:lnTo>
                <a:lnTo>
                  <a:pt x="476742" y="16013"/>
                </a:lnTo>
                <a:lnTo>
                  <a:pt x="474936" y="15881"/>
                </a:lnTo>
                <a:lnTo>
                  <a:pt x="473130" y="15760"/>
                </a:lnTo>
                <a:lnTo>
                  <a:pt x="471298" y="15645"/>
                </a:lnTo>
                <a:lnTo>
                  <a:pt x="469441" y="15534"/>
                </a:lnTo>
                <a:lnTo>
                  <a:pt x="467584" y="15429"/>
                </a:lnTo>
                <a:lnTo>
                  <a:pt x="465727" y="15334"/>
                </a:lnTo>
                <a:lnTo>
                  <a:pt x="463845" y="15245"/>
                </a:lnTo>
                <a:lnTo>
                  <a:pt x="461937" y="15160"/>
                </a:lnTo>
                <a:lnTo>
                  <a:pt x="460029" y="15087"/>
                </a:lnTo>
                <a:lnTo>
                  <a:pt x="458096" y="15018"/>
                </a:lnTo>
                <a:lnTo>
                  <a:pt x="456162" y="14955"/>
                </a:lnTo>
                <a:lnTo>
                  <a:pt x="454229" y="14897"/>
                </a:lnTo>
                <a:lnTo>
                  <a:pt x="452270" y="14850"/>
                </a:lnTo>
                <a:lnTo>
                  <a:pt x="450312" y="14813"/>
                </a:lnTo>
                <a:lnTo>
                  <a:pt x="448327" y="14776"/>
                </a:lnTo>
                <a:lnTo>
                  <a:pt x="446343" y="14750"/>
                </a:lnTo>
                <a:lnTo>
                  <a:pt x="444359" y="14734"/>
                </a:lnTo>
                <a:lnTo>
                  <a:pt x="442349" y="14724"/>
                </a:lnTo>
                <a:lnTo>
                  <a:pt x="440340" y="14718"/>
                </a:lnTo>
                <a:lnTo>
                  <a:pt x="437847" y="14724"/>
                </a:lnTo>
                <a:lnTo>
                  <a:pt x="435379" y="14739"/>
                </a:lnTo>
                <a:lnTo>
                  <a:pt x="432912" y="14771"/>
                </a:lnTo>
                <a:lnTo>
                  <a:pt x="430470" y="14813"/>
                </a:lnTo>
                <a:lnTo>
                  <a:pt x="428027" y="14866"/>
                </a:lnTo>
                <a:lnTo>
                  <a:pt x="425636" y="14929"/>
                </a:lnTo>
                <a:lnTo>
                  <a:pt x="423245" y="15003"/>
                </a:lnTo>
                <a:lnTo>
                  <a:pt x="420854" y="15092"/>
                </a:lnTo>
                <a:lnTo>
                  <a:pt x="418488" y="15187"/>
                </a:lnTo>
                <a:lnTo>
                  <a:pt x="416148" y="15292"/>
                </a:lnTo>
                <a:lnTo>
                  <a:pt x="413833" y="15408"/>
                </a:lnTo>
                <a:lnTo>
                  <a:pt x="411543" y="15539"/>
                </a:lnTo>
                <a:lnTo>
                  <a:pt x="409254" y="15671"/>
                </a:lnTo>
                <a:lnTo>
                  <a:pt x="406990" y="15818"/>
                </a:lnTo>
                <a:lnTo>
                  <a:pt x="404751" y="15976"/>
                </a:lnTo>
                <a:lnTo>
                  <a:pt x="402513" y="16139"/>
                </a:lnTo>
                <a:lnTo>
                  <a:pt x="401877" y="15702"/>
                </a:lnTo>
                <a:lnTo>
                  <a:pt x="401190" y="15271"/>
                </a:lnTo>
                <a:lnTo>
                  <a:pt x="400452" y="14845"/>
                </a:lnTo>
                <a:lnTo>
                  <a:pt x="399689" y="14424"/>
                </a:lnTo>
                <a:lnTo>
                  <a:pt x="398875" y="14003"/>
                </a:lnTo>
                <a:lnTo>
                  <a:pt x="398036" y="13587"/>
                </a:lnTo>
                <a:lnTo>
                  <a:pt x="397145" y="13177"/>
                </a:lnTo>
                <a:lnTo>
                  <a:pt x="396229" y="12766"/>
                </a:lnTo>
                <a:lnTo>
                  <a:pt x="395263" y="12366"/>
                </a:lnTo>
                <a:lnTo>
                  <a:pt x="394245" y="11966"/>
                </a:lnTo>
                <a:lnTo>
                  <a:pt x="393228" y="11577"/>
                </a:lnTo>
                <a:lnTo>
                  <a:pt x="392159" y="11188"/>
                </a:lnTo>
                <a:lnTo>
                  <a:pt x="391040" y="10803"/>
                </a:lnTo>
                <a:lnTo>
                  <a:pt x="389895" y="10425"/>
                </a:lnTo>
                <a:lnTo>
                  <a:pt x="388725" y="10051"/>
                </a:lnTo>
                <a:lnTo>
                  <a:pt x="387504" y="9683"/>
                </a:lnTo>
                <a:lnTo>
                  <a:pt x="386258" y="9320"/>
                </a:lnTo>
                <a:lnTo>
                  <a:pt x="384986" y="8962"/>
                </a:lnTo>
                <a:lnTo>
                  <a:pt x="383663" y="8609"/>
                </a:lnTo>
                <a:lnTo>
                  <a:pt x="382315" y="8262"/>
                </a:lnTo>
                <a:lnTo>
                  <a:pt x="380941" y="7920"/>
                </a:lnTo>
                <a:lnTo>
                  <a:pt x="379516" y="7588"/>
                </a:lnTo>
                <a:lnTo>
                  <a:pt x="378092" y="7257"/>
                </a:lnTo>
                <a:lnTo>
                  <a:pt x="376616" y="6931"/>
                </a:lnTo>
                <a:lnTo>
                  <a:pt x="375115" y="6615"/>
                </a:lnTo>
                <a:lnTo>
                  <a:pt x="373589" y="6304"/>
                </a:lnTo>
                <a:lnTo>
                  <a:pt x="372012" y="5999"/>
                </a:lnTo>
                <a:lnTo>
                  <a:pt x="370435" y="5699"/>
                </a:lnTo>
                <a:lnTo>
                  <a:pt x="368807" y="5410"/>
                </a:lnTo>
                <a:lnTo>
                  <a:pt x="367179" y="5120"/>
                </a:lnTo>
                <a:lnTo>
                  <a:pt x="365500" y="4841"/>
                </a:lnTo>
                <a:lnTo>
                  <a:pt x="363795" y="4573"/>
                </a:lnTo>
                <a:lnTo>
                  <a:pt x="362066" y="4305"/>
                </a:lnTo>
                <a:lnTo>
                  <a:pt x="360310" y="4047"/>
                </a:lnTo>
                <a:lnTo>
                  <a:pt x="358530" y="3794"/>
                </a:lnTo>
                <a:lnTo>
                  <a:pt x="356723" y="3552"/>
                </a:lnTo>
                <a:lnTo>
                  <a:pt x="354917" y="3315"/>
                </a:lnTo>
                <a:lnTo>
                  <a:pt x="353060" y="3084"/>
                </a:lnTo>
                <a:lnTo>
                  <a:pt x="351178" y="2863"/>
                </a:lnTo>
                <a:lnTo>
                  <a:pt x="349270" y="2647"/>
                </a:lnTo>
                <a:lnTo>
                  <a:pt x="347362" y="2437"/>
                </a:lnTo>
                <a:lnTo>
                  <a:pt x="345429" y="2237"/>
                </a:lnTo>
                <a:lnTo>
                  <a:pt x="343445" y="2047"/>
                </a:lnTo>
                <a:lnTo>
                  <a:pt x="341460" y="1863"/>
                </a:lnTo>
                <a:lnTo>
                  <a:pt x="339451" y="1689"/>
                </a:lnTo>
                <a:lnTo>
                  <a:pt x="337441" y="1521"/>
                </a:lnTo>
                <a:lnTo>
                  <a:pt x="335381" y="1358"/>
                </a:lnTo>
                <a:lnTo>
                  <a:pt x="333320" y="1211"/>
                </a:lnTo>
                <a:lnTo>
                  <a:pt x="331234" y="1069"/>
                </a:lnTo>
                <a:lnTo>
                  <a:pt x="329123" y="932"/>
                </a:lnTo>
                <a:lnTo>
                  <a:pt x="327011" y="805"/>
                </a:lnTo>
                <a:lnTo>
                  <a:pt x="324875" y="690"/>
                </a:lnTo>
                <a:lnTo>
                  <a:pt x="322712" y="579"/>
                </a:lnTo>
                <a:lnTo>
                  <a:pt x="320550" y="479"/>
                </a:lnTo>
                <a:lnTo>
                  <a:pt x="318362" y="390"/>
                </a:lnTo>
                <a:lnTo>
                  <a:pt x="316149" y="311"/>
                </a:lnTo>
                <a:lnTo>
                  <a:pt x="313936" y="237"/>
                </a:lnTo>
                <a:lnTo>
                  <a:pt x="311697" y="174"/>
                </a:lnTo>
                <a:lnTo>
                  <a:pt x="309459" y="121"/>
                </a:lnTo>
                <a:lnTo>
                  <a:pt x="307195" y="79"/>
                </a:lnTo>
                <a:lnTo>
                  <a:pt x="304905" y="42"/>
                </a:lnTo>
                <a:lnTo>
                  <a:pt x="302616" y="16"/>
                </a:lnTo>
                <a:lnTo>
                  <a:pt x="300326" y="6"/>
                </a:lnTo>
                <a:lnTo>
                  <a:pt x="298012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0"/>
          <p:cNvSpPr/>
          <p:nvPr/>
        </p:nvSpPr>
        <p:spPr>
          <a:xfrm>
            <a:off x="352275" y="815450"/>
            <a:ext cx="3699300" cy="4168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0"/>
          <p:cNvSpPr/>
          <p:nvPr/>
        </p:nvSpPr>
        <p:spPr>
          <a:xfrm>
            <a:off x="539050" y="630775"/>
            <a:ext cx="3699300" cy="4168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0"/>
          <p:cNvSpPr/>
          <p:nvPr/>
        </p:nvSpPr>
        <p:spPr>
          <a:xfrm>
            <a:off x="720000" y="540000"/>
            <a:ext cx="3699300" cy="3783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0"/>
          <p:cNvSpPr/>
          <p:nvPr/>
        </p:nvSpPr>
        <p:spPr>
          <a:xfrm>
            <a:off x="720000" y="4323325"/>
            <a:ext cx="3699300" cy="2799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699300" cy="3783300"/>
          </a:xfrm>
          <a:prstGeom prst="rect">
            <a:avLst/>
          </a:prstGeom>
          <a:noFill/>
          <a:ln>
            <a:noFill/>
          </a:ln>
          <a:effectLst>
            <a:outerShdw dist="28575" dir="108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●"/>
              <a:defRPr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5" r:id="rId15"/>
    <p:sldLayoutId id="2147483674" r:id="rId16"/>
    <p:sldLayoutId id="2147483684" r:id="rId17"/>
    <p:sldLayoutId id="2147483687" r:id="rId18"/>
    <p:sldLayoutId id="2147483688" r:id="rId19"/>
    <p:sldLayoutId id="2147483691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4" name="Google Shape;3574;p48"/>
          <p:cNvSpPr txBox="1">
            <a:spLocks noGrp="1"/>
          </p:cNvSpPr>
          <p:nvPr>
            <p:ph type="subTitle" idx="1"/>
          </p:nvPr>
        </p:nvSpPr>
        <p:spPr>
          <a:xfrm>
            <a:off x="720000" y="3155025"/>
            <a:ext cx="49599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Schoolbook" pitchFamily="18" charset="0"/>
              </a:rPr>
              <a:t>Giảng Viên Hướng Dẫn: Nguyễn Thành Huy</a:t>
            </a:r>
            <a:endParaRPr dirty="0">
              <a:latin typeface="Century Schoolbook" pitchFamily="18" charset="0"/>
            </a:endParaRPr>
          </a:p>
        </p:txBody>
      </p:sp>
      <p:sp>
        <p:nvSpPr>
          <p:cNvPr id="3575" name="Google Shape;3575;p48"/>
          <p:cNvSpPr txBox="1"/>
          <p:nvPr/>
        </p:nvSpPr>
        <p:spPr>
          <a:xfrm>
            <a:off x="937625" y="726925"/>
            <a:ext cx="4527300" cy="25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900" b="1" dirty="0">
                <a:solidFill>
                  <a:schemeClr val="dk1"/>
                </a:solidFill>
                <a:latin typeface="Montserrat"/>
                <a:ea typeface="Cantarell"/>
                <a:cs typeface="Cantarell"/>
                <a:sym typeface="Montserrat"/>
              </a:rPr>
              <a:t>QUẢN LÝ CỬA HÀNG SÁCH</a:t>
            </a:r>
            <a:endParaRPr sz="1100" b="1" dirty="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576" name="Google Shape;3576;p48"/>
          <p:cNvSpPr/>
          <p:nvPr/>
        </p:nvSpPr>
        <p:spPr>
          <a:xfrm>
            <a:off x="7463433" y="2891678"/>
            <a:ext cx="526025" cy="6774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Montserrat;600"/>
              </a:rPr>
              <a:t>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1"/>
          <p:cNvGrpSpPr/>
          <p:nvPr/>
        </p:nvGrpSpPr>
        <p:grpSpPr>
          <a:xfrm>
            <a:off x="7679278" y="676572"/>
            <a:ext cx="593020" cy="186818"/>
            <a:chOff x="1489842" y="2250175"/>
            <a:chExt cx="4263261" cy="1343050"/>
          </a:xfrm>
        </p:grpSpPr>
        <p:sp>
          <p:nvSpPr>
            <p:cNvPr id="3612" name="Google Shape;3612;p51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4" name="Google Shape;3614;p51"/>
          <p:cNvSpPr txBox="1">
            <a:spLocks noGrp="1"/>
          </p:cNvSpPr>
          <p:nvPr>
            <p:ph type="subTitle" idx="1"/>
          </p:nvPr>
        </p:nvSpPr>
        <p:spPr>
          <a:xfrm>
            <a:off x="2263500" y="1779975"/>
            <a:ext cx="4617000" cy="2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THIẾT KẾ GIAO DIỆN VÀ CƠ SỞ DỮ LIỆU</a:t>
            </a:r>
            <a:endParaRPr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15" name="Google Shape;3615;p51"/>
          <p:cNvSpPr txBox="1">
            <a:spLocks noGrp="1"/>
          </p:cNvSpPr>
          <p:nvPr>
            <p:ph type="title"/>
          </p:nvPr>
        </p:nvSpPr>
        <p:spPr>
          <a:xfrm>
            <a:off x="1631550" y="863400"/>
            <a:ext cx="58809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THIẾT KẾ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1653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p6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38200" cy="12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CƠ SỞ DỮ LIỆU</a:t>
            </a:r>
            <a:endParaRPr dirty="0"/>
          </a:p>
        </p:txBody>
      </p:sp>
      <p:sp>
        <p:nvSpPr>
          <p:cNvPr id="4260" name="Google Shape;4260;p66"/>
          <p:cNvSpPr txBox="1">
            <a:spLocks noGrp="1"/>
          </p:cNvSpPr>
          <p:nvPr>
            <p:ph type="subTitle" idx="4294967295"/>
          </p:nvPr>
        </p:nvSpPr>
        <p:spPr>
          <a:xfrm>
            <a:off x="990600" y="1962150"/>
            <a:ext cx="7090275" cy="258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Bahnschrift" pitchFamily="34" charset="0"/>
              </a:rPr>
              <a:t>Thực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hiện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thiết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kế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cơ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sở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dữ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liệu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thông</a:t>
            </a:r>
            <a:r>
              <a:rPr lang="en-US" sz="1400" dirty="0">
                <a:latin typeface="Bahnschrift" pitchFamily="34" charset="0"/>
              </a:rPr>
              <a:t> qua </a:t>
            </a:r>
            <a:r>
              <a:rPr lang="en-US" sz="1400" dirty="0" err="1">
                <a:latin typeface="Bahnschrift" pitchFamily="34" charset="0"/>
              </a:rPr>
              <a:t>các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bước</a:t>
            </a:r>
            <a:r>
              <a:rPr lang="en-US" sz="1400" dirty="0">
                <a:latin typeface="Bahnschrift" pitchFamily="34" charset="0"/>
              </a:rPr>
              <a:t>: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400" dirty="0" err="1">
                <a:solidFill>
                  <a:schemeClr val="dk1"/>
                </a:solidFill>
                <a:latin typeface="Bahnschrift" pitchFamily="34" charset="0"/>
              </a:rPr>
              <a:t>Mô</a:t>
            </a:r>
            <a:r>
              <a:rPr lang="en-US" sz="1400" dirty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Bahnschrift" pitchFamily="34" charset="0"/>
              </a:rPr>
              <a:t>tả</a:t>
            </a:r>
            <a:r>
              <a:rPr lang="en-US" sz="1400" dirty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Bahnschrift" pitchFamily="34" charset="0"/>
              </a:rPr>
              <a:t>các</a:t>
            </a:r>
            <a:r>
              <a:rPr lang="en-US" sz="1400" dirty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Bahnschrift" pitchFamily="34" charset="0"/>
              </a:rPr>
              <a:t>bảng</a:t>
            </a:r>
            <a:r>
              <a:rPr lang="en-US" sz="1400" dirty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Bahnschrift" pitchFamily="34" charset="0"/>
              </a:rPr>
              <a:t>và</a:t>
            </a:r>
            <a:r>
              <a:rPr lang="en-US" sz="1400" dirty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Bahnschrift" pitchFamily="34" charset="0"/>
              </a:rPr>
              <a:t>các</a:t>
            </a:r>
            <a:r>
              <a:rPr lang="en-US" sz="1400" dirty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Bahnschrift" pitchFamily="34" charset="0"/>
              </a:rPr>
              <a:t>thuộc</a:t>
            </a:r>
            <a:r>
              <a:rPr lang="en-US" sz="1400" dirty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Bahnschrift" pitchFamily="34" charset="0"/>
              </a:rPr>
              <a:t>tính</a:t>
            </a:r>
            <a:r>
              <a:rPr lang="en-US" sz="1400" dirty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Bahnschrift" pitchFamily="34" charset="0"/>
              </a:rPr>
              <a:t>của</a:t>
            </a:r>
            <a:r>
              <a:rPr lang="en-US" sz="1400" dirty="0">
                <a:solidFill>
                  <a:schemeClr val="dk1"/>
                </a:solidFill>
                <a:latin typeface="Bahnschrift" pitchFamily="34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Bahnschrift" pitchFamily="34" charset="0"/>
              </a:rPr>
              <a:t>bảng</a:t>
            </a:r>
            <a:r>
              <a:rPr lang="en-US" sz="1400" dirty="0">
                <a:solidFill>
                  <a:schemeClr val="dk1"/>
                </a:solidFill>
                <a:latin typeface="Bahnschrift" pitchFamily="34" charset="0"/>
              </a:rPr>
              <a:t>.	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400" dirty="0" err="1">
                <a:latin typeface="Bahnschrift" pitchFamily="34" charset="0"/>
              </a:rPr>
              <a:t>Mô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tả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thực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thể</a:t>
            </a:r>
            <a:r>
              <a:rPr lang="en-US" sz="1400" dirty="0">
                <a:latin typeface="Bahnschrift" pitchFamily="34" charset="0"/>
              </a:rPr>
              <a:t>.</a:t>
            </a:r>
            <a:endParaRPr sz="1400" dirty="0">
              <a:solidFill>
                <a:schemeClr val="dk1"/>
              </a:solidFill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p6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38200" cy="12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GIAO DIỆN</a:t>
            </a:r>
            <a:endParaRPr dirty="0"/>
          </a:p>
        </p:txBody>
      </p:sp>
      <p:sp>
        <p:nvSpPr>
          <p:cNvPr id="4260" name="Google Shape;4260;p66"/>
          <p:cNvSpPr txBox="1">
            <a:spLocks noGrp="1"/>
          </p:cNvSpPr>
          <p:nvPr>
            <p:ph type="subTitle" idx="4294967295"/>
          </p:nvPr>
        </p:nvSpPr>
        <p:spPr>
          <a:xfrm>
            <a:off x="990600" y="1962150"/>
            <a:ext cx="7090275" cy="258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Bahnschrift" pitchFamily="34" charset="0"/>
              </a:rPr>
              <a:t>Thực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hiện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thiết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kế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giao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diện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bao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gồm</a:t>
            </a:r>
            <a:r>
              <a:rPr lang="en-US" sz="1400" dirty="0">
                <a:latin typeface="Bahnschrift" pitchFamily="34" charset="0"/>
              </a:rPr>
              <a:t>: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400" dirty="0" err="1">
                <a:latin typeface="Bahnschrift" pitchFamily="34" charset="0"/>
              </a:rPr>
              <a:t>Giao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diện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và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chú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thích</a:t>
            </a:r>
            <a:r>
              <a:rPr lang="en-US" sz="1400" dirty="0">
                <a:latin typeface="Bahnschrift" pitchFamily="34" charset="0"/>
              </a:rPr>
              <a:t>.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400" dirty="0" err="1">
                <a:latin typeface="Bahnschrift" pitchFamily="34" charset="0"/>
              </a:rPr>
              <a:t>Danh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sách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biến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cố</a:t>
            </a:r>
            <a:r>
              <a:rPr lang="en-US" sz="1400">
                <a:latin typeface="Bahnschrift" pitchFamily="34" charset="0"/>
              </a:rPr>
              <a:t>.</a:t>
            </a:r>
            <a:endParaRPr lang="en-US" sz="14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22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1"/>
          <p:cNvGrpSpPr/>
          <p:nvPr/>
        </p:nvGrpSpPr>
        <p:grpSpPr>
          <a:xfrm>
            <a:off x="7679278" y="676572"/>
            <a:ext cx="593020" cy="186818"/>
            <a:chOff x="1489842" y="2250175"/>
            <a:chExt cx="4263261" cy="1343050"/>
          </a:xfrm>
        </p:grpSpPr>
        <p:sp>
          <p:nvSpPr>
            <p:cNvPr id="3612" name="Google Shape;3612;p51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4" name="Google Shape;3614;p51"/>
          <p:cNvSpPr txBox="1">
            <a:spLocks noGrp="1"/>
          </p:cNvSpPr>
          <p:nvPr>
            <p:ph type="subTitle" idx="1"/>
          </p:nvPr>
        </p:nvSpPr>
        <p:spPr>
          <a:xfrm>
            <a:off x="2263500" y="1779975"/>
            <a:ext cx="4617000" cy="2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KẾT QUẢ VÀ HƯỚNG PHÁT TRIỂN</a:t>
            </a:r>
            <a:endParaRPr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15" name="Google Shape;3615;p51"/>
          <p:cNvSpPr txBox="1">
            <a:spLocks noGrp="1"/>
          </p:cNvSpPr>
          <p:nvPr>
            <p:ph type="title"/>
          </p:nvPr>
        </p:nvSpPr>
        <p:spPr>
          <a:xfrm>
            <a:off x="1631550" y="863400"/>
            <a:ext cx="58809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KẾT LUẬN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7100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7" name="Google Shape;4267;p67"/>
          <p:cNvSpPr txBox="1">
            <a:spLocks noGrp="1"/>
          </p:cNvSpPr>
          <p:nvPr>
            <p:ph type="title"/>
          </p:nvPr>
        </p:nvSpPr>
        <p:spPr>
          <a:xfrm>
            <a:off x="720000" y="538728"/>
            <a:ext cx="77040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QUẢ</a:t>
            </a:r>
            <a:endParaRPr dirty="0"/>
          </a:p>
        </p:txBody>
      </p:sp>
      <p:sp>
        <p:nvSpPr>
          <p:cNvPr id="4270" name="Google Shape;4270;p67"/>
          <p:cNvSpPr txBox="1">
            <a:spLocks noGrp="1"/>
          </p:cNvSpPr>
          <p:nvPr>
            <p:ph type="title" idx="4294967295"/>
          </p:nvPr>
        </p:nvSpPr>
        <p:spPr>
          <a:xfrm>
            <a:off x="1095650" y="1276350"/>
            <a:ext cx="6981550" cy="9964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err="1">
                <a:latin typeface="Bahnschrift" pitchFamily="34" charset="0"/>
              </a:rPr>
              <a:t>Hiện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tại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nhóm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chúng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em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đã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hoàn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thành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được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những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chức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năng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chính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của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phần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mềm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quản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lý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hệ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thống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bán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sách</a:t>
            </a:r>
            <a:r>
              <a:rPr lang="en-US" sz="1600" dirty="0">
                <a:latin typeface="Bahnschrift" pitchFamily="34" charset="0"/>
              </a:rPr>
              <a:t>. Qua </a:t>
            </a:r>
            <a:r>
              <a:rPr lang="en-US" sz="1600" dirty="0" err="1">
                <a:latin typeface="Bahnschrift" pitchFamily="34" charset="0"/>
              </a:rPr>
              <a:t>đó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rút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ra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được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nhiều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bài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học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và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kinh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nghiệm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như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làm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việc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nhóm</a:t>
            </a:r>
            <a:r>
              <a:rPr lang="en-US" sz="1600" dirty="0">
                <a:latin typeface="Bahnschrift" pitchFamily="34" charset="0"/>
              </a:rPr>
              <a:t>, </a:t>
            </a:r>
            <a:r>
              <a:rPr lang="en-US" sz="1600" dirty="0" err="1">
                <a:latin typeface="Bahnschrift" pitchFamily="34" charset="0"/>
              </a:rPr>
              <a:t>thiết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kế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và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phân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tích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phần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mềm</a:t>
            </a:r>
            <a:r>
              <a:rPr lang="en-US" sz="1600" dirty="0">
                <a:latin typeface="Bahnschrift" pitchFamily="34" charset="0"/>
              </a:rPr>
              <a:t>.</a:t>
            </a:r>
          </a:p>
        </p:txBody>
      </p:sp>
      <p:sp>
        <p:nvSpPr>
          <p:cNvPr id="4281" name="Google Shape;4281;p67"/>
          <p:cNvSpPr txBox="1">
            <a:spLocks noGrp="1"/>
          </p:cNvSpPr>
          <p:nvPr>
            <p:ph type="subTitle" idx="4294967295"/>
          </p:nvPr>
        </p:nvSpPr>
        <p:spPr>
          <a:xfrm>
            <a:off x="990600" y="2571750"/>
            <a:ext cx="6961850" cy="174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 err="1">
                <a:latin typeface="Bahnschrift" pitchFamily="34" charset="0"/>
              </a:rPr>
              <a:t>Về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mặt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phân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tích</a:t>
            </a:r>
            <a:r>
              <a:rPr lang="en-US" sz="1600" dirty="0">
                <a:latin typeface="Bahnschrift" pitchFamily="34" charset="0"/>
              </a:rPr>
              <a:t>, </a:t>
            </a:r>
            <a:r>
              <a:rPr lang="en-US" sz="1600" dirty="0" err="1">
                <a:latin typeface="Bahnschrift" pitchFamily="34" charset="0"/>
              </a:rPr>
              <a:t>nhóm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chúng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em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đã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hoàn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thành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việc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thiết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kế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và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đặc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tả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usecase</a:t>
            </a:r>
            <a:r>
              <a:rPr lang="en-US" sz="1600" dirty="0">
                <a:latin typeface="Bahnschrift" pitchFamily="34" charset="0"/>
              </a:rPr>
              <a:t>, </a:t>
            </a:r>
            <a:r>
              <a:rPr lang="en-US" sz="1600" dirty="0" err="1">
                <a:latin typeface="Bahnschrift" pitchFamily="34" charset="0"/>
              </a:rPr>
              <a:t>các</a:t>
            </a:r>
            <a:r>
              <a:rPr lang="en-US" sz="1600" dirty="0">
                <a:latin typeface="Bahnschrift" pitchFamily="34" charset="0"/>
              </a:rPr>
              <a:t> diagram (sequence ,</a:t>
            </a:r>
            <a:r>
              <a:rPr lang="en-US" sz="1600" dirty="0" err="1">
                <a:latin typeface="Bahnschrift" pitchFamily="34" charset="0"/>
              </a:rPr>
              <a:t>erd</a:t>
            </a:r>
            <a:r>
              <a:rPr lang="en-US" sz="1600" dirty="0">
                <a:latin typeface="Bahnschrift" pitchFamily="34" charset="0"/>
              </a:rPr>
              <a:t>)</a:t>
            </a:r>
            <a:r>
              <a:rPr lang="en-US" sz="1600" dirty="0" err="1">
                <a:latin typeface="Bahnschrift" pitchFamily="34" charset="0"/>
              </a:rPr>
              <a:t>và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mô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tả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đầy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đủ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cơ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sở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dữ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liệu</a:t>
            </a:r>
            <a:r>
              <a:rPr lang="en-US" sz="1600" dirty="0">
                <a:latin typeface="Bahnschrift" pitchFamily="34" charset="0"/>
              </a:rPr>
              <a:t>.</a:t>
            </a:r>
          </a:p>
          <a:p>
            <a:pPr marL="114300" indent="0">
              <a:buNone/>
            </a:pPr>
            <a:r>
              <a:rPr lang="en-US" sz="1600" dirty="0" err="1">
                <a:latin typeface="Bahnschrift" pitchFamily="34" charset="0"/>
              </a:rPr>
              <a:t>Về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phần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thiết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kế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giao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diện</a:t>
            </a:r>
            <a:r>
              <a:rPr lang="en-US" sz="1600" dirty="0">
                <a:latin typeface="Bahnschrift" pitchFamily="34" charset="0"/>
              </a:rPr>
              <a:t>, </a:t>
            </a:r>
            <a:r>
              <a:rPr lang="en-US" sz="1600" dirty="0" err="1">
                <a:latin typeface="Bahnschrift" pitchFamily="34" charset="0"/>
              </a:rPr>
              <a:t>đã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hoàn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thành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đầy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đủ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các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bảng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biến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cố</a:t>
            </a:r>
            <a:r>
              <a:rPr lang="en-US" sz="1600" dirty="0">
                <a:latin typeface="Bahnschrift" pitchFamily="34" charset="0"/>
              </a:rPr>
              <a:t>, </a:t>
            </a:r>
            <a:r>
              <a:rPr lang="en-US" sz="1600" dirty="0" err="1">
                <a:latin typeface="Bahnschrift" pitchFamily="34" charset="0"/>
              </a:rPr>
              <a:t>thành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phần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của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giao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diện</a:t>
            </a:r>
            <a:r>
              <a:rPr lang="en-US" sz="1600" dirty="0">
                <a:latin typeface="Bahnschrift" pitchFamily="34" charset="0"/>
              </a:rPr>
              <a:t>.</a:t>
            </a:r>
            <a:endParaRPr sz="1600" dirty="0">
              <a:solidFill>
                <a:schemeClr val="dk1"/>
              </a:solidFill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p54"/>
          <p:cNvSpPr txBox="1">
            <a:spLocks noGrp="1"/>
          </p:cNvSpPr>
          <p:nvPr>
            <p:ph type="title"/>
          </p:nvPr>
        </p:nvSpPr>
        <p:spPr>
          <a:xfrm>
            <a:off x="720000" y="549075"/>
            <a:ext cx="77040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HƯỚNG PHÁT TRIỂN</a:t>
            </a:r>
            <a:endParaRPr dirty="0"/>
          </a:p>
        </p:txBody>
      </p:sp>
      <p:sp>
        <p:nvSpPr>
          <p:cNvPr id="3913" name="Google Shape;3913;p54"/>
          <p:cNvSpPr txBox="1">
            <a:spLocks noGrp="1"/>
          </p:cNvSpPr>
          <p:nvPr>
            <p:ph type="subTitle" idx="4294967295"/>
          </p:nvPr>
        </p:nvSpPr>
        <p:spPr>
          <a:xfrm>
            <a:off x="2704600" y="1352550"/>
            <a:ext cx="5601200" cy="3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 err="1">
                <a:latin typeface="Bahnschrift" pitchFamily="34" charset="0"/>
              </a:rPr>
              <a:t>Hiện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tại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hệ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thống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đang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hướng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đến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việc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phát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triển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thêm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một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số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chức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năng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giúp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sản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phẩm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được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hoàn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thiện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hơn</a:t>
            </a:r>
            <a:r>
              <a:rPr lang="en-US" sz="1600" dirty="0">
                <a:latin typeface="Bahnschrift" pitchFamily="34" charset="0"/>
              </a:rPr>
              <a:t>, </a:t>
            </a:r>
            <a:r>
              <a:rPr lang="en-US" sz="1600" dirty="0" err="1">
                <a:latin typeface="Bahnschrift" pitchFamily="34" charset="0"/>
              </a:rPr>
              <a:t>mang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lại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sự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tiện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lợi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và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hài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lòng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nhất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về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phía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người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sử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dụng</a:t>
            </a:r>
            <a:r>
              <a:rPr lang="en-US" sz="1600" dirty="0">
                <a:latin typeface="Bahnschrift" pitchFamily="34" charset="0"/>
              </a:rPr>
              <a:t>.</a:t>
            </a:r>
          </a:p>
          <a:p>
            <a:pPr marL="114300" indent="0">
              <a:buNone/>
            </a:pPr>
            <a:r>
              <a:rPr lang="en-US" sz="1600" dirty="0" err="1">
                <a:latin typeface="Bahnschrift" pitchFamily="34" charset="0"/>
              </a:rPr>
              <a:t>Những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chức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năng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phát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triển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bao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gồm</a:t>
            </a:r>
            <a:r>
              <a:rPr lang="en-US" sz="1600" dirty="0">
                <a:latin typeface="Bahnschrift" pitchFamily="34" charset="0"/>
              </a:rPr>
              <a:t>:</a:t>
            </a:r>
          </a:p>
          <a:p>
            <a:pPr marL="114300" indent="0">
              <a:buNone/>
            </a:pPr>
            <a:r>
              <a:rPr lang="en-US" sz="1600" dirty="0">
                <a:latin typeface="Bahnschrift" pitchFamily="34" charset="0"/>
              </a:rPr>
              <a:t>- </a:t>
            </a:r>
            <a:r>
              <a:rPr lang="en-US" sz="1600" dirty="0" err="1">
                <a:latin typeface="Bahnschrift" pitchFamily="34" charset="0"/>
              </a:rPr>
              <a:t>Nhập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danh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sách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những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sản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phẩm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dưới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dạng</a:t>
            </a:r>
            <a:r>
              <a:rPr lang="en-US" sz="1600" dirty="0">
                <a:latin typeface="Bahnschrift" pitchFamily="34" charset="0"/>
              </a:rPr>
              <a:t> file excel </a:t>
            </a:r>
            <a:r>
              <a:rPr lang="en-US" sz="1600" dirty="0" err="1">
                <a:latin typeface="Bahnschrift" pitchFamily="34" charset="0"/>
              </a:rPr>
              <a:t>thay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vì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nhập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theo</a:t>
            </a:r>
            <a:r>
              <a:rPr lang="en-US" sz="1600" dirty="0">
                <a:latin typeface="Bahnschrift" pitchFamily="34" charset="0"/>
              </a:rPr>
              <a:t> form </a:t>
            </a:r>
            <a:r>
              <a:rPr lang="en-US" sz="1600" dirty="0" err="1">
                <a:latin typeface="Bahnschrift" pitchFamily="34" charset="0"/>
              </a:rPr>
              <a:t>từng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sản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phẩm</a:t>
            </a:r>
            <a:endParaRPr lang="en-US" sz="1600" dirty="0">
              <a:latin typeface="Bahnschrift" pitchFamily="34" charset="0"/>
            </a:endParaRPr>
          </a:p>
          <a:p>
            <a:pPr marL="114300" indent="0">
              <a:buNone/>
            </a:pPr>
            <a:r>
              <a:rPr lang="en-US" sz="1600" dirty="0">
                <a:latin typeface="Bahnschrift" pitchFamily="34" charset="0"/>
              </a:rPr>
              <a:t>- </a:t>
            </a:r>
            <a:r>
              <a:rPr lang="en-US" sz="1600" dirty="0" err="1">
                <a:latin typeface="Bahnschrift" pitchFamily="34" charset="0"/>
              </a:rPr>
              <a:t>Tối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ưu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hóa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thuật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toán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giúp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tăng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tốc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độ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xử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lý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phần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mềm</a:t>
            </a:r>
            <a:r>
              <a:rPr lang="en-US" sz="1600" dirty="0">
                <a:latin typeface="Bahnschrift" pitchFamily="34" charset="0"/>
              </a:rPr>
              <a:t>.</a:t>
            </a:r>
          </a:p>
          <a:p>
            <a:pPr marL="114300" indent="0">
              <a:buNone/>
            </a:pPr>
            <a:endParaRPr lang="en-US" sz="1600" dirty="0">
              <a:latin typeface="Bahnschrift" pitchFamily="34" charset="0"/>
            </a:endParaRPr>
          </a:p>
        </p:txBody>
      </p:sp>
      <p:grpSp>
        <p:nvGrpSpPr>
          <p:cNvPr id="14" name="Google Shape;3816;p52"/>
          <p:cNvGrpSpPr/>
          <p:nvPr/>
        </p:nvGrpSpPr>
        <p:grpSpPr>
          <a:xfrm>
            <a:off x="1143000" y="1291731"/>
            <a:ext cx="831959" cy="1037902"/>
            <a:chOff x="7335076" y="706773"/>
            <a:chExt cx="831959" cy="1037902"/>
          </a:xfrm>
        </p:grpSpPr>
        <p:sp>
          <p:nvSpPr>
            <p:cNvPr id="15" name="Google Shape;3817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18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7129" y="19175"/>
                  </a:lnTo>
                  <a:lnTo>
                    <a:pt x="24712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lnTo>
                    <a:pt x="24712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19;p52"/>
            <p:cNvSpPr/>
            <p:nvPr/>
          </p:nvSpPr>
          <p:spPr>
            <a:xfrm flipH="1">
              <a:off x="8086397" y="726986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20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extrusionOk="0">
                  <a:moveTo>
                    <a:pt x="166798" y="2126"/>
                  </a:moveTo>
                  <a:lnTo>
                    <a:pt x="166798" y="8201"/>
                  </a:lnTo>
                  <a:lnTo>
                    <a:pt x="8425" y="8201"/>
                  </a:lnTo>
                  <a:lnTo>
                    <a:pt x="8425" y="2126"/>
                  </a:lnTo>
                  <a:close/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21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22;p52"/>
            <p:cNvSpPr/>
            <p:nvPr/>
          </p:nvSpPr>
          <p:spPr>
            <a:xfrm flipH="1">
              <a:off x="7617629" y="1088546"/>
              <a:ext cx="405501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fill="none" extrusionOk="0">
                  <a:moveTo>
                    <a:pt x="0" y="6075"/>
                  </a:moveTo>
                  <a:lnTo>
                    <a:pt x="0" y="0"/>
                  </a:lnTo>
                  <a:lnTo>
                    <a:pt x="158373" y="0"/>
                  </a:lnTo>
                  <a:lnTo>
                    <a:pt x="158373" y="6075"/>
                  </a:lnTo>
                  <a:lnTo>
                    <a:pt x="0" y="6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23;p52"/>
            <p:cNvSpPr/>
            <p:nvPr/>
          </p:nvSpPr>
          <p:spPr>
            <a:xfrm flipH="1">
              <a:off x="8023127" y="1146188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24;p52"/>
            <p:cNvSpPr/>
            <p:nvPr/>
          </p:nvSpPr>
          <p:spPr>
            <a:xfrm flipH="1">
              <a:off x="7483126" y="898955"/>
              <a:ext cx="547970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extrusionOk="0">
                  <a:moveTo>
                    <a:pt x="1" y="0"/>
                  </a:moveTo>
                  <a:lnTo>
                    <a:pt x="1" y="1054"/>
                  </a:lnTo>
                  <a:lnTo>
                    <a:pt x="214016" y="1054"/>
                  </a:lnTo>
                  <a:lnTo>
                    <a:pt x="214016" y="0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25;p52"/>
            <p:cNvSpPr/>
            <p:nvPr/>
          </p:nvSpPr>
          <p:spPr>
            <a:xfrm flipH="1">
              <a:off x="7483126" y="864316"/>
              <a:ext cx="547970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extrusionOk="0">
                  <a:moveTo>
                    <a:pt x="1" y="1"/>
                  </a:moveTo>
                  <a:lnTo>
                    <a:pt x="1" y="1520"/>
                  </a:lnTo>
                  <a:lnTo>
                    <a:pt x="214016" y="1520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26;p52"/>
            <p:cNvSpPr/>
            <p:nvPr/>
          </p:nvSpPr>
          <p:spPr>
            <a:xfrm flipH="1">
              <a:off x="7483126" y="832174"/>
              <a:ext cx="547970" cy="11986"/>
            </a:xfrm>
            <a:custGeom>
              <a:avLst/>
              <a:gdLst/>
              <a:ahLst/>
              <a:cxnLst/>
              <a:rect l="l" t="t" r="r" b="b"/>
              <a:pathLst>
                <a:path w="214017" h="1263" extrusionOk="0">
                  <a:moveTo>
                    <a:pt x="1" y="1"/>
                  </a:moveTo>
                  <a:lnTo>
                    <a:pt x="1" y="1263"/>
                  </a:lnTo>
                  <a:lnTo>
                    <a:pt x="214016" y="1263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27;p52"/>
            <p:cNvSpPr/>
            <p:nvPr/>
          </p:nvSpPr>
          <p:spPr>
            <a:xfrm flipH="1">
              <a:off x="7617629" y="1088546"/>
              <a:ext cx="405501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28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extrusionOk="0">
                  <a:moveTo>
                    <a:pt x="214599" y="19662"/>
                  </a:moveTo>
                  <a:lnTo>
                    <a:pt x="214599" y="29992"/>
                  </a:lnTo>
                  <a:lnTo>
                    <a:pt x="39378" y="29992"/>
                  </a:lnTo>
                  <a:lnTo>
                    <a:pt x="39378" y="19662"/>
                  </a:lnTo>
                  <a:close/>
                  <a:moveTo>
                    <a:pt x="308129" y="1"/>
                  </a:move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29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1"/>
                  </a:moveTo>
                  <a:lnTo>
                    <a:pt x="308129" y="1"/>
                  </a:ln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30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0331"/>
                  </a:moveTo>
                  <a:lnTo>
                    <a:pt x="1" y="1"/>
                  </a:lnTo>
                  <a:lnTo>
                    <a:pt x="175222" y="1"/>
                  </a:lnTo>
                  <a:lnTo>
                    <a:pt x="175222" y="10331"/>
                  </a:lnTo>
                  <a:lnTo>
                    <a:pt x="1" y="10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31;p52"/>
            <p:cNvSpPr/>
            <p:nvPr/>
          </p:nvSpPr>
          <p:spPr>
            <a:xfrm flipH="1">
              <a:off x="8044699" y="1166411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32;p52"/>
            <p:cNvSpPr/>
            <p:nvPr/>
          </p:nvSpPr>
          <p:spPr>
            <a:xfrm flipH="1">
              <a:off x="7335076" y="706773"/>
              <a:ext cx="831959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extrusionOk="0">
                  <a:moveTo>
                    <a:pt x="267109" y="13215"/>
                  </a:moveTo>
                  <a:lnTo>
                    <a:pt x="267109" y="14477"/>
                  </a:lnTo>
                  <a:lnTo>
                    <a:pt x="53094" y="14477"/>
                  </a:lnTo>
                  <a:lnTo>
                    <a:pt x="53094" y="13215"/>
                  </a:lnTo>
                  <a:close/>
                  <a:moveTo>
                    <a:pt x="267109" y="16602"/>
                  </a:moveTo>
                  <a:lnTo>
                    <a:pt x="267109" y="18121"/>
                  </a:lnTo>
                  <a:lnTo>
                    <a:pt x="53094" y="18121"/>
                  </a:lnTo>
                  <a:lnTo>
                    <a:pt x="53094" y="16602"/>
                  </a:lnTo>
                  <a:close/>
                  <a:moveTo>
                    <a:pt x="267109" y="20251"/>
                  </a:moveTo>
                  <a:lnTo>
                    <a:pt x="267109" y="21305"/>
                  </a:lnTo>
                  <a:lnTo>
                    <a:pt x="53094" y="21305"/>
                  </a:lnTo>
                  <a:lnTo>
                    <a:pt x="53094" y="20251"/>
                  </a:lnTo>
                  <a:close/>
                  <a:moveTo>
                    <a:pt x="279551" y="2131"/>
                  </a:moveTo>
                  <a:lnTo>
                    <a:pt x="280501" y="2141"/>
                  </a:lnTo>
                  <a:lnTo>
                    <a:pt x="281452" y="2152"/>
                  </a:lnTo>
                  <a:lnTo>
                    <a:pt x="282380" y="2174"/>
                  </a:lnTo>
                  <a:lnTo>
                    <a:pt x="283309" y="2202"/>
                  </a:lnTo>
                  <a:lnTo>
                    <a:pt x="284238" y="2234"/>
                  </a:lnTo>
                  <a:lnTo>
                    <a:pt x="285145" y="2267"/>
                  </a:lnTo>
                  <a:lnTo>
                    <a:pt x="286074" y="2311"/>
                  </a:lnTo>
                  <a:lnTo>
                    <a:pt x="286981" y="2360"/>
                  </a:lnTo>
                  <a:lnTo>
                    <a:pt x="287867" y="2415"/>
                  </a:lnTo>
                  <a:lnTo>
                    <a:pt x="288774" y="2475"/>
                  </a:lnTo>
                  <a:lnTo>
                    <a:pt x="289660" y="2540"/>
                  </a:lnTo>
                  <a:lnTo>
                    <a:pt x="290545" y="2611"/>
                  </a:lnTo>
                  <a:lnTo>
                    <a:pt x="291409" y="2688"/>
                  </a:lnTo>
                  <a:lnTo>
                    <a:pt x="292273" y="2764"/>
                  </a:lnTo>
                  <a:lnTo>
                    <a:pt x="293137" y="2852"/>
                  </a:lnTo>
                  <a:lnTo>
                    <a:pt x="293980" y="2945"/>
                  </a:lnTo>
                  <a:lnTo>
                    <a:pt x="294822" y="3043"/>
                  </a:lnTo>
                  <a:lnTo>
                    <a:pt x="295643" y="3147"/>
                  </a:lnTo>
                  <a:lnTo>
                    <a:pt x="296464" y="3250"/>
                  </a:lnTo>
                  <a:lnTo>
                    <a:pt x="297263" y="3365"/>
                  </a:lnTo>
                  <a:lnTo>
                    <a:pt x="298062" y="3485"/>
                  </a:lnTo>
                  <a:lnTo>
                    <a:pt x="298861" y="3606"/>
                  </a:lnTo>
                  <a:lnTo>
                    <a:pt x="299639" y="3731"/>
                  </a:lnTo>
                  <a:lnTo>
                    <a:pt x="300395" y="3868"/>
                  </a:lnTo>
                  <a:lnTo>
                    <a:pt x="301151" y="4004"/>
                  </a:lnTo>
                  <a:lnTo>
                    <a:pt x="301907" y="4146"/>
                  </a:lnTo>
                  <a:lnTo>
                    <a:pt x="302620" y="4294"/>
                  </a:lnTo>
                  <a:lnTo>
                    <a:pt x="303354" y="4447"/>
                  </a:lnTo>
                  <a:lnTo>
                    <a:pt x="304046" y="4605"/>
                  </a:lnTo>
                  <a:lnTo>
                    <a:pt x="304737" y="4769"/>
                  </a:lnTo>
                  <a:lnTo>
                    <a:pt x="305428" y="4938"/>
                  </a:lnTo>
                  <a:lnTo>
                    <a:pt x="306076" y="5108"/>
                  </a:lnTo>
                  <a:lnTo>
                    <a:pt x="306724" y="5283"/>
                  </a:lnTo>
                  <a:lnTo>
                    <a:pt x="307350" y="5463"/>
                  </a:lnTo>
                  <a:lnTo>
                    <a:pt x="307955" y="5643"/>
                  </a:lnTo>
                  <a:lnTo>
                    <a:pt x="308538" y="5829"/>
                  </a:lnTo>
                  <a:lnTo>
                    <a:pt x="309100" y="6015"/>
                  </a:lnTo>
                  <a:lnTo>
                    <a:pt x="309640" y="6206"/>
                  </a:lnTo>
                  <a:lnTo>
                    <a:pt x="310180" y="6403"/>
                  </a:lnTo>
                  <a:lnTo>
                    <a:pt x="310677" y="6599"/>
                  </a:lnTo>
                  <a:lnTo>
                    <a:pt x="311174" y="6796"/>
                  </a:lnTo>
                  <a:lnTo>
                    <a:pt x="311627" y="6998"/>
                  </a:lnTo>
                  <a:lnTo>
                    <a:pt x="312081" y="7206"/>
                  </a:lnTo>
                  <a:lnTo>
                    <a:pt x="312513" y="7408"/>
                  </a:lnTo>
                  <a:lnTo>
                    <a:pt x="312902" y="7621"/>
                  </a:lnTo>
                  <a:lnTo>
                    <a:pt x="313290" y="7834"/>
                  </a:lnTo>
                  <a:lnTo>
                    <a:pt x="313658" y="8047"/>
                  </a:lnTo>
                  <a:lnTo>
                    <a:pt x="314003" y="8260"/>
                  </a:lnTo>
                  <a:lnTo>
                    <a:pt x="314327" y="8478"/>
                  </a:lnTo>
                  <a:lnTo>
                    <a:pt x="314608" y="8702"/>
                  </a:lnTo>
                  <a:lnTo>
                    <a:pt x="314889" y="8921"/>
                  </a:lnTo>
                  <a:lnTo>
                    <a:pt x="315148" y="9150"/>
                  </a:lnTo>
                  <a:lnTo>
                    <a:pt x="315386" y="9374"/>
                  </a:lnTo>
                  <a:lnTo>
                    <a:pt x="315602" y="9604"/>
                  </a:lnTo>
                  <a:lnTo>
                    <a:pt x="315796" y="9833"/>
                  </a:lnTo>
                  <a:lnTo>
                    <a:pt x="315969" y="10063"/>
                  </a:lnTo>
                  <a:lnTo>
                    <a:pt x="316120" y="10292"/>
                  </a:lnTo>
                  <a:lnTo>
                    <a:pt x="316228" y="10527"/>
                  </a:lnTo>
                  <a:lnTo>
                    <a:pt x="316336" y="10762"/>
                  </a:lnTo>
                  <a:lnTo>
                    <a:pt x="316423" y="11002"/>
                  </a:lnTo>
                  <a:lnTo>
                    <a:pt x="316466" y="11237"/>
                  </a:lnTo>
                  <a:lnTo>
                    <a:pt x="316509" y="11478"/>
                  </a:lnTo>
                  <a:lnTo>
                    <a:pt x="316531" y="11718"/>
                  </a:lnTo>
                  <a:lnTo>
                    <a:pt x="316509" y="11964"/>
                  </a:lnTo>
                  <a:lnTo>
                    <a:pt x="316466" y="12210"/>
                  </a:lnTo>
                  <a:lnTo>
                    <a:pt x="316401" y="12450"/>
                  </a:lnTo>
                  <a:lnTo>
                    <a:pt x="316315" y="12696"/>
                  </a:lnTo>
                  <a:lnTo>
                    <a:pt x="316207" y="12936"/>
                  </a:lnTo>
                  <a:lnTo>
                    <a:pt x="316077" y="13177"/>
                  </a:lnTo>
                  <a:lnTo>
                    <a:pt x="315926" y="13412"/>
                  </a:lnTo>
                  <a:lnTo>
                    <a:pt x="315753" y="13646"/>
                  </a:lnTo>
                  <a:lnTo>
                    <a:pt x="315558" y="13881"/>
                  </a:lnTo>
                  <a:lnTo>
                    <a:pt x="315321" y="14111"/>
                  </a:lnTo>
                  <a:lnTo>
                    <a:pt x="315083" y="14340"/>
                  </a:lnTo>
                  <a:lnTo>
                    <a:pt x="314824" y="14564"/>
                  </a:lnTo>
                  <a:lnTo>
                    <a:pt x="314522" y="14788"/>
                  </a:lnTo>
                  <a:lnTo>
                    <a:pt x="314219" y="15012"/>
                  </a:lnTo>
                  <a:lnTo>
                    <a:pt x="313895" y="15231"/>
                  </a:lnTo>
                  <a:lnTo>
                    <a:pt x="313528" y="15444"/>
                  </a:lnTo>
                  <a:lnTo>
                    <a:pt x="313161" y="15657"/>
                  </a:lnTo>
                  <a:lnTo>
                    <a:pt x="312772" y="15870"/>
                  </a:lnTo>
                  <a:lnTo>
                    <a:pt x="312362" y="16077"/>
                  </a:lnTo>
                  <a:lnTo>
                    <a:pt x="311930" y="16285"/>
                  </a:lnTo>
                  <a:lnTo>
                    <a:pt x="311498" y="16487"/>
                  </a:lnTo>
                  <a:lnTo>
                    <a:pt x="311022" y="16684"/>
                  </a:lnTo>
                  <a:lnTo>
                    <a:pt x="310547" y="16880"/>
                  </a:lnTo>
                  <a:lnTo>
                    <a:pt x="310029" y="17077"/>
                  </a:lnTo>
                  <a:lnTo>
                    <a:pt x="309510" y="17263"/>
                  </a:lnTo>
                  <a:lnTo>
                    <a:pt x="308970" y="17449"/>
                  </a:lnTo>
                  <a:lnTo>
                    <a:pt x="308430" y="17634"/>
                  </a:lnTo>
                  <a:lnTo>
                    <a:pt x="307847" y="17815"/>
                  </a:lnTo>
                  <a:lnTo>
                    <a:pt x="307264" y="17989"/>
                  </a:lnTo>
                  <a:lnTo>
                    <a:pt x="306659" y="18164"/>
                  </a:lnTo>
                  <a:lnTo>
                    <a:pt x="306033" y="18328"/>
                  </a:lnTo>
                  <a:lnTo>
                    <a:pt x="305406" y="18498"/>
                  </a:lnTo>
                  <a:lnTo>
                    <a:pt x="304758" y="18656"/>
                  </a:lnTo>
                  <a:lnTo>
                    <a:pt x="304089" y="18814"/>
                  </a:lnTo>
                  <a:lnTo>
                    <a:pt x="303398" y="18967"/>
                  </a:lnTo>
                  <a:lnTo>
                    <a:pt x="302706" y="19115"/>
                  </a:lnTo>
                  <a:lnTo>
                    <a:pt x="301994" y="19257"/>
                  </a:lnTo>
                  <a:lnTo>
                    <a:pt x="301281" y="19399"/>
                  </a:lnTo>
                  <a:lnTo>
                    <a:pt x="300546" y="19535"/>
                  </a:lnTo>
                  <a:lnTo>
                    <a:pt x="299790" y="19667"/>
                  </a:lnTo>
                  <a:lnTo>
                    <a:pt x="299034" y="19792"/>
                  </a:lnTo>
                  <a:lnTo>
                    <a:pt x="298257" y="19918"/>
                  </a:lnTo>
                  <a:lnTo>
                    <a:pt x="297457" y="20033"/>
                  </a:lnTo>
                  <a:lnTo>
                    <a:pt x="296658" y="20147"/>
                  </a:lnTo>
                  <a:lnTo>
                    <a:pt x="295859" y="20257"/>
                  </a:lnTo>
                  <a:lnTo>
                    <a:pt x="295038" y="20360"/>
                  </a:lnTo>
                  <a:lnTo>
                    <a:pt x="294196" y="20459"/>
                  </a:lnTo>
                  <a:lnTo>
                    <a:pt x="293353" y="20552"/>
                  </a:lnTo>
                  <a:lnTo>
                    <a:pt x="292489" y="20639"/>
                  </a:lnTo>
                  <a:lnTo>
                    <a:pt x="291625" y="20726"/>
                  </a:lnTo>
                  <a:lnTo>
                    <a:pt x="290761" y="20803"/>
                  </a:lnTo>
                  <a:lnTo>
                    <a:pt x="289876" y="20874"/>
                  </a:lnTo>
                  <a:lnTo>
                    <a:pt x="288969" y="20945"/>
                  </a:lnTo>
                  <a:lnTo>
                    <a:pt x="288083" y="21005"/>
                  </a:lnTo>
                  <a:lnTo>
                    <a:pt x="287154" y="21060"/>
                  </a:lnTo>
                  <a:lnTo>
                    <a:pt x="286247" y="21114"/>
                  </a:lnTo>
                  <a:lnTo>
                    <a:pt x="285318" y="21158"/>
                  </a:lnTo>
                  <a:lnTo>
                    <a:pt x="284368" y="21196"/>
                  </a:lnTo>
                  <a:lnTo>
                    <a:pt x="283439" y="21229"/>
                  </a:lnTo>
                  <a:lnTo>
                    <a:pt x="282488" y="21256"/>
                  </a:lnTo>
                  <a:lnTo>
                    <a:pt x="281516" y="21278"/>
                  </a:lnTo>
                  <a:lnTo>
                    <a:pt x="280566" y="21295"/>
                  </a:lnTo>
                  <a:lnTo>
                    <a:pt x="279594" y="21305"/>
                  </a:lnTo>
                  <a:lnTo>
                    <a:pt x="275512" y="21305"/>
                  </a:lnTo>
                  <a:lnTo>
                    <a:pt x="275512" y="11090"/>
                  </a:lnTo>
                  <a:lnTo>
                    <a:pt x="44691" y="11090"/>
                  </a:lnTo>
                  <a:lnTo>
                    <a:pt x="44691" y="21305"/>
                  </a:lnTo>
                  <a:lnTo>
                    <a:pt x="31493" y="21305"/>
                  </a:lnTo>
                  <a:lnTo>
                    <a:pt x="31493" y="2131"/>
                  </a:lnTo>
                  <a:close/>
                  <a:moveTo>
                    <a:pt x="316531" y="29352"/>
                  </a:moveTo>
                  <a:lnTo>
                    <a:pt x="316531" y="40387"/>
                  </a:lnTo>
                  <a:lnTo>
                    <a:pt x="316163" y="40284"/>
                  </a:lnTo>
                  <a:lnTo>
                    <a:pt x="315796" y="40180"/>
                  </a:lnTo>
                  <a:lnTo>
                    <a:pt x="315450" y="40071"/>
                  </a:lnTo>
                  <a:lnTo>
                    <a:pt x="315083" y="39950"/>
                  </a:lnTo>
                  <a:lnTo>
                    <a:pt x="314759" y="39830"/>
                  </a:lnTo>
                  <a:lnTo>
                    <a:pt x="314414" y="39705"/>
                  </a:lnTo>
                  <a:lnTo>
                    <a:pt x="314090" y="39574"/>
                  </a:lnTo>
                  <a:lnTo>
                    <a:pt x="313766" y="39437"/>
                  </a:lnTo>
                  <a:lnTo>
                    <a:pt x="313463" y="39295"/>
                  </a:lnTo>
                  <a:lnTo>
                    <a:pt x="313161" y="39147"/>
                  </a:lnTo>
                  <a:lnTo>
                    <a:pt x="312858" y="39000"/>
                  </a:lnTo>
                  <a:lnTo>
                    <a:pt x="312578" y="38841"/>
                  </a:lnTo>
                  <a:lnTo>
                    <a:pt x="312297" y="38683"/>
                  </a:lnTo>
                  <a:lnTo>
                    <a:pt x="312038" y="38519"/>
                  </a:lnTo>
                  <a:lnTo>
                    <a:pt x="311778" y="38350"/>
                  </a:lnTo>
                  <a:lnTo>
                    <a:pt x="311541" y="38180"/>
                  </a:lnTo>
                  <a:lnTo>
                    <a:pt x="311303" y="38000"/>
                  </a:lnTo>
                  <a:lnTo>
                    <a:pt x="311087" y="37820"/>
                  </a:lnTo>
                  <a:lnTo>
                    <a:pt x="310871" y="37634"/>
                  </a:lnTo>
                  <a:lnTo>
                    <a:pt x="310677" y="37443"/>
                  </a:lnTo>
                  <a:lnTo>
                    <a:pt x="310504" y="37252"/>
                  </a:lnTo>
                  <a:lnTo>
                    <a:pt x="310331" y="37050"/>
                  </a:lnTo>
                  <a:lnTo>
                    <a:pt x="310180" y="36848"/>
                  </a:lnTo>
                  <a:lnTo>
                    <a:pt x="310029" y="36645"/>
                  </a:lnTo>
                  <a:lnTo>
                    <a:pt x="309899" y="36432"/>
                  </a:lnTo>
                  <a:lnTo>
                    <a:pt x="309791" y="36219"/>
                  </a:lnTo>
                  <a:lnTo>
                    <a:pt x="309705" y="36006"/>
                  </a:lnTo>
                  <a:lnTo>
                    <a:pt x="309618" y="35782"/>
                  </a:lnTo>
                  <a:lnTo>
                    <a:pt x="309575" y="35558"/>
                  </a:lnTo>
                  <a:lnTo>
                    <a:pt x="309510" y="35334"/>
                  </a:lnTo>
                  <a:lnTo>
                    <a:pt x="309489" y="35099"/>
                  </a:lnTo>
                  <a:lnTo>
                    <a:pt x="309489" y="34870"/>
                  </a:lnTo>
                  <a:lnTo>
                    <a:pt x="309489" y="34635"/>
                  </a:lnTo>
                  <a:lnTo>
                    <a:pt x="309510" y="34406"/>
                  </a:lnTo>
                  <a:lnTo>
                    <a:pt x="309575" y="34176"/>
                  </a:lnTo>
                  <a:lnTo>
                    <a:pt x="309618" y="33952"/>
                  </a:lnTo>
                  <a:lnTo>
                    <a:pt x="309705" y="33734"/>
                  </a:lnTo>
                  <a:lnTo>
                    <a:pt x="309791" y="33515"/>
                  </a:lnTo>
                  <a:lnTo>
                    <a:pt x="309899" y="33302"/>
                  </a:lnTo>
                  <a:lnTo>
                    <a:pt x="310029" y="33094"/>
                  </a:lnTo>
                  <a:lnTo>
                    <a:pt x="310180" y="32887"/>
                  </a:lnTo>
                  <a:lnTo>
                    <a:pt x="310331" y="32685"/>
                  </a:lnTo>
                  <a:lnTo>
                    <a:pt x="310504" y="32488"/>
                  </a:lnTo>
                  <a:lnTo>
                    <a:pt x="310677" y="32291"/>
                  </a:lnTo>
                  <a:lnTo>
                    <a:pt x="310871" y="32106"/>
                  </a:lnTo>
                  <a:lnTo>
                    <a:pt x="311087" y="31920"/>
                  </a:lnTo>
                  <a:lnTo>
                    <a:pt x="311303" y="31734"/>
                  </a:lnTo>
                  <a:lnTo>
                    <a:pt x="311541" y="31559"/>
                  </a:lnTo>
                  <a:lnTo>
                    <a:pt x="311778" y="31385"/>
                  </a:lnTo>
                  <a:lnTo>
                    <a:pt x="312038" y="31215"/>
                  </a:lnTo>
                  <a:lnTo>
                    <a:pt x="312297" y="31051"/>
                  </a:lnTo>
                  <a:lnTo>
                    <a:pt x="312578" y="30893"/>
                  </a:lnTo>
                  <a:lnTo>
                    <a:pt x="312858" y="30740"/>
                  </a:lnTo>
                  <a:lnTo>
                    <a:pt x="313161" y="30587"/>
                  </a:lnTo>
                  <a:lnTo>
                    <a:pt x="313463" y="30445"/>
                  </a:lnTo>
                  <a:lnTo>
                    <a:pt x="313766" y="30303"/>
                  </a:lnTo>
                  <a:lnTo>
                    <a:pt x="314090" y="30166"/>
                  </a:lnTo>
                  <a:lnTo>
                    <a:pt x="314414" y="30035"/>
                  </a:lnTo>
                  <a:lnTo>
                    <a:pt x="314759" y="29910"/>
                  </a:lnTo>
                  <a:lnTo>
                    <a:pt x="315083" y="29784"/>
                  </a:lnTo>
                  <a:lnTo>
                    <a:pt x="315450" y="29669"/>
                  </a:lnTo>
                  <a:lnTo>
                    <a:pt x="315796" y="29560"/>
                  </a:lnTo>
                  <a:lnTo>
                    <a:pt x="316163" y="29451"/>
                  </a:lnTo>
                  <a:lnTo>
                    <a:pt x="316531" y="29352"/>
                  </a:lnTo>
                  <a:close/>
                  <a:moveTo>
                    <a:pt x="316531" y="51128"/>
                  </a:moveTo>
                  <a:lnTo>
                    <a:pt x="316531" y="89319"/>
                  </a:lnTo>
                  <a:lnTo>
                    <a:pt x="311044" y="90089"/>
                  </a:lnTo>
                  <a:lnTo>
                    <a:pt x="311044" y="51898"/>
                  </a:lnTo>
                  <a:lnTo>
                    <a:pt x="316531" y="51128"/>
                  </a:lnTo>
                  <a:close/>
                  <a:moveTo>
                    <a:pt x="316531" y="18443"/>
                  </a:moveTo>
                  <a:lnTo>
                    <a:pt x="316531" y="26757"/>
                  </a:lnTo>
                  <a:lnTo>
                    <a:pt x="316099" y="26807"/>
                  </a:lnTo>
                  <a:lnTo>
                    <a:pt x="315666" y="26861"/>
                  </a:lnTo>
                  <a:lnTo>
                    <a:pt x="314846" y="26981"/>
                  </a:lnTo>
                  <a:lnTo>
                    <a:pt x="314025" y="27113"/>
                  </a:lnTo>
                  <a:lnTo>
                    <a:pt x="313247" y="27255"/>
                  </a:lnTo>
                  <a:lnTo>
                    <a:pt x="312470" y="27408"/>
                  </a:lnTo>
                  <a:lnTo>
                    <a:pt x="311714" y="27571"/>
                  </a:lnTo>
                  <a:lnTo>
                    <a:pt x="310979" y="27746"/>
                  </a:lnTo>
                  <a:lnTo>
                    <a:pt x="310266" y="27932"/>
                  </a:lnTo>
                  <a:lnTo>
                    <a:pt x="309575" y="28129"/>
                  </a:lnTo>
                  <a:lnTo>
                    <a:pt x="308906" y="28336"/>
                  </a:lnTo>
                  <a:lnTo>
                    <a:pt x="308258" y="28555"/>
                  </a:lnTo>
                  <a:lnTo>
                    <a:pt x="307631" y="28779"/>
                  </a:lnTo>
                  <a:lnTo>
                    <a:pt x="307026" y="29014"/>
                  </a:lnTo>
                  <a:lnTo>
                    <a:pt x="306443" y="29259"/>
                  </a:lnTo>
                  <a:lnTo>
                    <a:pt x="305903" y="29511"/>
                  </a:lnTo>
                  <a:lnTo>
                    <a:pt x="305385" y="29773"/>
                  </a:lnTo>
                  <a:lnTo>
                    <a:pt x="304888" y="30046"/>
                  </a:lnTo>
                  <a:lnTo>
                    <a:pt x="304413" y="30319"/>
                  </a:lnTo>
                  <a:lnTo>
                    <a:pt x="303959" y="30609"/>
                  </a:lnTo>
                  <a:lnTo>
                    <a:pt x="303549" y="30898"/>
                  </a:lnTo>
                  <a:lnTo>
                    <a:pt x="303182" y="31199"/>
                  </a:lnTo>
                  <a:lnTo>
                    <a:pt x="302814" y="31505"/>
                  </a:lnTo>
                  <a:lnTo>
                    <a:pt x="302490" y="31816"/>
                  </a:lnTo>
                  <a:lnTo>
                    <a:pt x="302210" y="32133"/>
                  </a:lnTo>
                  <a:lnTo>
                    <a:pt x="301950" y="32461"/>
                  </a:lnTo>
                  <a:lnTo>
                    <a:pt x="301713" y="32789"/>
                  </a:lnTo>
                  <a:lnTo>
                    <a:pt x="301518" y="33122"/>
                  </a:lnTo>
                  <a:lnTo>
                    <a:pt x="301367" y="33466"/>
                  </a:lnTo>
                  <a:lnTo>
                    <a:pt x="301238" y="33810"/>
                  </a:lnTo>
                  <a:lnTo>
                    <a:pt x="301151" y="34160"/>
                  </a:lnTo>
                  <a:lnTo>
                    <a:pt x="301086" y="34509"/>
                  </a:lnTo>
                  <a:lnTo>
                    <a:pt x="301065" y="34870"/>
                  </a:lnTo>
                  <a:lnTo>
                    <a:pt x="301086" y="35225"/>
                  </a:lnTo>
                  <a:lnTo>
                    <a:pt x="301151" y="35580"/>
                  </a:lnTo>
                  <a:lnTo>
                    <a:pt x="301238" y="35924"/>
                  </a:lnTo>
                  <a:lnTo>
                    <a:pt x="301367" y="36274"/>
                  </a:lnTo>
                  <a:lnTo>
                    <a:pt x="301518" y="36613"/>
                  </a:lnTo>
                  <a:lnTo>
                    <a:pt x="301713" y="36946"/>
                  </a:lnTo>
                  <a:lnTo>
                    <a:pt x="301950" y="37279"/>
                  </a:lnTo>
                  <a:lnTo>
                    <a:pt x="302210" y="37601"/>
                  </a:lnTo>
                  <a:lnTo>
                    <a:pt x="302490" y="37918"/>
                  </a:lnTo>
                  <a:lnTo>
                    <a:pt x="302814" y="38230"/>
                  </a:lnTo>
                  <a:lnTo>
                    <a:pt x="303182" y="38541"/>
                  </a:lnTo>
                  <a:lnTo>
                    <a:pt x="303549" y="38836"/>
                  </a:lnTo>
                  <a:lnTo>
                    <a:pt x="303959" y="39131"/>
                  </a:lnTo>
                  <a:lnTo>
                    <a:pt x="304413" y="39415"/>
                  </a:lnTo>
                  <a:lnTo>
                    <a:pt x="304888" y="39694"/>
                  </a:lnTo>
                  <a:lnTo>
                    <a:pt x="305385" y="39961"/>
                  </a:lnTo>
                  <a:lnTo>
                    <a:pt x="305903" y="40224"/>
                  </a:lnTo>
                  <a:lnTo>
                    <a:pt x="306443" y="40480"/>
                  </a:lnTo>
                  <a:lnTo>
                    <a:pt x="307026" y="40726"/>
                  </a:lnTo>
                  <a:lnTo>
                    <a:pt x="307631" y="40961"/>
                  </a:lnTo>
                  <a:lnTo>
                    <a:pt x="308258" y="41185"/>
                  </a:lnTo>
                  <a:lnTo>
                    <a:pt x="308906" y="41404"/>
                  </a:lnTo>
                  <a:lnTo>
                    <a:pt x="309575" y="41611"/>
                  </a:lnTo>
                  <a:lnTo>
                    <a:pt x="310266" y="41808"/>
                  </a:lnTo>
                  <a:lnTo>
                    <a:pt x="310979" y="41994"/>
                  </a:lnTo>
                  <a:lnTo>
                    <a:pt x="311714" y="42168"/>
                  </a:lnTo>
                  <a:lnTo>
                    <a:pt x="312470" y="42332"/>
                  </a:lnTo>
                  <a:lnTo>
                    <a:pt x="313247" y="42485"/>
                  </a:lnTo>
                  <a:lnTo>
                    <a:pt x="314025" y="42627"/>
                  </a:lnTo>
                  <a:lnTo>
                    <a:pt x="314846" y="42758"/>
                  </a:lnTo>
                  <a:lnTo>
                    <a:pt x="315666" y="42879"/>
                  </a:lnTo>
                  <a:lnTo>
                    <a:pt x="316099" y="42933"/>
                  </a:lnTo>
                  <a:lnTo>
                    <a:pt x="316531" y="42982"/>
                  </a:lnTo>
                  <a:lnTo>
                    <a:pt x="316531" y="48697"/>
                  </a:lnTo>
                  <a:lnTo>
                    <a:pt x="302620" y="50652"/>
                  </a:lnTo>
                  <a:lnTo>
                    <a:pt x="302620" y="93706"/>
                  </a:lnTo>
                  <a:lnTo>
                    <a:pt x="316531" y="91755"/>
                  </a:lnTo>
                  <a:lnTo>
                    <a:pt x="316531" y="97847"/>
                  </a:lnTo>
                  <a:lnTo>
                    <a:pt x="316509" y="98087"/>
                  </a:lnTo>
                  <a:lnTo>
                    <a:pt x="316466" y="98327"/>
                  </a:lnTo>
                  <a:lnTo>
                    <a:pt x="316423" y="98568"/>
                  </a:lnTo>
                  <a:lnTo>
                    <a:pt x="316336" y="98808"/>
                  </a:lnTo>
                  <a:lnTo>
                    <a:pt x="316228" y="99043"/>
                  </a:lnTo>
                  <a:lnTo>
                    <a:pt x="316099" y="99278"/>
                  </a:lnTo>
                  <a:lnTo>
                    <a:pt x="315947" y="99507"/>
                  </a:lnTo>
                  <a:lnTo>
                    <a:pt x="315775" y="99737"/>
                  </a:lnTo>
                  <a:lnTo>
                    <a:pt x="315558" y="99966"/>
                  </a:lnTo>
                  <a:lnTo>
                    <a:pt x="315342" y="100190"/>
                  </a:lnTo>
                  <a:lnTo>
                    <a:pt x="315105" y="100414"/>
                  </a:lnTo>
                  <a:lnTo>
                    <a:pt x="314846" y="100638"/>
                  </a:lnTo>
                  <a:lnTo>
                    <a:pt x="314565" y="100857"/>
                  </a:lnTo>
                  <a:lnTo>
                    <a:pt x="314262" y="101075"/>
                  </a:lnTo>
                  <a:lnTo>
                    <a:pt x="313938" y="101288"/>
                  </a:lnTo>
                  <a:lnTo>
                    <a:pt x="313593" y="101501"/>
                  </a:lnTo>
                  <a:lnTo>
                    <a:pt x="313226" y="101709"/>
                  </a:lnTo>
                  <a:lnTo>
                    <a:pt x="312858" y="101917"/>
                  </a:lnTo>
                  <a:lnTo>
                    <a:pt x="312448" y="102119"/>
                  </a:lnTo>
                  <a:lnTo>
                    <a:pt x="312038" y="102321"/>
                  </a:lnTo>
                  <a:lnTo>
                    <a:pt x="311584" y="102517"/>
                  </a:lnTo>
                  <a:lnTo>
                    <a:pt x="311130" y="102714"/>
                  </a:lnTo>
                  <a:lnTo>
                    <a:pt x="310655" y="102905"/>
                  </a:lnTo>
                  <a:lnTo>
                    <a:pt x="310180" y="103097"/>
                  </a:lnTo>
                  <a:lnTo>
                    <a:pt x="309662" y="103282"/>
                  </a:lnTo>
                  <a:lnTo>
                    <a:pt x="309143" y="103463"/>
                  </a:lnTo>
                  <a:lnTo>
                    <a:pt x="308582" y="103643"/>
                  </a:lnTo>
                  <a:lnTo>
                    <a:pt x="308020" y="103818"/>
                  </a:lnTo>
                  <a:lnTo>
                    <a:pt x="307458" y="103992"/>
                  </a:lnTo>
                  <a:lnTo>
                    <a:pt x="306854" y="104162"/>
                  </a:lnTo>
                  <a:lnTo>
                    <a:pt x="306249" y="104326"/>
                  </a:lnTo>
                  <a:lnTo>
                    <a:pt x="305622" y="104490"/>
                  </a:lnTo>
                  <a:lnTo>
                    <a:pt x="304996" y="104643"/>
                  </a:lnTo>
                  <a:lnTo>
                    <a:pt x="304348" y="104796"/>
                  </a:lnTo>
                  <a:lnTo>
                    <a:pt x="303678" y="104948"/>
                  </a:lnTo>
                  <a:lnTo>
                    <a:pt x="302987" y="105096"/>
                  </a:lnTo>
                  <a:lnTo>
                    <a:pt x="302296" y="105233"/>
                  </a:lnTo>
                  <a:lnTo>
                    <a:pt x="301583" y="105375"/>
                  </a:lnTo>
                  <a:lnTo>
                    <a:pt x="300870" y="105506"/>
                  </a:lnTo>
                  <a:lnTo>
                    <a:pt x="300136" y="105637"/>
                  </a:lnTo>
                  <a:lnTo>
                    <a:pt x="299380" y="105757"/>
                  </a:lnTo>
                  <a:lnTo>
                    <a:pt x="298624" y="105877"/>
                  </a:lnTo>
                  <a:lnTo>
                    <a:pt x="297846" y="105997"/>
                  </a:lnTo>
                  <a:lnTo>
                    <a:pt x="297069" y="106107"/>
                  </a:lnTo>
                  <a:lnTo>
                    <a:pt x="296269" y="106210"/>
                  </a:lnTo>
                  <a:lnTo>
                    <a:pt x="295470" y="106314"/>
                  </a:lnTo>
                  <a:lnTo>
                    <a:pt x="294649" y="106413"/>
                  </a:lnTo>
                  <a:lnTo>
                    <a:pt x="293829" y="106500"/>
                  </a:lnTo>
                  <a:lnTo>
                    <a:pt x="292986" y="106587"/>
                  </a:lnTo>
                  <a:lnTo>
                    <a:pt x="292144" y="106669"/>
                  </a:lnTo>
                  <a:lnTo>
                    <a:pt x="291280" y="106746"/>
                  </a:lnTo>
                  <a:lnTo>
                    <a:pt x="290416" y="106817"/>
                  </a:lnTo>
                  <a:lnTo>
                    <a:pt x="289530" y="106882"/>
                  </a:lnTo>
                  <a:lnTo>
                    <a:pt x="288645" y="106942"/>
                  </a:lnTo>
                  <a:lnTo>
                    <a:pt x="287759" y="107003"/>
                  </a:lnTo>
                  <a:lnTo>
                    <a:pt x="286852" y="107052"/>
                  </a:lnTo>
                  <a:lnTo>
                    <a:pt x="285945" y="107095"/>
                  </a:lnTo>
                  <a:lnTo>
                    <a:pt x="285037" y="107134"/>
                  </a:lnTo>
                  <a:lnTo>
                    <a:pt x="284109" y="107166"/>
                  </a:lnTo>
                  <a:lnTo>
                    <a:pt x="283180" y="107194"/>
                  </a:lnTo>
                  <a:lnTo>
                    <a:pt x="282229" y="107216"/>
                  </a:lnTo>
                  <a:lnTo>
                    <a:pt x="281300" y="107227"/>
                  </a:lnTo>
                  <a:lnTo>
                    <a:pt x="280350" y="107237"/>
                  </a:lnTo>
                  <a:lnTo>
                    <a:pt x="279378" y="107243"/>
                  </a:lnTo>
                  <a:lnTo>
                    <a:pt x="8403" y="107243"/>
                  </a:lnTo>
                  <a:lnTo>
                    <a:pt x="8403" y="23436"/>
                  </a:lnTo>
                  <a:lnTo>
                    <a:pt x="278622" y="23436"/>
                  </a:lnTo>
                  <a:lnTo>
                    <a:pt x="280069" y="23431"/>
                  </a:lnTo>
                  <a:lnTo>
                    <a:pt x="281516" y="23414"/>
                  </a:lnTo>
                  <a:lnTo>
                    <a:pt x="282964" y="23381"/>
                  </a:lnTo>
                  <a:lnTo>
                    <a:pt x="284389" y="23343"/>
                  </a:lnTo>
                  <a:lnTo>
                    <a:pt x="285815" y="23294"/>
                  </a:lnTo>
                  <a:lnTo>
                    <a:pt x="287197" y="23234"/>
                  </a:lnTo>
                  <a:lnTo>
                    <a:pt x="288601" y="23163"/>
                  </a:lnTo>
                  <a:lnTo>
                    <a:pt x="289962" y="23081"/>
                  </a:lnTo>
                  <a:lnTo>
                    <a:pt x="291323" y="22988"/>
                  </a:lnTo>
                  <a:lnTo>
                    <a:pt x="292662" y="22884"/>
                  </a:lnTo>
                  <a:lnTo>
                    <a:pt x="293980" y="22775"/>
                  </a:lnTo>
                  <a:lnTo>
                    <a:pt x="295276" y="22649"/>
                  </a:lnTo>
                  <a:lnTo>
                    <a:pt x="296572" y="22518"/>
                  </a:lnTo>
                  <a:lnTo>
                    <a:pt x="297825" y="22376"/>
                  </a:lnTo>
                  <a:lnTo>
                    <a:pt x="299077" y="22229"/>
                  </a:lnTo>
                  <a:lnTo>
                    <a:pt x="300287" y="22070"/>
                  </a:lnTo>
                  <a:lnTo>
                    <a:pt x="301497" y="21901"/>
                  </a:lnTo>
                  <a:lnTo>
                    <a:pt x="302685" y="21726"/>
                  </a:lnTo>
                  <a:lnTo>
                    <a:pt x="303830" y="21540"/>
                  </a:lnTo>
                  <a:lnTo>
                    <a:pt x="304974" y="21349"/>
                  </a:lnTo>
                  <a:lnTo>
                    <a:pt x="306076" y="21147"/>
                  </a:lnTo>
                  <a:lnTo>
                    <a:pt x="307178" y="20939"/>
                  </a:lnTo>
                  <a:lnTo>
                    <a:pt x="308236" y="20721"/>
                  </a:lnTo>
                  <a:lnTo>
                    <a:pt x="309273" y="20497"/>
                  </a:lnTo>
                  <a:lnTo>
                    <a:pt x="310266" y="20262"/>
                  </a:lnTo>
                  <a:lnTo>
                    <a:pt x="311260" y="20022"/>
                  </a:lnTo>
                  <a:lnTo>
                    <a:pt x="312210" y="19776"/>
                  </a:lnTo>
                  <a:lnTo>
                    <a:pt x="313118" y="19525"/>
                  </a:lnTo>
                  <a:lnTo>
                    <a:pt x="314025" y="19262"/>
                  </a:lnTo>
                  <a:lnTo>
                    <a:pt x="314889" y="18995"/>
                  </a:lnTo>
                  <a:lnTo>
                    <a:pt x="315710" y="18721"/>
                  </a:lnTo>
                  <a:lnTo>
                    <a:pt x="316531" y="18443"/>
                  </a:lnTo>
                  <a:close/>
                  <a:moveTo>
                    <a:pt x="23069" y="0"/>
                  </a:moveTo>
                  <a:lnTo>
                    <a:pt x="23069" y="21305"/>
                  </a:lnTo>
                  <a:lnTo>
                    <a:pt x="0" y="21305"/>
                  </a:lnTo>
                  <a:lnTo>
                    <a:pt x="0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3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285038" y="9588"/>
                  </a:moveTo>
                  <a:lnTo>
                    <a:pt x="285038" y="9588"/>
                  </a:lnTo>
                  <a:lnTo>
                    <a:pt x="285016" y="9834"/>
                  </a:lnTo>
                  <a:lnTo>
                    <a:pt x="284973" y="10080"/>
                  </a:lnTo>
                  <a:lnTo>
                    <a:pt x="284908" y="10320"/>
                  </a:lnTo>
                  <a:lnTo>
                    <a:pt x="284822" y="10566"/>
                  </a:lnTo>
                  <a:lnTo>
                    <a:pt x="284714" y="10806"/>
                  </a:lnTo>
                  <a:lnTo>
                    <a:pt x="284584" y="11047"/>
                  </a:lnTo>
                  <a:lnTo>
                    <a:pt x="284433" y="11282"/>
                  </a:lnTo>
                  <a:lnTo>
                    <a:pt x="284260" y="11516"/>
                  </a:lnTo>
                  <a:lnTo>
                    <a:pt x="284065" y="11751"/>
                  </a:lnTo>
                  <a:lnTo>
                    <a:pt x="283828" y="11981"/>
                  </a:lnTo>
                  <a:lnTo>
                    <a:pt x="283590" y="12210"/>
                  </a:lnTo>
                  <a:lnTo>
                    <a:pt x="283331" y="12434"/>
                  </a:lnTo>
                  <a:lnTo>
                    <a:pt x="283029" y="12658"/>
                  </a:lnTo>
                  <a:lnTo>
                    <a:pt x="282726" y="12882"/>
                  </a:lnTo>
                  <a:lnTo>
                    <a:pt x="282402" y="13101"/>
                  </a:lnTo>
                  <a:lnTo>
                    <a:pt x="282035" y="13314"/>
                  </a:lnTo>
                  <a:lnTo>
                    <a:pt x="281668" y="13527"/>
                  </a:lnTo>
                  <a:lnTo>
                    <a:pt x="281279" y="13740"/>
                  </a:lnTo>
                  <a:lnTo>
                    <a:pt x="280869" y="13947"/>
                  </a:lnTo>
                  <a:lnTo>
                    <a:pt x="280437" y="14155"/>
                  </a:lnTo>
                  <a:lnTo>
                    <a:pt x="280005" y="14357"/>
                  </a:lnTo>
                  <a:lnTo>
                    <a:pt x="279529" y="14554"/>
                  </a:lnTo>
                  <a:lnTo>
                    <a:pt x="279054" y="14750"/>
                  </a:lnTo>
                  <a:lnTo>
                    <a:pt x="278536" y="14947"/>
                  </a:lnTo>
                  <a:lnTo>
                    <a:pt x="278017" y="15133"/>
                  </a:lnTo>
                  <a:lnTo>
                    <a:pt x="277477" y="15319"/>
                  </a:lnTo>
                  <a:lnTo>
                    <a:pt x="276937" y="15504"/>
                  </a:lnTo>
                  <a:lnTo>
                    <a:pt x="276354" y="15685"/>
                  </a:lnTo>
                  <a:lnTo>
                    <a:pt x="275771" y="15859"/>
                  </a:lnTo>
                  <a:lnTo>
                    <a:pt x="275166" y="16034"/>
                  </a:lnTo>
                  <a:lnTo>
                    <a:pt x="274540" y="16198"/>
                  </a:lnTo>
                  <a:lnTo>
                    <a:pt x="273913" y="16368"/>
                  </a:lnTo>
                  <a:lnTo>
                    <a:pt x="273265" y="16526"/>
                  </a:lnTo>
                  <a:lnTo>
                    <a:pt x="272596" y="16684"/>
                  </a:lnTo>
                  <a:lnTo>
                    <a:pt x="271905" y="16837"/>
                  </a:lnTo>
                  <a:lnTo>
                    <a:pt x="271213" y="16985"/>
                  </a:lnTo>
                  <a:lnTo>
                    <a:pt x="270501" y="17127"/>
                  </a:lnTo>
                  <a:lnTo>
                    <a:pt x="269788" y="17269"/>
                  </a:lnTo>
                  <a:lnTo>
                    <a:pt x="269053" y="17405"/>
                  </a:lnTo>
                  <a:lnTo>
                    <a:pt x="268297" y="17537"/>
                  </a:lnTo>
                  <a:lnTo>
                    <a:pt x="267541" y="17662"/>
                  </a:lnTo>
                  <a:lnTo>
                    <a:pt x="266764" y="17788"/>
                  </a:lnTo>
                  <a:lnTo>
                    <a:pt x="265964" y="17903"/>
                  </a:lnTo>
                  <a:lnTo>
                    <a:pt x="265165" y="18017"/>
                  </a:lnTo>
                  <a:lnTo>
                    <a:pt x="264366" y="18127"/>
                  </a:lnTo>
                  <a:lnTo>
                    <a:pt x="263545" y="18230"/>
                  </a:lnTo>
                  <a:lnTo>
                    <a:pt x="262703" y="18329"/>
                  </a:lnTo>
                  <a:lnTo>
                    <a:pt x="261860" y="18422"/>
                  </a:lnTo>
                  <a:lnTo>
                    <a:pt x="260996" y="18509"/>
                  </a:lnTo>
                  <a:lnTo>
                    <a:pt x="260132" y="18596"/>
                  </a:lnTo>
                  <a:lnTo>
                    <a:pt x="259268" y="18673"/>
                  </a:lnTo>
                  <a:lnTo>
                    <a:pt x="258383" y="18744"/>
                  </a:lnTo>
                  <a:lnTo>
                    <a:pt x="257476" y="18815"/>
                  </a:lnTo>
                  <a:lnTo>
                    <a:pt x="256590" y="18875"/>
                  </a:lnTo>
                  <a:lnTo>
                    <a:pt x="255661" y="18930"/>
                  </a:lnTo>
                  <a:lnTo>
                    <a:pt x="254754" y="18984"/>
                  </a:lnTo>
                  <a:lnTo>
                    <a:pt x="253825" y="19028"/>
                  </a:lnTo>
                  <a:lnTo>
                    <a:pt x="252875" y="19066"/>
                  </a:lnTo>
                  <a:lnTo>
                    <a:pt x="251946" y="19099"/>
                  </a:lnTo>
                  <a:lnTo>
                    <a:pt x="250995" y="19126"/>
                  </a:lnTo>
                  <a:lnTo>
                    <a:pt x="250023" y="19148"/>
                  </a:lnTo>
                  <a:lnTo>
                    <a:pt x="249073" y="19165"/>
                  </a:lnTo>
                  <a:lnTo>
                    <a:pt x="248101" y="19175"/>
                  </a:lnTo>
                  <a:lnTo>
                    <a:pt x="247129" y="19175"/>
                  </a:lnTo>
                  <a:lnTo>
                    <a:pt x="244019" y="19175"/>
                  </a:lnTo>
                  <a:lnTo>
                    <a:pt x="244019" y="8960"/>
                  </a:lnTo>
                  <a:lnTo>
                    <a:pt x="13198" y="8960"/>
                  </a:lnTo>
                  <a:lnTo>
                    <a:pt x="13198" y="19175"/>
                  </a:lnTo>
                  <a:lnTo>
                    <a:pt x="0" y="19175"/>
                  </a:lnTo>
                  <a:lnTo>
                    <a:pt x="0" y="1"/>
                  </a:lnTo>
                  <a:lnTo>
                    <a:pt x="247129" y="1"/>
                  </a:lnTo>
                  <a:lnTo>
                    <a:pt x="247129" y="1"/>
                  </a:lnTo>
                  <a:lnTo>
                    <a:pt x="248058" y="1"/>
                  </a:lnTo>
                  <a:lnTo>
                    <a:pt x="249008" y="11"/>
                  </a:lnTo>
                  <a:lnTo>
                    <a:pt x="249959" y="22"/>
                  </a:lnTo>
                  <a:lnTo>
                    <a:pt x="250887" y="44"/>
                  </a:lnTo>
                  <a:lnTo>
                    <a:pt x="251816" y="72"/>
                  </a:lnTo>
                  <a:lnTo>
                    <a:pt x="252745" y="104"/>
                  </a:lnTo>
                  <a:lnTo>
                    <a:pt x="253652" y="137"/>
                  </a:lnTo>
                  <a:lnTo>
                    <a:pt x="254581" y="181"/>
                  </a:lnTo>
                  <a:lnTo>
                    <a:pt x="255488" y="230"/>
                  </a:lnTo>
                  <a:lnTo>
                    <a:pt x="256374" y="285"/>
                  </a:lnTo>
                  <a:lnTo>
                    <a:pt x="257281" y="345"/>
                  </a:lnTo>
                  <a:lnTo>
                    <a:pt x="258167" y="410"/>
                  </a:lnTo>
                  <a:lnTo>
                    <a:pt x="259052" y="481"/>
                  </a:lnTo>
                  <a:lnTo>
                    <a:pt x="259916" y="558"/>
                  </a:lnTo>
                  <a:lnTo>
                    <a:pt x="260780" y="634"/>
                  </a:lnTo>
                  <a:lnTo>
                    <a:pt x="261644" y="722"/>
                  </a:lnTo>
                  <a:lnTo>
                    <a:pt x="262487" y="815"/>
                  </a:lnTo>
                  <a:lnTo>
                    <a:pt x="263329" y="913"/>
                  </a:lnTo>
                  <a:lnTo>
                    <a:pt x="264150" y="1017"/>
                  </a:lnTo>
                  <a:lnTo>
                    <a:pt x="264971" y="1120"/>
                  </a:lnTo>
                  <a:lnTo>
                    <a:pt x="265770" y="1235"/>
                  </a:lnTo>
                  <a:lnTo>
                    <a:pt x="266569" y="1355"/>
                  </a:lnTo>
                  <a:lnTo>
                    <a:pt x="267368" y="1476"/>
                  </a:lnTo>
                  <a:lnTo>
                    <a:pt x="268146" y="1601"/>
                  </a:lnTo>
                  <a:lnTo>
                    <a:pt x="268902" y="1738"/>
                  </a:lnTo>
                  <a:lnTo>
                    <a:pt x="269658" y="1874"/>
                  </a:lnTo>
                  <a:lnTo>
                    <a:pt x="270414" y="2016"/>
                  </a:lnTo>
                  <a:lnTo>
                    <a:pt x="271127" y="2164"/>
                  </a:lnTo>
                  <a:lnTo>
                    <a:pt x="271861" y="2317"/>
                  </a:lnTo>
                  <a:lnTo>
                    <a:pt x="272553" y="2475"/>
                  </a:lnTo>
                  <a:lnTo>
                    <a:pt x="273244" y="2639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4583" y="2978"/>
                  </a:lnTo>
                  <a:lnTo>
                    <a:pt x="275231" y="3153"/>
                  </a:lnTo>
                  <a:lnTo>
                    <a:pt x="275857" y="3333"/>
                  </a:lnTo>
                  <a:lnTo>
                    <a:pt x="276462" y="3513"/>
                  </a:lnTo>
                  <a:lnTo>
                    <a:pt x="277045" y="3699"/>
                  </a:lnTo>
                  <a:lnTo>
                    <a:pt x="277607" y="3885"/>
                  </a:lnTo>
                  <a:lnTo>
                    <a:pt x="278147" y="4076"/>
                  </a:lnTo>
                  <a:lnTo>
                    <a:pt x="278687" y="4273"/>
                  </a:lnTo>
                  <a:lnTo>
                    <a:pt x="279184" y="4469"/>
                  </a:lnTo>
                  <a:lnTo>
                    <a:pt x="279681" y="4666"/>
                  </a:lnTo>
                  <a:lnTo>
                    <a:pt x="280134" y="4868"/>
                  </a:lnTo>
                  <a:lnTo>
                    <a:pt x="280588" y="5076"/>
                  </a:lnTo>
                  <a:lnTo>
                    <a:pt x="281020" y="5278"/>
                  </a:lnTo>
                  <a:lnTo>
                    <a:pt x="281409" y="5491"/>
                  </a:lnTo>
                  <a:lnTo>
                    <a:pt x="281797" y="5704"/>
                  </a:lnTo>
                  <a:lnTo>
                    <a:pt x="282165" y="5917"/>
                  </a:lnTo>
                  <a:lnTo>
                    <a:pt x="282510" y="6130"/>
                  </a:lnTo>
                  <a:lnTo>
                    <a:pt x="282834" y="6348"/>
                  </a:lnTo>
                  <a:lnTo>
                    <a:pt x="283115" y="6572"/>
                  </a:lnTo>
                  <a:lnTo>
                    <a:pt x="283396" y="6791"/>
                  </a:lnTo>
                  <a:lnTo>
                    <a:pt x="283655" y="7020"/>
                  </a:lnTo>
                  <a:lnTo>
                    <a:pt x="283893" y="7244"/>
                  </a:lnTo>
                  <a:lnTo>
                    <a:pt x="284109" y="7474"/>
                  </a:lnTo>
                  <a:lnTo>
                    <a:pt x="284303" y="7703"/>
                  </a:lnTo>
                  <a:lnTo>
                    <a:pt x="284476" y="7933"/>
                  </a:lnTo>
                  <a:lnTo>
                    <a:pt x="284627" y="8162"/>
                  </a:lnTo>
                  <a:lnTo>
                    <a:pt x="284735" y="8397"/>
                  </a:lnTo>
                  <a:lnTo>
                    <a:pt x="284843" y="8632"/>
                  </a:lnTo>
                  <a:lnTo>
                    <a:pt x="284930" y="8872"/>
                  </a:lnTo>
                  <a:lnTo>
                    <a:pt x="284973" y="9107"/>
                  </a:lnTo>
                  <a:lnTo>
                    <a:pt x="285016" y="9348"/>
                  </a:lnTo>
                  <a:lnTo>
                    <a:pt x="285038" y="9588"/>
                  </a:lnTo>
                  <a:lnTo>
                    <a:pt x="285038" y="95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34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8315"/>
                  </a:moveTo>
                  <a:lnTo>
                    <a:pt x="308129" y="8315"/>
                  </a:lnTo>
                  <a:lnTo>
                    <a:pt x="307697" y="8365"/>
                  </a:lnTo>
                  <a:lnTo>
                    <a:pt x="307264" y="8419"/>
                  </a:lnTo>
                  <a:lnTo>
                    <a:pt x="306444" y="8539"/>
                  </a:lnTo>
                  <a:lnTo>
                    <a:pt x="305623" y="8671"/>
                  </a:lnTo>
                  <a:lnTo>
                    <a:pt x="304845" y="8813"/>
                  </a:lnTo>
                  <a:lnTo>
                    <a:pt x="304068" y="8966"/>
                  </a:lnTo>
                  <a:lnTo>
                    <a:pt x="303312" y="9129"/>
                  </a:lnTo>
                  <a:lnTo>
                    <a:pt x="302577" y="9304"/>
                  </a:lnTo>
                  <a:lnTo>
                    <a:pt x="301864" y="9490"/>
                  </a:lnTo>
                  <a:lnTo>
                    <a:pt x="301173" y="9687"/>
                  </a:lnTo>
                  <a:lnTo>
                    <a:pt x="300504" y="9894"/>
                  </a:lnTo>
                  <a:lnTo>
                    <a:pt x="299856" y="10113"/>
                  </a:lnTo>
                  <a:lnTo>
                    <a:pt x="299229" y="10337"/>
                  </a:lnTo>
                  <a:lnTo>
                    <a:pt x="298624" y="10572"/>
                  </a:lnTo>
                  <a:lnTo>
                    <a:pt x="298041" y="10817"/>
                  </a:lnTo>
                  <a:lnTo>
                    <a:pt x="297501" y="11069"/>
                  </a:lnTo>
                  <a:lnTo>
                    <a:pt x="296983" y="11331"/>
                  </a:lnTo>
                  <a:lnTo>
                    <a:pt x="296486" y="11604"/>
                  </a:lnTo>
                  <a:lnTo>
                    <a:pt x="296011" y="11877"/>
                  </a:lnTo>
                  <a:lnTo>
                    <a:pt x="295557" y="12167"/>
                  </a:lnTo>
                  <a:lnTo>
                    <a:pt x="295147" y="12456"/>
                  </a:lnTo>
                  <a:lnTo>
                    <a:pt x="294780" y="12757"/>
                  </a:lnTo>
                  <a:lnTo>
                    <a:pt x="294412" y="13063"/>
                  </a:lnTo>
                  <a:lnTo>
                    <a:pt x="294088" y="13374"/>
                  </a:lnTo>
                  <a:lnTo>
                    <a:pt x="293808" y="13691"/>
                  </a:lnTo>
                  <a:lnTo>
                    <a:pt x="293548" y="14019"/>
                  </a:lnTo>
                  <a:lnTo>
                    <a:pt x="293311" y="14347"/>
                  </a:lnTo>
                  <a:lnTo>
                    <a:pt x="293116" y="14680"/>
                  </a:lnTo>
                  <a:lnTo>
                    <a:pt x="292965" y="15024"/>
                  </a:lnTo>
                  <a:lnTo>
                    <a:pt x="292836" y="15368"/>
                  </a:lnTo>
                  <a:lnTo>
                    <a:pt x="292749" y="15718"/>
                  </a:lnTo>
                  <a:lnTo>
                    <a:pt x="292684" y="16067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783"/>
                  </a:lnTo>
                  <a:lnTo>
                    <a:pt x="292749" y="17138"/>
                  </a:lnTo>
                  <a:lnTo>
                    <a:pt x="292836" y="17482"/>
                  </a:lnTo>
                  <a:lnTo>
                    <a:pt x="292965" y="17832"/>
                  </a:lnTo>
                  <a:lnTo>
                    <a:pt x="293116" y="18171"/>
                  </a:lnTo>
                  <a:lnTo>
                    <a:pt x="293311" y="18504"/>
                  </a:lnTo>
                  <a:lnTo>
                    <a:pt x="293548" y="18837"/>
                  </a:lnTo>
                  <a:lnTo>
                    <a:pt x="293808" y="19159"/>
                  </a:lnTo>
                  <a:lnTo>
                    <a:pt x="294088" y="19476"/>
                  </a:lnTo>
                  <a:lnTo>
                    <a:pt x="294412" y="19788"/>
                  </a:lnTo>
                  <a:lnTo>
                    <a:pt x="294780" y="20099"/>
                  </a:lnTo>
                  <a:lnTo>
                    <a:pt x="295147" y="20394"/>
                  </a:lnTo>
                  <a:lnTo>
                    <a:pt x="295557" y="20689"/>
                  </a:lnTo>
                  <a:lnTo>
                    <a:pt x="296011" y="20973"/>
                  </a:lnTo>
                  <a:lnTo>
                    <a:pt x="296486" y="21252"/>
                  </a:lnTo>
                  <a:lnTo>
                    <a:pt x="296983" y="21519"/>
                  </a:lnTo>
                  <a:lnTo>
                    <a:pt x="297501" y="21782"/>
                  </a:lnTo>
                  <a:lnTo>
                    <a:pt x="298041" y="22038"/>
                  </a:lnTo>
                  <a:lnTo>
                    <a:pt x="298624" y="22284"/>
                  </a:lnTo>
                  <a:lnTo>
                    <a:pt x="299229" y="22519"/>
                  </a:lnTo>
                  <a:lnTo>
                    <a:pt x="299856" y="22743"/>
                  </a:lnTo>
                  <a:lnTo>
                    <a:pt x="300504" y="22962"/>
                  </a:lnTo>
                  <a:lnTo>
                    <a:pt x="301173" y="23169"/>
                  </a:lnTo>
                  <a:lnTo>
                    <a:pt x="301864" y="23366"/>
                  </a:lnTo>
                  <a:lnTo>
                    <a:pt x="302577" y="23552"/>
                  </a:lnTo>
                  <a:lnTo>
                    <a:pt x="303312" y="23726"/>
                  </a:lnTo>
                  <a:lnTo>
                    <a:pt x="304068" y="23890"/>
                  </a:lnTo>
                  <a:lnTo>
                    <a:pt x="304845" y="24043"/>
                  </a:lnTo>
                  <a:lnTo>
                    <a:pt x="305623" y="24185"/>
                  </a:lnTo>
                  <a:lnTo>
                    <a:pt x="306444" y="24316"/>
                  </a:lnTo>
                  <a:lnTo>
                    <a:pt x="307264" y="24437"/>
                  </a:lnTo>
                  <a:lnTo>
                    <a:pt x="307697" y="24491"/>
                  </a:lnTo>
                  <a:lnTo>
                    <a:pt x="308129" y="24540"/>
                  </a:lnTo>
                  <a:lnTo>
                    <a:pt x="308129" y="30255"/>
                  </a:lnTo>
                  <a:lnTo>
                    <a:pt x="294218" y="32210"/>
                  </a:lnTo>
                  <a:lnTo>
                    <a:pt x="294218" y="75264"/>
                  </a:lnTo>
                  <a:lnTo>
                    <a:pt x="308129" y="73313"/>
                  </a:lnTo>
                  <a:lnTo>
                    <a:pt x="308129" y="79405"/>
                  </a:lnTo>
                  <a:lnTo>
                    <a:pt x="308129" y="79405"/>
                  </a:lnTo>
                  <a:lnTo>
                    <a:pt x="308107" y="79645"/>
                  </a:lnTo>
                  <a:lnTo>
                    <a:pt x="308064" y="79885"/>
                  </a:lnTo>
                  <a:lnTo>
                    <a:pt x="308021" y="80126"/>
                  </a:lnTo>
                  <a:lnTo>
                    <a:pt x="307934" y="80366"/>
                  </a:lnTo>
                  <a:lnTo>
                    <a:pt x="307826" y="80601"/>
                  </a:lnTo>
                  <a:lnTo>
                    <a:pt x="307697" y="80836"/>
                  </a:lnTo>
                  <a:lnTo>
                    <a:pt x="307545" y="81065"/>
                  </a:lnTo>
                  <a:lnTo>
                    <a:pt x="307373" y="81295"/>
                  </a:lnTo>
                  <a:lnTo>
                    <a:pt x="307156" y="81524"/>
                  </a:lnTo>
                  <a:lnTo>
                    <a:pt x="306940" y="81748"/>
                  </a:lnTo>
                  <a:lnTo>
                    <a:pt x="306703" y="81972"/>
                  </a:lnTo>
                  <a:lnTo>
                    <a:pt x="306444" y="82196"/>
                  </a:lnTo>
                  <a:lnTo>
                    <a:pt x="306163" y="82415"/>
                  </a:lnTo>
                  <a:lnTo>
                    <a:pt x="305860" y="82633"/>
                  </a:lnTo>
                  <a:lnTo>
                    <a:pt x="305536" y="82846"/>
                  </a:lnTo>
                  <a:lnTo>
                    <a:pt x="305191" y="83059"/>
                  </a:lnTo>
                  <a:lnTo>
                    <a:pt x="304824" y="83267"/>
                  </a:lnTo>
                  <a:lnTo>
                    <a:pt x="304456" y="83475"/>
                  </a:lnTo>
                  <a:lnTo>
                    <a:pt x="304046" y="83677"/>
                  </a:lnTo>
                  <a:lnTo>
                    <a:pt x="303636" y="83879"/>
                  </a:lnTo>
                  <a:lnTo>
                    <a:pt x="303182" y="84075"/>
                  </a:lnTo>
                  <a:lnTo>
                    <a:pt x="302728" y="84272"/>
                  </a:lnTo>
                  <a:lnTo>
                    <a:pt x="302253" y="84463"/>
                  </a:lnTo>
                  <a:lnTo>
                    <a:pt x="301778" y="84655"/>
                  </a:lnTo>
                  <a:lnTo>
                    <a:pt x="301260" y="84840"/>
                  </a:lnTo>
                  <a:lnTo>
                    <a:pt x="300741" y="85021"/>
                  </a:lnTo>
                  <a:lnTo>
                    <a:pt x="300180" y="85201"/>
                  </a:lnTo>
                  <a:lnTo>
                    <a:pt x="299618" y="85376"/>
                  </a:lnTo>
                  <a:lnTo>
                    <a:pt x="299056" y="85550"/>
                  </a:lnTo>
                  <a:lnTo>
                    <a:pt x="298452" y="85720"/>
                  </a:lnTo>
                  <a:lnTo>
                    <a:pt x="297847" y="85884"/>
                  </a:lnTo>
                  <a:lnTo>
                    <a:pt x="297220" y="86048"/>
                  </a:lnTo>
                  <a:lnTo>
                    <a:pt x="296594" y="86201"/>
                  </a:lnTo>
                  <a:lnTo>
                    <a:pt x="295946" y="86354"/>
                  </a:lnTo>
                  <a:lnTo>
                    <a:pt x="295276" y="86506"/>
                  </a:lnTo>
                  <a:lnTo>
                    <a:pt x="294585" y="86654"/>
                  </a:lnTo>
                  <a:lnTo>
                    <a:pt x="293894" y="86791"/>
                  </a:lnTo>
                  <a:lnTo>
                    <a:pt x="293181" y="86933"/>
                  </a:lnTo>
                  <a:lnTo>
                    <a:pt x="292468" y="87064"/>
                  </a:lnTo>
                  <a:lnTo>
                    <a:pt x="291734" y="87195"/>
                  </a:lnTo>
                  <a:lnTo>
                    <a:pt x="290978" y="87315"/>
                  </a:lnTo>
                  <a:lnTo>
                    <a:pt x="290222" y="87435"/>
                  </a:lnTo>
                  <a:lnTo>
                    <a:pt x="289444" y="87555"/>
                  </a:lnTo>
                  <a:lnTo>
                    <a:pt x="288667" y="87665"/>
                  </a:lnTo>
                  <a:lnTo>
                    <a:pt x="287867" y="87768"/>
                  </a:lnTo>
                  <a:lnTo>
                    <a:pt x="287068" y="87872"/>
                  </a:lnTo>
                  <a:lnTo>
                    <a:pt x="286247" y="87971"/>
                  </a:lnTo>
                  <a:lnTo>
                    <a:pt x="285427" y="88058"/>
                  </a:lnTo>
                  <a:lnTo>
                    <a:pt x="284584" y="88145"/>
                  </a:lnTo>
                  <a:lnTo>
                    <a:pt x="283742" y="88227"/>
                  </a:lnTo>
                  <a:lnTo>
                    <a:pt x="282878" y="88304"/>
                  </a:lnTo>
                  <a:lnTo>
                    <a:pt x="282014" y="88375"/>
                  </a:lnTo>
                  <a:lnTo>
                    <a:pt x="281128" y="88440"/>
                  </a:lnTo>
                  <a:lnTo>
                    <a:pt x="280243" y="88500"/>
                  </a:lnTo>
                  <a:lnTo>
                    <a:pt x="279357" y="88561"/>
                  </a:lnTo>
                  <a:lnTo>
                    <a:pt x="278450" y="88610"/>
                  </a:lnTo>
                  <a:lnTo>
                    <a:pt x="277543" y="88653"/>
                  </a:lnTo>
                  <a:lnTo>
                    <a:pt x="276635" y="88692"/>
                  </a:lnTo>
                  <a:lnTo>
                    <a:pt x="275707" y="88724"/>
                  </a:lnTo>
                  <a:lnTo>
                    <a:pt x="274778" y="88752"/>
                  </a:lnTo>
                  <a:lnTo>
                    <a:pt x="273827" y="88774"/>
                  </a:lnTo>
                  <a:lnTo>
                    <a:pt x="272898" y="88785"/>
                  </a:lnTo>
                  <a:lnTo>
                    <a:pt x="271948" y="88795"/>
                  </a:lnTo>
                  <a:lnTo>
                    <a:pt x="270976" y="88801"/>
                  </a:lnTo>
                  <a:lnTo>
                    <a:pt x="1" y="88801"/>
                  </a:lnTo>
                  <a:lnTo>
                    <a:pt x="1" y="4994"/>
                  </a:lnTo>
                  <a:lnTo>
                    <a:pt x="270220" y="4994"/>
                  </a:lnTo>
                  <a:lnTo>
                    <a:pt x="270220" y="4994"/>
                  </a:lnTo>
                  <a:lnTo>
                    <a:pt x="271667" y="4989"/>
                  </a:lnTo>
                  <a:lnTo>
                    <a:pt x="273114" y="4972"/>
                  </a:lnTo>
                  <a:lnTo>
                    <a:pt x="274562" y="4939"/>
                  </a:lnTo>
                  <a:lnTo>
                    <a:pt x="275987" y="4901"/>
                  </a:lnTo>
                  <a:lnTo>
                    <a:pt x="277413" y="4852"/>
                  </a:lnTo>
                  <a:lnTo>
                    <a:pt x="278795" y="4792"/>
                  </a:lnTo>
                  <a:lnTo>
                    <a:pt x="280199" y="4721"/>
                  </a:lnTo>
                  <a:lnTo>
                    <a:pt x="281560" y="4639"/>
                  </a:lnTo>
                  <a:lnTo>
                    <a:pt x="282921" y="4546"/>
                  </a:lnTo>
                  <a:lnTo>
                    <a:pt x="284260" y="4442"/>
                  </a:lnTo>
                  <a:lnTo>
                    <a:pt x="285578" y="4333"/>
                  </a:lnTo>
                  <a:lnTo>
                    <a:pt x="286874" y="4207"/>
                  </a:lnTo>
                  <a:lnTo>
                    <a:pt x="288170" y="4076"/>
                  </a:lnTo>
                  <a:lnTo>
                    <a:pt x="289423" y="3934"/>
                  </a:lnTo>
                  <a:lnTo>
                    <a:pt x="290675" y="3787"/>
                  </a:lnTo>
                  <a:lnTo>
                    <a:pt x="291885" y="3628"/>
                  </a:lnTo>
                  <a:lnTo>
                    <a:pt x="293095" y="3459"/>
                  </a:lnTo>
                  <a:lnTo>
                    <a:pt x="294283" y="3284"/>
                  </a:lnTo>
                  <a:lnTo>
                    <a:pt x="295428" y="3098"/>
                  </a:lnTo>
                  <a:lnTo>
                    <a:pt x="296572" y="2907"/>
                  </a:lnTo>
                  <a:lnTo>
                    <a:pt x="297674" y="2705"/>
                  </a:lnTo>
                  <a:lnTo>
                    <a:pt x="298776" y="2497"/>
                  </a:lnTo>
                  <a:lnTo>
                    <a:pt x="299834" y="2279"/>
                  </a:lnTo>
                  <a:lnTo>
                    <a:pt x="300871" y="2055"/>
                  </a:lnTo>
                  <a:lnTo>
                    <a:pt x="301864" y="1820"/>
                  </a:lnTo>
                  <a:lnTo>
                    <a:pt x="302858" y="1580"/>
                  </a:lnTo>
                  <a:lnTo>
                    <a:pt x="303808" y="1334"/>
                  </a:lnTo>
                  <a:lnTo>
                    <a:pt x="304716" y="1083"/>
                  </a:lnTo>
                  <a:lnTo>
                    <a:pt x="305623" y="820"/>
                  </a:lnTo>
                  <a:lnTo>
                    <a:pt x="306487" y="553"/>
                  </a:lnTo>
                  <a:lnTo>
                    <a:pt x="307308" y="279"/>
                  </a:lnTo>
                  <a:lnTo>
                    <a:pt x="308129" y="1"/>
                  </a:lnTo>
                  <a:lnTo>
                    <a:pt x="308129" y="8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35;p52"/>
            <p:cNvSpPr/>
            <p:nvPr/>
          </p:nvSpPr>
          <p:spPr>
            <a:xfrm flipH="1">
              <a:off x="7335076" y="706773"/>
              <a:ext cx="831959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fill="none" extrusionOk="0">
                  <a:moveTo>
                    <a:pt x="0" y="21305"/>
                  </a:moveTo>
                  <a:lnTo>
                    <a:pt x="0" y="109368"/>
                  </a:lnTo>
                  <a:lnTo>
                    <a:pt x="279378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lnTo>
                    <a:pt x="23069" y="0"/>
                  </a:lnTo>
                  <a:lnTo>
                    <a:pt x="23069" y="21305"/>
                  </a:lnTo>
                  <a:lnTo>
                    <a:pt x="0" y="21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36;p52"/>
            <p:cNvSpPr/>
            <p:nvPr/>
          </p:nvSpPr>
          <p:spPr>
            <a:xfrm flipH="1">
              <a:off x="7483126" y="898955"/>
              <a:ext cx="547970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fill="none" extrusionOk="0">
                  <a:moveTo>
                    <a:pt x="1" y="1054"/>
                  </a:moveTo>
                  <a:lnTo>
                    <a:pt x="1" y="0"/>
                  </a:lnTo>
                  <a:lnTo>
                    <a:pt x="214016" y="0"/>
                  </a:lnTo>
                  <a:lnTo>
                    <a:pt x="214016" y="1054"/>
                  </a:lnTo>
                  <a:lnTo>
                    <a:pt x="1" y="10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37;p52"/>
            <p:cNvSpPr/>
            <p:nvPr/>
          </p:nvSpPr>
          <p:spPr>
            <a:xfrm flipH="1">
              <a:off x="7483126" y="864316"/>
              <a:ext cx="547970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fill="none" extrusionOk="0">
                  <a:moveTo>
                    <a:pt x="1" y="1520"/>
                  </a:moveTo>
                  <a:lnTo>
                    <a:pt x="1" y="1"/>
                  </a:lnTo>
                  <a:lnTo>
                    <a:pt x="214016" y="1"/>
                  </a:lnTo>
                  <a:lnTo>
                    <a:pt x="214016" y="1520"/>
                  </a:lnTo>
                  <a:lnTo>
                    <a:pt x="1" y="15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38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1" y="5518"/>
                  </a:moveTo>
                  <a:lnTo>
                    <a:pt x="1" y="5518"/>
                  </a:lnTo>
                  <a:lnTo>
                    <a:pt x="1" y="5283"/>
                  </a:lnTo>
                  <a:lnTo>
                    <a:pt x="22" y="5054"/>
                  </a:lnTo>
                  <a:lnTo>
                    <a:pt x="87" y="4824"/>
                  </a:lnTo>
                  <a:lnTo>
                    <a:pt x="130" y="4600"/>
                  </a:lnTo>
                  <a:lnTo>
                    <a:pt x="217" y="4382"/>
                  </a:lnTo>
                  <a:lnTo>
                    <a:pt x="303" y="4163"/>
                  </a:lnTo>
                  <a:lnTo>
                    <a:pt x="411" y="3950"/>
                  </a:lnTo>
                  <a:lnTo>
                    <a:pt x="541" y="3742"/>
                  </a:lnTo>
                  <a:lnTo>
                    <a:pt x="692" y="3535"/>
                  </a:lnTo>
                  <a:lnTo>
                    <a:pt x="843" y="3333"/>
                  </a:lnTo>
                  <a:lnTo>
                    <a:pt x="1016" y="3136"/>
                  </a:lnTo>
                  <a:lnTo>
                    <a:pt x="1189" y="2939"/>
                  </a:lnTo>
                  <a:lnTo>
                    <a:pt x="1383" y="2754"/>
                  </a:lnTo>
                  <a:lnTo>
                    <a:pt x="1599" y="2568"/>
                  </a:lnTo>
                  <a:lnTo>
                    <a:pt x="1815" y="2382"/>
                  </a:lnTo>
                  <a:lnTo>
                    <a:pt x="2053" y="2207"/>
                  </a:lnTo>
                  <a:lnTo>
                    <a:pt x="2290" y="2033"/>
                  </a:lnTo>
                  <a:lnTo>
                    <a:pt x="2550" y="1863"/>
                  </a:lnTo>
                  <a:lnTo>
                    <a:pt x="2809" y="1699"/>
                  </a:lnTo>
                  <a:lnTo>
                    <a:pt x="3090" y="1541"/>
                  </a:lnTo>
                  <a:lnTo>
                    <a:pt x="3370" y="1388"/>
                  </a:lnTo>
                  <a:lnTo>
                    <a:pt x="3673" y="1235"/>
                  </a:lnTo>
                  <a:lnTo>
                    <a:pt x="3975" y="1093"/>
                  </a:lnTo>
                  <a:lnTo>
                    <a:pt x="4278" y="951"/>
                  </a:lnTo>
                  <a:lnTo>
                    <a:pt x="4602" y="814"/>
                  </a:lnTo>
                  <a:lnTo>
                    <a:pt x="4926" y="683"/>
                  </a:lnTo>
                  <a:lnTo>
                    <a:pt x="5271" y="558"/>
                  </a:lnTo>
                  <a:lnTo>
                    <a:pt x="5595" y="432"/>
                  </a:lnTo>
                  <a:lnTo>
                    <a:pt x="5962" y="317"/>
                  </a:lnTo>
                  <a:lnTo>
                    <a:pt x="6308" y="208"/>
                  </a:lnTo>
                  <a:lnTo>
                    <a:pt x="6675" y="99"/>
                  </a:lnTo>
                  <a:lnTo>
                    <a:pt x="7042" y="0"/>
                  </a:lnTo>
                  <a:lnTo>
                    <a:pt x="7042" y="11035"/>
                  </a:lnTo>
                  <a:lnTo>
                    <a:pt x="7042" y="11035"/>
                  </a:lnTo>
                  <a:lnTo>
                    <a:pt x="6675" y="10932"/>
                  </a:lnTo>
                  <a:lnTo>
                    <a:pt x="6308" y="10828"/>
                  </a:lnTo>
                  <a:lnTo>
                    <a:pt x="5962" y="10719"/>
                  </a:lnTo>
                  <a:lnTo>
                    <a:pt x="5595" y="10598"/>
                  </a:lnTo>
                  <a:lnTo>
                    <a:pt x="5271" y="10478"/>
                  </a:lnTo>
                  <a:lnTo>
                    <a:pt x="4926" y="10353"/>
                  </a:lnTo>
                  <a:lnTo>
                    <a:pt x="4602" y="10222"/>
                  </a:lnTo>
                  <a:lnTo>
                    <a:pt x="4278" y="10085"/>
                  </a:lnTo>
                  <a:lnTo>
                    <a:pt x="3975" y="9943"/>
                  </a:lnTo>
                  <a:lnTo>
                    <a:pt x="3673" y="9795"/>
                  </a:lnTo>
                  <a:lnTo>
                    <a:pt x="3370" y="9648"/>
                  </a:lnTo>
                  <a:lnTo>
                    <a:pt x="3090" y="9489"/>
                  </a:lnTo>
                  <a:lnTo>
                    <a:pt x="2809" y="9331"/>
                  </a:lnTo>
                  <a:lnTo>
                    <a:pt x="2550" y="9167"/>
                  </a:lnTo>
                  <a:lnTo>
                    <a:pt x="2290" y="8998"/>
                  </a:lnTo>
                  <a:lnTo>
                    <a:pt x="2053" y="8828"/>
                  </a:lnTo>
                  <a:lnTo>
                    <a:pt x="1815" y="8648"/>
                  </a:lnTo>
                  <a:lnTo>
                    <a:pt x="1599" y="8468"/>
                  </a:lnTo>
                  <a:lnTo>
                    <a:pt x="1383" y="8282"/>
                  </a:lnTo>
                  <a:lnTo>
                    <a:pt x="1189" y="8091"/>
                  </a:lnTo>
                  <a:lnTo>
                    <a:pt x="1016" y="7900"/>
                  </a:lnTo>
                  <a:lnTo>
                    <a:pt x="843" y="7698"/>
                  </a:lnTo>
                  <a:lnTo>
                    <a:pt x="692" y="7496"/>
                  </a:lnTo>
                  <a:lnTo>
                    <a:pt x="541" y="7293"/>
                  </a:lnTo>
                  <a:lnTo>
                    <a:pt x="411" y="7080"/>
                  </a:lnTo>
                  <a:lnTo>
                    <a:pt x="303" y="6867"/>
                  </a:lnTo>
                  <a:lnTo>
                    <a:pt x="217" y="6654"/>
                  </a:lnTo>
                  <a:lnTo>
                    <a:pt x="130" y="6430"/>
                  </a:lnTo>
                  <a:lnTo>
                    <a:pt x="87" y="6206"/>
                  </a:lnTo>
                  <a:lnTo>
                    <a:pt x="22" y="5982"/>
                  </a:lnTo>
                  <a:lnTo>
                    <a:pt x="1" y="5747"/>
                  </a:lnTo>
                  <a:lnTo>
                    <a:pt x="1" y="5518"/>
                  </a:lnTo>
                  <a:lnTo>
                    <a:pt x="1" y="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39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38962"/>
                  </a:moveTo>
                  <a:lnTo>
                    <a:pt x="0" y="771"/>
                  </a:lnTo>
                  <a:lnTo>
                    <a:pt x="5486" y="1"/>
                  </a:lnTo>
                  <a:lnTo>
                    <a:pt x="5486" y="38192"/>
                  </a:lnTo>
                  <a:lnTo>
                    <a:pt x="0" y="389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40;p52"/>
            <p:cNvSpPr/>
            <p:nvPr/>
          </p:nvSpPr>
          <p:spPr>
            <a:xfrm flipH="1">
              <a:off x="7370634" y="1561717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41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extrusionOk="0">
                  <a:moveTo>
                    <a:pt x="5486" y="1"/>
                  </a:moveTo>
                  <a:lnTo>
                    <a:pt x="0" y="771"/>
                  </a:ln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42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771"/>
                  </a:move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lnTo>
                    <a:pt x="0" y="7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43;p52"/>
            <p:cNvSpPr/>
            <p:nvPr/>
          </p:nvSpPr>
          <p:spPr>
            <a:xfrm flipH="1">
              <a:off x="7370634" y="1199275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44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extrusionOk="0">
                  <a:moveTo>
                    <a:pt x="7042" y="0"/>
                  </a:move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45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7042" y="0"/>
                  </a:moveTo>
                  <a:lnTo>
                    <a:pt x="7042" y="0"/>
                  </a:ln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46;p52"/>
            <p:cNvSpPr/>
            <p:nvPr/>
          </p:nvSpPr>
          <p:spPr>
            <a:xfrm flipH="1">
              <a:off x="7356588" y="985323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47;p52"/>
            <p:cNvSpPr/>
            <p:nvPr/>
          </p:nvSpPr>
          <p:spPr>
            <a:xfrm flipH="1">
              <a:off x="7483126" y="832175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48;p52"/>
            <p:cNvSpPr/>
            <p:nvPr/>
          </p:nvSpPr>
          <p:spPr>
            <a:xfrm flipH="1">
              <a:off x="7483126" y="8655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49;p52"/>
            <p:cNvSpPr/>
            <p:nvPr/>
          </p:nvSpPr>
          <p:spPr>
            <a:xfrm flipH="1">
              <a:off x="7483126" y="8964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3783;p52"/>
          <p:cNvGrpSpPr/>
          <p:nvPr/>
        </p:nvGrpSpPr>
        <p:grpSpPr>
          <a:xfrm>
            <a:off x="1164512" y="2494788"/>
            <a:ext cx="831962" cy="1037902"/>
            <a:chOff x="7352329" y="2052802"/>
            <a:chExt cx="831962" cy="1037902"/>
          </a:xfrm>
        </p:grpSpPr>
        <p:grpSp>
          <p:nvGrpSpPr>
            <p:cNvPr id="49" name="Google Shape;3784;p52"/>
            <p:cNvGrpSpPr/>
            <p:nvPr/>
          </p:nvGrpSpPr>
          <p:grpSpPr>
            <a:xfrm>
              <a:off x="7352329" y="2052802"/>
              <a:ext cx="831962" cy="1037902"/>
              <a:chOff x="2714557" y="1357050"/>
              <a:chExt cx="2191680" cy="2734200"/>
            </a:xfrm>
          </p:grpSpPr>
          <p:sp>
            <p:nvSpPr>
              <p:cNvPr id="53" name="Google Shape;3785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786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7107" y="19175"/>
                    </a:lnTo>
                    <a:lnTo>
                      <a:pt x="247107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lnTo>
                      <a:pt x="247107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787;p52"/>
              <p:cNvSpPr/>
              <p:nvPr/>
            </p:nvSpPr>
            <p:spPr>
              <a:xfrm flipH="1">
                <a:off x="4693803" y="14103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788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extrusionOk="0">
                    <a:moveTo>
                      <a:pt x="166798" y="2126"/>
                    </a:moveTo>
                    <a:lnTo>
                      <a:pt x="166798" y="8201"/>
                    </a:lnTo>
                    <a:lnTo>
                      <a:pt x="8425" y="8201"/>
                    </a:lnTo>
                    <a:lnTo>
                      <a:pt x="8425" y="2126"/>
                    </a:lnTo>
                    <a:close/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789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790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fill="none" extrusionOk="0">
                    <a:moveTo>
                      <a:pt x="1" y="6075"/>
                    </a:moveTo>
                    <a:lnTo>
                      <a:pt x="1" y="0"/>
                    </a:lnTo>
                    <a:lnTo>
                      <a:pt x="158374" y="0"/>
                    </a:lnTo>
                    <a:lnTo>
                      <a:pt x="158374" y="6075"/>
                    </a:lnTo>
                    <a:lnTo>
                      <a:pt x="1" y="60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791;p52"/>
              <p:cNvSpPr/>
              <p:nvPr/>
            </p:nvSpPr>
            <p:spPr>
              <a:xfrm flipH="1">
                <a:off x="4527134" y="251462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792;p52"/>
              <p:cNvSpPr/>
              <p:nvPr/>
            </p:nvSpPr>
            <p:spPr>
              <a:xfrm flipH="1">
                <a:off x="3104580" y="1863325"/>
                <a:ext cx="1443538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055" extrusionOk="0">
                    <a:moveTo>
                      <a:pt x="0" y="0"/>
                    </a:moveTo>
                    <a:lnTo>
                      <a:pt x="0" y="1054"/>
                    </a:lnTo>
                    <a:lnTo>
                      <a:pt x="214016" y="1054"/>
                    </a:lnTo>
                    <a:lnTo>
                      <a:pt x="214016" y="0"/>
                    </a:lnTo>
                    <a:close/>
                  </a:path>
                </a:pathLst>
              </a:custGeom>
              <a:solidFill>
                <a:srgbClr val="FFCC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793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extrusionOk="0">
                    <a:moveTo>
                      <a:pt x="0" y="1"/>
                    </a:moveTo>
                    <a:lnTo>
                      <a:pt x="0" y="1520"/>
                    </a:lnTo>
                    <a:lnTo>
                      <a:pt x="214016" y="1520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794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795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extrusionOk="0">
                    <a:moveTo>
                      <a:pt x="1" y="0"/>
                    </a:moveTo>
                    <a:lnTo>
                      <a:pt x="1" y="6075"/>
                    </a:lnTo>
                    <a:lnTo>
                      <a:pt x="158374" y="6075"/>
                    </a:lnTo>
                    <a:lnTo>
                      <a:pt x="158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796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extrusionOk="0">
                    <a:moveTo>
                      <a:pt x="214599" y="19662"/>
                    </a:moveTo>
                    <a:lnTo>
                      <a:pt x="214599" y="29992"/>
                    </a:lnTo>
                    <a:lnTo>
                      <a:pt x="39378" y="29992"/>
                    </a:lnTo>
                    <a:lnTo>
                      <a:pt x="39378" y="19662"/>
                    </a:lnTo>
                    <a:close/>
                    <a:moveTo>
                      <a:pt x="308128" y="1"/>
                    </a:move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797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1"/>
                    </a:moveTo>
                    <a:lnTo>
                      <a:pt x="308128" y="1"/>
                    </a:ln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798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0331"/>
                    </a:moveTo>
                    <a:lnTo>
                      <a:pt x="1" y="1"/>
                    </a:lnTo>
                    <a:lnTo>
                      <a:pt x="175222" y="1"/>
                    </a:lnTo>
                    <a:lnTo>
                      <a:pt x="175222" y="10331"/>
                    </a:lnTo>
                    <a:lnTo>
                      <a:pt x="1" y="103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799;p52"/>
              <p:cNvSpPr/>
              <p:nvPr/>
            </p:nvSpPr>
            <p:spPr>
              <a:xfrm flipH="1">
                <a:off x="4583954" y="25679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800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extrusionOk="0">
                    <a:moveTo>
                      <a:pt x="267110" y="13215"/>
                    </a:moveTo>
                    <a:lnTo>
                      <a:pt x="267110" y="14477"/>
                    </a:lnTo>
                    <a:lnTo>
                      <a:pt x="53094" y="14477"/>
                    </a:lnTo>
                    <a:lnTo>
                      <a:pt x="53094" y="13215"/>
                    </a:lnTo>
                    <a:close/>
                    <a:moveTo>
                      <a:pt x="267110" y="16602"/>
                    </a:moveTo>
                    <a:lnTo>
                      <a:pt x="267110" y="18121"/>
                    </a:lnTo>
                    <a:lnTo>
                      <a:pt x="53094" y="18121"/>
                    </a:lnTo>
                    <a:lnTo>
                      <a:pt x="53094" y="16602"/>
                    </a:lnTo>
                    <a:close/>
                    <a:moveTo>
                      <a:pt x="267110" y="20251"/>
                    </a:moveTo>
                    <a:lnTo>
                      <a:pt x="267110" y="21305"/>
                    </a:lnTo>
                    <a:lnTo>
                      <a:pt x="53094" y="21305"/>
                    </a:lnTo>
                    <a:lnTo>
                      <a:pt x="53094" y="20251"/>
                    </a:lnTo>
                    <a:close/>
                    <a:moveTo>
                      <a:pt x="279552" y="2131"/>
                    </a:moveTo>
                    <a:lnTo>
                      <a:pt x="280502" y="2141"/>
                    </a:lnTo>
                    <a:lnTo>
                      <a:pt x="281452" y="2152"/>
                    </a:lnTo>
                    <a:lnTo>
                      <a:pt x="282381" y="2174"/>
                    </a:lnTo>
                    <a:lnTo>
                      <a:pt x="283310" y="2202"/>
                    </a:lnTo>
                    <a:lnTo>
                      <a:pt x="284239" y="2234"/>
                    </a:lnTo>
                    <a:lnTo>
                      <a:pt x="285146" y="2267"/>
                    </a:lnTo>
                    <a:lnTo>
                      <a:pt x="286075" y="2311"/>
                    </a:lnTo>
                    <a:lnTo>
                      <a:pt x="286982" y="2360"/>
                    </a:lnTo>
                    <a:lnTo>
                      <a:pt x="287868" y="2415"/>
                    </a:lnTo>
                    <a:lnTo>
                      <a:pt x="288775" y="2475"/>
                    </a:lnTo>
                    <a:lnTo>
                      <a:pt x="289661" y="2540"/>
                    </a:lnTo>
                    <a:lnTo>
                      <a:pt x="290546" y="2611"/>
                    </a:lnTo>
                    <a:lnTo>
                      <a:pt x="291410" y="2688"/>
                    </a:lnTo>
                    <a:lnTo>
                      <a:pt x="292274" y="2764"/>
                    </a:lnTo>
                    <a:lnTo>
                      <a:pt x="293138" y="2852"/>
                    </a:lnTo>
                    <a:lnTo>
                      <a:pt x="293981" y="2945"/>
                    </a:lnTo>
                    <a:lnTo>
                      <a:pt x="294823" y="3043"/>
                    </a:lnTo>
                    <a:lnTo>
                      <a:pt x="295644" y="3147"/>
                    </a:lnTo>
                    <a:lnTo>
                      <a:pt x="296465" y="3250"/>
                    </a:lnTo>
                    <a:lnTo>
                      <a:pt x="297264" y="3365"/>
                    </a:lnTo>
                    <a:lnTo>
                      <a:pt x="298063" y="3485"/>
                    </a:lnTo>
                    <a:lnTo>
                      <a:pt x="298862" y="3606"/>
                    </a:lnTo>
                    <a:lnTo>
                      <a:pt x="299640" y="3731"/>
                    </a:lnTo>
                    <a:lnTo>
                      <a:pt x="300396" y="3868"/>
                    </a:lnTo>
                    <a:lnTo>
                      <a:pt x="301152" y="4004"/>
                    </a:lnTo>
                    <a:lnTo>
                      <a:pt x="301908" y="4146"/>
                    </a:lnTo>
                    <a:lnTo>
                      <a:pt x="302621" y="4294"/>
                    </a:lnTo>
                    <a:lnTo>
                      <a:pt x="303355" y="4447"/>
                    </a:lnTo>
                    <a:lnTo>
                      <a:pt x="304046" y="4605"/>
                    </a:lnTo>
                    <a:lnTo>
                      <a:pt x="304737" y="4769"/>
                    </a:lnTo>
                    <a:lnTo>
                      <a:pt x="305429" y="4938"/>
                    </a:lnTo>
                    <a:lnTo>
                      <a:pt x="306077" y="5108"/>
                    </a:lnTo>
                    <a:lnTo>
                      <a:pt x="306725" y="5283"/>
                    </a:lnTo>
                    <a:lnTo>
                      <a:pt x="307351" y="5463"/>
                    </a:lnTo>
                    <a:lnTo>
                      <a:pt x="307956" y="5643"/>
                    </a:lnTo>
                    <a:lnTo>
                      <a:pt x="308539" y="5829"/>
                    </a:lnTo>
                    <a:lnTo>
                      <a:pt x="309101" y="6015"/>
                    </a:lnTo>
                    <a:lnTo>
                      <a:pt x="309641" y="6206"/>
                    </a:lnTo>
                    <a:lnTo>
                      <a:pt x="310181" y="6403"/>
                    </a:lnTo>
                    <a:lnTo>
                      <a:pt x="310678" y="6599"/>
                    </a:lnTo>
                    <a:lnTo>
                      <a:pt x="311174" y="6796"/>
                    </a:lnTo>
                    <a:lnTo>
                      <a:pt x="311628" y="6998"/>
                    </a:lnTo>
                    <a:lnTo>
                      <a:pt x="312082" y="7206"/>
                    </a:lnTo>
                    <a:lnTo>
                      <a:pt x="312514" y="7408"/>
                    </a:lnTo>
                    <a:lnTo>
                      <a:pt x="312902" y="7621"/>
                    </a:lnTo>
                    <a:lnTo>
                      <a:pt x="313291" y="7834"/>
                    </a:lnTo>
                    <a:lnTo>
                      <a:pt x="313658" y="8047"/>
                    </a:lnTo>
                    <a:lnTo>
                      <a:pt x="314004" y="8260"/>
                    </a:lnTo>
                    <a:lnTo>
                      <a:pt x="314328" y="8478"/>
                    </a:lnTo>
                    <a:lnTo>
                      <a:pt x="314609" y="8702"/>
                    </a:lnTo>
                    <a:lnTo>
                      <a:pt x="314890" y="8926"/>
                    </a:lnTo>
                    <a:lnTo>
                      <a:pt x="315149" y="9150"/>
                    </a:lnTo>
                    <a:lnTo>
                      <a:pt x="315386" y="9374"/>
                    </a:lnTo>
                    <a:lnTo>
                      <a:pt x="315602" y="9604"/>
                    </a:lnTo>
                    <a:lnTo>
                      <a:pt x="315797" y="9833"/>
                    </a:lnTo>
                    <a:lnTo>
                      <a:pt x="315970" y="10063"/>
                    </a:lnTo>
                    <a:lnTo>
                      <a:pt x="316121" y="10298"/>
                    </a:lnTo>
                    <a:lnTo>
                      <a:pt x="316229" y="10527"/>
                    </a:lnTo>
                    <a:lnTo>
                      <a:pt x="316337" y="10762"/>
                    </a:lnTo>
                    <a:lnTo>
                      <a:pt x="316423" y="11002"/>
                    </a:lnTo>
                    <a:lnTo>
                      <a:pt x="316466" y="11237"/>
                    </a:lnTo>
                    <a:lnTo>
                      <a:pt x="316510" y="11478"/>
                    </a:lnTo>
                    <a:lnTo>
                      <a:pt x="316531" y="11718"/>
                    </a:lnTo>
                    <a:lnTo>
                      <a:pt x="316510" y="11964"/>
                    </a:lnTo>
                    <a:lnTo>
                      <a:pt x="316466" y="12210"/>
                    </a:lnTo>
                    <a:lnTo>
                      <a:pt x="316402" y="12450"/>
                    </a:lnTo>
                    <a:lnTo>
                      <a:pt x="316315" y="12696"/>
                    </a:lnTo>
                    <a:lnTo>
                      <a:pt x="316207" y="12936"/>
                    </a:lnTo>
                    <a:lnTo>
                      <a:pt x="316078" y="13177"/>
                    </a:lnTo>
                    <a:lnTo>
                      <a:pt x="315926" y="13412"/>
                    </a:lnTo>
                    <a:lnTo>
                      <a:pt x="315754" y="13646"/>
                    </a:lnTo>
                    <a:lnTo>
                      <a:pt x="315559" y="13881"/>
                    </a:lnTo>
                    <a:lnTo>
                      <a:pt x="315322" y="14111"/>
                    </a:lnTo>
                    <a:lnTo>
                      <a:pt x="315084" y="14340"/>
                    </a:lnTo>
                    <a:lnTo>
                      <a:pt x="314803" y="14564"/>
                    </a:lnTo>
                    <a:lnTo>
                      <a:pt x="314522" y="14788"/>
                    </a:lnTo>
                    <a:lnTo>
                      <a:pt x="314220" y="15012"/>
                    </a:lnTo>
                    <a:lnTo>
                      <a:pt x="313896" y="15231"/>
                    </a:lnTo>
                    <a:lnTo>
                      <a:pt x="313529" y="15444"/>
                    </a:lnTo>
                    <a:lnTo>
                      <a:pt x="313162" y="15657"/>
                    </a:lnTo>
                    <a:lnTo>
                      <a:pt x="312773" y="15870"/>
                    </a:lnTo>
                    <a:lnTo>
                      <a:pt x="312362" y="16077"/>
                    </a:lnTo>
                    <a:lnTo>
                      <a:pt x="311930" y="16285"/>
                    </a:lnTo>
                    <a:lnTo>
                      <a:pt x="311498" y="16487"/>
                    </a:lnTo>
                    <a:lnTo>
                      <a:pt x="311023" y="16684"/>
                    </a:lnTo>
                    <a:lnTo>
                      <a:pt x="310548" y="16880"/>
                    </a:lnTo>
                    <a:lnTo>
                      <a:pt x="310030" y="17077"/>
                    </a:lnTo>
                    <a:lnTo>
                      <a:pt x="309511" y="17263"/>
                    </a:lnTo>
                    <a:lnTo>
                      <a:pt x="308971" y="17449"/>
                    </a:lnTo>
                    <a:lnTo>
                      <a:pt x="308431" y="17634"/>
                    </a:lnTo>
                    <a:lnTo>
                      <a:pt x="307848" y="17815"/>
                    </a:lnTo>
                    <a:lnTo>
                      <a:pt x="307265" y="17989"/>
                    </a:lnTo>
                    <a:lnTo>
                      <a:pt x="306660" y="18164"/>
                    </a:lnTo>
                    <a:lnTo>
                      <a:pt x="306034" y="18328"/>
                    </a:lnTo>
                    <a:lnTo>
                      <a:pt x="305407" y="18498"/>
                    </a:lnTo>
                    <a:lnTo>
                      <a:pt x="304759" y="18656"/>
                    </a:lnTo>
                    <a:lnTo>
                      <a:pt x="304089" y="18814"/>
                    </a:lnTo>
                    <a:lnTo>
                      <a:pt x="303398" y="18967"/>
                    </a:lnTo>
                    <a:lnTo>
                      <a:pt x="302707" y="19115"/>
                    </a:lnTo>
                    <a:lnTo>
                      <a:pt x="301994" y="19257"/>
                    </a:lnTo>
                    <a:lnTo>
                      <a:pt x="301281" y="19399"/>
                    </a:lnTo>
                    <a:lnTo>
                      <a:pt x="300547" y="19535"/>
                    </a:lnTo>
                    <a:lnTo>
                      <a:pt x="299791" y="19667"/>
                    </a:lnTo>
                    <a:lnTo>
                      <a:pt x="299035" y="19792"/>
                    </a:lnTo>
                    <a:lnTo>
                      <a:pt x="298257" y="19918"/>
                    </a:lnTo>
                    <a:lnTo>
                      <a:pt x="297458" y="20033"/>
                    </a:lnTo>
                    <a:lnTo>
                      <a:pt x="296659" y="20147"/>
                    </a:lnTo>
                    <a:lnTo>
                      <a:pt x="295860" y="20257"/>
                    </a:lnTo>
                    <a:lnTo>
                      <a:pt x="295039" y="20360"/>
                    </a:lnTo>
                    <a:lnTo>
                      <a:pt x="294197" y="20459"/>
                    </a:lnTo>
                    <a:lnTo>
                      <a:pt x="293354" y="20552"/>
                    </a:lnTo>
                    <a:lnTo>
                      <a:pt x="292490" y="20639"/>
                    </a:lnTo>
                    <a:lnTo>
                      <a:pt x="291626" y="20726"/>
                    </a:lnTo>
                    <a:lnTo>
                      <a:pt x="290762" y="20803"/>
                    </a:lnTo>
                    <a:lnTo>
                      <a:pt x="289877" y="20874"/>
                    </a:lnTo>
                    <a:lnTo>
                      <a:pt x="288969" y="20945"/>
                    </a:lnTo>
                    <a:lnTo>
                      <a:pt x="288084" y="21005"/>
                    </a:lnTo>
                    <a:lnTo>
                      <a:pt x="287155" y="21060"/>
                    </a:lnTo>
                    <a:lnTo>
                      <a:pt x="286248" y="21114"/>
                    </a:lnTo>
                    <a:lnTo>
                      <a:pt x="285319" y="21158"/>
                    </a:lnTo>
                    <a:lnTo>
                      <a:pt x="284368" y="21196"/>
                    </a:lnTo>
                    <a:lnTo>
                      <a:pt x="283440" y="21229"/>
                    </a:lnTo>
                    <a:lnTo>
                      <a:pt x="282489" y="21256"/>
                    </a:lnTo>
                    <a:lnTo>
                      <a:pt x="281517" y="21278"/>
                    </a:lnTo>
                    <a:lnTo>
                      <a:pt x="280567" y="21295"/>
                    </a:lnTo>
                    <a:lnTo>
                      <a:pt x="279595" y="21305"/>
                    </a:lnTo>
                    <a:lnTo>
                      <a:pt x="275512" y="21305"/>
                    </a:lnTo>
                    <a:lnTo>
                      <a:pt x="275512" y="11090"/>
                    </a:lnTo>
                    <a:lnTo>
                      <a:pt x="44692" y="11090"/>
                    </a:lnTo>
                    <a:lnTo>
                      <a:pt x="44692" y="21305"/>
                    </a:lnTo>
                    <a:lnTo>
                      <a:pt x="31494" y="21305"/>
                    </a:lnTo>
                    <a:lnTo>
                      <a:pt x="31494" y="2131"/>
                    </a:lnTo>
                    <a:close/>
                    <a:moveTo>
                      <a:pt x="316531" y="29352"/>
                    </a:moveTo>
                    <a:lnTo>
                      <a:pt x="316531" y="40387"/>
                    </a:lnTo>
                    <a:lnTo>
                      <a:pt x="316164" y="40284"/>
                    </a:lnTo>
                    <a:lnTo>
                      <a:pt x="315797" y="40180"/>
                    </a:lnTo>
                    <a:lnTo>
                      <a:pt x="315451" y="40071"/>
                    </a:lnTo>
                    <a:lnTo>
                      <a:pt x="315084" y="39950"/>
                    </a:lnTo>
                    <a:lnTo>
                      <a:pt x="314760" y="39830"/>
                    </a:lnTo>
                    <a:lnTo>
                      <a:pt x="314414" y="39705"/>
                    </a:lnTo>
                    <a:lnTo>
                      <a:pt x="314090" y="39574"/>
                    </a:lnTo>
                    <a:lnTo>
                      <a:pt x="313766" y="39437"/>
                    </a:lnTo>
                    <a:lnTo>
                      <a:pt x="313464" y="39295"/>
                    </a:lnTo>
                    <a:lnTo>
                      <a:pt x="313140" y="39147"/>
                    </a:lnTo>
                    <a:lnTo>
                      <a:pt x="312859" y="39000"/>
                    </a:lnTo>
                    <a:lnTo>
                      <a:pt x="312578" y="38841"/>
                    </a:lnTo>
                    <a:lnTo>
                      <a:pt x="312298" y="38683"/>
                    </a:lnTo>
                    <a:lnTo>
                      <a:pt x="312038" y="38519"/>
                    </a:lnTo>
                    <a:lnTo>
                      <a:pt x="311779" y="38350"/>
                    </a:lnTo>
                    <a:lnTo>
                      <a:pt x="311542" y="38180"/>
                    </a:lnTo>
                    <a:lnTo>
                      <a:pt x="311304" y="38000"/>
                    </a:lnTo>
                    <a:lnTo>
                      <a:pt x="311088" y="37820"/>
                    </a:lnTo>
                    <a:lnTo>
                      <a:pt x="310872" y="37634"/>
                    </a:lnTo>
                    <a:lnTo>
                      <a:pt x="310678" y="37443"/>
                    </a:lnTo>
                    <a:lnTo>
                      <a:pt x="310505" y="37252"/>
                    </a:lnTo>
                    <a:lnTo>
                      <a:pt x="310332" y="37050"/>
                    </a:lnTo>
                    <a:lnTo>
                      <a:pt x="310181" y="36848"/>
                    </a:lnTo>
                    <a:lnTo>
                      <a:pt x="310030" y="36645"/>
                    </a:lnTo>
                    <a:lnTo>
                      <a:pt x="309900" y="36432"/>
                    </a:lnTo>
                    <a:lnTo>
                      <a:pt x="309792" y="36219"/>
                    </a:lnTo>
                    <a:lnTo>
                      <a:pt x="309706" y="36006"/>
                    </a:lnTo>
                    <a:lnTo>
                      <a:pt x="309619" y="35782"/>
                    </a:lnTo>
                    <a:lnTo>
                      <a:pt x="309576" y="35558"/>
                    </a:lnTo>
                    <a:lnTo>
                      <a:pt x="309511" y="35334"/>
                    </a:lnTo>
                    <a:lnTo>
                      <a:pt x="309490" y="35099"/>
                    </a:lnTo>
                    <a:lnTo>
                      <a:pt x="309490" y="34870"/>
                    </a:lnTo>
                    <a:lnTo>
                      <a:pt x="309490" y="34635"/>
                    </a:lnTo>
                    <a:lnTo>
                      <a:pt x="309511" y="34406"/>
                    </a:lnTo>
                    <a:lnTo>
                      <a:pt x="309576" y="34176"/>
                    </a:lnTo>
                    <a:lnTo>
                      <a:pt x="309619" y="33952"/>
                    </a:lnTo>
                    <a:lnTo>
                      <a:pt x="309706" y="33734"/>
                    </a:lnTo>
                    <a:lnTo>
                      <a:pt x="309792" y="33515"/>
                    </a:lnTo>
                    <a:lnTo>
                      <a:pt x="309900" y="33302"/>
                    </a:lnTo>
                    <a:lnTo>
                      <a:pt x="310030" y="33094"/>
                    </a:lnTo>
                    <a:lnTo>
                      <a:pt x="310181" y="32887"/>
                    </a:lnTo>
                    <a:lnTo>
                      <a:pt x="310332" y="32685"/>
                    </a:lnTo>
                    <a:lnTo>
                      <a:pt x="310505" y="32488"/>
                    </a:lnTo>
                    <a:lnTo>
                      <a:pt x="310678" y="32291"/>
                    </a:lnTo>
                    <a:lnTo>
                      <a:pt x="310872" y="32106"/>
                    </a:lnTo>
                    <a:lnTo>
                      <a:pt x="311088" y="31920"/>
                    </a:lnTo>
                    <a:lnTo>
                      <a:pt x="311304" y="31734"/>
                    </a:lnTo>
                    <a:lnTo>
                      <a:pt x="311542" y="31559"/>
                    </a:lnTo>
                    <a:lnTo>
                      <a:pt x="311779" y="31385"/>
                    </a:lnTo>
                    <a:lnTo>
                      <a:pt x="312038" y="31215"/>
                    </a:lnTo>
                    <a:lnTo>
                      <a:pt x="312298" y="31051"/>
                    </a:lnTo>
                    <a:lnTo>
                      <a:pt x="312578" y="30893"/>
                    </a:lnTo>
                    <a:lnTo>
                      <a:pt x="312859" y="30740"/>
                    </a:lnTo>
                    <a:lnTo>
                      <a:pt x="313140" y="30587"/>
                    </a:lnTo>
                    <a:lnTo>
                      <a:pt x="313464" y="30445"/>
                    </a:lnTo>
                    <a:lnTo>
                      <a:pt x="313766" y="30303"/>
                    </a:lnTo>
                    <a:lnTo>
                      <a:pt x="314090" y="30166"/>
                    </a:lnTo>
                    <a:lnTo>
                      <a:pt x="314414" y="30035"/>
                    </a:lnTo>
                    <a:lnTo>
                      <a:pt x="314760" y="29910"/>
                    </a:lnTo>
                    <a:lnTo>
                      <a:pt x="315084" y="29784"/>
                    </a:lnTo>
                    <a:lnTo>
                      <a:pt x="315451" y="29669"/>
                    </a:lnTo>
                    <a:lnTo>
                      <a:pt x="315797" y="29560"/>
                    </a:lnTo>
                    <a:lnTo>
                      <a:pt x="316164" y="29451"/>
                    </a:lnTo>
                    <a:lnTo>
                      <a:pt x="316531" y="29352"/>
                    </a:lnTo>
                    <a:close/>
                    <a:moveTo>
                      <a:pt x="316531" y="51128"/>
                    </a:moveTo>
                    <a:lnTo>
                      <a:pt x="316531" y="89319"/>
                    </a:lnTo>
                    <a:lnTo>
                      <a:pt x="311045" y="90089"/>
                    </a:lnTo>
                    <a:lnTo>
                      <a:pt x="311045" y="51898"/>
                    </a:lnTo>
                    <a:lnTo>
                      <a:pt x="316531" y="51128"/>
                    </a:lnTo>
                    <a:close/>
                    <a:moveTo>
                      <a:pt x="316531" y="18443"/>
                    </a:moveTo>
                    <a:lnTo>
                      <a:pt x="316531" y="26757"/>
                    </a:lnTo>
                    <a:lnTo>
                      <a:pt x="316099" y="26807"/>
                    </a:lnTo>
                    <a:lnTo>
                      <a:pt x="315667" y="26861"/>
                    </a:lnTo>
                    <a:lnTo>
                      <a:pt x="314846" y="26981"/>
                    </a:lnTo>
                    <a:lnTo>
                      <a:pt x="314026" y="27113"/>
                    </a:lnTo>
                    <a:lnTo>
                      <a:pt x="313248" y="27255"/>
                    </a:lnTo>
                    <a:lnTo>
                      <a:pt x="312470" y="27408"/>
                    </a:lnTo>
                    <a:lnTo>
                      <a:pt x="311714" y="27571"/>
                    </a:lnTo>
                    <a:lnTo>
                      <a:pt x="310980" y="27746"/>
                    </a:lnTo>
                    <a:lnTo>
                      <a:pt x="310267" y="27932"/>
                    </a:lnTo>
                    <a:lnTo>
                      <a:pt x="309576" y="28129"/>
                    </a:lnTo>
                    <a:lnTo>
                      <a:pt x="308906" y="28336"/>
                    </a:lnTo>
                    <a:lnTo>
                      <a:pt x="308258" y="28555"/>
                    </a:lnTo>
                    <a:lnTo>
                      <a:pt x="307632" y="28779"/>
                    </a:lnTo>
                    <a:lnTo>
                      <a:pt x="307027" y="29014"/>
                    </a:lnTo>
                    <a:lnTo>
                      <a:pt x="306444" y="29259"/>
                    </a:lnTo>
                    <a:lnTo>
                      <a:pt x="305904" y="29511"/>
                    </a:lnTo>
                    <a:lnTo>
                      <a:pt x="305385" y="29773"/>
                    </a:lnTo>
                    <a:lnTo>
                      <a:pt x="304889" y="30046"/>
                    </a:lnTo>
                    <a:lnTo>
                      <a:pt x="304413" y="30319"/>
                    </a:lnTo>
                    <a:lnTo>
                      <a:pt x="303960" y="30609"/>
                    </a:lnTo>
                    <a:lnTo>
                      <a:pt x="303549" y="30898"/>
                    </a:lnTo>
                    <a:lnTo>
                      <a:pt x="303182" y="31199"/>
                    </a:lnTo>
                    <a:lnTo>
                      <a:pt x="302815" y="31505"/>
                    </a:lnTo>
                    <a:lnTo>
                      <a:pt x="302491" y="31816"/>
                    </a:lnTo>
                    <a:lnTo>
                      <a:pt x="302210" y="32133"/>
                    </a:lnTo>
                    <a:lnTo>
                      <a:pt x="301951" y="32461"/>
                    </a:lnTo>
                    <a:lnTo>
                      <a:pt x="301713" y="32789"/>
                    </a:lnTo>
                    <a:lnTo>
                      <a:pt x="301519" y="33122"/>
                    </a:lnTo>
                    <a:lnTo>
                      <a:pt x="301368" y="33466"/>
                    </a:lnTo>
                    <a:lnTo>
                      <a:pt x="301238" y="33810"/>
                    </a:lnTo>
                    <a:lnTo>
                      <a:pt x="301152" y="34160"/>
                    </a:lnTo>
                    <a:lnTo>
                      <a:pt x="301087" y="34509"/>
                    </a:lnTo>
                    <a:lnTo>
                      <a:pt x="301065" y="34870"/>
                    </a:lnTo>
                    <a:lnTo>
                      <a:pt x="301087" y="35225"/>
                    </a:lnTo>
                    <a:lnTo>
                      <a:pt x="301152" y="35580"/>
                    </a:lnTo>
                    <a:lnTo>
                      <a:pt x="301238" y="35924"/>
                    </a:lnTo>
                    <a:lnTo>
                      <a:pt x="301368" y="36274"/>
                    </a:lnTo>
                    <a:lnTo>
                      <a:pt x="301519" y="36613"/>
                    </a:lnTo>
                    <a:lnTo>
                      <a:pt x="301713" y="36946"/>
                    </a:lnTo>
                    <a:lnTo>
                      <a:pt x="301951" y="37279"/>
                    </a:lnTo>
                    <a:lnTo>
                      <a:pt x="302210" y="37601"/>
                    </a:lnTo>
                    <a:lnTo>
                      <a:pt x="302491" y="37918"/>
                    </a:lnTo>
                    <a:lnTo>
                      <a:pt x="302815" y="38235"/>
                    </a:lnTo>
                    <a:lnTo>
                      <a:pt x="303182" y="38541"/>
                    </a:lnTo>
                    <a:lnTo>
                      <a:pt x="303549" y="38836"/>
                    </a:lnTo>
                    <a:lnTo>
                      <a:pt x="303960" y="39131"/>
                    </a:lnTo>
                    <a:lnTo>
                      <a:pt x="304413" y="39415"/>
                    </a:lnTo>
                    <a:lnTo>
                      <a:pt x="304889" y="39694"/>
                    </a:lnTo>
                    <a:lnTo>
                      <a:pt x="305385" y="39961"/>
                    </a:lnTo>
                    <a:lnTo>
                      <a:pt x="305904" y="40224"/>
                    </a:lnTo>
                    <a:lnTo>
                      <a:pt x="306444" y="40480"/>
                    </a:lnTo>
                    <a:lnTo>
                      <a:pt x="307027" y="40726"/>
                    </a:lnTo>
                    <a:lnTo>
                      <a:pt x="307632" y="40961"/>
                    </a:lnTo>
                    <a:lnTo>
                      <a:pt x="308258" y="41185"/>
                    </a:lnTo>
                    <a:lnTo>
                      <a:pt x="308906" y="41404"/>
                    </a:lnTo>
                    <a:lnTo>
                      <a:pt x="309576" y="41611"/>
                    </a:lnTo>
                    <a:lnTo>
                      <a:pt x="310267" y="41808"/>
                    </a:lnTo>
                    <a:lnTo>
                      <a:pt x="310980" y="41994"/>
                    </a:lnTo>
                    <a:lnTo>
                      <a:pt x="311714" y="42168"/>
                    </a:lnTo>
                    <a:lnTo>
                      <a:pt x="312470" y="42332"/>
                    </a:lnTo>
                    <a:lnTo>
                      <a:pt x="313248" y="42485"/>
                    </a:lnTo>
                    <a:lnTo>
                      <a:pt x="314026" y="42627"/>
                    </a:lnTo>
                    <a:lnTo>
                      <a:pt x="314846" y="42758"/>
                    </a:lnTo>
                    <a:lnTo>
                      <a:pt x="315667" y="42879"/>
                    </a:lnTo>
                    <a:lnTo>
                      <a:pt x="316099" y="42933"/>
                    </a:lnTo>
                    <a:lnTo>
                      <a:pt x="316531" y="42982"/>
                    </a:lnTo>
                    <a:lnTo>
                      <a:pt x="316531" y="48697"/>
                    </a:lnTo>
                    <a:lnTo>
                      <a:pt x="302621" y="50652"/>
                    </a:lnTo>
                    <a:lnTo>
                      <a:pt x="302621" y="93706"/>
                    </a:lnTo>
                    <a:lnTo>
                      <a:pt x="316531" y="91755"/>
                    </a:lnTo>
                    <a:lnTo>
                      <a:pt x="316531" y="97847"/>
                    </a:lnTo>
                    <a:lnTo>
                      <a:pt x="316510" y="98087"/>
                    </a:lnTo>
                    <a:lnTo>
                      <a:pt x="316466" y="98327"/>
                    </a:lnTo>
                    <a:lnTo>
                      <a:pt x="316423" y="98568"/>
                    </a:lnTo>
                    <a:lnTo>
                      <a:pt x="316337" y="98808"/>
                    </a:lnTo>
                    <a:lnTo>
                      <a:pt x="316229" y="99043"/>
                    </a:lnTo>
                    <a:lnTo>
                      <a:pt x="316099" y="99278"/>
                    </a:lnTo>
                    <a:lnTo>
                      <a:pt x="315948" y="99507"/>
                    </a:lnTo>
                    <a:lnTo>
                      <a:pt x="315775" y="99737"/>
                    </a:lnTo>
                    <a:lnTo>
                      <a:pt x="315559" y="99966"/>
                    </a:lnTo>
                    <a:lnTo>
                      <a:pt x="315343" y="100190"/>
                    </a:lnTo>
                    <a:lnTo>
                      <a:pt x="315106" y="100414"/>
                    </a:lnTo>
                    <a:lnTo>
                      <a:pt x="314846" y="100638"/>
                    </a:lnTo>
                    <a:lnTo>
                      <a:pt x="314566" y="100857"/>
                    </a:lnTo>
                    <a:lnTo>
                      <a:pt x="314263" y="101075"/>
                    </a:lnTo>
                    <a:lnTo>
                      <a:pt x="313939" y="101288"/>
                    </a:lnTo>
                    <a:lnTo>
                      <a:pt x="313594" y="101501"/>
                    </a:lnTo>
                    <a:lnTo>
                      <a:pt x="313226" y="101709"/>
                    </a:lnTo>
                    <a:lnTo>
                      <a:pt x="312859" y="101917"/>
                    </a:lnTo>
                    <a:lnTo>
                      <a:pt x="312449" y="102119"/>
                    </a:lnTo>
                    <a:lnTo>
                      <a:pt x="312038" y="102321"/>
                    </a:lnTo>
                    <a:lnTo>
                      <a:pt x="311585" y="102517"/>
                    </a:lnTo>
                    <a:lnTo>
                      <a:pt x="311131" y="102714"/>
                    </a:lnTo>
                    <a:lnTo>
                      <a:pt x="310656" y="102905"/>
                    </a:lnTo>
                    <a:lnTo>
                      <a:pt x="310159" y="103097"/>
                    </a:lnTo>
                    <a:lnTo>
                      <a:pt x="309662" y="103282"/>
                    </a:lnTo>
                    <a:lnTo>
                      <a:pt x="309122" y="103463"/>
                    </a:lnTo>
                    <a:lnTo>
                      <a:pt x="308582" y="103643"/>
                    </a:lnTo>
                    <a:lnTo>
                      <a:pt x="308021" y="103818"/>
                    </a:lnTo>
                    <a:lnTo>
                      <a:pt x="307459" y="103992"/>
                    </a:lnTo>
                    <a:lnTo>
                      <a:pt x="306854" y="104162"/>
                    </a:lnTo>
                    <a:lnTo>
                      <a:pt x="306250" y="104326"/>
                    </a:lnTo>
                    <a:lnTo>
                      <a:pt x="305623" y="104490"/>
                    </a:lnTo>
                    <a:lnTo>
                      <a:pt x="304997" y="104643"/>
                    </a:lnTo>
                    <a:lnTo>
                      <a:pt x="304349" y="104796"/>
                    </a:lnTo>
                    <a:lnTo>
                      <a:pt x="303679" y="104948"/>
                    </a:lnTo>
                    <a:lnTo>
                      <a:pt x="302988" y="105096"/>
                    </a:lnTo>
                    <a:lnTo>
                      <a:pt x="302297" y="105233"/>
                    </a:lnTo>
                    <a:lnTo>
                      <a:pt x="301584" y="105375"/>
                    </a:lnTo>
                    <a:lnTo>
                      <a:pt x="300871" y="105506"/>
                    </a:lnTo>
                    <a:lnTo>
                      <a:pt x="300137" y="105637"/>
                    </a:lnTo>
                    <a:lnTo>
                      <a:pt x="299381" y="105757"/>
                    </a:lnTo>
                    <a:lnTo>
                      <a:pt x="298625" y="105877"/>
                    </a:lnTo>
                    <a:lnTo>
                      <a:pt x="297847" y="105997"/>
                    </a:lnTo>
                    <a:lnTo>
                      <a:pt x="297069" y="106107"/>
                    </a:lnTo>
                    <a:lnTo>
                      <a:pt x="296270" y="106210"/>
                    </a:lnTo>
                    <a:lnTo>
                      <a:pt x="295471" y="106314"/>
                    </a:lnTo>
                    <a:lnTo>
                      <a:pt x="294650" y="106413"/>
                    </a:lnTo>
                    <a:lnTo>
                      <a:pt x="293829" y="106500"/>
                    </a:lnTo>
                    <a:lnTo>
                      <a:pt x="292987" y="106587"/>
                    </a:lnTo>
                    <a:lnTo>
                      <a:pt x="292145" y="106669"/>
                    </a:lnTo>
                    <a:lnTo>
                      <a:pt x="291281" y="106746"/>
                    </a:lnTo>
                    <a:lnTo>
                      <a:pt x="290417" y="106817"/>
                    </a:lnTo>
                    <a:lnTo>
                      <a:pt x="289531" y="106882"/>
                    </a:lnTo>
                    <a:lnTo>
                      <a:pt x="288645" y="106942"/>
                    </a:lnTo>
                    <a:lnTo>
                      <a:pt x="287760" y="107003"/>
                    </a:lnTo>
                    <a:lnTo>
                      <a:pt x="286852" y="107052"/>
                    </a:lnTo>
                    <a:lnTo>
                      <a:pt x="285945" y="107095"/>
                    </a:lnTo>
                    <a:lnTo>
                      <a:pt x="285038" y="107134"/>
                    </a:lnTo>
                    <a:lnTo>
                      <a:pt x="284109" y="107166"/>
                    </a:lnTo>
                    <a:lnTo>
                      <a:pt x="283180" y="107194"/>
                    </a:lnTo>
                    <a:lnTo>
                      <a:pt x="282230" y="107216"/>
                    </a:lnTo>
                    <a:lnTo>
                      <a:pt x="281301" y="107227"/>
                    </a:lnTo>
                    <a:lnTo>
                      <a:pt x="280351" y="107237"/>
                    </a:lnTo>
                    <a:lnTo>
                      <a:pt x="279379" y="107243"/>
                    </a:lnTo>
                    <a:lnTo>
                      <a:pt x="8403" y="107243"/>
                    </a:lnTo>
                    <a:lnTo>
                      <a:pt x="8403" y="23436"/>
                    </a:lnTo>
                    <a:lnTo>
                      <a:pt x="278601" y="23436"/>
                    </a:lnTo>
                    <a:lnTo>
                      <a:pt x="280070" y="23431"/>
                    </a:lnTo>
                    <a:lnTo>
                      <a:pt x="281517" y="23414"/>
                    </a:lnTo>
                    <a:lnTo>
                      <a:pt x="282964" y="23381"/>
                    </a:lnTo>
                    <a:lnTo>
                      <a:pt x="284390" y="23343"/>
                    </a:lnTo>
                    <a:lnTo>
                      <a:pt x="285816" y="23294"/>
                    </a:lnTo>
                    <a:lnTo>
                      <a:pt x="287198" y="23234"/>
                    </a:lnTo>
                    <a:lnTo>
                      <a:pt x="288602" y="23163"/>
                    </a:lnTo>
                    <a:lnTo>
                      <a:pt x="289963" y="23081"/>
                    </a:lnTo>
                    <a:lnTo>
                      <a:pt x="291324" y="22988"/>
                    </a:lnTo>
                    <a:lnTo>
                      <a:pt x="292663" y="22884"/>
                    </a:lnTo>
                    <a:lnTo>
                      <a:pt x="293981" y="22775"/>
                    </a:lnTo>
                    <a:lnTo>
                      <a:pt x="295277" y="22649"/>
                    </a:lnTo>
                    <a:lnTo>
                      <a:pt x="296573" y="22518"/>
                    </a:lnTo>
                    <a:lnTo>
                      <a:pt x="297825" y="22376"/>
                    </a:lnTo>
                    <a:lnTo>
                      <a:pt x="299078" y="22229"/>
                    </a:lnTo>
                    <a:lnTo>
                      <a:pt x="300288" y="22070"/>
                    </a:lnTo>
                    <a:lnTo>
                      <a:pt x="301497" y="21901"/>
                    </a:lnTo>
                    <a:lnTo>
                      <a:pt x="302685" y="21726"/>
                    </a:lnTo>
                    <a:lnTo>
                      <a:pt x="303830" y="21540"/>
                    </a:lnTo>
                    <a:lnTo>
                      <a:pt x="304975" y="21349"/>
                    </a:lnTo>
                    <a:lnTo>
                      <a:pt x="306077" y="21147"/>
                    </a:lnTo>
                    <a:lnTo>
                      <a:pt x="307178" y="20939"/>
                    </a:lnTo>
                    <a:lnTo>
                      <a:pt x="308237" y="20721"/>
                    </a:lnTo>
                    <a:lnTo>
                      <a:pt x="309274" y="20497"/>
                    </a:lnTo>
                    <a:lnTo>
                      <a:pt x="310267" y="20262"/>
                    </a:lnTo>
                    <a:lnTo>
                      <a:pt x="311261" y="20022"/>
                    </a:lnTo>
                    <a:lnTo>
                      <a:pt x="312211" y="19776"/>
                    </a:lnTo>
                    <a:lnTo>
                      <a:pt x="313118" y="19525"/>
                    </a:lnTo>
                    <a:lnTo>
                      <a:pt x="314026" y="19262"/>
                    </a:lnTo>
                    <a:lnTo>
                      <a:pt x="314890" y="18995"/>
                    </a:lnTo>
                    <a:lnTo>
                      <a:pt x="315710" y="18721"/>
                    </a:lnTo>
                    <a:lnTo>
                      <a:pt x="316531" y="18443"/>
                    </a:lnTo>
                    <a:close/>
                    <a:moveTo>
                      <a:pt x="23070" y="0"/>
                    </a:moveTo>
                    <a:lnTo>
                      <a:pt x="23070" y="21305"/>
                    </a:lnTo>
                    <a:lnTo>
                      <a:pt x="1" y="21305"/>
                    </a:ln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801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285037" y="9588"/>
                    </a:moveTo>
                    <a:lnTo>
                      <a:pt x="285037" y="9588"/>
                    </a:lnTo>
                    <a:lnTo>
                      <a:pt x="285016" y="9834"/>
                    </a:lnTo>
                    <a:lnTo>
                      <a:pt x="284972" y="10080"/>
                    </a:lnTo>
                    <a:lnTo>
                      <a:pt x="284908" y="10320"/>
                    </a:lnTo>
                    <a:lnTo>
                      <a:pt x="284821" y="10566"/>
                    </a:lnTo>
                    <a:lnTo>
                      <a:pt x="284713" y="10806"/>
                    </a:lnTo>
                    <a:lnTo>
                      <a:pt x="284584" y="11047"/>
                    </a:lnTo>
                    <a:lnTo>
                      <a:pt x="284432" y="11282"/>
                    </a:lnTo>
                    <a:lnTo>
                      <a:pt x="284260" y="11516"/>
                    </a:lnTo>
                    <a:lnTo>
                      <a:pt x="284065" y="11751"/>
                    </a:lnTo>
                    <a:lnTo>
                      <a:pt x="283828" y="11981"/>
                    </a:lnTo>
                    <a:lnTo>
                      <a:pt x="283590" y="12210"/>
                    </a:lnTo>
                    <a:lnTo>
                      <a:pt x="283309" y="12434"/>
                    </a:lnTo>
                    <a:lnTo>
                      <a:pt x="283028" y="12658"/>
                    </a:lnTo>
                    <a:lnTo>
                      <a:pt x="282726" y="12882"/>
                    </a:lnTo>
                    <a:lnTo>
                      <a:pt x="282402" y="13101"/>
                    </a:lnTo>
                    <a:lnTo>
                      <a:pt x="282035" y="13314"/>
                    </a:lnTo>
                    <a:lnTo>
                      <a:pt x="281668" y="13527"/>
                    </a:lnTo>
                    <a:lnTo>
                      <a:pt x="281279" y="13740"/>
                    </a:lnTo>
                    <a:lnTo>
                      <a:pt x="280868" y="13947"/>
                    </a:lnTo>
                    <a:lnTo>
                      <a:pt x="280436" y="14155"/>
                    </a:lnTo>
                    <a:lnTo>
                      <a:pt x="280004" y="14357"/>
                    </a:lnTo>
                    <a:lnTo>
                      <a:pt x="279529" y="14554"/>
                    </a:lnTo>
                    <a:lnTo>
                      <a:pt x="279054" y="14750"/>
                    </a:lnTo>
                    <a:lnTo>
                      <a:pt x="278536" y="14947"/>
                    </a:lnTo>
                    <a:lnTo>
                      <a:pt x="278017" y="15133"/>
                    </a:lnTo>
                    <a:lnTo>
                      <a:pt x="277477" y="15319"/>
                    </a:lnTo>
                    <a:lnTo>
                      <a:pt x="276937" y="15504"/>
                    </a:lnTo>
                    <a:lnTo>
                      <a:pt x="276354" y="15685"/>
                    </a:lnTo>
                    <a:lnTo>
                      <a:pt x="275771" y="15859"/>
                    </a:lnTo>
                    <a:lnTo>
                      <a:pt x="275166" y="16034"/>
                    </a:lnTo>
                    <a:lnTo>
                      <a:pt x="274540" y="16198"/>
                    </a:lnTo>
                    <a:lnTo>
                      <a:pt x="273913" y="16368"/>
                    </a:lnTo>
                    <a:lnTo>
                      <a:pt x="273265" y="16526"/>
                    </a:lnTo>
                    <a:lnTo>
                      <a:pt x="272595" y="16684"/>
                    </a:lnTo>
                    <a:lnTo>
                      <a:pt x="271904" y="16837"/>
                    </a:lnTo>
                    <a:lnTo>
                      <a:pt x="271213" y="16985"/>
                    </a:lnTo>
                    <a:lnTo>
                      <a:pt x="270500" y="17127"/>
                    </a:lnTo>
                    <a:lnTo>
                      <a:pt x="269787" y="17269"/>
                    </a:lnTo>
                    <a:lnTo>
                      <a:pt x="269053" y="17405"/>
                    </a:lnTo>
                    <a:lnTo>
                      <a:pt x="268297" y="17537"/>
                    </a:lnTo>
                    <a:lnTo>
                      <a:pt x="267541" y="17662"/>
                    </a:lnTo>
                    <a:lnTo>
                      <a:pt x="266763" y="17788"/>
                    </a:lnTo>
                    <a:lnTo>
                      <a:pt x="265964" y="17903"/>
                    </a:lnTo>
                    <a:lnTo>
                      <a:pt x="265165" y="18017"/>
                    </a:lnTo>
                    <a:lnTo>
                      <a:pt x="264366" y="18127"/>
                    </a:lnTo>
                    <a:lnTo>
                      <a:pt x="263545" y="18230"/>
                    </a:lnTo>
                    <a:lnTo>
                      <a:pt x="262703" y="18329"/>
                    </a:lnTo>
                    <a:lnTo>
                      <a:pt x="261860" y="18422"/>
                    </a:lnTo>
                    <a:lnTo>
                      <a:pt x="260996" y="18509"/>
                    </a:lnTo>
                    <a:lnTo>
                      <a:pt x="260132" y="18596"/>
                    </a:lnTo>
                    <a:lnTo>
                      <a:pt x="259268" y="18673"/>
                    </a:lnTo>
                    <a:lnTo>
                      <a:pt x="258383" y="18744"/>
                    </a:lnTo>
                    <a:lnTo>
                      <a:pt x="257475" y="18815"/>
                    </a:lnTo>
                    <a:lnTo>
                      <a:pt x="256590" y="18875"/>
                    </a:lnTo>
                    <a:lnTo>
                      <a:pt x="255661" y="18930"/>
                    </a:lnTo>
                    <a:lnTo>
                      <a:pt x="254754" y="18984"/>
                    </a:lnTo>
                    <a:lnTo>
                      <a:pt x="253825" y="19028"/>
                    </a:lnTo>
                    <a:lnTo>
                      <a:pt x="252874" y="19066"/>
                    </a:lnTo>
                    <a:lnTo>
                      <a:pt x="251946" y="19099"/>
                    </a:lnTo>
                    <a:lnTo>
                      <a:pt x="250995" y="19126"/>
                    </a:lnTo>
                    <a:lnTo>
                      <a:pt x="250023" y="19148"/>
                    </a:lnTo>
                    <a:lnTo>
                      <a:pt x="249073" y="19165"/>
                    </a:lnTo>
                    <a:lnTo>
                      <a:pt x="248101" y="19175"/>
                    </a:lnTo>
                    <a:lnTo>
                      <a:pt x="247107" y="19175"/>
                    </a:lnTo>
                    <a:lnTo>
                      <a:pt x="244018" y="19175"/>
                    </a:lnTo>
                    <a:lnTo>
                      <a:pt x="244018" y="8960"/>
                    </a:lnTo>
                    <a:lnTo>
                      <a:pt x="13198" y="8960"/>
                    </a:lnTo>
                    <a:lnTo>
                      <a:pt x="13198" y="19175"/>
                    </a:lnTo>
                    <a:lnTo>
                      <a:pt x="0" y="19175"/>
                    </a:lnTo>
                    <a:lnTo>
                      <a:pt x="0" y="1"/>
                    </a:lnTo>
                    <a:lnTo>
                      <a:pt x="247107" y="1"/>
                    </a:lnTo>
                    <a:lnTo>
                      <a:pt x="247107" y="1"/>
                    </a:lnTo>
                    <a:lnTo>
                      <a:pt x="248058" y="1"/>
                    </a:lnTo>
                    <a:lnTo>
                      <a:pt x="249008" y="11"/>
                    </a:lnTo>
                    <a:lnTo>
                      <a:pt x="249958" y="22"/>
                    </a:lnTo>
                    <a:lnTo>
                      <a:pt x="250887" y="44"/>
                    </a:lnTo>
                    <a:lnTo>
                      <a:pt x="251816" y="72"/>
                    </a:lnTo>
                    <a:lnTo>
                      <a:pt x="252745" y="104"/>
                    </a:lnTo>
                    <a:lnTo>
                      <a:pt x="253652" y="137"/>
                    </a:lnTo>
                    <a:lnTo>
                      <a:pt x="254581" y="181"/>
                    </a:lnTo>
                    <a:lnTo>
                      <a:pt x="255488" y="230"/>
                    </a:lnTo>
                    <a:lnTo>
                      <a:pt x="256374" y="285"/>
                    </a:lnTo>
                    <a:lnTo>
                      <a:pt x="257281" y="345"/>
                    </a:lnTo>
                    <a:lnTo>
                      <a:pt x="258167" y="410"/>
                    </a:lnTo>
                    <a:lnTo>
                      <a:pt x="259052" y="481"/>
                    </a:lnTo>
                    <a:lnTo>
                      <a:pt x="259916" y="558"/>
                    </a:lnTo>
                    <a:lnTo>
                      <a:pt x="260780" y="634"/>
                    </a:lnTo>
                    <a:lnTo>
                      <a:pt x="261644" y="722"/>
                    </a:lnTo>
                    <a:lnTo>
                      <a:pt x="262487" y="815"/>
                    </a:lnTo>
                    <a:lnTo>
                      <a:pt x="263329" y="913"/>
                    </a:lnTo>
                    <a:lnTo>
                      <a:pt x="264150" y="1017"/>
                    </a:lnTo>
                    <a:lnTo>
                      <a:pt x="264971" y="1120"/>
                    </a:lnTo>
                    <a:lnTo>
                      <a:pt x="265770" y="1235"/>
                    </a:lnTo>
                    <a:lnTo>
                      <a:pt x="266569" y="1355"/>
                    </a:lnTo>
                    <a:lnTo>
                      <a:pt x="267368" y="1476"/>
                    </a:lnTo>
                    <a:lnTo>
                      <a:pt x="268146" y="1601"/>
                    </a:lnTo>
                    <a:lnTo>
                      <a:pt x="268902" y="1738"/>
                    </a:lnTo>
                    <a:lnTo>
                      <a:pt x="269658" y="1874"/>
                    </a:lnTo>
                    <a:lnTo>
                      <a:pt x="270414" y="2016"/>
                    </a:lnTo>
                    <a:lnTo>
                      <a:pt x="271127" y="2164"/>
                    </a:lnTo>
                    <a:lnTo>
                      <a:pt x="271861" y="2317"/>
                    </a:lnTo>
                    <a:lnTo>
                      <a:pt x="272552" y="2475"/>
                    </a:lnTo>
                    <a:lnTo>
                      <a:pt x="273243" y="2639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4583" y="2978"/>
                    </a:lnTo>
                    <a:lnTo>
                      <a:pt x="275231" y="3153"/>
                    </a:lnTo>
                    <a:lnTo>
                      <a:pt x="275857" y="3333"/>
                    </a:lnTo>
                    <a:lnTo>
                      <a:pt x="276462" y="3513"/>
                    </a:lnTo>
                    <a:lnTo>
                      <a:pt x="277045" y="3699"/>
                    </a:lnTo>
                    <a:lnTo>
                      <a:pt x="277607" y="3885"/>
                    </a:lnTo>
                    <a:lnTo>
                      <a:pt x="278147" y="4076"/>
                    </a:lnTo>
                    <a:lnTo>
                      <a:pt x="278687" y="4273"/>
                    </a:lnTo>
                    <a:lnTo>
                      <a:pt x="279184" y="4469"/>
                    </a:lnTo>
                    <a:lnTo>
                      <a:pt x="279680" y="4666"/>
                    </a:lnTo>
                    <a:lnTo>
                      <a:pt x="280134" y="4868"/>
                    </a:lnTo>
                    <a:lnTo>
                      <a:pt x="280588" y="5076"/>
                    </a:lnTo>
                    <a:lnTo>
                      <a:pt x="281020" y="5278"/>
                    </a:lnTo>
                    <a:lnTo>
                      <a:pt x="281408" y="5491"/>
                    </a:lnTo>
                    <a:lnTo>
                      <a:pt x="281797" y="5704"/>
                    </a:lnTo>
                    <a:lnTo>
                      <a:pt x="282164" y="5917"/>
                    </a:lnTo>
                    <a:lnTo>
                      <a:pt x="282510" y="6130"/>
                    </a:lnTo>
                    <a:lnTo>
                      <a:pt x="282834" y="6348"/>
                    </a:lnTo>
                    <a:lnTo>
                      <a:pt x="283115" y="6572"/>
                    </a:lnTo>
                    <a:lnTo>
                      <a:pt x="283396" y="6796"/>
                    </a:lnTo>
                    <a:lnTo>
                      <a:pt x="283655" y="7020"/>
                    </a:lnTo>
                    <a:lnTo>
                      <a:pt x="283892" y="7244"/>
                    </a:lnTo>
                    <a:lnTo>
                      <a:pt x="284108" y="7474"/>
                    </a:lnTo>
                    <a:lnTo>
                      <a:pt x="284303" y="7703"/>
                    </a:lnTo>
                    <a:lnTo>
                      <a:pt x="284476" y="7933"/>
                    </a:lnTo>
                    <a:lnTo>
                      <a:pt x="284627" y="8168"/>
                    </a:lnTo>
                    <a:lnTo>
                      <a:pt x="284735" y="8397"/>
                    </a:lnTo>
                    <a:lnTo>
                      <a:pt x="284843" y="8632"/>
                    </a:lnTo>
                    <a:lnTo>
                      <a:pt x="284929" y="8872"/>
                    </a:lnTo>
                    <a:lnTo>
                      <a:pt x="284972" y="9107"/>
                    </a:lnTo>
                    <a:lnTo>
                      <a:pt x="285016" y="9348"/>
                    </a:lnTo>
                    <a:lnTo>
                      <a:pt x="285037" y="9588"/>
                    </a:lnTo>
                    <a:lnTo>
                      <a:pt x="285037" y="95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802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8315"/>
                    </a:moveTo>
                    <a:lnTo>
                      <a:pt x="308128" y="8315"/>
                    </a:lnTo>
                    <a:lnTo>
                      <a:pt x="307696" y="8365"/>
                    </a:lnTo>
                    <a:lnTo>
                      <a:pt x="307264" y="8419"/>
                    </a:lnTo>
                    <a:lnTo>
                      <a:pt x="306443" y="8539"/>
                    </a:lnTo>
                    <a:lnTo>
                      <a:pt x="305623" y="8671"/>
                    </a:lnTo>
                    <a:lnTo>
                      <a:pt x="304845" y="8813"/>
                    </a:lnTo>
                    <a:lnTo>
                      <a:pt x="304067" y="8966"/>
                    </a:lnTo>
                    <a:lnTo>
                      <a:pt x="303311" y="9129"/>
                    </a:lnTo>
                    <a:lnTo>
                      <a:pt x="302577" y="9304"/>
                    </a:lnTo>
                    <a:lnTo>
                      <a:pt x="301864" y="9490"/>
                    </a:lnTo>
                    <a:lnTo>
                      <a:pt x="301173" y="9687"/>
                    </a:lnTo>
                    <a:lnTo>
                      <a:pt x="300503" y="9894"/>
                    </a:lnTo>
                    <a:lnTo>
                      <a:pt x="299855" y="10113"/>
                    </a:lnTo>
                    <a:lnTo>
                      <a:pt x="299229" y="10337"/>
                    </a:lnTo>
                    <a:lnTo>
                      <a:pt x="298624" y="10572"/>
                    </a:lnTo>
                    <a:lnTo>
                      <a:pt x="298041" y="10817"/>
                    </a:lnTo>
                    <a:lnTo>
                      <a:pt x="297501" y="11069"/>
                    </a:lnTo>
                    <a:lnTo>
                      <a:pt x="296982" y="11331"/>
                    </a:lnTo>
                    <a:lnTo>
                      <a:pt x="296486" y="11604"/>
                    </a:lnTo>
                    <a:lnTo>
                      <a:pt x="296010" y="11877"/>
                    </a:lnTo>
                    <a:lnTo>
                      <a:pt x="295557" y="12167"/>
                    </a:lnTo>
                    <a:lnTo>
                      <a:pt x="295146" y="12456"/>
                    </a:lnTo>
                    <a:lnTo>
                      <a:pt x="294779" y="12757"/>
                    </a:lnTo>
                    <a:lnTo>
                      <a:pt x="294412" y="13063"/>
                    </a:lnTo>
                    <a:lnTo>
                      <a:pt x="294088" y="13374"/>
                    </a:lnTo>
                    <a:lnTo>
                      <a:pt x="293807" y="13691"/>
                    </a:lnTo>
                    <a:lnTo>
                      <a:pt x="293548" y="14019"/>
                    </a:lnTo>
                    <a:lnTo>
                      <a:pt x="293310" y="14347"/>
                    </a:lnTo>
                    <a:lnTo>
                      <a:pt x="293116" y="14680"/>
                    </a:lnTo>
                    <a:lnTo>
                      <a:pt x="292965" y="15024"/>
                    </a:lnTo>
                    <a:lnTo>
                      <a:pt x="292835" y="15368"/>
                    </a:lnTo>
                    <a:lnTo>
                      <a:pt x="292749" y="15718"/>
                    </a:lnTo>
                    <a:lnTo>
                      <a:pt x="292684" y="16067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783"/>
                    </a:lnTo>
                    <a:lnTo>
                      <a:pt x="292749" y="17138"/>
                    </a:lnTo>
                    <a:lnTo>
                      <a:pt x="292835" y="17482"/>
                    </a:lnTo>
                    <a:lnTo>
                      <a:pt x="292965" y="17832"/>
                    </a:lnTo>
                    <a:lnTo>
                      <a:pt x="293116" y="18171"/>
                    </a:lnTo>
                    <a:lnTo>
                      <a:pt x="293310" y="18504"/>
                    </a:lnTo>
                    <a:lnTo>
                      <a:pt x="293548" y="18837"/>
                    </a:lnTo>
                    <a:lnTo>
                      <a:pt x="293807" y="19159"/>
                    </a:lnTo>
                    <a:lnTo>
                      <a:pt x="294088" y="19476"/>
                    </a:lnTo>
                    <a:lnTo>
                      <a:pt x="294412" y="19793"/>
                    </a:lnTo>
                    <a:lnTo>
                      <a:pt x="294779" y="20099"/>
                    </a:lnTo>
                    <a:lnTo>
                      <a:pt x="295146" y="20394"/>
                    </a:lnTo>
                    <a:lnTo>
                      <a:pt x="295557" y="20689"/>
                    </a:lnTo>
                    <a:lnTo>
                      <a:pt x="296010" y="20973"/>
                    </a:lnTo>
                    <a:lnTo>
                      <a:pt x="296486" y="21252"/>
                    </a:lnTo>
                    <a:lnTo>
                      <a:pt x="296982" y="21519"/>
                    </a:lnTo>
                    <a:lnTo>
                      <a:pt x="297501" y="21782"/>
                    </a:lnTo>
                    <a:lnTo>
                      <a:pt x="298041" y="22038"/>
                    </a:lnTo>
                    <a:lnTo>
                      <a:pt x="298624" y="22284"/>
                    </a:lnTo>
                    <a:lnTo>
                      <a:pt x="299229" y="22519"/>
                    </a:lnTo>
                    <a:lnTo>
                      <a:pt x="299855" y="22743"/>
                    </a:lnTo>
                    <a:lnTo>
                      <a:pt x="300503" y="22962"/>
                    </a:lnTo>
                    <a:lnTo>
                      <a:pt x="301173" y="23169"/>
                    </a:lnTo>
                    <a:lnTo>
                      <a:pt x="301864" y="23366"/>
                    </a:lnTo>
                    <a:lnTo>
                      <a:pt x="302577" y="23552"/>
                    </a:lnTo>
                    <a:lnTo>
                      <a:pt x="303311" y="23726"/>
                    </a:lnTo>
                    <a:lnTo>
                      <a:pt x="304067" y="23890"/>
                    </a:lnTo>
                    <a:lnTo>
                      <a:pt x="304845" y="24043"/>
                    </a:lnTo>
                    <a:lnTo>
                      <a:pt x="305623" y="24185"/>
                    </a:lnTo>
                    <a:lnTo>
                      <a:pt x="306443" y="24316"/>
                    </a:lnTo>
                    <a:lnTo>
                      <a:pt x="307264" y="24437"/>
                    </a:lnTo>
                    <a:lnTo>
                      <a:pt x="307696" y="24491"/>
                    </a:lnTo>
                    <a:lnTo>
                      <a:pt x="308128" y="24540"/>
                    </a:lnTo>
                    <a:lnTo>
                      <a:pt x="308128" y="30255"/>
                    </a:lnTo>
                    <a:lnTo>
                      <a:pt x="294218" y="32210"/>
                    </a:lnTo>
                    <a:lnTo>
                      <a:pt x="294218" y="75264"/>
                    </a:lnTo>
                    <a:lnTo>
                      <a:pt x="308128" y="73313"/>
                    </a:lnTo>
                    <a:lnTo>
                      <a:pt x="308128" y="79405"/>
                    </a:lnTo>
                    <a:lnTo>
                      <a:pt x="308128" y="79405"/>
                    </a:lnTo>
                    <a:lnTo>
                      <a:pt x="308107" y="79645"/>
                    </a:lnTo>
                    <a:lnTo>
                      <a:pt x="308063" y="79885"/>
                    </a:lnTo>
                    <a:lnTo>
                      <a:pt x="308020" y="80126"/>
                    </a:lnTo>
                    <a:lnTo>
                      <a:pt x="307934" y="80366"/>
                    </a:lnTo>
                    <a:lnTo>
                      <a:pt x="307826" y="80601"/>
                    </a:lnTo>
                    <a:lnTo>
                      <a:pt x="307696" y="80836"/>
                    </a:lnTo>
                    <a:lnTo>
                      <a:pt x="307545" y="81065"/>
                    </a:lnTo>
                    <a:lnTo>
                      <a:pt x="307372" y="81295"/>
                    </a:lnTo>
                    <a:lnTo>
                      <a:pt x="307156" y="81524"/>
                    </a:lnTo>
                    <a:lnTo>
                      <a:pt x="306940" y="81748"/>
                    </a:lnTo>
                    <a:lnTo>
                      <a:pt x="306703" y="81972"/>
                    </a:lnTo>
                    <a:lnTo>
                      <a:pt x="306443" y="82196"/>
                    </a:lnTo>
                    <a:lnTo>
                      <a:pt x="306163" y="82415"/>
                    </a:lnTo>
                    <a:lnTo>
                      <a:pt x="305860" y="82633"/>
                    </a:lnTo>
                    <a:lnTo>
                      <a:pt x="305536" y="82846"/>
                    </a:lnTo>
                    <a:lnTo>
                      <a:pt x="305191" y="83059"/>
                    </a:lnTo>
                    <a:lnTo>
                      <a:pt x="304823" y="83267"/>
                    </a:lnTo>
                    <a:lnTo>
                      <a:pt x="304456" y="83475"/>
                    </a:lnTo>
                    <a:lnTo>
                      <a:pt x="304046" y="83677"/>
                    </a:lnTo>
                    <a:lnTo>
                      <a:pt x="303635" y="83879"/>
                    </a:lnTo>
                    <a:lnTo>
                      <a:pt x="303182" y="84075"/>
                    </a:lnTo>
                    <a:lnTo>
                      <a:pt x="302728" y="84272"/>
                    </a:lnTo>
                    <a:lnTo>
                      <a:pt x="302253" y="84463"/>
                    </a:lnTo>
                    <a:lnTo>
                      <a:pt x="301756" y="84655"/>
                    </a:lnTo>
                    <a:lnTo>
                      <a:pt x="301259" y="84840"/>
                    </a:lnTo>
                    <a:lnTo>
                      <a:pt x="300719" y="85021"/>
                    </a:lnTo>
                    <a:lnTo>
                      <a:pt x="300179" y="85201"/>
                    </a:lnTo>
                    <a:lnTo>
                      <a:pt x="299618" y="85376"/>
                    </a:lnTo>
                    <a:lnTo>
                      <a:pt x="299056" y="85550"/>
                    </a:lnTo>
                    <a:lnTo>
                      <a:pt x="298451" y="85720"/>
                    </a:lnTo>
                    <a:lnTo>
                      <a:pt x="297847" y="85884"/>
                    </a:lnTo>
                    <a:lnTo>
                      <a:pt x="297220" y="86048"/>
                    </a:lnTo>
                    <a:lnTo>
                      <a:pt x="296594" y="86201"/>
                    </a:lnTo>
                    <a:lnTo>
                      <a:pt x="295946" y="86354"/>
                    </a:lnTo>
                    <a:lnTo>
                      <a:pt x="295276" y="86506"/>
                    </a:lnTo>
                    <a:lnTo>
                      <a:pt x="294585" y="86654"/>
                    </a:lnTo>
                    <a:lnTo>
                      <a:pt x="293894" y="86791"/>
                    </a:lnTo>
                    <a:lnTo>
                      <a:pt x="293181" y="86933"/>
                    </a:lnTo>
                    <a:lnTo>
                      <a:pt x="292468" y="87064"/>
                    </a:lnTo>
                    <a:lnTo>
                      <a:pt x="291734" y="87195"/>
                    </a:lnTo>
                    <a:lnTo>
                      <a:pt x="290978" y="87315"/>
                    </a:lnTo>
                    <a:lnTo>
                      <a:pt x="290222" y="87435"/>
                    </a:lnTo>
                    <a:lnTo>
                      <a:pt x="289444" y="87555"/>
                    </a:lnTo>
                    <a:lnTo>
                      <a:pt x="288666" y="87665"/>
                    </a:lnTo>
                    <a:lnTo>
                      <a:pt x="287867" y="87768"/>
                    </a:lnTo>
                    <a:lnTo>
                      <a:pt x="287068" y="87872"/>
                    </a:lnTo>
                    <a:lnTo>
                      <a:pt x="286247" y="87971"/>
                    </a:lnTo>
                    <a:lnTo>
                      <a:pt x="285426" y="88058"/>
                    </a:lnTo>
                    <a:lnTo>
                      <a:pt x="284584" y="88145"/>
                    </a:lnTo>
                    <a:lnTo>
                      <a:pt x="283742" y="88227"/>
                    </a:lnTo>
                    <a:lnTo>
                      <a:pt x="282878" y="88304"/>
                    </a:lnTo>
                    <a:lnTo>
                      <a:pt x="282014" y="88375"/>
                    </a:lnTo>
                    <a:lnTo>
                      <a:pt x="281128" y="88440"/>
                    </a:lnTo>
                    <a:lnTo>
                      <a:pt x="280242" y="88500"/>
                    </a:lnTo>
                    <a:lnTo>
                      <a:pt x="279357" y="88561"/>
                    </a:lnTo>
                    <a:lnTo>
                      <a:pt x="278449" y="88610"/>
                    </a:lnTo>
                    <a:lnTo>
                      <a:pt x="277542" y="88653"/>
                    </a:lnTo>
                    <a:lnTo>
                      <a:pt x="276635" y="88692"/>
                    </a:lnTo>
                    <a:lnTo>
                      <a:pt x="275706" y="88724"/>
                    </a:lnTo>
                    <a:lnTo>
                      <a:pt x="274777" y="88752"/>
                    </a:lnTo>
                    <a:lnTo>
                      <a:pt x="273827" y="88774"/>
                    </a:lnTo>
                    <a:lnTo>
                      <a:pt x="272898" y="88785"/>
                    </a:lnTo>
                    <a:lnTo>
                      <a:pt x="271948" y="88795"/>
                    </a:lnTo>
                    <a:lnTo>
                      <a:pt x="270976" y="88801"/>
                    </a:lnTo>
                    <a:lnTo>
                      <a:pt x="0" y="88801"/>
                    </a:lnTo>
                    <a:lnTo>
                      <a:pt x="0" y="4994"/>
                    </a:lnTo>
                    <a:lnTo>
                      <a:pt x="270198" y="4994"/>
                    </a:lnTo>
                    <a:lnTo>
                      <a:pt x="270198" y="4994"/>
                    </a:lnTo>
                    <a:lnTo>
                      <a:pt x="271667" y="4989"/>
                    </a:lnTo>
                    <a:lnTo>
                      <a:pt x="273114" y="4972"/>
                    </a:lnTo>
                    <a:lnTo>
                      <a:pt x="274561" y="4939"/>
                    </a:lnTo>
                    <a:lnTo>
                      <a:pt x="275987" y="4901"/>
                    </a:lnTo>
                    <a:lnTo>
                      <a:pt x="277413" y="4852"/>
                    </a:lnTo>
                    <a:lnTo>
                      <a:pt x="278795" y="4792"/>
                    </a:lnTo>
                    <a:lnTo>
                      <a:pt x="280199" y="4721"/>
                    </a:lnTo>
                    <a:lnTo>
                      <a:pt x="281560" y="4639"/>
                    </a:lnTo>
                    <a:lnTo>
                      <a:pt x="282921" y="4546"/>
                    </a:lnTo>
                    <a:lnTo>
                      <a:pt x="284260" y="4442"/>
                    </a:lnTo>
                    <a:lnTo>
                      <a:pt x="285578" y="4333"/>
                    </a:lnTo>
                    <a:lnTo>
                      <a:pt x="286874" y="4207"/>
                    </a:lnTo>
                    <a:lnTo>
                      <a:pt x="288170" y="4076"/>
                    </a:lnTo>
                    <a:lnTo>
                      <a:pt x="289422" y="3934"/>
                    </a:lnTo>
                    <a:lnTo>
                      <a:pt x="290675" y="3787"/>
                    </a:lnTo>
                    <a:lnTo>
                      <a:pt x="291885" y="3628"/>
                    </a:lnTo>
                    <a:lnTo>
                      <a:pt x="293094" y="3459"/>
                    </a:lnTo>
                    <a:lnTo>
                      <a:pt x="294282" y="3284"/>
                    </a:lnTo>
                    <a:lnTo>
                      <a:pt x="295427" y="3098"/>
                    </a:lnTo>
                    <a:lnTo>
                      <a:pt x="296572" y="2907"/>
                    </a:lnTo>
                    <a:lnTo>
                      <a:pt x="297674" y="2705"/>
                    </a:lnTo>
                    <a:lnTo>
                      <a:pt x="298775" y="2497"/>
                    </a:lnTo>
                    <a:lnTo>
                      <a:pt x="299834" y="2279"/>
                    </a:lnTo>
                    <a:lnTo>
                      <a:pt x="300871" y="2055"/>
                    </a:lnTo>
                    <a:lnTo>
                      <a:pt x="301864" y="1820"/>
                    </a:lnTo>
                    <a:lnTo>
                      <a:pt x="302858" y="1580"/>
                    </a:lnTo>
                    <a:lnTo>
                      <a:pt x="303808" y="1334"/>
                    </a:lnTo>
                    <a:lnTo>
                      <a:pt x="304715" y="1083"/>
                    </a:lnTo>
                    <a:lnTo>
                      <a:pt x="305623" y="820"/>
                    </a:lnTo>
                    <a:lnTo>
                      <a:pt x="306487" y="553"/>
                    </a:lnTo>
                    <a:lnTo>
                      <a:pt x="307307" y="279"/>
                    </a:lnTo>
                    <a:lnTo>
                      <a:pt x="308128" y="1"/>
                    </a:lnTo>
                    <a:lnTo>
                      <a:pt x="308128" y="8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803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fill="none" extrusionOk="0">
                    <a:moveTo>
                      <a:pt x="1" y="21305"/>
                    </a:move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lnTo>
                      <a:pt x="23070" y="0"/>
                    </a:lnTo>
                    <a:lnTo>
                      <a:pt x="23070" y="21305"/>
                    </a:lnTo>
                    <a:lnTo>
                      <a:pt x="1" y="213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804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fill="none" extrusionOk="0">
                    <a:moveTo>
                      <a:pt x="0" y="1520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520"/>
                    </a:lnTo>
                    <a:lnTo>
                      <a:pt x="0" y="152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805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806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fill="none" extrusionOk="0">
                    <a:moveTo>
                      <a:pt x="1" y="5518"/>
                    </a:moveTo>
                    <a:lnTo>
                      <a:pt x="1" y="5518"/>
                    </a:lnTo>
                    <a:lnTo>
                      <a:pt x="1" y="5283"/>
                    </a:lnTo>
                    <a:lnTo>
                      <a:pt x="22" y="5054"/>
                    </a:lnTo>
                    <a:lnTo>
                      <a:pt x="87" y="4824"/>
                    </a:lnTo>
                    <a:lnTo>
                      <a:pt x="130" y="4600"/>
                    </a:lnTo>
                    <a:lnTo>
                      <a:pt x="217" y="4382"/>
                    </a:lnTo>
                    <a:lnTo>
                      <a:pt x="303" y="4163"/>
                    </a:lnTo>
                    <a:lnTo>
                      <a:pt x="411" y="3950"/>
                    </a:lnTo>
                    <a:lnTo>
                      <a:pt x="541" y="3742"/>
                    </a:lnTo>
                    <a:lnTo>
                      <a:pt x="692" y="3535"/>
                    </a:lnTo>
                    <a:lnTo>
                      <a:pt x="843" y="3333"/>
                    </a:lnTo>
                    <a:lnTo>
                      <a:pt x="1016" y="3136"/>
                    </a:lnTo>
                    <a:lnTo>
                      <a:pt x="1189" y="2939"/>
                    </a:lnTo>
                    <a:lnTo>
                      <a:pt x="1383" y="2754"/>
                    </a:lnTo>
                    <a:lnTo>
                      <a:pt x="1599" y="2568"/>
                    </a:lnTo>
                    <a:lnTo>
                      <a:pt x="1815" y="2382"/>
                    </a:lnTo>
                    <a:lnTo>
                      <a:pt x="2053" y="2207"/>
                    </a:lnTo>
                    <a:lnTo>
                      <a:pt x="2290" y="2033"/>
                    </a:lnTo>
                    <a:lnTo>
                      <a:pt x="2549" y="1863"/>
                    </a:lnTo>
                    <a:lnTo>
                      <a:pt x="2809" y="1699"/>
                    </a:lnTo>
                    <a:lnTo>
                      <a:pt x="3089" y="1541"/>
                    </a:lnTo>
                    <a:lnTo>
                      <a:pt x="3370" y="1388"/>
                    </a:lnTo>
                    <a:lnTo>
                      <a:pt x="3651" y="1235"/>
                    </a:lnTo>
                    <a:lnTo>
                      <a:pt x="3975" y="1093"/>
                    </a:lnTo>
                    <a:lnTo>
                      <a:pt x="4277" y="951"/>
                    </a:lnTo>
                    <a:lnTo>
                      <a:pt x="4601" y="814"/>
                    </a:lnTo>
                    <a:lnTo>
                      <a:pt x="4925" y="683"/>
                    </a:lnTo>
                    <a:lnTo>
                      <a:pt x="5271" y="558"/>
                    </a:lnTo>
                    <a:lnTo>
                      <a:pt x="5595" y="432"/>
                    </a:lnTo>
                    <a:lnTo>
                      <a:pt x="5962" y="317"/>
                    </a:lnTo>
                    <a:lnTo>
                      <a:pt x="6308" y="208"/>
                    </a:lnTo>
                    <a:lnTo>
                      <a:pt x="6675" y="99"/>
                    </a:lnTo>
                    <a:lnTo>
                      <a:pt x="7042" y="0"/>
                    </a:lnTo>
                    <a:lnTo>
                      <a:pt x="7042" y="11035"/>
                    </a:lnTo>
                    <a:lnTo>
                      <a:pt x="7042" y="11035"/>
                    </a:lnTo>
                    <a:lnTo>
                      <a:pt x="6675" y="10932"/>
                    </a:lnTo>
                    <a:lnTo>
                      <a:pt x="6308" y="10828"/>
                    </a:lnTo>
                    <a:lnTo>
                      <a:pt x="5962" y="10719"/>
                    </a:lnTo>
                    <a:lnTo>
                      <a:pt x="5595" y="10598"/>
                    </a:lnTo>
                    <a:lnTo>
                      <a:pt x="5271" y="10478"/>
                    </a:lnTo>
                    <a:lnTo>
                      <a:pt x="4925" y="10353"/>
                    </a:lnTo>
                    <a:lnTo>
                      <a:pt x="4601" y="10222"/>
                    </a:lnTo>
                    <a:lnTo>
                      <a:pt x="4277" y="10085"/>
                    </a:lnTo>
                    <a:lnTo>
                      <a:pt x="3975" y="9943"/>
                    </a:lnTo>
                    <a:lnTo>
                      <a:pt x="3651" y="9795"/>
                    </a:lnTo>
                    <a:lnTo>
                      <a:pt x="3370" y="9648"/>
                    </a:lnTo>
                    <a:lnTo>
                      <a:pt x="3089" y="9489"/>
                    </a:lnTo>
                    <a:lnTo>
                      <a:pt x="2809" y="9331"/>
                    </a:lnTo>
                    <a:lnTo>
                      <a:pt x="2549" y="9167"/>
                    </a:lnTo>
                    <a:lnTo>
                      <a:pt x="2290" y="8998"/>
                    </a:lnTo>
                    <a:lnTo>
                      <a:pt x="2053" y="8828"/>
                    </a:lnTo>
                    <a:lnTo>
                      <a:pt x="1815" y="8648"/>
                    </a:lnTo>
                    <a:lnTo>
                      <a:pt x="1599" y="8468"/>
                    </a:lnTo>
                    <a:lnTo>
                      <a:pt x="1383" y="8282"/>
                    </a:lnTo>
                    <a:lnTo>
                      <a:pt x="1189" y="8091"/>
                    </a:lnTo>
                    <a:lnTo>
                      <a:pt x="1016" y="7900"/>
                    </a:lnTo>
                    <a:lnTo>
                      <a:pt x="843" y="7698"/>
                    </a:lnTo>
                    <a:lnTo>
                      <a:pt x="692" y="7496"/>
                    </a:lnTo>
                    <a:lnTo>
                      <a:pt x="541" y="7293"/>
                    </a:lnTo>
                    <a:lnTo>
                      <a:pt x="411" y="7080"/>
                    </a:lnTo>
                    <a:lnTo>
                      <a:pt x="303" y="6867"/>
                    </a:lnTo>
                    <a:lnTo>
                      <a:pt x="217" y="6654"/>
                    </a:lnTo>
                    <a:lnTo>
                      <a:pt x="130" y="6430"/>
                    </a:lnTo>
                    <a:lnTo>
                      <a:pt x="87" y="6206"/>
                    </a:lnTo>
                    <a:lnTo>
                      <a:pt x="22" y="5982"/>
                    </a:lnTo>
                    <a:lnTo>
                      <a:pt x="1" y="5747"/>
                    </a:lnTo>
                    <a:lnTo>
                      <a:pt x="1" y="5518"/>
                    </a:lnTo>
                    <a:lnTo>
                      <a:pt x="1" y="5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807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fill="none" extrusionOk="0">
                    <a:moveTo>
                      <a:pt x="1" y="38962"/>
                    </a:moveTo>
                    <a:lnTo>
                      <a:pt x="1" y="771"/>
                    </a:lnTo>
                    <a:lnTo>
                      <a:pt x="5487" y="1"/>
                    </a:lnTo>
                    <a:lnTo>
                      <a:pt x="5487" y="38192"/>
                    </a:lnTo>
                    <a:lnTo>
                      <a:pt x="1" y="389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808;p52"/>
              <p:cNvSpPr/>
              <p:nvPr/>
            </p:nvSpPr>
            <p:spPr>
              <a:xfrm flipH="1">
                <a:off x="2808238" y="36092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809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extrusionOk="0">
                    <a:moveTo>
                      <a:pt x="5487" y="1"/>
                    </a:moveTo>
                    <a:lnTo>
                      <a:pt x="1" y="771"/>
                    </a:lnTo>
                    <a:lnTo>
                      <a:pt x="1" y="38962"/>
                    </a:lnTo>
                    <a:lnTo>
                      <a:pt x="5487" y="38192"/>
                    </a:lnTo>
                    <a:lnTo>
                      <a:pt x="5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810;p52"/>
              <p:cNvSpPr/>
              <p:nvPr/>
            </p:nvSpPr>
            <p:spPr>
              <a:xfrm flipH="1">
                <a:off x="2808238" y="26544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811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extrusionOk="0">
                    <a:moveTo>
                      <a:pt x="7042" y="0"/>
                    </a:moveTo>
                    <a:lnTo>
                      <a:pt x="6675" y="99"/>
                    </a:lnTo>
                    <a:lnTo>
                      <a:pt x="6308" y="208"/>
                    </a:lnTo>
                    <a:lnTo>
                      <a:pt x="5962" y="317"/>
                    </a:lnTo>
                    <a:lnTo>
                      <a:pt x="5595" y="432"/>
                    </a:lnTo>
                    <a:lnTo>
                      <a:pt x="5271" y="558"/>
                    </a:lnTo>
                    <a:lnTo>
                      <a:pt x="4925" y="683"/>
                    </a:lnTo>
                    <a:lnTo>
                      <a:pt x="4601" y="814"/>
                    </a:lnTo>
                    <a:lnTo>
                      <a:pt x="4277" y="951"/>
                    </a:lnTo>
                    <a:lnTo>
                      <a:pt x="3975" y="1093"/>
                    </a:lnTo>
                    <a:lnTo>
                      <a:pt x="3651" y="1235"/>
                    </a:lnTo>
                    <a:lnTo>
                      <a:pt x="3370" y="1388"/>
                    </a:lnTo>
                    <a:lnTo>
                      <a:pt x="3089" y="1541"/>
                    </a:lnTo>
                    <a:lnTo>
                      <a:pt x="2809" y="1699"/>
                    </a:lnTo>
                    <a:lnTo>
                      <a:pt x="2549" y="1863"/>
                    </a:lnTo>
                    <a:lnTo>
                      <a:pt x="2290" y="2033"/>
                    </a:lnTo>
                    <a:lnTo>
                      <a:pt x="2053" y="2207"/>
                    </a:lnTo>
                    <a:lnTo>
                      <a:pt x="1815" y="2382"/>
                    </a:lnTo>
                    <a:lnTo>
                      <a:pt x="1599" y="2568"/>
                    </a:lnTo>
                    <a:lnTo>
                      <a:pt x="1383" y="2754"/>
                    </a:lnTo>
                    <a:lnTo>
                      <a:pt x="1189" y="2939"/>
                    </a:lnTo>
                    <a:lnTo>
                      <a:pt x="1016" y="3136"/>
                    </a:lnTo>
                    <a:lnTo>
                      <a:pt x="843" y="3333"/>
                    </a:lnTo>
                    <a:lnTo>
                      <a:pt x="692" y="3535"/>
                    </a:lnTo>
                    <a:lnTo>
                      <a:pt x="541" y="3742"/>
                    </a:lnTo>
                    <a:lnTo>
                      <a:pt x="411" y="3950"/>
                    </a:lnTo>
                    <a:lnTo>
                      <a:pt x="303" y="4163"/>
                    </a:lnTo>
                    <a:lnTo>
                      <a:pt x="217" y="4382"/>
                    </a:lnTo>
                    <a:lnTo>
                      <a:pt x="130" y="4600"/>
                    </a:lnTo>
                    <a:lnTo>
                      <a:pt x="87" y="4824"/>
                    </a:lnTo>
                    <a:lnTo>
                      <a:pt x="22" y="5054"/>
                    </a:lnTo>
                    <a:lnTo>
                      <a:pt x="1" y="5283"/>
                    </a:lnTo>
                    <a:lnTo>
                      <a:pt x="1" y="5518"/>
                    </a:lnTo>
                    <a:lnTo>
                      <a:pt x="1" y="5747"/>
                    </a:lnTo>
                    <a:lnTo>
                      <a:pt x="22" y="5982"/>
                    </a:lnTo>
                    <a:lnTo>
                      <a:pt x="87" y="6206"/>
                    </a:lnTo>
                    <a:lnTo>
                      <a:pt x="130" y="6430"/>
                    </a:lnTo>
                    <a:lnTo>
                      <a:pt x="217" y="6654"/>
                    </a:lnTo>
                    <a:lnTo>
                      <a:pt x="303" y="6867"/>
                    </a:lnTo>
                    <a:lnTo>
                      <a:pt x="411" y="7080"/>
                    </a:lnTo>
                    <a:lnTo>
                      <a:pt x="541" y="7293"/>
                    </a:lnTo>
                    <a:lnTo>
                      <a:pt x="692" y="7496"/>
                    </a:lnTo>
                    <a:lnTo>
                      <a:pt x="843" y="7698"/>
                    </a:lnTo>
                    <a:lnTo>
                      <a:pt x="1016" y="7900"/>
                    </a:lnTo>
                    <a:lnTo>
                      <a:pt x="1189" y="8091"/>
                    </a:lnTo>
                    <a:lnTo>
                      <a:pt x="1383" y="8282"/>
                    </a:lnTo>
                    <a:lnTo>
                      <a:pt x="1599" y="8468"/>
                    </a:lnTo>
                    <a:lnTo>
                      <a:pt x="1815" y="8648"/>
                    </a:lnTo>
                    <a:lnTo>
                      <a:pt x="2053" y="8828"/>
                    </a:lnTo>
                    <a:lnTo>
                      <a:pt x="2290" y="8998"/>
                    </a:lnTo>
                    <a:lnTo>
                      <a:pt x="2549" y="9167"/>
                    </a:lnTo>
                    <a:lnTo>
                      <a:pt x="2809" y="9331"/>
                    </a:lnTo>
                    <a:lnTo>
                      <a:pt x="3089" y="9489"/>
                    </a:lnTo>
                    <a:lnTo>
                      <a:pt x="3370" y="9648"/>
                    </a:lnTo>
                    <a:lnTo>
                      <a:pt x="3651" y="9795"/>
                    </a:lnTo>
                    <a:lnTo>
                      <a:pt x="3975" y="9943"/>
                    </a:lnTo>
                    <a:lnTo>
                      <a:pt x="4277" y="10085"/>
                    </a:lnTo>
                    <a:lnTo>
                      <a:pt x="4601" y="10222"/>
                    </a:lnTo>
                    <a:lnTo>
                      <a:pt x="4925" y="10353"/>
                    </a:lnTo>
                    <a:lnTo>
                      <a:pt x="5271" y="10478"/>
                    </a:lnTo>
                    <a:lnTo>
                      <a:pt x="5595" y="10598"/>
                    </a:lnTo>
                    <a:lnTo>
                      <a:pt x="5962" y="10719"/>
                    </a:lnTo>
                    <a:lnTo>
                      <a:pt x="6308" y="10828"/>
                    </a:lnTo>
                    <a:lnTo>
                      <a:pt x="6675" y="10932"/>
                    </a:lnTo>
                    <a:lnTo>
                      <a:pt x="7042" y="11035"/>
                    </a:lnTo>
                    <a:lnTo>
                      <a:pt x="70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812;p52"/>
              <p:cNvSpPr/>
              <p:nvPr/>
            </p:nvSpPr>
            <p:spPr>
              <a:xfrm flipH="1">
                <a:off x="2771228" y="209085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3813;p52"/>
            <p:cNvGrpSpPr/>
            <p:nvPr/>
          </p:nvGrpSpPr>
          <p:grpSpPr>
            <a:xfrm>
              <a:off x="7500382" y="2244927"/>
              <a:ext cx="547967" cy="11986"/>
              <a:chOff x="3104580" y="1687400"/>
              <a:chExt cx="1443538" cy="31575"/>
            </a:xfrm>
          </p:grpSpPr>
          <p:sp>
            <p:nvSpPr>
              <p:cNvPr id="51" name="Google Shape;3814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815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195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0" name="Google Shape;4470;p79"/>
          <p:cNvGrpSpPr/>
          <p:nvPr/>
        </p:nvGrpSpPr>
        <p:grpSpPr>
          <a:xfrm>
            <a:off x="2254629" y="2052802"/>
            <a:ext cx="831962" cy="1037902"/>
            <a:chOff x="7352329" y="2052802"/>
            <a:chExt cx="831962" cy="1037902"/>
          </a:xfrm>
        </p:grpSpPr>
        <p:grpSp>
          <p:nvGrpSpPr>
            <p:cNvPr id="4471" name="Google Shape;4471;p79"/>
            <p:cNvGrpSpPr/>
            <p:nvPr/>
          </p:nvGrpSpPr>
          <p:grpSpPr>
            <a:xfrm>
              <a:off x="7352329" y="2052802"/>
              <a:ext cx="831962" cy="1037902"/>
              <a:chOff x="2714557" y="1357050"/>
              <a:chExt cx="2191680" cy="2734200"/>
            </a:xfrm>
          </p:grpSpPr>
          <p:sp>
            <p:nvSpPr>
              <p:cNvPr id="4472" name="Google Shape;4472;p79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79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7107" y="19175"/>
                    </a:lnTo>
                    <a:lnTo>
                      <a:pt x="247107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lnTo>
                      <a:pt x="247107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79"/>
              <p:cNvSpPr/>
              <p:nvPr/>
            </p:nvSpPr>
            <p:spPr>
              <a:xfrm flipH="1">
                <a:off x="4693803" y="14103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79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extrusionOk="0">
                    <a:moveTo>
                      <a:pt x="166798" y="2126"/>
                    </a:moveTo>
                    <a:lnTo>
                      <a:pt x="166798" y="8201"/>
                    </a:lnTo>
                    <a:lnTo>
                      <a:pt x="8425" y="8201"/>
                    </a:lnTo>
                    <a:lnTo>
                      <a:pt x="8425" y="2126"/>
                    </a:lnTo>
                    <a:close/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79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79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fill="none" extrusionOk="0">
                    <a:moveTo>
                      <a:pt x="1" y="6075"/>
                    </a:moveTo>
                    <a:lnTo>
                      <a:pt x="1" y="0"/>
                    </a:lnTo>
                    <a:lnTo>
                      <a:pt x="158374" y="0"/>
                    </a:lnTo>
                    <a:lnTo>
                      <a:pt x="158374" y="6075"/>
                    </a:lnTo>
                    <a:lnTo>
                      <a:pt x="1" y="60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79"/>
              <p:cNvSpPr/>
              <p:nvPr/>
            </p:nvSpPr>
            <p:spPr>
              <a:xfrm flipH="1">
                <a:off x="4527134" y="251462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79"/>
              <p:cNvSpPr/>
              <p:nvPr/>
            </p:nvSpPr>
            <p:spPr>
              <a:xfrm flipH="1">
                <a:off x="3104580" y="1863325"/>
                <a:ext cx="1443538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055" extrusionOk="0">
                    <a:moveTo>
                      <a:pt x="0" y="0"/>
                    </a:moveTo>
                    <a:lnTo>
                      <a:pt x="0" y="1054"/>
                    </a:lnTo>
                    <a:lnTo>
                      <a:pt x="214016" y="1054"/>
                    </a:lnTo>
                    <a:lnTo>
                      <a:pt x="214016" y="0"/>
                    </a:lnTo>
                    <a:close/>
                  </a:path>
                </a:pathLst>
              </a:custGeom>
              <a:solidFill>
                <a:srgbClr val="FFCC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79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extrusionOk="0">
                    <a:moveTo>
                      <a:pt x="0" y="1"/>
                    </a:moveTo>
                    <a:lnTo>
                      <a:pt x="0" y="1520"/>
                    </a:lnTo>
                    <a:lnTo>
                      <a:pt x="214016" y="1520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79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79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extrusionOk="0">
                    <a:moveTo>
                      <a:pt x="1" y="0"/>
                    </a:moveTo>
                    <a:lnTo>
                      <a:pt x="1" y="6075"/>
                    </a:lnTo>
                    <a:lnTo>
                      <a:pt x="158374" y="6075"/>
                    </a:lnTo>
                    <a:lnTo>
                      <a:pt x="158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79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extrusionOk="0">
                    <a:moveTo>
                      <a:pt x="214599" y="19662"/>
                    </a:moveTo>
                    <a:lnTo>
                      <a:pt x="214599" y="29992"/>
                    </a:lnTo>
                    <a:lnTo>
                      <a:pt x="39378" y="29992"/>
                    </a:lnTo>
                    <a:lnTo>
                      <a:pt x="39378" y="19662"/>
                    </a:lnTo>
                    <a:close/>
                    <a:moveTo>
                      <a:pt x="308128" y="1"/>
                    </a:move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79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1"/>
                    </a:moveTo>
                    <a:lnTo>
                      <a:pt x="308128" y="1"/>
                    </a:ln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79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0331"/>
                    </a:moveTo>
                    <a:lnTo>
                      <a:pt x="1" y="1"/>
                    </a:lnTo>
                    <a:lnTo>
                      <a:pt x="175222" y="1"/>
                    </a:lnTo>
                    <a:lnTo>
                      <a:pt x="175222" y="10331"/>
                    </a:lnTo>
                    <a:lnTo>
                      <a:pt x="1" y="103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79"/>
              <p:cNvSpPr/>
              <p:nvPr/>
            </p:nvSpPr>
            <p:spPr>
              <a:xfrm flipH="1">
                <a:off x="4583954" y="25679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79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extrusionOk="0">
                    <a:moveTo>
                      <a:pt x="267110" y="13215"/>
                    </a:moveTo>
                    <a:lnTo>
                      <a:pt x="267110" y="14477"/>
                    </a:lnTo>
                    <a:lnTo>
                      <a:pt x="53094" y="14477"/>
                    </a:lnTo>
                    <a:lnTo>
                      <a:pt x="53094" y="13215"/>
                    </a:lnTo>
                    <a:close/>
                    <a:moveTo>
                      <a:pt x="267110" y="16602"/>
                    </a:moveTo>
                    <a:lnTo>
                      <a:pt x="267110" y="18121"/>
                    </a:lnTo>
                    <a:lnTo>
                      <a:pt x="53094" y="18121"/>
                    </a:lnTo>
                    <a:lnTo>
                      <a:pt x="53094" y="16602"/>
                    </a:lnTo>
                    <a:close/>
                    <a:moveTo>
                      <a:pt x="267110" y="20251"/>
                    </a:moveTo>
                    <a:lnTo>
                      <a:pt x="267110" y="21305"/>
                    </a:lnTo>
                    <a:lnTo>
                      <a:pt x="53094" y="21305"/>
                    </a:lnTo>
                    <a:lnTo>
                      <a:pt x="53094" y="20251"/>
                    </a:lnTo>
                    <a:close/>
                    <a:moveTo>
                      <a:pt x="279552" y="2131"/>
                    </a:moveTo>
                    <a:lnTo>
                      <a:pt x="280502" y="2141"/>
                    </a:lnTo>
                    <a:lnTo>
                      <a:pt x="281452" y="2152"/>
                    </a:lnTo>
                    <a:lnTo>
                      <a:pt x="282381" y="2174"/>
                    </a:lnTo>
                    <a:lnTo>
                      <a:pt x="283310" y="2202"/>
                    </a:lnTo>
                    <a:lnTo>
                      <a:pt x="284239" y="2234"/>
                    </a:lnTo>
                    <a:lnTo>
                      <a:pt x="285146" y="2267"/>
                    </a:lnTo>
                    <a:lnTo>
                      <a:pt x="286075" y="2311"/>
                    </a:lnTo>
                    <a:lnTo>
                      <a:pt x="286982" y="2360"/>
                    </a:lnTo>
                    <a:lnTo>
                      <a:pt x="287868" y="2415"/>
                    </a:lnTo>
                    <a:lnTo>
                      <a:pt x="288775" y="2475"/>
                    </a:lnTo>
                    <a:lnTo>
                      <a:pt x="289661" y="2540"/>
                    </a:lnTo>
                    <a:lnTo>
                      <a:pt x="290546" y="2611"/>
                    </a:lnTo>
                    <a:lnTo>
                      <a:pt x="291410" y="2688"/>
                    </a:lnTo>
                    <a:lnTo>
                      <a:pt x="292274" y="2764"/>
                    </a:lnTo>
                    <a:lnTo>
                      <a:pt x="293138" y="2852"/>
                    </a:lnTo>
                    <a:lnTo>
                      <a:pt x="293981" y="2945"/>
                    </a:lnTo>
                    <a:lnTo>
                      <a:pt x="294823" y="3043"/>
                    </a:lnTo>
                    <a:lnTo>
                      <a:pt x="295644" y="3147"/>
                    </a:lnTo>
                    <a:lnTo>
                      <a:pt x="296465" y="3250"/>
                    </a:lnTo>
                    <a:lnTo>
                      <a:pt x="297264" y="3365"/>
                    </a:lnTo>
                    <a:lnTo>
                      <a:pt x="298063" y="3485"/>
                    </a:lnTo>
                    <a:lnTo>
                      <a:pt x="298862" y="3606"/>
                    </a:lnTo>
                    <a:lnTo>
                      <a:pt x="299640" y="3731"/>
                    </a:lnTo>
                    <a:lnTo>
                      <a:pt x="300396" y="3868"/>
                    </a:lnTo>
                    <a:lnTo>
                      <a:pt x="301152" y="4004"/>
                    </a:lnTo>
                    <a:lnTo>
                      <a:pt x="301908" y="4146"/>
                    </a:lnTo>
                    <a:lnTo>
                      <a:pt x="302621" y="4294"/>
                    </a:lnTo>
                    <a:lnTo>
                      <a:pt x="303355" y="4447"/>
                    </a:lnTo>
                    <a:lnTo>
                      <a:pt x="304046" y="4605"/>
                    </a:lnTo>
                    <a:lnTo>
                      <a:pt x="304737" y="4769"/>
                    </a:lnTo>
                    <a:lnTo>
                      <a:pt x="305429" y="4938"/>
                    </a:lnTo>
                    <a:lnTo>
                      <a:pt x="306077" y="5108"/>
                    </a:lnTo>
                    <a:lnTo>
                      <a:pt x="306725" y="5283"/>
                    </a:lnTo>
                    <a:lnTo>
                      <a:pt x="307351" y="5463"/>
                    </a:lnTo>
                    <a:lnTo>
                      <a:pt x="307956" y="5643"/>
                    </a:lnTo>
                    <a:lnTo>
                      <a:pt x="308539" y="5829"/>
                    </a:lnTo>
                    <a:lnTo>
                      <a:pt x="309101" y="6015"/>
                    </a:lnTo>
                    <a:lnTo>
                      <a:pt x="309641" y="6206"/>
                    </a:lnTo>
                    <a:lnTo>
                      <a:pt x="310181" y="6403"/>
                    </a:lnTo>
                    <a:lnTo>
                      <a:pt x="310678" y="6599"/>
                    </a:lnTo>
                    <a:lnTo>
                      <a:pt x="311174" y="6796"/>
                    </a:lnTo>
                    <a:lnTo>
                      <a:pt x="311628" y="6998"/>
                    </a:lnTo>
                    <a:lnTo>
                      <a:pt x="312082" y="7206"/>
                    </a:lnTo>
                    <a:lnTo>
                      <a:pt x="312514" y="7408"/>
                    </a:lnTo>
                    <a:lnTo>
                      <a:pt x="312902" y="7621"/>
                    </a:lnTo>
                    <a:lnTo>
                      <a:pt x="313291" y="7834"/>
                    </a:lnTo>
                    <a:lnTo>
                      <a:pt x="313658" y="8047"/>
                    </a:lnTo>
                    <a:lnTo>
                      <a:pt x="314004" y="8260"/>
                    </a:lnTo>
                    <a:lnTo>
                      <a:pt x="314328" y="8478"/>
                    </a:lnTo>
                    <a:lnTo>
                      <a:pt x="314609" y="8702"/>
                    </a:lnTo>
                    <a:lnTo>
                      <a:pt x="314890" y="8926"/>
                    </a:lnTo>
                    <a:lnTo>
                      <a:pt x="315149" y="9150"/>
                    </a:lnTo>
                    <a:lnTo>
                      <a:pt x="315386" y="9374"/>
                    </a:lnTo>
                    <a:lnTo>
                      <a:pt x="315602" y="9604"/>
                    </a:lnTo>
                    <a:lnTo>
                      <a:pt x="315797" y="9833"/>
                    </a:lnTo>
                    <a:lnTo>
                      <a:pt x="315970" y="10063"/>
                    </a:lnTo>
                    <a:lnTo>
                      <a:pt x="316121" y="10298"/>
                    </a:lnTo>
                    <a:lnTo>
                      <a:pt x="316229" y="10527"/>
                    </a:lnTo>
                    <a:lnTo>
                      <a:pt x="316337" y="10762"/>
                    </a:lnTo>
                    <a:lnTo>
                      <a:pt x="316423" y="11002"/>
                    </a:lnTo>
                    <a:lnTo>
                      <a:pt x="316466" y="11237"/>
                    </a:lnTo>
                    <a:lnTo>
                      <a:pt x="316510" y="11478"/>
                    </a:lnTo>
                    <a:lnTo>
                      <a:pt x="316531" y="11718"/>
                    </a:lnTo>
                    <a:lnTo>
                      <a:pt x="316510" y="11964"/>
                    </a:lnTo>
                    <a:lnTo>
                      <a:pt x="316466" y="12210"/>
                    </a:lnTo>
                    <a:lnTo>
                      <a:pt x="316402" y="12450"/>
                    </a:lnTo>
                    <a:lnTo>
                      <a:pt x="316315" y="12696"/>
                    </a:lnTo>
                    <a:lnTo>
                      <a:pt x="316207" y="12936"/>
                    </a:lnTo>
                    <a:lnTo>
                      <a:pt x="316078" y="13177"/>
                    </a:lnTo>
                    <a:lnTo>
                      <a:pt x="315926" y="13412"/>
                    </a:lnTo>
                    <a:lnTo>
                      <a:pt x="315754" y="13646"/>
                    </a:lnTo>
                    <a:lnTo>
                      <a:pt x="315559" y="13881"/>
                    </a:lnTo>
                    <a:lnTo>
                      <a:pt x="315322" y="14111"/>
                    </a:lnTo>
                    <a:lnTo>
                      <a:pt x="315084" y="14340"/>
                    </a:lnTo>
                    <a:lnTo>
                      <a:pt x="314803" y="14564"/>
                    </a:lnTo>
                    <a:lnTo>
                      <a:pt x="314522" y="14788"/>
                    </a:lnTo>
                    <a:lnTo>
                      <a:pt x="314220" y="15012"/>
                    </a:lnTo>
                    <a:lnTo>
                      <a:pt x="313896" y="15231"/>
                    </a:lnTo>
                    <a:lnTo>
                      <a:pt x="313529" y="15444"/>
                    </a:lnTo>
                    <a:lnTo>
                      <a:pt x="313162" y="15657"/>
                    </a:lnTo>
                    <a:lnTo>
                      <a:pt x="312773" y="15870"/>
                    </a:lnTo>
                    <a:lnTo>
                      <a:pt x="312362" y="16077"/>
                    </a:lnTo>
                    <a:lnTo>
                      <a:pt x="311930" y="16285"/>
                    </a:lnTo>
                    <a:lnTo>
                      <a:pt x="311498" y="16487"/>
                    </a:lnTo>
                    <a:lnTo>
                      <a:pt x="311023" y="16684"/>
                    </a:lnTo>
                    <a:lnTo>
                      <a:pt x="310548" y="16880"/>
                    </a:lnTo>
                    <a:lnTo>
                      <a:pt x="310030" y="17077"/>
                    </a:lnTo>
                    <a:lnTo>
                      <a:pt x="309511" y="17263"/>
                    </a:lnTo>
                    <a:lnTo>
                      <a:pt x="308971" y="17449"/>
                    </a:lnTo>
                    <a:lnTo>
                      <a:pt x="308431" y="17634"/>
                    </a:lnTo>
                    <a:lnTo>
                      <a:pt x="307848" y="17815"/>
                    </a:lnTo>
                    <a:lnTo>
                      <a:pt x="307265" y="17989"/>
                    </a:lnTo>
                    <a:lnTo>
                      <a:pt x="306660" y="18164"/>
                    </a:lnTo>
                    <a:lnTo>
                      <a:pt x="306034" y="18328"/>
                    </a:lnTo>
                    <a:lnTo>
                      <a:pt x="305407" y="18498"/>
                    </a:lnTo>
                    <a:lnTo>
                      <a:pt x="304759" y="18656"/>
                    </a:lnTo>
                    <a:lnTo>
                      <a:pt x="304089" y="18814"/>
                    </a:lnTo>
                    <a:lnTo>
                      <a:pt x="303398" y="18967"/>
                    </a:lnTo>
                    <a:lnTo>
                      <a:pt x="302707" y="19115"/>
                    </a:lnTo>
                    <a:lnTo>
                      <a:pt x="301994" y="19257"/>
                    </a:lnTo>
                    <a:lnTo>
                      <a:pt x="301281" y="19399"/>
                    </a:lnTo>
                    <a:lnTo>
                      <a:pt x="300547" y="19535"/>
                    </a:lnTo>
                    <a:lnTo>
                      <a:pt x="299791" y="19667"/>
                    </a:lnTo>
                    <a:lnTo>
                      <a:pt x="299035" y="19792"/>
                    </a:lnTo>
                    <a:lnTo>
                      <a:pt x="298257" y="19918"/>
                    </a:lnTo>
                    <a:lnTo>
                      <a:pt x="297458" y="20033"/>
                    </a:lnTo>
                    <a:lnTo>
                      <a:pt x="296659" y="20147"/>
                    </a:lnTo>
                    <a:lnTo>
                      <a:pt x="295860" y="20257"/>
                    </a:lnTo>
                    <a:lnTo>
                      <a:pt x="295039" y="20360"/>
                    </a:lnTo>
                    <a:lnTo>
                      <a:pt x="294197" y="20459"/>
                    </a:lnTo>
                    <a:lnTo>
                      <a:pt x="293354" y="20552"/>
                    </a:lnTo>
                    <a:lnTo>
                      <a:pt x="292490" y="20639"/>
                    </a:lnTo>
                    <a:lnTo>
                      <a:pt x="291626" y="20726"/>
                    </a:lnTo>
                    <a:lnTo>
                      <a:pt x="290762" y="20803"/>
                    </a:lnTo>
                    <a:lnTo>
                      <a:pt x="289877" y="20874"/>
                    </a:lnTo>
                    <a:lnTo>
                      <a:pt x="288969" y="20945"/>
                    </a:lnTo>
                    <a:lnTo>
                      <a:pt x="288084" y="21005"/>
                    </a:lnTo>
                    <a:lnTo>
                      <a:pt x="287155" y="21060"/>
                    </a:lnTo>
                    <a:lnTo>
                      <a:pt x="286248" y="21114"/>
                    </a:lnTo>
                    <a:lnTo>
                      <a:pt x="285319" y="21158"/>
                    </a:lnTo>
                    <a:lnTo>
                      <a:pt x="284368" y="21196"/>
                    </a:lnTo>
                    <a:lnTo>
                      <a:pt x="283440" y="21229"/>
                    </a:lnTo>
                    <a:lnTo>
                      <a:pt x="282489" y="21256"/>
                    </a:lnTo>
                    <a:lnTo>
                      <a:pt x="281517" y="21278"/>
                    </a:lnTo>
                    <a:lnTo>
                      <a:pt x="280567" y="21295"/>
                    </a:lnTo>
                    <a:lnTo>
                      <a:pt x="279595" y="21305"/>
                    </a:lnTo>
                    <a:lnTo>
                      <a:pt x="275512" y="21305"/>
                    </a:lnTo>
                    <a:lnTo>
                      <a:pt x="275512" y="11090"/>
                    </a:lnTo>
                    <a:lnTo>
                      <a:pt x="44692" y="11090"/>
                    </a:lnTo>
                    <a:lnTo>
                      <a:pt x="44692" y="21305"/>
                    </a:lnTo>
                    <a:lnTo>
                      <a:pt x="31494" y="21305"/>
                    </a:lnTo>
                    <a:lnTo>
                      <a:pt x="31494" y="2131"/>
                    </a:lnTo>
                    <a:close/>
                    <a:moveTo>
                      <a:pt x="316531" y="29352"/>
                    </a:moveTo>
                    <a:lnTo>
                      <a:pt x="316531" y="40387"/>
                    </a:lnTo>
                    <a:lnTo>
                      <a:pt x="316164" y="40284"/>
                    </a:lnTo>
                    <a:lnTo>
                      <a:pt x="315797" y="40180"/>
                    </a:lnTo>
                    <a:lnTo>
                      <a:pt x="315451" y="40071"/>
                    </a:lnTo>
                    <a:lnTo>
                      <a:pt x="315084" y="39950"/>
                    </a:lnTo>
                    <a:lnTo>
                      <a:pt x="314760" y="39830"/>
                    </a:lnTo>
                    <a:lnTo>
                      <a:pt x="314414" y="39705"/>
                    </a:lnTo>
                    <a:lnTo>
                      <a:pt x="314090" y="39574"/>
                    </a:lnTo>
                    <a:lnTo>
                      <a:pt x="313766" y="39437"/>
                    </a:lnTo>
                    <a:lnTo>
                      <a:pt x="313464" y="39295"/>
                    </a:lnTo>
                    <a:lnTo>
                      <a:pt x="313140" y="39147"/>
                    </a:lnTo>
                    <a:lnTo>
                      <a:pt x="312859" y="39000"/>
                    </a:lnTo>
                    <a:lnTo>
                      <a:pt x="312578" y="38841"/>
                    </a:lnTo>
                    <a:lnTo>
                      <a:pt x="312298" y="38683"/>
                    </a:lnTo>
                    <a:lnTo>
                      <a:pt x="312038" y="38519"/>
                    </a:lnTo>
                    <a:lnTo>
                      <a:pt x="311779" y="38350"/>
                    </a:lnTo>
                    <a:lnTo>
                      <a:pt x="311542" y="38180"/>
                    </a:lnTo>
                    <a:lnTo>
                      <a:pt x="311304" y="38000"/>
                    </a:lnTo>
                    <a:lnTo>
                      <a:pt x="311088" y="37820"/>
                    </a:lnTo>
                    <a:lnTo>
                      <a:pt x="310872" y="37634"/>
                    </a:lnTo>
                    <a:lnTo>
                      <a:pt x="310678" y="37443"/>
                    </a:lnTo>
                    <a:lnTo>
                      <a:pt x="310505" y="37252"/>
                    </a:lnTo>
                    <a:lnTo>
                      <a:pt x="310332" y="37050"/>
                    </a:lnTo>
                    <a:lnTo>
                      <a:pt x="310181" y="36848"/>
                    </a:lnTo>
                    <a:lnTo>
                      <a:pt x="310030" y="36645"/>
                    </a:lnTo>
                    <a:lnTo>
                      <a:pt x="309900" y="36432"/>
                    </a:lnTo>
                    <a:lnTo>
                      <a:pt x="309792" y="36219"/>
                    </a:lnTo>
                    <a:lnTo>
                      <a:pt x="309706" y="36006"/>
                    </a:lnTo>
                    <a:lnTo>
                      <a:pt x="309619" y="35782"/>
                    </a:lnTo>
                    <a:lnTo>
                      <a:pt x="309576" y="35558"/>
                    </a:lnTo>
                    <a:lnTo>
                      <a:pt x="309511" y="35334"/>
                    </a:lnTo>
                    <a:lnTo>
                      <a:pt x="309490" y="35099"/>
                    </a:lnTo>
                    <a:lnTo>
                      <a:pt x="309490" y="34870"/>
                    </a:lnTo>
                    <a:lnTo>
                      <a:pt x="309490" y="34635"/>
                    </a:lnTo>
                    <a:lnTo>
                      <a:pt x="309511" y="34406"/>
                    </a:lnTo>
                    <a:lnTo>
                      <a:pt x="309576" y="34176"/>
                    </a:lnTo>
                    <a:lnTo>
                      <a:pt x="309619" y="33952"/>
                    </a:lnTo>
                    <a:lnTo>
                      <a:pt x="309706" y="33734"/>
                    </a:lnTo>
                    <a:lnTo>
                      <a:pt x="309792" y="33515"/>
                    </a:lnTo>
                    <a:lnTo>
                      <a:pt x="309900" y="33302"/>
                    </a:lnTo>
                    <a:lnTo>
                      <a:pt x="310030" y="33094"/>
                    </a:lnTo>
                    <a:lnTo>
                      <a:pt x="310181" y="32887"/>
                    </a:lnTo>
                    <a:lnTo>
                      <a:pt x="310332" y="32685"/>
                    </a:lnTo>
                    <a:lnTo>
                      <a:pt x="310505" y="32488"/>
                    </a:lnTo>
                    <a:lnTo>
                      <a:pt x="310678" y="32291"/>
                    </a:lnTo>
                    <a:lnTo>
                      <a:pt x="310872" y="32106"/>
                    </a:lnTo>
                    <a:lnTo>
                      <a:pt x="311088" y="31920"/>
                    </a:lnTo>
                    <a:lnTo>
                      <a:pt x="311304" y="31734"/>
                    </a:lnTo>
                    <a:lnTo>
                      <a:pt x="311542" y="31559"/>
                    </a:lnTo>
                    <a:lnTo>
                      <a:pt x="311779" y="31385"/>
                    </a:lnTo>
                    <a:lnTo>
                      <a:pt x="312038" y="31215"/>
                    </a:lnTo>
                    <a:lnTo>
                      <a:pt x="312298" y="31051"/>
                    </a:lnTo>
                    <a:lnTo>
                      <a:pt x="312578" y="30893"/>
                    </a:lnTo>
                    <a:lnTo>
                      <a:pt x="312859" y="30740"/>
                    </a:lnTo>
                    <a:lnTo>
                      <a:pt x="313140" y="30587"/>
                    </a:lnTo>
                    <a:lnTo>
                      <a:pt x="313464" y="30445"/>
                    </a:lnTo>
                    <a:lnTo>
                      <a:pt x="313766" y="30303"/>
                    </a:lnTo>
                    <a:lnTo>
                      <a:pt x="314090" y="30166"/>
                    </a:lnTo>
                    <a:lnTo>
                      <a:pt x="314414" y="30035"/>
                    </a:lnTo>
                    <a:lnTo>
                      <a:pt x="314760" y="29910"/>
                    </a:lnTo>
                    <a:lnTo>
                      <a:pt x="315084" y="29784"/>
                    </a:lnTo>
                    <a:lnTo>
                      <a:pt x="315451" y="29669"/>
                    </a:lnTo>
                    <a:lnTo>
                      <a:pt x="315797" y="29560"/>
                    </a:lnTo>
                    <a:lnTo>
                      <a:pt x="316164" y="29451"/>
                    </a:lnTo>
                    <a:lnTo>
                      <a:pt x="316531" y="29352"/>
                    </a:lnTo>
                    <a:close/>
                    <a:moveTo>
                      <a:pt x="316531" y="51128"/>
                    </a:moveTo>
                    <a:lnTo>
                      <a:pt x="316531" y="89319"/>
                    </a:lnTo>
                    <a:lnTo>
                      <a:pt x="311045" y="90089"/>
                    </a:lnTo>
                    <a:lnTo>
                      <a:pt x="311045" y="51898"/>
                    </a:lnTo>
                    <a:lnTo>
                      <a:pt x="316531" y="51128"/>
                    </a:lnTo>
                    <a:close/>
                    <a:moveTo>
                      <a:pt x="316531" y="18443"/>
                    </a:moveTo>
                    <a:lnTo>
                      <a:pt x="316531" y="26757"/>
                    </a:lnTo>
                    <a:lnTo>
                      <a:pt x="316099" y="26807"/>
                    </a:lnTo>
                    <a:lnTo>
                      <a:pt x="315667" y="26861"/>
                    </a:lnTo>
                    <a:lnTo>
                      <a:pt x="314846" y="26981"/>
                    </a:lnTo>
                    <a:lnTo>
                      <a:pt x="314026" y="27113"/>
                    </a:lnTo>
                    <a:lnTo>
                      <a:pt x="313248" y="27255"/>
                    </a:lnTo>
                    <a:lnTo>
                      <a:pt x="312470" y="27408"/>
                    </a:lnTo>
                    <a:lnTo>
                      <a:pt x="311714" y="27571"/>
                    </a:lnTo>
                    <a:lnTo>
                      <a:pt x="310980" y="27746"/>
                    </a:lnTo>
                    <a:lnTo>
                      <a:pt x="310267" y="27932"/>
                    </a:lnTo>
                    <a:lnTo>
                      <a:pt x="309576" y="28129"/>
                    </a:lnTo>
                    <a:lnTo>
                      <a:pt x="308906" y="28336"/>
                    </a:lnTo>
                    <a:lnTo>
                      <a:pt x="308258" y="28555"/>
                    </a:lnTo>
                    <a:lnTo>
                      <a:pt x="307632" y="28779"/>
                    </a:lnTo>
                    <a:lnTo>
                      <a:pt x="307027" y="29014"/>
                    </a:lnTo>
                    <a:lnTo>
                      <a:pt x="306444" y="29259"/>
                    </a:lnTo>
                    <a:lnTo>
                      <a:pt x="305904" y="29511"/>
                    </a:lnTo>
                    <a:lnTo>
                      <a:pt x="305385" y="29773"/>
                    </a:lnTo>
                    <a:lnTo>
                      <a:pt x="304889" y="30046"/>
                    </a:lnTo>
                    <a:lnTo>
                      <a:pt x="304413" y="30319"/>
                    </a:lnTo>
                    <a:lnTo>
                      <a:pt x="303960" y="30609"/>
                    </a:lnTo>
                    <a:lnTo>
                      <a:pt x="303549" y="30898"/>
                    </a:lnTo>
                    <a:lnTo>
                      <a:pt x="303182" y="31199"/>
                    </a:lnTo>
                    <a:lnTo>
                      <a:pt x="302815" y="31505"/>
                    </a:lnTo>
                    <a:lnTo>
                      <a:pt x="302491" y="31816"/>
                    </a:lnTo>
                    <a:lnTo>
                      <a:pt x="302210" y="32133"/>
                    </a:lnTo>
                    <a:lnTo>
                      <a:pt x="301951" y="32461"/>
                    </a:lnTo>
                    <a:lnTo>
                      <a:pt x="301713" y="32789"/>
                    </a:lnTo>
                    <a:lnTo>
                      <a:pt x="301519" y="33122"/>
                    </a:lnTo>
                    <a:lnTo>
                      <a:pt x="301368" y="33466"/>
                    </a:lnTo>
                    <a:lnTo>
                      <a:pt x="301238" y="33810"/>
                    </a:lnTo>
                    <a:lnTo>
                      <a:pt x="301152" y="34160"/>
                    </a:lnTo>
                    <a:lnTo>
                      <a:pt x="301087" y="34509"/>
                    </a:lnTo>
                    <a:lnTo>
                      <a:pt x="301065" y="34870"/>
                    </a:lnTo>
                    <a:lnTo>
                      <a:pt x="301087" y="35225"/>
                    </a:lnTo>
                    <a:lnTo>
                      <a:pt x="301152" y="35580"/>
                    </a:lnTo>
                    <a:lnTo>
                      <a:pt x="301238" y="35924"/>
                    </a:lnTo>
                    <a:lnTo>
                      <a:pt x="301368" y="36274"/>
                    </a:lnTo>
                    <a:lnTo>
                      <a:pt x="301519" y="36613"/>
                    </a:lnTo>
                    <a:lnTo>
                      <a:pt x="301713" y="36946"/>
                    </a:lnTo>
                    <a:lnTo>
                      <a:pt x="301951" y="37279"/>
                    </a:lnTo>
                    <a:lnTo>
                      <a:pt x="302210" y="37601"/>
                    </a:lnTo>
                    <a:lnTo>
                      <a:pt x="302491" y="37918"/>
                    </a:lnTo>
                    <a:lnTo>
                      <a:pt x="302815" y="38235"/>
                    </a:lnTo>
                    <a:lnTo>
                      <a:pt x="303182" y="38541"/>
                    </a:lnTo>
                    <a:lnTo>
                      <a:pt x="303549" y="38836"/>
                    </a:lnTo>
                    <a:lnTo>
                      <a:pt x="303960" y="39131"/>
                    </a:lnTo>
                    <a:lnTo>
                      <a:pt x="304413" y="39415"/>
                    </a:lnTo>
                    <a:lnTo>
                      <a:pt x="304889" y="39694"/>
                    </a:lnTo>
                    <a:lnTo>
                      <a:pt x="305385" y="39961"/>
                    </a:lnTo>
                    <a:lnTo>
                      <a:pt x="305904" y="40224"/>
                    </a:lnTo>
                    <a:lnTo>
                      <a:pt x="306444" y="40480"/>
                    </a:lnTo>
                    <a:lnTo>
                      <a:pt x="307027" y="40726"/>
                    </a:lnTo>
                    <a:lnTo>
                      <a:pt x="307632" y="40961"/>
                    </a:lnTo>
                    <a:lnTo>
                      <a:pt x="308258" y="41185"/>
                    </a:lnTo>
                    <a:lnTo>
                      <a:pt x="308906" y="41404"/>
                    </a:lnTo>
                    <a:lnTo>
                      <a:pt x="309576" y="41611"/>
                    </a:lnTo>
                    <a:lnTo>
                      <a:pt x="310267" y="41808"/>
                    </a:lnTo>
                    <a:lnTo>
                      <a:pt x="310980" y="41994"/>
                    </a:lnTo>
                    <a:lnTo>
                      <a:pt x="311714" y="42168"/>
                    </a:lnTo>
                    <a:lnTo>
                      <a:pt x="312470" y="42332"/>
                    </a:lnTo>
                    <a:lnTo>
                      <a:pt x="313248" y="42485"/>
                    </a:lnTo>
                    <a:lnTo>
                      <a:pt x="314026" y="42627"/>
                    </a:lnTo>
                    <a:lnTo>
                      <a:pt x="314846" y="42758"/>
                    </a:lnTo>
                    <a:lnTo>
                      <a:pt x="315667" y="42879"/>
                    </a:lnTo>
                    <a:lnTo>
                      <a:pt x="316099" y="42933"/>
                    </a:lnTo>
                    <a:lnTo>
                      <a:pt x="316531" y="42982"/>
                    </a:lnTo>
                    <a:lnTo>
                      <a:pt x="316531" y="48697"/>
                    </a:lnTo>
                    <a:lnTo>
                      <a:pt x="302621" y="50652"/>
                    </a:lnTo>
                    <a:lnTo>
                      <a:pt x="302621" y="93706"/>
                    </a:lnTo>
                    <a:lnTo>
                      <a:pt x="316531" y="91755"/>
                    </a:lnTo>
                    <a:lnTo>
                      <a:pt x="316531" y="97847"/>
                    </a:lnTo>
                    <a:lnTo>
                      <a:pt x="316510" y="98087"/>
                    </a:lnTo>
                    <a:lnTo>
                      <a:pt x="316466" y="98327"/>
                    </a:lnTo>
                    <a:lnTo>
                      <a:pt x="316423" y="98568"/>
                    </a:lnTo>
                    <a:lnTo>
                      <a:pt x="316337" y="98808"/>
                    </a:lnTo>
                    <a:lnTo>
                      <a:pt x="316229" y="99043"/>
                    </a:lnTo>
                    <a:lnTo>
                      <a:pt x="316099" y="99278"/>
                    </a:lnTo>
                    <a:lnTo>
                      <a:pt x="315948" y="99507"/>
                    </a:lnTo>
                    <a:lnTo>
                      <a:pt x="315775" y="99737"/>
                    </a:lnTo>
                    <a:lnTo>
                      <a:pt x="315559" y="99966"/>
                    </a:lnTo>
                    <a:lnTo>
                      <a:pt x="315343" y="100190"/>
                    </a:lnTo>
                    <a:lnTo>
                      <a:pt x="315106" y="100414"/>
                    </a:lnTo>
                    <a:lnTo>
                      <a:pt x="314846" y="100638"/>
                    </a:lnTo>
                    <a:lnTo>
                      <a:pt x="314566" y="100857"/>
                    </a:lnTo>
                    <a:lnTo>
                      <a:pt x="314263" y="101075"/>
                    </a:lnTo>
                    <a:lnTo>
                      <a:pt x="313939" y="101288"/>
                    </a:lnTo>
                    <a:lnTo>
                      <a:pt x="313594" y="101501"/>
                    </a:lnTo>
                    <a:lnTo>
                      <a:pt x="313226" y="101709"/>
                    </a:lnTo>
                    <a:lnTo>
                      <a:pt x="312859" y="101917"/>
                    </a:lnTo>
                    <a:lnTo>
                      <a:pt x="312449" y="102119"/>
                    </a:lnTo>
                    <a:lnTo>
                      <a:pt x="312038" y="102321"/>
                    </a:lnTo>
                    <a:lnTo>
                      <a:pt x="311585" y="102517"/>
                    </a:lnTo>
                    <a:lnTo>
                      <a:pt x="311131" y="102714"/>
                    </a:lnTo>
                    <a:lnTo>
                      <a:pt x="310656" y="102905"/>
                    </a:lnTo>
                    <a:lnTo>
                      <a:pt x="310159" y="103097"/>
                    </a:lnTo>
                    <a:lnTo>
                      <a:pt x="309662" y="103282"/>
                    </a:lnTo>
                    <a:lnTo>
                      <a:pt x="309122" y="103463"/>
                    </a:lnTo>
                    <a:lnTo>
                      <a:pt x="308582" y="103643"/>
                    </a:lnTo>
                    <a:lnTo>
                      <a:pt x="308021" y="103818"/>
                    </a:lnTo>
                    <a:lnTo>
                      <a:pt x="307459" y="103992"/>
                    </a:lnTo>
                    <a:lnTo>
                      <a:pt x="306854" y="104162"/>
                    </a:lnTo>
                    <a:lnTo>
                      <a:pt x="306250" y="104326"/>
                    </a:lnTo>
                    <a:lnTo>
                      <a:pt x="305623" y="104490"/>
                    </a:lnTo>
                    <a:lnTo>
                      <a:pt x="304997" y="104643"/>
                    </a:lnTo>
                    <a:lnTo>
                      <a:pt x="304349" y="104796"/>
                    </a:lnTo>
                    <a:lnTo>
                      <a:pt x="303679" y="104948"/>
                    </a:lnTo>
                    <a:lnTo>
                      <a:pt x="302988" y="105096"/>
                    </a:lnTo>
                    <a:lnTo>
                      <a:pt x="302297" y="105233"/>
                    </a:lnTo>
                    <a:lnTo>
                      <a:pt x="301584" y="105375"/>
                    </a:lnTo>
                    <a:lnTo>
                      <a:pt x="300871" y="105506"/>
                    </a:lnTo>
                    <a:lnTo>
                      <a:pt x="300137" y="105637"/>
                    </a:lnTo>
                    <a:lnTo>
                      <a:pt x="299381" y="105757"/>
                    </a:lnTo>
                    <a:lnTo>
                      <a:pt x="298625" y="105877"/>
                    </a:lnTo>
                    <a:lnTo>
                      <a:pt x="297847" y="105997"/>
                    </a:lnTo>
                    <a:lnTo>
                      <a:pt x="297069" y="106107"/>
                    </a:lnTo>
                    <a:lnTo>
                      <a:pt x="296270" y="106210"/>
                    </a:lnTo>
                    <a:lnTo>
                      <a:pt x="295471" y="106314"/>
                    </a:lnTo>
                    <a:lnTo>
                      <a:pt x="294650" y="106413"/>
                    </a:lnTo>
                    <a:lnTo>
                      <a:pt x="293829" y="106500"/>
                    </a:lnTo>
                    <a:lnTo>
                      <a:pt x="292987" y="106587"/>
                    </a:lnTo>
                    <a:lnTo>
                      <a:pt x="292145" y="106669"/>
                    </a:lnTo>
                    <a:lnTo>
                      <a:pt x="291281" y="106746"/>
                    </a:lnTo>
                    <a:lnTo>
                      <a:pt x="290417" y="106817"/>
                    </a:lnTo>
                    <a:lnTo>
                      <a:pt x="289531" y="106882"/>
                    </a:lnTo>
                    <a:lnTo>
                      <a:pt x="288645" y="106942"/>
                    </a:lnTo>
                    <a:lnTo>
                      <a:pt x="287760" y="107003"/>
                    </a:lnTo>
                    <a:lnTo>
                      <a:pt x="286852" y="107052"/>
                    </a:lnTo>
                    <a:lnTo>
                      <a:pt x="285945" y="107095"/>
                    </a:lnTo>
                    <a:lnTo>
                      <a:pt x="285038" y="107134"/>
                    </a:lnTo>
                    <a:lnTo>
                      <a:pt x="284109" y="107166"/>
                    </a:lnTo>
                    <a:lnTo>
                      <a:pt x="283180" y="107194"/>
                    </a:lnTo>
                    <a:lnTo>
                      <a:pt x="282230" y="107216"/>
                    </a:lnTo>
                    <a:lnTo>
                      <a:pt x="281301" y="107227"/>
                    </a:lnTo>
                    <a:lnTo>
                      <a:pt x="280351" y="107237"/>
                    </a:lnTo>
                    <a:lnTo>
                      <a:pt x="279379" y="107243"/>
                    </a:lnTo>
                    <a:lnTo>
                      <a:pt x="8403" y="107243"/>
                    </a:lnTo>
                    <a:lnTo>
                      <a:pt x="8403" y="23436"/>
                    </a:lnTo>
                    <a:lnTo>
                      <a:pt x="278601" y="23436"/>
                    </a:lnTo>
                    <a:lnTo>
                      <a:pt x="280070" y="23431"/>
                    </a:lnTo>
                    <a:lnTo>
                      <a:pt x="281517" y="23414"/>
                    </a:lnTo>
                    <a:lnTo>
                      <a:pt x="282964" y="23381"/>
                    </a:lnTo>
                    <a:lnTo>
                      <a:pt x="284390" y="23343"/>
                    </a:lnTo>
                    <a:lnTo>
                      <a:pt x="285816" y="23294"/>
                    </a:lnTo>
                    <a:lnTo>
                      <a:pt x="287198" y="23234"/>
                    </a:lnTo>
                    <a:lnTo>
                      <a:pt x="288602" y="23163"/>
                    </a:lnTo>
                    <a:lnTo>
                      <a:pt x="289963" y="23081"/>
                    </a:lnTo>
                    <a:lnTo>
                      <a:pt x="291324" y="22988"/>
                    </a:lnTo>
                    <a:lnTo>
                      <a:pt x="292663" y="22884"/>
                    </a:lnTo>
                    <a:lnTo>
                      <a:pt x="293981" y="22775"/>
                    </a:lnTo>
                    <a:lnTo>
                      <a:pt x="295277" y="22649"/>
                    </a:lnTo>
                    <a:lnTo>
                      <a:pt x="296573" y="22518"/>
                    </a:lnTo>
                    <a:lnTo>
                      <a:pt x="297825" y="22376"/>
                    </a:lnTo>
                    <a:lnTo>
                      <a:pt x="299078" y="22229"/>
                    </a:lnTo>
                    <a:lnTo>
                      <a:pt x="300288" y="22070"/>
                    </a:lnTo>
                    <a:lnTo>
                      <a:pt x="301497" y="21901"/>
                    </a:lnTo>
                    <a:lnTo>
                      <a:pt x="302685" y="21726"/>
                    </a:lnTo>
                    <a:lnTo>
                      <a:pt x="303830" y="21540"/>
                    </a:lnTo>
                    <a:lnTo>
                      <a:pt x="304975" y="21349"/>
                    </a:lnTo>
                    <a:lnTo>
                      <a:pt x="306077" y="21147"/>
                    </a:lnTo>
                    <a:lnTo>
                      <a:pt x="307178" y="20939"/>
                    </a:lnTo>
                    <a:lnTo>
                      <a:pt x="308237" y="20721"/>
                    </a:lnTo>
                    <a:lnTo>
                      <a:pt x="309274" y="20497"/>
                    </a:lnTo>
                    <a:lnTo>
                      <a:pt x="310267" y="20262"/>
                    </a:lnTo>
                    <a:lnTo>
                      <a:pt x="311261" y="20022"/>
                    </a:lnTo>
                    <a:lnTo>
                      <a:pt x="312211" y="19776"/>
                    </a:lnTo>
                    <a:lnTo>
                      <a:pt x="313118" y="19525"/>
                    </a:lnTo>
                    <a:lnTo>
                      <a:pt x="314026" y="19262"/>
                    </a:lnTo>
                    <a:lnTo>
                      <a:pt x="314890" y="18995"/>
                    </a:lnTo>
                    <a:lnTo>
                      <a:pt x="315710" y="18721"/>
                    </a:lnTo>
                    <a:lnTo>
                      <a:pt x="316531" y="18443"/>
                    </a:lnTo>
                    <a:close/>
                    <a:moveTo>
                      <a:pt x="23070" y="0"/>
                    </a:moveTo>
                    <a:lnTo>
                      <a:pt x="23070" y="21305"/>
                    </a:lnTo>
                    <a:lnTo>
                      <a:pt x="1" y="21305"/>
                    </a:ln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79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285037" y="9588"/>
                    </a:moveTo>
                    <a:lnTo>
                      <a:pt x="285037" y="9588"/>
                    </a:lnTo>
                    <a:lnTo>
                      <a:pt x="285016" y="9834"/>
                    </a:lnTo>
                    <a:lnTo>
                      <a:pt x="284972" y="10080"/>
                    </a:lnTo>
                    <a:lnTo>
                      <a:pt x="284908" y="10320"/>
                    </a:lnTo>
                    <a:lnTo>
                      <a:pt x="284821" y="10566"/>
                    </a:lnTo>
                    <a:lnTo>
                      <a:pt x="284713" y="10806"/>
                    </a:lnTo>
                    <a:lnTo>
                      <a:pt x="284584" y="11047"/>
                    </a:lnTo>
                    <a:lnTo>
                      <a:pt x="284432" y="11282"/>
                    </a:lnTo>
                    <a:lnTo>
                      <a:pt x="284260" y="11516"/>
                    </a:lnTo>
                    <a:lnTo>
                      <a:pt x="284065" y="11751"/>
                    </a:lnTo>
                    <a:lnTo>
                      <a:pt x="283828" y="11981"/>
                    </a:lnTo>
                    <a:lnTo>
                      <a:pt x="283590" y="12210"/>
                    </a:lnTo>
                    <a:lnTo>
                      <a:pt x="283309" y="12434"/>
                    </a:lnTo>
                    <a:lnTo>
                      <a:pt x="283028" y="12658"/>
                    </a:lnTo>
                    <a:lnTo>
                      <a:pt x="282726" y="12882"/>
                    </a:lnTo>
                    <a:lnTo>
                      <a:pt x="282402" y="13101"/>
                    </a:lnTo>
                    <a:lnTo>
                      <a:pt x="282035" y="13314"/>
                    </a:lnTo>
                    <a:lnTo>
                      <a:pt x="281668" y="13527"/>
                    </a:lnTo>
                    <a:lnTo>
                      <a:pt x="281279" y="13740"/>
                    </a:lnTo>
                    <a:lnTo>
                      <a:pt x="280868" y="13947"/>
                    </a:lnTo>
                    <a:lnTo>
                      <a:pt x="280436" y="14155"/>
                    </a:lnTo>
                    <a:lnTo>
                      <a:pt x="280004" y="14357"/>
                    </a:lnTo>
                    <a:lnTo>
                      <a:pt x="279529" y="14554"/>
                    </a:lnTo>
                    <a:lnTo>
                      <a:pt x="279054" y="14750"/>
                    </a:lnTo>
                    <a:lnTo>
                      <a:pt x="278536" y="14947"/>
                    </a:lnTo>
                    <a:lnTo>
                      <a:pt x="278017" y="15133"/>
                    </a:lnTo>
                    <a:lnTo>
                      <a:pt x="277477" y="15319"/>
                    </a:lnTo>
                    <a:lnTo>
                      <a:pt x="276937" y="15504"/>
                    </a:lnTo>
                    <a:lnTo>
                      <a:pt x="276354" y="15685"/>
                    </a:lnTo>
                    <a:lnTo>
                      <a:pt x="275771" y="15859"/>
                    </a:lnTo>
                    <a:lnTo>
                      <a:pt x="275166" y="16034"/>
                    </a:lnTo>
                    <a:lnTo>
                      <a:pt x="274540" y="16198"/>
                    </a:lnTo>
                    <a:lnTo>
                      <a:pt x="273913" y="16368"/>
                    </a:lnTo>
                    <a:lnTo>
                      <a:pt x="273265" y="16526"/>
                    </a:lnTo>
                    <a:lnTo>
                      <a:pt x="272595" y="16684"/>
                    </a:lnTo>
                    <a:lnTo>
                      <a:pt x="271904" y="16837"/>
                    </a:lnTo>
                    <a:lnTo>
                      <a:pt x="271213" y="16985"/>
                    </a:lnTo>
                    <a:lnTo>
                      <a:pt x="270500" y="17127"/>
                    </a:lnTo>
                    <a:lnTo>
                      <a:pt x="269787" y="17269"/>
                    </a:lnTo>
                    <a:lnTo>
                      <a:pt x="269053" y="17405"/>
                    </a:lnTo>
                    <a:lnTo>
                      <a:pt x="268297" y="17537"/>
                    </a:lnTo>
                    <a:lnTo>
                      <a:pt x="267541" y="17662"/>
                    </a:lnTo>
                    <a:lnTo>
                      <a:pt x="266763" y="17788"/>
                    </a:lnTo>
                    <a:lnTo>
                      <a:pt x="265964" y="17903"/>
                    </a:lnTo>
                    <a:lnTo>
                      <a:pt x="265165" y="18017"/>
                    </a:lnTo>
                    <a:lnTo>
                      <a:pt x="264366" y="18127"/>
                    </a:lnTo>
                    <a:lnTo>
                      <a:pt x="263545" y="18230"/>
                    </a:lnTo>
                    <a:lnTo>
                      <a:pt x="262703" y="18329"/>
                    </a:lnTo>
                    <a:lnTo>
                      <a:pt x="261860" y="18422"/>
                    </a:lnTo>
                    <a:lnTo>
                      <a:pt x="260996" y="18509"/>
                    </a:lnTo>
                    <a:lnTo>
                      <a:pt x="260132" y="18596"/>
                    </a:lnTo>
                    <a:lnTo>
                      <a:pt x="259268" y="18673"/>
                    </a:lnTo>
                    <a:lnTo>
                      <a:pt x="258383" y="18744"/>
                    </a:lnTo>
                    <a:lnTo>
                      <a:pt x="257475" y="18815"/>
                    </a:lnTo>
                    <a:lnTo>
                      <a:pt x="256590" y="18875"/>
                    </a:lnTo>
                    <a:lnTo>
                      <a:pt x="255661" y="18930"/>
                    </a:lnTo>
                    <a:lnTo>
                      <a:pt x="254754" y="18984"/>
                    </a:lnTo>
                    <a:lnTo>
                      <a:pt x="253825" y="19028"/>
                    </a:lnTo>
                    <a:lnTo>
                      <a:pt x="252874" y="19066"/>
                    </a:lnTo>
                    <a:lnTo>
                      <a:pt x="251946" y="19099"/>
                    </a:lnTo>
                    <a:lnTo>
                      <a:pt x="250995" y="19126"/>
                    </a:lnTo>
                    <a:lnTo>
                      <a:pt x="250023" y="19148"/>
                    </a:lnTo>
                    <a:lnTo>
                      <a:pt x="249073" y="19165"/>
                    </a:lnTo>
                    <a:lnTo>
                      <a:pt x="248101" y="19175"/>
                    </a:lnTo>
                    <a:lnTo>
                      <a:pt x="247107" y="19175"/>
                    </a:lnTo>
                    <a:lnTo>
                      <a:pt x="244018" y="19175"/>
                    </a:lnTo>
                    <a:lnTo>
                      <a:pt x="244018" y="8960"/>
                    </a:lnTo>
                    <a:lnTo>
                      <a:pt x="13198" y="8960"/>
                    </a:lnTo>
                    <a:lnTo>
                      <a:pt x="13198" y="19175"/>
                    </a:lnTo>
                    <a:lnTo>
                      <a:pt x="0" y="19175"/>
                    </a:lnTo>
                    <a:lnTo>
                      <a:pt x="0" y="1"/>
                    </a:lnTo>
                    <a:lnTo>
                      <a:pt x="247107" y="1"/>
                    </a:lnTo>
                    <a:lnTo>
                      <a:pt x="247107" y="1"/>
                    </a:lnTo>
                    <a:lnTo>
                      <a:pt x="248058" y="1"/>
                    </a:lnTo>
                    <a:lnTo>
                      <a:pt x="249008" y="11"/>
                    </a:lnTo>
                    <a:lnTo>
                      <a:pt x="249958" y="22"/>
                    </a:lnTo>
                    <a:lnTo>
                      <a:pt x="250887" y="44"/>
                    </a:lnTo>
                    <a:lnTo>
                      <a:pt x="251816" y="72"/>
                    </a:lnTo>
                    <a:lnTo>
                      <a:pt x="252745" y="104"/>
                    </a:lnTo>
                    <a:lnTo>
                      <a:pt x="253652" y="137"/>
                    </a:lnTo>
                    <a:lnTo>
                      <a:pt x="254581" y="181"/>
                    </a:lnTo>
                    <a:lnTo>
                      <a:pt x="255488" y="230"/>
                    </a:lnTo>
                    <a:lnTo>
                      <a:pt x="256374" y="285"/>
                    </a:lnTo>
                    <a:lnTo>
                      <a:pt x="257281" y="345"/>
                    </a:lnTo>
                    <a:lnTo>
                      <a:pt x="258167" y="410"/>
                    </a:lnTo>
                    <a:lnTo>
                      <a:pt x="259052" y="481"/>
                    </a:lnTo>
                    <a:lnTo>
                      <a:pt x="259916" y="558"/>
                    </a:lnTo>
                    <a:lnTo>
                      <a:pt x="260780" y="634"/>
                    </a:lnTo>
                    <a:lnTo>
                      <a:pt x="261644" y="722"/>
                    </a:lnTo>
                    <a:lnTo>
                      <a:pt x="262487" y="815"/>
                    </a:lnTo>
                    <a:lnTo>
                      <a:pt x="263329" y="913"/>
                    </a:lnTo>
                    <a:lnTo>
                      <a:pt x="264150" y="1017"/>
                    </a:lnTo>
                    <a:lnTo>
                      <a:pt x="264971" y="1120"/>
                    </a:lnTo>
                    <a:lnTo>
                      <a:pt x="265770" y="1235"/>
                    </a:lnTo>
                    <a:lnTo>
                      <a:pt x="266569" y="1355"/>
                    </a:lnTo>
                    <a:lnTo>
                      <a:pt x="267368" y="1476"/>
                    </a:lnTo>
                    <a:lnTo>
                      <a:pt x="268146" y="1601"/>
                    </a:lnTo>
                    <a:lnTo>
                      <a:pt x="268902" y="1738"/>
                    </a:lnTo>
                    <a:lnTo>
                      <a:pt x="269658" y="1874"/>
                    </a:lnTo>
                    <a:lnTo>
                      <a:pt x="270414" y="2016"/>
                    </a:lnTo>
                    <a:lnTo>
                      <a:pt x="271127" y="2164"/>
                    </a:lnTo>
                    <a:lnTo>
                      <a:pt x="271861" y="2317"/>
                    </a:lnTo>
                    <a:lnTo>
                      <a:pt x="272552" y="2475"/>
                    </a:lnTo>
                    <a:lnTo>
                      <a:pt x="273243" y="2639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4583" y="2978"/>
                    </a:lnTo>
                    <a:lnTo>
                      <a:pt x="275231" y="3153"/>
                    </a:lnTo>
                    <a:lnTo>
                      <a:pt x="275857" y="3333"/>
                    </a:lnTo>
                    <a:lnTo>
                      <a:pt x="276462" y="3513"/>
                    </a:lnTo>
                    <a:lnTo>
                      <a:pt x="277045" y="3699"/>
                    </a:lnTo>
                    <a:lnTo>
                      <a:pt x="277607" y="3885"/>
                    </a:lnTo>
                    <a:lnTo>
                      <a:pt x="278147" y="4076"/>
                    </a:lnTo>
                    <a:lnTo>
                      <a:pt x="278687" y="4273"/>
                    </a:lnTo>
                    <a:lnTo>
                      <a:pt x="279184" y="4469"/>
                    </a:lnTo>
                    <a:lnTo>
                      <a:pt x="279680" y="4666"/>
                    </a:lnTo>
                    <a:lnTo>
                      <a:pt x="280134" y="4868"/>
                    </a:lnTo>
                    <a:lnTo>
                      <a:pt x="280588" y="5076"/>
                    </a:lnTo>
                    <a:lnTo>
                      <a:pt x="281020" y="5278"/>
                    </a:lnTo>
                    <a:lnTo>
                      <a:pt x="281408" y="5491"/>
                    </a:lnTo>
                    <a:lnTo>
                      <a:pt x="281797" y="5704"/>
                    </a:lnTo>
                    <a:lnTo>
                      <a:pt x="282164" y="5917"/>
                    </a:lnTo>
                    <a:lnTo>
                      <a:pt x="282510" y="6130"/>
                    </a:lnTo>
                    <a:lnTo>
                      <a:pt x="282834" y="6348"/>
                    </a:lnTo>
                    <a:lnTo>
                      <a:pt x="283115" y="6572"/>
                    </a:lnTo>
                    <a:lnTo>
                      <a:pt x="283396" y="6796"/>
                    </a:lnTo>
                    <a:lnTo>
                      <a:pt x="283655" y="7020"/>
                    </a:lnTo>
                    <a:lnTo>
                      <a:pt x="283892" y="7244"/>
                    </a:lnTo>
                    <a:lnTo>
                      <a:pt x="284108" y="7474"/>
                    </a:lnTo>
                    <a:lnTo>
                      <a:pt x="284303" y="7703"/>
                    </a:lnTo>
                    <a:lnTo>
                      <a:pt x="284476" y="7933"/>
                    </a:lnTo>
                    <a:lnTo>
                      <a:pt x="284627" y="8168"/>
                    </a:lnTo>
                    <a:lnTo>
                      <a:pt x="284735" y="8397"/>
                    </a:lnTo>
                    <a:lnTo>
                      <a:pt x="284843" y="8632"/>
                    </a:lnTo>
                    <a:lnTo>
                      <a:pt x="284929" y="8872"/>
                    </a:lnTo>
                    <a:lnTo>
                      <a:pt x="284972" y="9107"/>
                    </a:lnTo>
                    <a:lnTo>
                      <a:pt x="285016" y="9348"/>
                    </a:lnTo>
                    <a:lnTo>
                      <a:pt x="285037" y="9588"/>
                    </a:lnTo>
                    <a:lnTo>
                      <a:pt x="285037" y="95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79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8315"/>
                    </a:moveTo>
                    <a:lnTo>
                      <a:pt x="308128" y="8315"/>
                    </a:lnTo>
                    <a:lnTo>
                      <a:pt x="307696" y="8365"/>
                    </a:lnTo>
                    <a:lnTo>
                      <a:pt x="307264" y="8419"/>
                    </a:lnTo>
                    <a:lnTo>
                      <a:pt x="306443" y="8539"/>
                    </a:lnTo>
                    <a:lnTo>
                      <a:pt x="305623" y="8671"/>
                    </a:lnTo>
                    <a:lnTo>
                      <a:pt x="304845" y="8813"/>
                    </a:lnTo>
                    <a:lnTo>
                      <a:pt x="304067" y="8966"/>
                    </a:lnTo>
                    <a:lnTo>
                      <a:pt x="303311" y="9129"/>
                    </a:lnTo>
                    <a:lnTo>
                      <a:pt x="302577" y="9304"/>
                    </a:lnTo>
                    <a:lnTo>
                      <a:pt x="301864" y="9490"/>
                    </a:lnTo>
                    <a:lnTo>
                      <a:pt x="301173" y="9687"/>
                    </a:lnTo>
                    <a:lnTo>
                      <a:pt x="300503" y="9894"/>
                    </a:lnTo>
                    <a:lnTo>
                      <a:pt x="299855" y="10113"/>
                    </a:lnTo>
                    <a:lnTo>
                      <a:pt x="299229" y="10337"/>
                    </a:lnTo>
                    <a:lnTo>
                      <a:pt x="298624" y="10572"/>
                    </a:lnTo>
                    <a:lnTo>
                      <a:pt x="298041" y="10817"/>
                    </a:lnTo>
                    <a:lnTo>
                      <a:pt x="297501" y="11069"/>
                    </a:lnTo>
                    <a:lnTo>
                      <a:pt x="296982" y="11331"/>
                    </a:lnTo>
                    <a:lnTo>
                      <a:pt x="296486" y="11604"/>
                    </a:lnTo>
                    <a:lnTo>
                      <a:pt x="296010" y="11877"/>
                    </a:lnTo>
                    <a:lnTo>
                      <a:pt x="295557" y="12167"/>
                    </a:lnTo>
                    <a:lnTo>
                      <a:pt x="295146" y="12456"/>
                    </a:lnTo>
                    <a:lnTo>
                      <a:pt x="294779" y="12757"/>
                    </a:lnTo>
                    <a:lnTo>
                      <a:pt x="294412" y="13063"/>
                    </a:lnTo>
                    <a:lnTo>
                      <a:pt x="294088" y="13374"/>
                    </a:lnTo>
                    <a:lnTo>
                      <a:pt x="293807" y="13691"/>
                    </a:lnTo>
                    <a:lnTo>
                      <a:pt x="293548" y="14019"/>
                    </a:lnTo>
                    <a:lnTo>
                      <a:pt x="293310" y="14347"/>
                    </a:lnTo>
                    <a:lnTo>
                      <a:pt x="293116" y="14680"/>
                    </a:lnTo>
                    <a:lnTo>
                      <a:pt x="292965" y="15024"/>
                    </a:lnTo>
                    <a:lnTo>
                      <a:pt x="292835" y="15368"/>
                    </a:lnTo>
                    <a:lnTo>
                      <a:pt x="292749" y="15718"/>
                    </a:lnTo>
                    <a:lnTo>
                      <a:pt x="292684" y="16067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783"/>
                    </a:lnTo>
                    <a:lnTo>
                      <a:pt x="292749" y="17138"/>
                    </a:lnTo>
                    <a:lnTo>
                      <a:pt x="292835" y="17482"/>
                    </a:lnTo>
                    <a:lnTo>
                      <a:pt x="292965" y="17832"/>
                    </a:lnTo>
                    <a:lnTo>
                      <a:pt x="293116" y="18171"/>
                    </a:lnTo>
                    <a:lnTo>
                      <a:pt x="293310" y="18504"/>
                    </a:lnTo>
                    <a:lnTo>
                      <a:pt x="293548" y="18837"/>
                    </a:lnTo>
                    <a:lnTo>
                      <a:pt x="293807" y="19159"/>
                    </a:lnTo>
                    <a:lnTo>
                      <a:pt x="294088" y="19476"/>
                    </a:lnTo>
                    <a:lnTo>
                      <a:pt x="294412" y="19793"/>
                    </a:lnTo>
                    <a:lnTo>
                      <a:pt x="294779" y="20099"/>
                    </a:lnTo>
                    <a:lnTo>
                      <a:pt x="295146" y="20394"/>
                    </a:lnTo>
                    <a:lnTo>
                      <a:pt x="295557" y="20689"/>
                    </a:lnTo>
                    <a:lnTo>
                      <a:pt x="296010" y="20973"/>
                    </a:lnTo>
                    <a:lnTo>
                      <a:pt x="296486" y="21252"/>
                    </a:lnTo>
                    <a:lnTo>
                      <a:pt x="296982" y="21519"/>
                    </a:lnTo>
                    <a:lnTo>
                      <a:pt x="297501" y="21782"/>
                    </a:lnTo>
                    <a:lnTo>
                      <a:pt x="298041" y="22038"/>
                    </a:lnTo>
                    <a:lnTo>
                      <a:pt x="298624" y="22284"/>
                    </a:lnTo>
                    <a:lnTo>
                      <a:pt x="299229" y="22519"/>
                    </a:lnTo>
                    <a:lnTo>
                      <a:pt x="299855" y="22743"/>
                    </a:lnTo>
                    <a:lnTo>
                      <a:pt x="300503" y="22962"/>
                    </a:lnTo>
                    <a:lnTo>
                      <a:pt x="301173" y="23169"/>
                    </a:lnTo>
                    <a:lnTo>
                      <a:pt x="301864" y="23366"/>
                    </a:lnTo>
                    <a:lnTo>
                      <a:pt x="302577" y="23552"/>
                    </a:lnTo>
                    <a:lnTo>
                      <a:pt x="303311" y="23726"/>
                    </a:lnTo>
                    <a:lnTo>
                      <a:pt x="304067" y="23890"/>
                    </a:lnTo>
                    <a:lnTo>
                      <a:pt x="304845" y="24043"/>
                    </a:lnTo>
                    <a:lnTo>
                      <a:pt x="305623" y="24185"/>
                    </a:lnTo>
                    <a:lnTo>
                      <a:pt x="306443" y="24316"/>
                    </a:lnTo>
                    <a:lnTo>
                      <a:pt x="307264" y="24437"/>
                    </a:lnTo>
                    <a:lnTo>
                      <a:pt x="307696" y="24491"/>
                    </a:lnTo>
                    <a:lnTo>
                      <a:pt x="308128" y="24540"/>
                    </a:lnTo>
                    <a:lnTo>
                      <a:pt x="308128" y="30255"/>
                    </a:lnTo>
                    <a:lnTo>
                      <a:pt x="294218" y="32210"/>
                    </a:lnTo>
                    <a:lnTo>
                      <a:pt x="294218" y="75264"/>
                    </a:lnTo>
                    <a:lnTo>
                      <a:pt x="308128" y="73313"/>
                    </a:lnTo>
                    <a:lnTo>
                      <a:pt x="308128" y="79405"/>
                    </a:lnTo>
                    <a:lnTo>
                      <a:pt x="308128" y="79405"/>
                    </a:lnTo>
                    <a:lnTo>
                      <a:pt x="308107" y="79645"/>
                    </a:lnTo>
                    <a:lnTo>
                      <a:pt x="308063" y="79885"/>
                    </a:lnTo>
                    <a:lnTo>
                      <a:pt x="308020" y="80126"/>
                    </a:lnTo>
                    <a:lnTo>
                      <a:pt x="307934" y="80366"/>
                    </a:lnTo>
                    <a:lnTo>
                      <a:pt x="307826" y="80601"/>
                    </a:lnTo>
                    <a:lnTo>
                      <a:pt x="307696" y="80836"/>
                    </a:lnTo>
                    <a:lnTo>
                      <a:pt x="307545" y="81065"/>
                    </a:lnTo>
                    <a:lnTo>
                      <a:pt x="307372" y="81295"/>
                    </a:lnTo>
                    <a:lnTo>
                      <a:pt x="307156" y="81524"/>
                    </a:lnTo>
                    <a:lnTo>
                      <a:pt x="306940" y="81748"/>
                    </a:lnTo>
                    <a:lnTo>
                      <a:pt x="306703" y="81972"/>
                    </a:lnTo>
                    <a:lnTo>
                      <a:pt x="306443" y="82196"/>
                    </a:lnTo>
                    <a:lnTo>
                      <a:pt x="306163" y="82415"/>
                    </a:lnTo>
                    <a:lnTo>
                      <a:pt x="305860" y="82633"/>
                    </a:lnTo>
                    <a:lnTo>
                      <a:pt x="305536" y="82846"/>
                    </a:lnTo>
                    <a:lnTo>
                      <a:pt x="305191" y="83059"/>
                    </a:lnTo>
                    <a:lnTo>
                      <a:pt x="304823" y="83267"/>
                    </a:lnTo>
                    <a:lnTo>
                      <a:pt x="304456" y="83475"/>
                    </a:lnTo>
                    <a:lnTo>
                      <a:pt x="304046" y="83677"/>
                    </a:lnTo>
                    <a:lnTo>
                      <a:pt x="303635" y="83879"/>
                    </a:lnTo>
                    <a:lnTo>
                      <a:pt x="303182" y="84075"/>
                    </a:lnTo>
                    <a:lnTo>
                      <a:pt x="302728" y="84272"/>
                    </a:lnTo>
                    <a:lnTo>
                      <a:pt x="302253" y="84463"/>
                    </a:lnTo>
                    <a:lnTo>
                      <a:pt x="301756" y="84655"/>
                    </a:lnTo>
                    <a:lnTo>
                      <a:pt x="301259" y="84840"/>
                    </a:lnTo>
                    <a:lnTo>
                      <a:pt x="300719" y="85021"/>
                    </a:lnTo>
                    <a:lnTo>
                      <a:pt x="300179" y="85201"/>
                    </a:lnTo>
                    <a:lnTo>
                      <a:pt x="299618" y="85376"/>
                    </a:lnTo>
                    <a:lnTo>
                      <a:pt x="299056" y="85550"/>
                    </a:lnTo>
                    <a:lnTo>
                      <a:pt x="298451" y="85720"/>
                    </a:lnTo>
                    <a:lnTo>
                      <a:pt x="297847" y="85884"/>
                    </a:lnTo>
                    <a:lnTo>
                      <a:pt x="297220" y="86048"/>
                    </a:lnTo>
                    <a:lnTo>
                      <a:pt x="296594" y="86201"/>
                    </a:lnTo>
                    <a:lnTo>
                      <a:pt x="295946" y="86354"/>
                    </a:lnTo>
                    <a:lnTo>
                      <a:pt x="295276" y="86506"/>
                    </a:lnTo>
                    <a:lnTo>
                      <a:pt x="294585" y="86654"/>
                    </a:lnTo>
                    <a:lnTo>
                      <a:pt x="293894" y="86791"/>
                    </a:lnTo>
                    <a:lnTo>
                      <a:pt x="293181" y="86933"/>
                    </a:lnTo>
                    <a:lnTo>
                      <a:pt x="292468" y="87064"/>
                    </a:lnTo>
                    <a:lnTo>
                      <a:pt x="291734" y="87195"/>
                    </a:lnTo>
                    <a:lnTo>
                      <a:pt x="290978" y="87315"/>
                    </a:lnTo>
                    <a:lnTo>
                      <a:pt x="290222" y="87435"/>
                    </a:lnTo>
                    <a:lnTo>
                      <a:pt x="289444" y="87555"/>
                    </a:lnTo>
                    <a:lnTo>
                      <a:pt x="288666" y="87665"/>
                    </a:lnTo>
                    <a:lnTo>
                      <a:pt x="287867" y="87768"/>
                    </a:lnTo>
                    <a:lnTo>
                      <a:pt x="287068" y="87872"/>
                    </a:lnTo>
                    <a:lnTo>
                      <a:pt x="286247" y="87971"/>
                    </a:lnTo>
                    <a:lnTo>
                      <a:pt x="285426" y="88058"/>
                    </a:lnTo>
                    <a:lnTo>
                      <a:pt x="284584" y="88145"/>
                    </a:lnTo>
                    <a:lnTo>
                      <a:pt x="283742" y="88227"/>
                    </a:lnTo>
                    <a:lnTo>
                      <a:pt x="282878" y="88304"/>
                    </a:lnTo>
                    <a:lnTo>
                      <a:pt x="282014" y="88375"/>
                    </a:lnTo>
                    <a:lnTo>
                      <a:pt x="281128" y="88440"/>
                    </a:lnTo>
                    <a:lnTo>
                      <a:pt x="280242" y="88500"/>
                    </a:lnTo>
                    <a:lnTo>
                      <a:pt x="279357" y="88561"/>
                    </a:lnTo>
                    <a:lnTo>
                      <a:pt x="278449" y="88610"/>
                    </a:lnTo>
                    <a:lnTo>
                      <a:pt x="277542" y="88653"/>
                    </a:lnTo>
                    <a:lnTo>
                      <a:pt x="276635" y="88692"/>
                    </a:lnTo>
                    <a:lnTo>
                      <a:pt x="275706" y="88724"/>
                    </a:lnTo>
                    <a:lnTo>
                      <a:pt x="274777" y="88752"/>
                    </a:lnTo>
                    <a:lnTo>
                      <a:pt x="273827" y="88774"/>
                    </a:lnTo>
                    <a:lnTo>
                      <a:pt x="272898" y="88785"/>
                    </a:lnTo>
                    <a:lnTo>
                      <a:pt x="271948" y="88795"/>
                    </a:lnTo>
                    <a:lnTo>
                      <a:pt x="270976" y="88801"/>
                    </a:lnTo>
                    <a:lnTo>
                      <a:pt x="0" y="88801"/>
                    </a:lnTo>
                    <a:lnTo>
                      <a:pt x="0" y="4994"/>
                    </a:lnTo>
                    <a:lnTo>
                      <a:pt x="270198" y="4994"/>
                    </a:lnTo>
                    <a:lnTo>
                      <a:pt x="270198" y="4994"/>
                    </a:lnTo>
                    <a:lnTo>
                      <a:pt x="271667" y="4989"/>
                    </a:lnTo>
                    <a:lnTo>
                      <a:pt x="273114" y="4972"/>
                    </a:lnTo>
                    <a:lnTo>
                      <a:pt x="274561" y="4939"/>
                    </a:lnTo>
                    <a:lnTo>
                      <a:pt x="275987" y="4901"/>
                    </a:lnTo>
                    <a:lnTo>
                      <a:pt x="277413" y="4852"/>
                    </a:lnTo>
                    <a:lnTo>
                      <a:pt x="278795" y="4792"/>
                    </a:lnTo>
                    <a:lnTo>
                      <a:pt x="280199" y="4721"/>
                    </a:lnTo>
                    <a:lnTo>
                      <a:pt x="281560" y="4639"/>
                    </a:lnTo>
                    <a:lnTo>
                      <a:pt x="282921" y="4546"/>
                    </a:lnTo>
                    <a:lnTo>
                      <a:pt x="284260" y="4442"/>
                    </a:lnTo>
                    <a:lnTo>
                      <a:pt x="285578" y="4333"/>
                    </a:lnTo>
                    <a:lnTo>
                      <a:pt x="286874" y="4207"/>
                    </a:lnTo>
                    <a:lnTo>
                      <a:pt x="288170" y="4076"/>
                    </a:lnTo>
                    <a:lnTo>
                      <a:pt x="289422" y="3934"/>
                    </a:lnTo>
                    <a:lnTo>
                      <a:pt x="290675" y="3787"/>
                    </a:lnTo>
                    <a:lnTo>
                      <a:pt x="291885" y="3628"/>
                    </a:lnTo>
                    <a:lnTo>
                      <a:pt x="293094" y="3459"/>
                    </a:lnTo>
                    <a:lnTo>
                      <a:pt x="294282" y="3284"/>
                    </a:lnTo>
                    <a:lnTo>
                      <a:pt x="295427" y="3098"/>
                    </a:lnTo>
                    <a:lnTo>
                      <a:pt x="296572" y="2907"/>
                    </a:lnTo>
                    <a:lnTo>
                      <a:pt x="297674" y="2705"/>
                    </a:lnTo>
                    <a:lnTo>
                      <a:pt x="298775" y="2497"/>
                    </a:lnTo>
                    <a:lnTo>
                      <a:pt x="299834" y="2279"/>
                    </a:lnTo>
                    <a:lnTo>
                      <a:pt x="300871" y="2055"/>
                    </a:lnTo>
                    <a:lnTo>
                      <a:pt x="301864" y="1820"/>
                    </a:lnTo>
                    <a:lnTo>
                      <a:pt x="302858" y="1580"/>
                    </a:lnTo>
                    <a:lnTo>
                      <a:pt x="303808" y="1334"/>
                    </a:lnTo>
                    <a:lnTo>
                      <a:pt x="304715" y="1083"/>
                    </a:lnTo>
                    <a:lnTo>
                      <a:pt x="305623" y="820"/>
                    </a:lnTo>
                    <a:lnTo>
                      <a:pt x="306487" y="553"/>
                    </a:lnTo>
                    <a:lnTo>
                      <a:pt x="307307" y="279"/>
                    </a:lnTo>
                    <a:lnTo>
                      <a:pt x="308128" y="1"/>
                    </a:lnTo>
                    <a:lnTo>
                      <a:pt x="308128" y="8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79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fill="none" extrusionOk="0">
                    <a:moveTo>
                      <a:pt x="1" y="21305"/>
                    </a:move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lnTo>
                      <a:pt x="23070" y="0"/>
                    </a:lnTo>
                    <a:lnTo>
                      <a:pt x="23070" y="21305"/>
                    </a:lnTo>
                    <a:lnTo>
                      <a:pt x="1" y="213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79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fill="none" extrusionOk="0">
                    <a:moveTo>
                      <a:pt x="0" y="1520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520"/>
                    </a:lnTo>
                    <a:lnTo>
                      <a:pt x="0" y="152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79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79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fill="none" extrusionOk="0">
                    <a:moveTo>
                      <a:pt x="1" y="5518"/>
                    </a:moveTo>
                    <a:lnTo>
                      <a:pt x="1" y="5518"/>
                    </a:lnTo>
                    <a:lnTo>
                      <a:pt x="1" y="5283"/>
                    </a:lnTo>
                    <a:lnTo>
                      <a:pt x="22" y="5054"/>
                    </a:lnTo>
                    <a:lnTo>
                      <a:pt x="87" y="4824"/>
                    </a:lnTo>
                    <a:lnTo>
                      <a:pt x="130" y="4600"/>
                    </a:lnTo>
                    <a:lnTo>
                      <a:pt x="217" y="4382"/>
                    </a:lnTo>
                    <a:lnTo>
                      <a:pt x="303" y="4163"/>
                    </a:lnTo>
                    <a:lnTo>
                      <a:pt x="411" y="3950"/>
                    </a:lnTo>
                    <a:lnTo>
                      <a:pt x="541" y="3742"/>
                    </a:lnTo>
                    <a:lnTo>
                      <a:pt x="692" y="3535"/>
                    </a:lnTo>
                    <a:lnTo>
                      <a:pt x="843" y="3333"/>
                    </a:lnTo>
                    <a:lnTo>
                      <a:pt x="1016" y="3136"/>
                    </a:lnTo>
                    <a:lnTo>
                      <a:pt x="1189" y="2939"/>
                    </a:lnTo>
                    <a:lnTo>
                      <a:pt x="1383" y="2754"/>
                    </a:lnTo>
                    <a:lnTo>
                      <a:pt x="1599" y="2568"/>
                    </a:lnTo>
                    <a:lnTo>
                      <a:pt x="1815" y="2382"/>
                    </a:lnTo>
                    <a:lnTo>
                      <a:pt x="2053" y="2207"/>
                    </a:lnTo>
                    <a:lnTo>
                      <a:pt x="2290" y="2033"/>
                    </a:lnTo>
                    <a:lnTo>
                      <a:pt x="2549" y="1863"/>
                    </a:lnTo>
                    <a:lnTo>
                      <a:pt x="2809" y="1699"/>
                    </a:lnTo>
                    <a:lnTo>
                      <a:pt x="3089" y="1541"/>
                    </a:lnTo>
                    <a:lnTo>
                      <a:pt x="3370" y="1388"/>
                    </a:lnTo>
                    <a:lnTo>
                      <a:pt x="3651" y="1235"/>
                    </a:lnTo>
                    <a:lnTo>
                      <a:pt x="3975" y="1093"/>
                    </a:lnTo>
                    <a:lnTo>
                      <a:pt x="4277" y="951"/>
                    </a:lnTo>
                    <a:lnTo>
                      <a:pt x="4601" y="814"/>
                    </a:lnTo>
                    <a:lnTo>
                      <a:pt x="4925" y="683"/>
                    </a:lnTo>
                    <a:lnTo>
                      <a:pt x="5271" y="558"/>
                    </a:lnTo>
                    <a:lnTo>
                      <a:pt x="5595" y="432"/>
                    </a:lnTo>
                    <a:lnTo>
                      <a:pt x="5962" y="317"/>
                    </a:lnTo>
                    <a:lnTo>
                      <a:pt x="6308" y="208"/>
                    </a:lnTo>
                    <a:lnTo>
                      <a:pt x="6675" y="99"/>
                    </a:lnTo>
                    <a:lnTo>
                      <a:pt x="7042" y="0"/>
                    </a:lnTo>
                    <a:lnTo>
                      <a:pt x="7042" y="11035"/>
                    </a:lnTo>
                    <a:lnTo>
                      <a:pt x="7042" y="11035"/>
                    </a:lnTo>
                    <a:lnTo>
                      <a:pt x="6675" y="10932"/>
                    </a:lnTo>
                    <a:lnTo>
                      <a:pt x="6308" y="10828"/>
                    </a:lnTo>
                    <a:lnTo>
                      <a:pt x="5962" y="10719"/>
                    </a:lnTo>
                    <a:lnTo>
                      <a:pt x="5595" y="10598"/>
                    </a:lnTo>
                    <a:lnTo>
                      <a:pt x="5271" y="10478"/>
                    </a:lnTo>
                    <a:lnTo>
                      <a:pt x="4925" y="10353"/>
                    </a:lnTo>
                    <a:lnTo>
                      <a:pt x="4601" y="10222"/>
                    </a:lnTo>
                    <a:lnTo>
                      <a:pt x="4277" y="10085"/>
                    </a:lnTo>
                    <a:lnTo>
                      <a:pt x="3975" y="9943"/>
                    </a:lnTo>
                    <a:lnTo>
                      <a:pt x="3651" y="9795"/>
                    </a:lnTo>
                    <a:lnTo>
                      <a:pt x="3370" y="9648"/>
                    </a:lnTo>
                    <a:lnTo>
                      <a:pt x="3089" y="9489"/>
                    </a:lnTo>
                    <a:lnTo>
                      <a:pt x="2809" y="9331"/>
                    </a:lnTo>
                    <a:lnTo>
                      <a:pt x="2549" y="9167"/>
                    </a:lnTo>
                    <a:lnTo>
                      <a:pt x="2290" y="8998"/>
                    </a:lnTo>
                    <a:lnTo>
                      <a:pt x="2053" y="8828"/>
                    </a:lnTo>
                    <a:lnTo>
                      <a:pt x="1815" y="8648"/>
                    </a:lnTo>
                    <a:lnTo>
                      <a:pt x="1599" y="8468"/>
                    </a:lnTo>
                    <a:lnTo>
                      <a:pt x="1383" y="8282"/>
                    </a:lnTo>
                    <a:lnTo>
                      <a:pt x="1189" y="8091"/>
                    </a:lnTo>
                    <a:lnTo>
                      <a:pt x="1016" y="7900"/>
                    </a:lnTo>
                    <a:lnTo>
                      <a:pt x="843" y="7698"/>
                    </a:lnTo>
                    <a:lnTo>
                      <a:pt x="692" y="7496"/>
                    </a:lnTo>
                    <a:lnTo>
                      <a:pt x="541" y="7293"/>
                    </a:lnTo>
                    <a:lnTo>
                      <a:pt x="411" y="7080"/>
                    </a:lnTo>
                    <a:lnTo>
                      <a:pt x="303" y="6867"/>
                    </a:lnTo>
                    <a:lnTo>
                      <a:pt x="217" y="6654"/>
                    </a:lnTo>
                    <a:lnTo>
                      <a:pt x="130" y="6430"/>
                    </a:lnTo>
                    <a:lnTo>
                      <a:pt x="87" y="6206"/>
                    </a:lnTo>
                    <a:lnTo>
                      <a:pt x="22" y="5982"/>
                    </a:lnTo>
                    <a:lnTo>
                      <a:pt x="1" y="5747"/>
                    </a:lnTo>
                    <a:lnTo>
                      <a:pt x="1" y="5518"/>
                    </a:lnTo>
                    <a:lnTo>
                      <a:pt x="1" y="5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79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fill="none" extrusionOk="0">
                    <a:moveTo>
                      <a:pt x="1" y="38962"/>
                    </a:moveTo>
                    <a:lnTo>
                      <a:pt x="1" y="771"/>
                    </a:lnTo>
                    <a:lnTo>
                      <a:pt x="5487" y="1"/>
                    </a:lnTo>
                    <a:lnTo>
                      <a:pt x="5487" y="38192"/>
                    </a:lnTo>
                    <a:lnTo>
                      <a:pt x="1" y="389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79"/>
              <p:cNvSpPr/>
              <p:nvPr/>
            </p:nvSpPr>
            <p:spPr>
              <a:xfrm flipH="1">
                <a:off x="2808238" y="36092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79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extrusionOk="0">
                    <a:moveTo>
                      <a:pt x="5487" y="1"/>
                    </a:moveTo>
                    <a:lnTo>
                      <a:pt x="1" y="771"/>
                    </a:lnTo>
                    <a:lnTo>
                      <a:pt x="1" y="38962"/>
                    </a:lnTo>
                    <a:lnTo>
                      <a:pt x="5487" y="38192"/>
                    </a:lnTo>
                    <a:lnTo>
                      <a:pt x="5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79"/>
              <p:cNvSpPr/>
              <p:nvPr/>
            </p:nvSpPr>
            <p:spPr>
              <a:xfrm flipH="1">
                <a:off x="2808238" y="26544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79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extrusionOk="0">
                    <a:moveTo>
                      <a:pt x="7042" y="0"/>
                    </a:moveTo>
                    <a:lnTo>
                      <a:pt x="6675" y="99"/>
                    </a:lnTo>
                    <a:lnTo>
                      <a:pt x="6308" y="208"/>
                    </a:lnTo>
                    <a:lnTo>
                      <a:pt x="5962" y="317"/>
                    </a:lnTo>
                    <a:lnTo>
                      <a:pt x="5595" y="432"/>
                    </a:lnTo>
                    <a:lnTo>
                      <a:pt x="5271" y="558"/>
                    </a:lnTo>
                    <a:lnTo>
                      <a:pt x="4925" y="683"/>
                    </a:lnTo>
                    <a:lnTo>
                      <a:pt x="4601" y="814"/>
                    </a:lnTo>
                    <a:lnTo>
                      <a:pt x="4277" y="951"/>
                    </a:lnTo>
                    <a:lnTo>
                      <a:pt x="3975" y="1093"/>
                    </a:lnTo>
                    <a:lnTo>
                      <a:pt x="3651" y="1235"/>
                    </a:lnTo>
                    <a:lnTo>
                      <a:pt x="3370" y="1388"/>
                    </a:lnTo>
                    <a:lnTo>
                      <a:pt x="3089" y="1541"/>
                    </a:lnTo>
                    <a:lnTo>
                      <a:pt x="2809" y="1699"/>
                    </a:lnTo>
                    <a:lnTo>
                      <a:pt x="2549" y="1863"/>
                    </a:lnTo>
                    <a:lnTo>
                      <a:pt x="2290" y="2033"/>
                    </a:lnTo>
                    <a:lnTo>
                      <a:pt x="2053" y="2207"/>
                    </a:lnTo>
                    <a:lnTo>
                      <a:pt x="1815" y="2382"/>
                    </a:lnTo>
                    <a:lnTo>
                      <a:pt x="1599" y="2568"/>
                    </a:lnTo>
                    <a:lnTo>
                      <a:pt x="1383" y="2754"/>
                    </a:lnTo>
                    <a:lnTo>
                      <a:pt x="1189" y="2939"/>
                    </a:lnTo>
                    <a:lnTo>
                      <a:pt x="1016" y="3136"/>
                    </a:lnTo>
                    <a:lnTo>
                      <a:pt x="843" y="3333"/>
                    </a:lnTo>
                    <a:lnTo>
                      <a:pt x="692" y="3535"/>
                    </a:lnTo>
                    <a:lnTo>
                      <a:pt x="541" y="3742"/>
                    </a:lnTo>
                    <a:lnTo>
                      <a:pt x="411" y="3950"/>
                    </a:lnTo>
                    <a:lnTo>
                      <a:pt x="303" y="4163"/>
                    </a:lnTo>
                    <a:lnTo>
                      <a:pt x="217" y="4382"/>
                    </a:lnTo>
                    <a:lnTo>
                      <a:pt x="130" y="4600"/>
                    </a:lnTo>
                    <a:lnTo>
                      <a:pt x="87" y="4824"/>
                    </a:lnTo>
                    <a:lnTo>
                      <a:pt x="22" y="5054"/>
                    </a:lnTo>
                    <a:lnTo>
                      <a:pt x="1" y="5283"/>
                    </a:lnTo>
                    <a:lnTo>
                      <a:pt x="1" y="5518"/>
                    </a:lnTo>
                    <a:lnTo>
                      <a:pt x="1" y="5747"/>
                    </a:lnTo>
                    <a:lnTo>
                      <a:pt x="22" y="5982"/>
                    </a:lnTo>
                    <a:lnTo>
                      <a:pt x="87" y="6206"/>
                    </a:lnTo>
                    <a:lnTo>
                      <a:pt x="130" y="6430"/>
                    </a:lnTo>
                    <a:lnTo>
                      <a:pt x="217" y="6654"/>
                    </a:lnTo>
                    <a:lnTo>
                      <a:pt x="303" y="6867"/>
                    </a:lnTo>
                    <a:lnTo>
                      <a:pt x="411" y="7080"/>
                    </a:lnTo>
                    <a:lnTo>
                      <a:pt x="541" y="7293"/>
                    </a:lnTo>
                    <a:lnTo>
                      <a:pt x="692" y="7496"/>
                    </a:lnTo>
                    <a:lnTo>
                      <a:pt x="843" y="7698"/>
                    </a:lnTo>
                    <a:lnTo>
                      <a:pt x="1016" y="7900"/>
                    </a:lnTo>
                    <a:lnTo>
                      <a:pt x="1189" y="8091"/>
                    </a:lnTo>
                    <a:lnTo>
                      <a:pt x="1383" y="8282"/>
                    </a:lnTo>
                    <a:lnTo>
                      <a:pt x="1599" y="8468"/>
                    </a:lnTo>
                    <a:lnTo>
                      <a:pt x="1815" y="8648"/>
                    </a:lnTo>
                    <a:lnTo>
                      <a:pt x="2053" y="8828"/>
                    </a:lnTo>
                    <a:lnTo>
                      <a:pt x="2290" y="8998"/>
                    </a:lnTo>
                    <a:lnTo>
                      <a:pt x="2549" y="9167"/>
                    </a:lnTo>
                    <a:lnTo>
                      <a:pt x="2809" y="9331"/>
                    </a:lnTo>
                    <a:lnTo>
                      <a:pt x="3089" y="9489"/>
                    </a:lnTo>
                    <a:lnTo>
                      <a:pt x="3370" y="9648"/>
                    </a:lnTo>
                    <a:lnTo>
                      <a:pt x="3651" y="9795"/>
                    </a:lnTo>
                    <a:lnTo>
                      <a:pt x="3975" y="9943"/>
                    </a:lnTo>
                    <a:lnTo>
                      <a:pt x="4277" y="10085"/>
                    </a:lnTo>
                    <a:lnTo>
                      <a:pt x="4601" y="10222"/>
                    </a:lnTo>
                    <a:lnTo>
                      <a:pt x="4925" y="10353"/>
                    </a:lnTo>
                    <a:lnTo>
                      <a:pt x="5271" y="10478"/>
                    </a:lnTo>
                    <a:lnTo>
                      <a:pt x="5595" y="10598"/>
                    </a:lnTo>
                    <a:lnTo>
                      <a:pt x="5962" y="10719"/>
                    </a:lnTo>
                    <a:lnTo>
                      <a:pt x="6308" y="10828"/>
                    </a:lnTo>
                    <a:lnTo>
                      <a:pt x="6675" y="10932"/>
                    </a:lnTo>
                    <a:lnTo>
                      <a:pt x="7042" y="11035"/>
                    </a:lnTo>
                    <a:lnTo>
                      <a:pt x="70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79"/>
              <p:cNvSpPr/>
              <p:nvPr/>
            </p:nvSpPr>
            <p:spPr>
              <a:xfrm flipH="1">
                <a:off x="2771228" y="209085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0" name="Google Shape;4500;p79"/>
            <p:cNvGrpSpPr/>
            <p:nvPr/>
          </p:nvGrpSpPr>
          <p:grpSpPr>
            <a:xfrm>
              <a:off x="7500382" y="2244927"/>
              <a:ext cx="547967" cy="11986"/>
              <a:chOff x="3104580" y="1687400"/>
              <a:chExt cx="1443538" cy="31575"/>
            </a:xfrm>
          </p:grpSpPr>
          <p:sp>
            <p:nvSpPr>
              <p:cNvPr id="4501" name="Google Shape;4501;p79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79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3" name="Google Shape;4503;p79"/>
          <p:cNvGrpSpPr/>
          <p:nvPr/>
        </p:nvGrpSpPr>
        <p:grpSpPr>
          <a:xfrm>
            <a:off x="2237506" y="706773"/>
            <a:ext cx="831828" cy="1037902"/>
            <a:chOff x="7335206" y="706773"/>
            <a:chExt cx="831828" cy="1037902"/>
          </a:xfrm>
        </p:grpSpPr>
        <p:sp>
          <p:nvSpPr>
            <p:cNvPr id="4504" name="Google Shape;4504;p79"/>
            <p:cNvSpPr/>
            <p:nvPr/>
          </p:nvSpPr>
          <p:spPr>
            <a:xfrm flipH="1">
              <a:off x="7356703" y="726986"/>
              <a:ext cx="729697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79"/>
            <p:cNvSpPr/>
            <p:nvPr/>
          </p:nvSpPr>
          <p:spPr>
            <a:xfrm flipH="1">
              <a:off x="7356703" y="726986"/>
              <a:ext cx="729697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7129" y="19175"/>
                  </a:lnTo>
                  <a:lnTo>
                    <a:pt x="24712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lnTo>
                    <a:pt x="24712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79"/>
            <p:cNvSpPr/>
            <p:nvPr/>
          </p:nvSpPr>
          <p:spPr>
            <a:xfrm flipH="1">
              <a:off x="8086397" y="726986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79"/>
            <p:cNvSpPr/>
            <p:nvPr/>
          </p:nvSpPr>
          <p:spPr>
            <a:xfrm flipH="1">
              <a:off x="7596130" y="1068370"/>
              <a:ext cx="44857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extrusionOk="0">
                  <a:moveTo>
                    <a:pt x="166798" y="2126"/>
                  </a:moveTo>
                  <a:lnTo>
                    <a:pt x="166798" y="8201"/>
                  </a:lnTo>
                  <a:lnTo>
                    <a:pt x="8425" y="8201"/>
                  </a:lnTo>
                  <a:lnTo>
                    <a:pt x="8425" y="2126"/>
                  </a:lnTo>
                  <a:close/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79"/>
            <p:cNvSpPr/>
            <p:nvPr/>
          </p:nvSpPr>
          <p:spPr>
            <a:xfrm flipH="1">
              <a:off x="7596130" y="1068370"/>
              <a:ext cx="44857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79"/>
            <p:cNvSpPr/>
            <p:nvPr/>
          </p:nvSpPr>
          <p:spPr>
            <a:xfrm flipH="1">
              <a:off x="7617692" y="1088546"/>
              <a:ext cx="405437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fill="none" extrusionOk="0">
                  <a:moveTo>
                    <a:pt x="0" y="6075"/>
                  </a:moveTo>
                  <a:lnTo>
                    <a:pt x="0" y="0"/>
                  </a:lnTo>
                  <a:lnTo>
                    <a:pt x="158373" y="0"/>
                  </a:lnTo>
                  <a:lnTo>
                    <a:pt x="158373" y="6075"/>
                  </a:lnTo>
                  <a:lnTo>
                    <a:pt x="0" y="6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79"/>
            <p:cNvSpPr/>
            <p:nvPr/>
          </p:nvSpPr>
          <p:spPr>
            <a:xfrm flipH="1">
              <a:off x="8023127" y="1146188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79"/>
            <p:cNvSpPr/>
            <p:nvPr/>
          </p:nvSpPr>
          <p:spPr>
            <a:xfrm flipH="1">
              <a:off x="7483212" y="898955"/>
              <a:ext cx="547884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extrusionOk="0">
                  <a:moveTo>
                    <a:pt x="1" y="0"/>
                  </a:moveTo>
                  <a:lnTo>
                    <a:pt x="1" y="1054"/>
                  </a:lnTo>
                  <a:lnTo>
                    <a:pt x="214016" y="1054"/>
                  </a:lnTo>
                  <a:lnTo>
                    <a:pt x="214016" y="0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79"/>
            <p:cNvSpPr/>
            <p:nvPr/>
          </p:nvSpPr>
          <p:spPr>
            <a:xfrm flipH="1">
              <a:off x="7483212" y="864316"/>
              <a:ext cx="547884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extrusionOk="0">
                  <a:moveTo>
                    <a:pt x="1" y="1"/>
                  </a:moveTo>
                  <a:lnTo>
                    <a:pt x="1" y="1520"/>
                  </a:lnTo>
                  <a:lnTo>
                    <a:pt x="214016" y="1520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79"/>
            <p:cNvSpPr/>
            <p:nvPr/>
          </p:nvSpPr>
          <p:spPr>
            <a:xfrm flipH="1">
              <a:off x="7483212" y="832174"/>
              <a:ext cx="547884" cy="11986"/>
            </a:xfrm>
            <a:custGeom>
              <a:avLst/>
              <a:gdLst/>
              <a:ahLst/>
              <a:cxnLst/>
              <a:rect l="l" t="t" r="r" b="b"/>
              <a:pathLst>
                <a:path w="214017" h="1263" extrusionOk="0">
                  <a:moveTo>
                    <a:pt x="1" y="1"/>
                  </a:moveTo>
                  <a:lnTo>
                    <a:pt x="1" y="1263"/>
                  </a:lnTo>
                  <a:lnTo>
                    <a:pt x="214016" y="1263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79"/>
            <p:cNvSpPr/>
            <p:nvPr/>
          </p:nvSpPr>
          <p:spPr>
            <a:xfrm flipH="1">
              <a:off x="7617692" y="1088546"/>
              <a:ext cx="405437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79"/>
            <p:cNvSpPr/>
            <p:nvPr/>
          </p:nvSpPr>
          <p:spPr>
            <a:xfrm flipH="1">
              <a:off x="7356712" y="881787"/>
              <a:ext cx="788810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extrusionOk="0">
                  <a:moveTo>
                    <a:pt x="214599" y="19662"/>
                  </a:moveTo>
                  <a:lnTo>
                    <a:pt x="214599" y="29992"/>
                  </a:lnTo>
                  <a:lnTo>
                    <a:pt x="39378" y="29992"/>
                  </a:lnTo>
                  <a:lnTo>
                    <a:pt x="39378" y="19662"/>
                  </a:lnTo>
                  <a:close/>
                  <a:moveTo>
                    <a:pt x="308129" y="1"/>
                  </a:move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79"/>
            <p:cNvSpPr/>
            <p:nvPr/>
          </p:nvSpPr>
          <p:spPr>
            <a:xfrm flipH="1">
              <a:off x="7356712" y="881787"/>
              <a:ext cx="788810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1"/>
                  </a:moveTo>
                  <a:lnTo>
                    <a:pt x="308129" y="1"/>
                  </a:ln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79"/>
            <p:cNvSpPr/>
            <p:nvPr/>
          </p:nvSpPr>
          <p:spPr>
            <a:xfrm flipH="1">
              <a:off x="7596130" y="1068370"/>
              <a:ext cx="44857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0331"/>
                  </a:moveTo>
                  <a:lnTo>
                    <a:pt x="1" y="1"/>
                  </a:lnTo>
                  <a:lnTo>
                    <a:pt x="175222" y="1"/>
                  </a:lnTo>
                  <a:lnTo>
                    <a:pt x="175222" y="10331"/>
                  </a:lnTo>
                  <a:lnTo>
                    <a:pt x="1" y="10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79"/>
            <p:cNvSpPr/>
            <p:nvPr/>
          </p:nvSpPr>
          <p:spPr>
            <a:xfrm flipH="1">
              <a:off x="8044699" y="1166411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79"/>
            <p:cNvSpPr/>
            <p:nvPr/>
          </p:nvSpPr>
          <p:spPr>
            <a:xfrm flipH="1">
              <a:off x="7335206" y="706773"/>
              <a:ext cx="831828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extrusionOk="0">
                  <a:moveTo>
                    <a:pt x="267109" y="13215"/>
                  </a:moveTo>
                  <a:lnTo>
                    <a:pt x="267109" y="14477"/>
                  </a:lnTo>
                  <a:lnTo>
                    <a:pt x="53094" y="14477"/>
                  </a:lnTo>
                  <a:lnTo>
                    <a:pt x="53094" y="13215"/>
                  </a:lnTo>
                  <a:close/>
                  <a:moveTo>
                    <a:pt x="267109" y="16602"/>
                  </a:moveTo>
                  <a:lnTo>
                    <a:pt x="267109" y="18121"/>
                  </a:lnTo>
                  <a:lnTo>
                    <a:pt x="53094" y="18121"/>
                  </a:lnTo>
                  <a:lnTo>
                    <a:pt x="53094" y="16602"/>
                  </a:lnTo>
                  <a:close/>
                  <a:moveTo>
                    <a:pt x="267109" y="20251"/>
                  </a:moveTo>
                  <a:lnTo>
                    <a:pt x="267109" y="21305"/>
                  </a:lnTo>
                  <a:lnTo>
                    <a:pt x="53094" y="21305"/>
                  </a:lnTo>
                  <a:lnTo>
                    <a:pt x="53094" y="20251"/>
                  </a:lnTo>
                  <a:close/>
                  <a:moveTo>
                    <a:pt x="279551" y="2131"/>
                  </a:moveTo>
                  <a:lnTo>
                    <a:pt x="280501" y="2141"/>
                  </a:lnTo>
                  <a:lnTo>
                    <a:pt x="281452" y="2152"/>
                  </a:lnTo>
                  <a:lnTo>
                    <a:pt x="282380" y="2174"/>
                  </a:lnTo>
                  <a:lnTo>
                    <a:pt x="283309" y="2202"/>
                  </a:lnTo>
                  <a:lnTo>
                    <a:pt x="284238" y="2234"/>
                  </a:lnTo>
                  <a:lnTo>
                    <a:pt x="285145" y="2267"/>
                  </a:lnTo>
                  <a:lnTo>
                    <a:pt x="286074" y="2311"/>
                  </a:lnTo>
                  <a:lnTo>
                    <a:pt x="286981" y="2360"/>
                  </a:lnTo>
                  <a:lnTo>
                    <a:pt x="287867" y="2415"/>
                  </a:lnTo>
                  <a:lnTo>
                    <a:pt x="288774" y="2475"/>
                  </a:lnTo>
                  <a:lnTo>
                    <a:pt x="289660" y="2540"/>
                  </a:lnTo>
                  <a:lnTo>
                    <a:pt x="290545" y="2611"/>
                  </a:lnTo>
                  <a:lnTo>
                    <a:pt x="291409" y="2688"/>
                  </a:lnTo>
                  <a:lnTo>
                    <a:pt x="292273" y="2764"/>
                  </a:lnTo>
                  <a:lnTo>
                    <a:pt x="293137" y="2852"/>
                  </a:lnTo>
                  <a:lnTo>
                    <a:pt x="293980" y="2945"/>
                  </a:lnTo>
                  <a:lnTo>
                    <a:pt x="294822" y="3043"/>
                  </a:lnTo>
                  <a:lnTo>
                    <a:pt x="295643" y="3147"/>
                  </a:lnTo>
                  <a:lnTo>
                    <a:pt x="296464" y="3250"/>
                  </a:lnTo>
                  <a:lnTo>
                    <a:pt x="297263" y="3365"/>
                  </a:lnTo>
                  <a:lnTo>
                    <a:pt x="298062" y="3485"/>
                  </a:lnTo>
                  <a:lnTo>
                    <a:pt x="298861" y="3606"/>
                  </a:lnTo>
                  <a:lnTo>
                    <a:pt x="299639" y="3731"/>
                  </a:lnTo>
                  <a:lnTo>
                    <a:pt x="300395" y="3868"/>
                  </a:lnTo>
                  <a:lnTo>
                    <a:pt x="301151" y="4004"/>
                  </a:lnTo>
                  <a:lnTo>
                    <a:pt x="301907" y="4146"/>
                  </a:lnTo>
                  <a:lnTo>
                    <a:pt x="302620" y="4294"/>
                  </a:lnTo>
                  <a:lnTo>
                    <a:pt x="303354" y="4447"/>
                  </a:lnTo>
                  <a:lnTo>
                    <a:pt x="304046" y="4605"/>
                  </a:lnTo>
                  <a:lnTo>
                    <a:pt x="304737" y="4769"/>
                  </a:lnTo>
                  <a:lnTo>
                    <a:pt x="305428" y="4938"/>
                  </a:lnTo>
                  <a:lnTo>
                    <a:pt x="306076" y="5108"/>
                  </a:lnTo>
                  <a:lnTo>
                    <a:pt x="306724" y="5283"/>
                  </a:lnTo>
                  <a:lnTo>
                    <a:pt x="307350" y="5463"/>
                  </a:lnTo>
                  <a:lnTo>
                    <a:pt x="307955" y="5643"/>
                  </a:lnTo>
                  <a:lnTo>
                    <a:pt x="308538" y="5829"/>
                  </a:lnTo>
                  <a:lnTo>
                    <a:pt x="309100" y="6015"/>
                  </a:lnTo>
                  <a:lnTo>
                    <a:pt x="309640" y="6206"/>
                  </a:lnTo>
                  <a:lnTo>
                    <a:pt x="310180" y="6403"/>
                  </a:lnTo>
                  <a:lnTo>
                    <a:pt x="310677" y="6599"/>
                  </a:lnTo>
                  <a:lnTo>
                    <a:pt x="311174" y="6796"/>
                  </a:lnTo>
                  <a:lnTo>
                    <a:pt x="311627" y="6998"/>
                  </a:lnTo>
                  <a:lnTo>
                    <a:pt x="312081" y="7206"/>
                  </a:lnTo>
                  <a:lnTo>
                    <a:pt x="312513" y="7408"/>
                  </a:lnTo>
                  <a:lnTo>
                    <a:pt x="312902" y="7621"/>
                  </a:lnTo>
                  <a:lnTo>
                    <a:pt x="313290" y="7834"/>
                  </a:lnTo>
                  <a:lnTo>
                    <a:pt x="313658" y="8047"/>
                  </a:lnTo>
                  <a:lnTo>
                    <a:pt x="314003" y="8260"/>
                  </a:lnTo>
                  <a:lnTo>
                    <a:pt x="314327" y="8478"/>
                  </a:lnTo>
                  <a:lnTo>
                    <a:pt x="314608" y="8702"/>
                  </a:lnTo>
                  <a:lnTo>
                    <a:pt x="314889" y="8921"/>
                  </a:lnTo>
                  <a:lnTo>
                    <a:pt x="315148" y="9150"/>
                  </a:lnTo>
                  <a:lnTo>
                    <a:pt x="315386" y="9374"/>
                  </a:lnTo>
                  <a:lnTo>
                    <a:pt x="315602" y="9604"/>
                  </a:lnTo>
                  <a:lnTo>
                    <a:pt x="315796" y="9833"/>
                  </a:lnTo>
                  <a:lnTo>
                    <a:pt x="315969" y="10063"/>
                  </a:lnTo>
                  <a:lnTo>
                    <a:pt x="316120" y="10292"/>
                  </a:lnTo>
                  <a:lnTo>
                    <a:pt x="316228" y="10527"/>
                  </a:lnTo>
                  <a:lnTo>
                    <a:pt x="316336" y="10762"/>
                  </a:lnTo>
                  <a:lnTo>
                    <a:pt x="316423" y="11002"/>
                  </a:lnTo>
                  <a:lnTo>
                    <a:pt x="316466" y="11237"/>
                  </a:lnTo>
                  <a:lnTo>
                    <a:pt x="316509" y="11478"/>
                  </a:lnTo>
                  <a:lnTo>
                    <a:pt x="316531" y="11718"/>
                  </a:lnTo>
                  <a:lnTo>
                    <a:pt x="316509" y="11964"/>
                  </a:lnTo>
                  <a:lnTo>
                    <a:pt x="316466" y="12210"/>
                  </a:lnTo>
                  <a:lnTo>
                    <a:pt x="316401" y="12450"/>
                  </a:lnTo>
                  <a:lnTo>
                    <a:pt x="316315" y="12696"/>
                  </a:lnTo>
                  <a:lnTo>
                    <a:pt x="316207" y="12936"/>
                  </a:lnTo>
                  <a:lnTo>
                    <a:pt x="316077" y="13177"/>
                  </a:lnTo>
                  <a:lnTo>
                    <a:pt x="315926" y="13412"/>
                  </a:lnTo>
                  <a:lnTo>
                    <a:pt x="315753" y="13646"/>
                  </a:lnTo>
                  <a:lnTo>
                    <a:pt x="315558" y="13881"/>
                  </a:lnTo>
                  <a:lnTo>
                    <a:pt x="315321" y="14111"/>
                  </a:lnTo>
                  <a:lnTo>
                    <a:pt x="315083" y="14340"/>
                  </a:lnTo>
                  <a:lnTo>
                    <a:pt x="314824" y="14564"/>
                  </a:lnTo>
                  <a:lnTo>
                    <a:pt x="314522" y="14788"/>
                  </a:lnTo>
                  <a:lnTo>
                    <a:pt x="314219" y="15012"/>
                  </a:lnTo>
                  <a:lnTo>
                    <a:pt x="313895" y="15231"/>
                  </a:lnTo>
                  <a:lnTo>
                    <a:pt x="313528" y="15444"/>
                  </a:lnTo>
                  <a:lnTo>
                    <a:pt x="313161" y="15657"/>
                  </a:lnTo>
                  <a:lnTo>
                    <a:pt x="312772" y="15870"/>
                  </a:lnTo>
                  <a:lnTo>
                    <a:pt x="312362" y="16077"/>
                  </a:lnTo>
                  <a:lnTo>
                    <a:pt x="311930" y="16285"/>
                  </a:lnTo>
                  <a:lnTo>
                    <a:pt x="311498" y="16487"/>
                  </a:lnTo>
                  <a:lnTo>
                    <a:pt x="311022" y="16684"/>
                  </a:lnTo>
                  <a:lnTo>
                    <a:pt x="310547" y="16880"/>
                  </a:lnTo>
                  <a:lnTo>
                    <a:pt x="310029" y="17077"/>
                  </a:lnTo>
                  <a:lnTo>
                    <a:pt x="309510" y="17263"/>
                  </a:lnTo>
                  <a:lnTo>
                    <a:pt x="308970" y="17449"/>
                  </a:lnTo>
                  <a:lnTo>
                    <a:pt x="308430" y="17634"/>
                  </a:lnTo>
                  <a:lnTo>
                    <a:pt x="307847" y="17815"/>
                  </a:lnTo>
                  <a:lnTo>
                    <a:pt x="307264" y="17989"/>
                  </a:lnTo>
                  <a:lnTo>
                    <a:pt x="306659" y="18164"/>
                  </a:lnTo>
                  <a:lnTo>
                    <a:pt x="306033" y="18328"/>
                  </a:lnTo>
                  <a:lnTo>
                    <a:pt x="305406" y="18498"/>
                  </a:lnTo>
                  <a:lnTo>
                    <a:pt x="304758" y="18656"/>
                  </a:lnTo>
                  <a:lnTo>
                    <a:pt x="304089" y="18814"/>
                  </a:lnTo>
                  <a:lnTo>
                    <a:pt x="303398" y="18967"/>
                  </a:lnTo>
                  <a:lnTo>
                    <a:pt x="302706" y="19115"/>
                  </a:lnTo>
                  <a:lnTo>
                    <a:pt x="301994" y="19257"/>
                  </a:lnTo>
                  <a:lnTo>
                    <a:pt x="301281" y="19399"/>
                  </a:lnTo>
                  <a:lnTo>
                    <a:pt x="300546" y="19535"/>
                  </a:lnTo>
                  <a:lnTo>
                    <a:pt x="299790" y="19667"/>
                  </a:lnTo>
                  <a:lnTo>
                    <a:pt x="299034" y="19792"/>
                  </a:lnTo>
                  <a:lnTo>
                    <a:pt x="298257" y="19918"/>
                  </a:lnTo>
                  <a:lnTo>
                    <a:pt x="297457" y="20033"/>
                  </a:lnTo>
                  <a:lnTo>
                    <a:pt x="296658" y="20147"/>
                  </a:lnTo>
                  <a:lnTo>
                    <a:pt x="295859" y="20257"/>
                  </a:lnTo>
                  <a:lnTo>
                    <a:pt x="295038" y="20360"/>
                  </a:lnTo>
                  <a:lnTo>
                    <a:pt x="294196" y="20459"/>
                  </a:lnTo>
                  <a:lnTo>
                    <a:pt x="293353" y="20552"/>
                  </a:lnTo>
                  <a:lnTo>
                    <a:pt x="292489" y="20639"/>
                  </a:lnTo>
                  <a:lnTo>
                    <a:pt x="291625" y="20726"/>
                  </a:lnTo>
                  <a:lnTo>
                    <a:pt x="290761" y="20803"/>
                  </a:lnTo>
                  <a:lnTo>
                    <a:pt x="289876" y="20874"/>
                  </a:lnTo>
                  <a:lnTo>
                    <a:pt x="288969" y="20945"/>
                  </a:lnTo>
                  <a:lnTo>
                    <a:pt x="288083" y="21005"/>
                  </a:lnTo>
                  <a:lnTo>
                    <a:pt x="287154" y="21060"/>
                  </a:lnTo>
                  <a:lnTo>
                    <a:pt x="286247" y="21114"/>
                  </a:lnTo>
                  <a:lnTo>
                    <a:pt x="285318" y="21158"/>
                  </a:lnTo>
                  <a:lnTo>
                    <a:pt x="284368" y="21196"/>
                  </a:lnTo>
                  <a:lnTo>
                    <a:pt x="283439" y="21229"/>
                  </a:lnTo>
                  <a:lnTo>
                    <a:pt x="282488" y="21256"/>
                  </a:lnTo>
                  <a:lnTo>
                    <a:pt x="281516" y="21278"/>
                  </a:lnTo>
                  <a:lnTo>
                    <a:pt x="280566" y="21295"/>
                  </a:lnTo>
                  <a:lnTo>
                    <a:pt x="279594" y="21305"/>
                  </a:lnTo>
                  <a:lnTo>
                    <a:pt x="275512" y="21305"/>
                  </a:lnTo>
                  <a:lnTo>
                    <a:pt x="275512" y="11090"/>
                  </a:lnTo>
                  <a:lnTo>
                    <a:pt x="44691" y="11090"/>
                  </a:lnTo>
                  <a:lnTo>
                    <a:pt x="44691" y="21305"/>
                  </a:lnTo>
                  <a:lnTo>
                    <a:pt x="31493" y="21305"/>
                  </a:lnTo>
                  <a:lnTo>
                    <a:pt x="31493" y="2131"/>
                  </a:lnTo>
                  <a:close/>
                  <a:moveTo>
                    <a:pt x="316531" y="29352"/>
                  </a:moveTo>
                  <a:lnTo>
                    <a:pt x="316531" y="40387"/>
                  </a:lnTo>
                  <a:lnTo>
                    <a:pt x="316163" y="40284"/>
                  </a:lnTo>
                  <a:lnTo>
                    <a:pt x="315796" y="40180"/>
                  </a:lnTo>
                  <a:lnTo>
                    <a:pt x="315450" y="40071"/>
                  </a:lnTo>
                  <a:lnTo>
                    <a:pt x="315083" y="39950"/>
                  </a:lnTo>
                  <a:lnTo>
                    <a:pt x="314759" y="39830"/>
                  </a:lnTo>
                  <a:lnTo>
                    <a:pt x="314414" y="39705"/>
                  </a:lnTo>
                  <a:lnTo>
                    <a:pt x="314090" y="39574"/>
                  </a:lnTo>
                  <a:lnTo>
                    <a:pt x="313766" y="39437"/>
                  </a:lnTo>
                  <a:lnTo>
                    <a:pt x="313463" y="39295"/>
                  </a:lnTo>
                  <a:lnTo>
                    <a:pt x="313161" y="39147"/>
                  </a:lnTo>
                  <a:lnTo>
                    <a:pt x="312858" y="39000"/>
                  </a:lnTo>
                  <a:lnTo>
                    <a:pt x="312578" y="38841"/>
                  </a:lnTo>
                  <a:lnTo>
                    <a:pt x="312297" y="38683"/>
                  </a:lnTo>
                  <a:lnTo>
                    <a:pt x="312038" y="38519"/>
                  </a:lnTo>
                  <a:lnTo>
                    <a:pt x="311778" y="38350"/>
                  </a:lnTo>
                  <a:lnTo>
                    <a:pt x="311541" y="38180"/>
                  </a:lnTo>
                  <a:lnTo>
                    <a:pt x="311303" y="38000"/>
                  </a:lnTo>
                  <a:lnTo>
                    <a:pt x="311087" y="37820"/>
                  </a:lnTo>
                  <a:lnTo>
                    <a:pt x="310871" y="37634"/>
                  </a:lnTo>
                  <a:lnTo>
                    <a:pt x="310677" y="37443"/>
                  </a:lnTo>
                  <a:lnTo>
                    <a:pt x="310504" y="37252"/>
                  </a:lnTo>
                  <a:lnTo>
                    <a:pt x="310331" y="37050"/>
                  </a:lnTo>
                  <a:lnTo>
                    <a:pt x="310180" y="36848"/>
                  </a:lnTo>
                  <a:lnTo>
                    <a:pt x="310029" y="36645"/>
                  </a:lnTo>
                  <a:lnTo>
                    <a:pt x="309899" y="36432"/>
                  </a:lnTo>
                  <a:lnTo>
                    <a:pt x="309791" y="36219"/>
                  </a:lnTo>
                  <a:lnTo>
                    <a:pt x="309705" y="36006"/>
                  </a:lnTo>
                  <a:lnTo>
                    <a:pt x="309618" y="35782"/>
                  </a:lnTo>
                  <a:lnTo>
                    <a:pt x="309575" y="35558"/>
                  </a:lnTo>
                  <a:lnTo>
                    <a:pt x="309510" y="35334"/>
                  </a:lnTo>
                  <a:lnTo>
                    <a:pt x="309489" y="35099"/>
                  </a:lnTo>
                  <a:lnTo>
                    <a:pt x="309489" y="34870"/>
                  </a:lnTo>
                  <a:lnTo>
                    <a:pt x="309489" y="34635"/>
                  </a:lnTo>
                  <a:lnTo>
                    <a:pt x="309510" y="34406"/>
                  </a:lnTo>
                  <a:lnTo>
                    <a:pt x="309575" y="34176"/>
                  </a:lnTo>
                  <a:lnTo>
                    <a:pt x="309618" y="33952"/>
                  </a:lnTo>
                  <a:lnTo>
                    <a:pt x="309705" y="33734"/>
                  </a:lnTo>
                  <a:lnTo>
                    <a:pt x="309791" y="33515"/>
                  </a:lnTo>
                  <a:lnTo>
                    <a:pt x="309899" y="33302"/>
                  </a:lnTo>
                  <a:lnTo>
                    <a:pt x="310029" y="33094"/>
                  </a:lnTo>
                  <a:lnTo>
                    <a:pt x="310180" y="32887"/>
                  </a:lnTo>
                  <a:lnTo>
                    <a:pt x="310331" y="32685"/>
                  </a:lnTo>
                  <a:lnTo>
                    <a:pt x="310504" y="32488"/>
                  </a:lnTo>
                  <a:lnTo>
                    <a:pt x="310677" y="32291"/>
                  </a:lnTo>
                  <a:lnTo>
                    <a:pt x="310871" y="32106"/>
                  </a:lnTo>
                  <a:lnTo>
                    <a:pt x="311087" y="31920"/>
                  </a:lnTo>
                  <a:lnTo>
                    <a:pt x="311303" y="31734"/>
                  </a:lnTo>
                  <a:lnTo>
                    <a:pt x="311541" y="31559"/>
                  </a:lnTo>
                  <a:lnTo>
                    <a:pt x="311778" y="31385"/>
                  </a:lnTo>
                  <a:lnTo>
                    <a:pt x="312038" y="31215"/>
                  </a:lnTo>
                  <a:lnTo>
                    <a:pt x="312297" y="31051"/>
                  </a:lnTo>
                  <a:lnTo>
                    <a:pt x="312578" y="30893"/>
                  </a:lnTo>
                  <a:lnTo>
                    <a:pt x="312858" y="30740"/>
                  </a:lnTo>
                  <a:lnTo>
                    <a:pt x="313161" y="30587"/>
                  </a:lnTo>
                  <a:lnTo>
                    <a:pt x="313463" y="30445"/>
                  </a:lnTo>
                  <a:lnTo>
                    <a:pt x="313766" y="30303"/>
                  </a:lnTo>
                  <a:lnTo>
                    <a:pt x="314090" y="30166"/>
                  </a:lnTo>
                  <a:lnTo>
                    <a:pt x="314414" y="30035"/>
                  </a:lnTo>
                  <a:lnTo>
                    <a:pt x="314759" y="29910"/>
                  </a:lnTo>
                  <a:lnTo>
                    <a:pt x="315083" y="29784"/>
                  </a:lnTo>
                  <a:lnTo>
                    <a:pt x="315450" y="29669"/>
                  </a:lnTo>
                  <a:lnTo>
                    <a:pt x="315796" y="29560"/>
                  </a:lnTo>
                  <a:lnTo>
                    <a:pt x="316163" y="29451"/>
                  </a:lnTo>
                  <a:lnTo>
                    <a:pt x="316531" y="29352"/>
                  </a:lnTo>
                  <a:close/>
                  <a:moveTo>
                    <a:pt x="316531" y="51128"/>
                  </a:moveTo>
                  <a:lnTo>
                    <a:pt x="316531" y="89319"/>
                  </a:lnTo>
                  <a:lnTo>
                    <a:pt x="311044" y="90089"/>
                  </a:lnTo>
                  <a:lnTo>
                    <a:pt x="311044" y="51898"/>
                  </a:lnTo>
                  <a:lnTo>
                    <a:pt x="316531" y="51128"/>
                  </a:lnTo>
                  <a:close/>
                  <a:moveTo>
                    <a:pt x="316531" y="18443"/>
                  </a:moveTo>
                  <a:lnTo>
                    <a:pt x="316531" y="26757"/>
                  </a:lnTo>
                  <a:lnTo>
                    <a:pt x="316099" y="26807"/>
                  </a:lnTo>
                  <a:lnTo>
                    <a:pt x="315666" y="26861"/>
                  </a:lnTo>
                  <a:lnTo>
                    <a:pt x="314846" y="26981"/>
                  </a:lnTo>
                  <a:lnTo>
                    <a:pt x="314025" y="27113"/>
                  </a:lnTo>
                  <a:lnTo>
                    <a:pt x="313247" y="27255"/>
                  </a:lnTo>
                  <a:lnTo>
                    <a:pt x="312470" y="27408"/>
                  </a:lnTo>
                  <a:lnTo>
                    <a:pt x="311714" y="27571"/>
                  </a:lnTo>
                  <a:lnTo>
                    <a:pt x="310979" y="27746"/>
                  </a:lnTo>
                  <a:lnTo>
                    <a:pt x="310266" y="27932"/>
                  </a:lnTo>
                  <a:lnTo>
                    <a:pt x="309575" y="28129"/>
                  </a:lnTo>
                  <a:lnTo>
                    <a:pt x="308906" y="28336"/>
                  </a:lnTo>
                  <a:lnTo>
                    <a:pt x="308258" y="28555"/>
                  </a:lnTo>
                  <a:lnTo>
                    <a:pt x="307631" y="28779"/>
                  </a:lnTo>
                  <a:lnTo>
                    <a:pt x="307026" y="29014"/>
                  </a:lnTo>
                  <a:lnTo>
                    <a:pt x="306443" y="29259"/>
                  </a:lnTo>
                  <a:lnTo>
                    <a:pt x="305903" y="29511"/>
                  </a:lnTo>
                  <a:lnTo>
                    <a:pt x="305385" y="29773"/>
                  </a:lnTo>
                  <a:lnTo>
                    <a:pt x="304888" y="30046"/>
                  </a:lnTo>
                  <a:lnTo>
                    <a:pt x="304413" y="30319"/>
                  </a:lnTo>
                  <a:lnTo>
                    <a:pt x="303959" y="30609"/>
                  </a:lnTo>
                  <a:lnTo>
                    <a:pt x="303549" y="30898"/>
                  </a:lnTo>
                  <a:lnTo>
                    <a:pt x="303182" y="31199"/>
                  </a:lnTo>
                  <a:lnTo>
                    <a:pt x="302814" y="31505"/>
                  </a:lnTo>
                  <a:lnTo>
                    <a:pt x="302490" y="31816"/>
                  </a:lnTo>
                  <a:lnTo>
                    <a:pt x="302210" y="32133"/>
                  </a:lnTo>
                  <a:lnTo>
                    <a:pt x="301950" y="32461"/>
                  </a:lnTo>
                  <a:lnTo>
                    <a:pt x="301713" y="32789"/>
                  </a:lnTo>
                  <a:lnTo>
                    <a:pt x="301518" y="33122"/>
                  </a:lnTo>
                  <a:lnTo>
                    <a:pt x="301367" y="33466"/>
                  </a:lnTo>
                  <a:lnTo>
                    <a:pt x="301238" y="33810"/>
                  </a:lnTo>
                  <a:lnTo>
                    <a:pt x="301151" y="34160"/>
                  </a:lnTo>
                  <a:lnTo>
                    <a:pt x="301086" y="34509"/>
                  </a:lnTo>
                  <a:lnTo>
                    <a:pt x="301065" y="34870"/>
                  </a:lnTo>
                  <a:lnTo>
                    <a:pt x="301086" y="35225"/>
                  </a:lnTo>
                  <a:lnTo>
                    <a:pt x="301151" y="35580"/>
                  </a:lnTo>
                  <a:lnTo>
                    <a:pt x="301238" y="35924"/>
                  </a:lnTo>
                  <a:lnTo>
                    <a:pt x="301367" y="36274"/>
                  </a:lnTo>
                  <a:lnTo>
                    <a:pt x="301518" y="36613"/>
                  </a:lnTo>
                  <a:lnTo>
                    <a:pt x="301713" y="36946"/>
                  </a:lnTo>
                  <a:lnTo>
                    <a:pt x="301950" y="37279"/>
                  </a:lnTo>
                  <a:lnTo>
                    <a:pt x="302210" y="37601"/>
                  </a:lnTo>
                  <a:lnTo>
                    <a:pt x="302490" y="37918"/>
                  </a:lnTo>
                  <a:lnTo>
                    <a:pt x="302814" y="38230"/>
                  </a:lnTo>
                  <a:lnTo>
                    <a:pt x="303182" y="38541"/>
                  </a:lnTo>
                  <a:lnTo>
                    <a:pt x="303549" y="38836"/>
                  </a:lnTo>
                  <a:lnTo>
                    <a:pt x="303959" y="39131"/>
                  </a:lnTo>
                  <a:lnTo>
                    <a:pt x="304413" y="39415"/>
                  </a:lnTo>
                  <a:lnTo>
                    <a:pt x="304888" y="39694"/>
                  </a:lnTo>
                  <a:lnTo>
                    <a:pt x="305385" y="39961"/>
                  </a:lnTo>
                  <a:lnTo>
                    <a:pt x="305903" y="40224"/>
                  </a:lnTo>
                  <a:lnTo>
                    <a:pt x="306443" y="40480"/>
                  </a:lnTo>
                  <a:lnTo>
                    <a:pt x="307026" y="40726"/>
                  </a:lnTo>
                  <a:lnTo>
                    <a:pt x="307631" y="40961"/>
                  </a:lnTo>
                  <a:lnTo>
                    <a:pt x="308258" y="41185"/>
                  </a:lnTo>
                  <a:lnTo>
                    <a:pt x="308906" y="41404"/>
                  </a:lnTo>
                  <a:lnTo>
                    <a:pt x="309575" y="41611"/>
                  </a:lnTo>
                  <a:lnTo>
                    <a:pt x="310266" y="41808"/>
                  </a:lnTo>
                  <a:lnTo>
                    <a:pt x="310979" y="41994"/>
                  </a:lnTo>
                  <a:lnTo>
                    <a:pt x="311714" y="42168"/>
                  </a:lnTo>
                  <a:lnTo>
                    <a:pt x="312470" y="42332"/>
                  </a:lnTo>
                  <a:lnTo>
                    <a:pt x="313247" y="42485"/>
                  </a:lnTo>
                  <a:lnTo>
                    <a:pt x="314025" y="42627"/>
                  </a:lnTo>
                  <a:lnTo>
                    <a:pt x="314846" y="42758"/>
                  </a:lnTo>
                  <a:lnTo>
                    <a:pt x="315666" y="42879"/>
                  </a:lnTo>
                  <a:lnTo>
                    <a:pt x="316099" y="42933"/>
                  </a:lnTo>
                  <a:lnTo>
                    <a:pt x="316531" y="42982"/>
                  </a:lnTo>
                  <a:lnTo>
                    <a:pt x="316531" y="48697"/>
                  </a:lnTo>
                  <a:lnTo>
                    <a:pt x="302620" y="50652"/>
                  </a:lnTo>
                  <a:lnTo>
                    <a:pt x="302620" y="93706"/>
                  </a:lnTo>
                  <a:lnTo>
                    <a:pt x="316531" y="91755"/>
                  </a:lnTo>
                  <a:lnTo>
                    <a:pt x="316531" y="97847"/>
                  </a:lnTo>
                  <a:lnTo>
                    <a:pt x="316509" y="98087"/>
                  </a:lnTo>
                  <a:lnTo>
                    <a:pt x="316466" y="98327"/>
                  </a:lnTo>
                  <a:lnTo>
                    <a:pt x="316423" y="98568"/>
                  </a:lnTo>
                  <a:lnTo>
                    <a:pt x="316336" y="98808"/>
                  </a:lnTo>
                  <a:lnTo>
                    <a:pt x="316228" y="99043"/>
                  </a:lnTo>
                  <a:lnTo>
                    <a:pt x="316099" y="99278"/>
                  </a:lnTo>
                  <a:lnTo>
                    <a:pt x="315947" y="99507"/>
                  </a:lnTo>
                  <a:lnTo>
                    <a:pt x="315775" y="99737"/>
                  </a:lnTo>
                  <a:lnTo>
                    <a:pt x="315558" y="99966"/>
                  </a:lnTo>
                  <a:lnTo>
                    <a:pt x="315342" y="100190"/>
                  </a:lnTo>
                  <a:lnTo>
                    <a:pt x="315105" y="100414"/>
                  </a:lnTo>
                  <a:lnTo>
                    <a:pt x="314846" y="100638"/>
                  </a:lnTo>
                  <a:lnTo>
                    <a:pt x="314565" y="100857"/>
                  </a:lnTo>
                  <a:lnTo>
                    <a:pt x="314262" y="101075"/>
                  </a:lnTo>
                  <a:lnTo>
                    <a:pt x="313938" y="101288"/>
                  </a:lnTo>
                  <a:lnTo>
                    <a:pt x="313593" y="101501"/>
                  </a:lnTo>
                  <a:lnTo>
                    <a:pt x="313226" y="101709"/>
                  </a:lnTo>
                  <a:lnTo>
                    <a:pt x="312858" y="101917"/>
                  </a:lnTo>
                  <a:lnTo>
                    <a:pt x="312448" y="102119"/>
                  </a:lnTo>
                  <a:lnTo>
                    <a:pt x="312038" y="102321"/>
                  </a:lnTo>
                  <a:lnTo>
                    <a:pt x="311584" y="102517"/>
                  </a:lnTo>
                  <a:lnTo>
                    <a:pt x="311130" y="102714"/>
                  </a:lnTo>
                  <a:lnTo>
                    <a:pt x="310655" y="102905"/>
                  </a:lnTo>
                  <a:lnTo>
                    <a:pt x="310180" y="103097"/>
                  </a:lnTo>
                  <a:lnTo>
                    <a:pt x="309662" y="103282"/>
                  </a:lnTo>
                  <a:lnTo>
                    <a:pt x="309143" y="103463"/>
                  </a:lnTo>
                  <a:lnTo>
                    <a:pt x="308582" y="103643"/>
                  </a:lnTo>
                  <a:lnTo>
                    <a:pt x="308020" y="103818"/>
                  </a:lnTo>
                  <a:lnTo>
                    <a:pt x="307458" y="103992"/>
                  </a:lnTo>
                  <a:lnTo>
                    <a:pt x="306854" y="104162"/>
                  </a:lnTo>
                  <a:lnTo>
                    <a:pt x="306249" y="104326"/>
                  </a:lnTo>
                  <a:lnTo>
                    <a:pt x="305622" y="104490"/>
                  </a:lnTo>
                  <a:lnTo>
                    <a:pt x="304996" y="104643"/>
                  </a:lnTo>
                  <a:lnTo>
                    <a:pt x="304348" y="104796"/>
                  </a:lnTo>
                  <a:lnTo>
                    <a:pt x="303678" y="104948"/>
                  </a:lnTo>
                  <a:lnTo>
                    <a:pt x="302987" y="105096"/>
                  </a:lnTo>
                  <a:lnTo>
                    <a:pt x="302296" y="105233"/>
                  </a:lnTo>
                  <a:lnTo>
                    <a:pt x="301583" y="105375"/>
                  </a:lnTo>
                  <a:lnTo>
                    <a:pt x="300870" y="105506"/>
                  </a:lnTo>
                  <a:lnTo>
                    <a:pt x="300136" y="105637"/>
                  </a:lnTo>
                  <a:lnTo>
                    <a:pt x="299380" y="105757"/>
                  </a:lnTo>
                  <a:lnTo>
                    <a:pt x="298624" y="105877"/>
                  </a:lnTo>
                  <a:lnTo>
                    <a:pt x="297846" y="105997"/>
                  </a:lnTo>
                  <a:lnTo>
                    <a:pt x="297069" y="106107"/>
                  </a:lnTo>
                  <a:lnTo>
                    <a:pt x="296269" y="106210"/>
                  </a:lnTo>
                  <a:lnTo>
                    <a:pt x="295470" y="106314"/>
                  </a:lnTo>
                  <a:lnTo>
                    <a:pt x="294649" y="106413"/>
                  </a:lnTo>
                  <a:lnTo>
                    <a:pt x="293829" y="106500"/>
                  </a:lnTo>
                  <a:lnTo>
                    <a:pt x="292986" y="106587"/>
                  </a:lnTo>
                  <a:lnTo>
                    <a:pt x="292144" y="106669"/>
                  </a:lnTo>
                  <a:lnTo>
                    <a:pt x="291280" y="106746"/>
                  </a:lnTo>
                  <a:lnTo>
                    <a:pt x="290416" y="106817"/>
                  </a:lnTo>
                  <a:lnTo>
                    <a:pt x="289530" y="106882"/>
                  </a:lnTo>
                  <a:lnTo>
                    <a:pt x="288645" y="106942"/>
                  </a:lnTo>
                  <a:lnTo>
                    <a:pt x="287759" y="107003"/>
                  </a:lnTo>
                  <a:lnTo>
                    <a:pt x="286852" y="107052"/>
                  </a:lnTo>
                  <a:lnTo>
                    <a:pt x="285945" y="107095"/>
                  </a:lnTo>
                  <a:lnTo>
                    <a:pt x="285037" y="107134"/>
                  </a:lnTo>
                  <a:lnTo>
                    <a:pt x="284109" y="107166"/>
                  </a:lnTo>
                  <a:lnTo>
                    <a:pt x="283180" y="107194"/>
                  </a:lnTo>
                  <a:lnTo>
                    <a:pt x="282229" y="107216"/>
                  </a:lnTo>
                  <a:lnTo>
                    <a:pt x="281300" y="107227"/>
                  </a:lnTo>
                  <a:lnTo>
                    <a:pt x="280350" y="107237"/>
                  </a:lnTo>
                  <a:lnTo>
                    <a:pt x="279378" y="107243"/>
                  </a:lnTo>
                  <a:lnTo>
                    <a:pt x="8403" y="107243"/>
                  </a:lnTo>
                  <a:lnTo>
                    <a:pt x="8403" y="23436"/>
                  </a:lnTo>
                  <a:lnTo>
                    <a:pt x="278622" y="23436"/>
                  </a:lnTo>
                  <a:lnTo>
                    <a:pt x="280069" y="23431"/>
                  </a:lnTo>
                  <a:lnTo>
                    <a:pt x="281516" y="23414"/>
                  </a:lnTo>
                  <a:lnTo>
                    <a:pt x="282964" y="23381"/>
                  </a:lnTo>
                  <a:lnTo>
                    <a:pt x="284389" y="23343"/>
                  </a:lnTo>
                  <a:lnTo>
                    <a:pt x="285815" y="23294"/>
                  </a:lnTo>
                  <a:lnTo>
                    <a:pt x="287197" y="23234"/>
                  </a:lnTo>
                  <a:lnTo>
                    <a:pt x="288601" y="23163"/>
                  </a:lnTo>
                  <a:lnTo>
                    <a:pt x="289962" y="23081"/>
                  </a:lnTo>
                  <a:lnTo>
                    <a:pt x="291323" y="22988"/>
                  </a:lnTo>
                  <a:lnTo>
                    <a:pt x="292662" y="22884"/>
                  </a:lnTo>
                  <a:lnTo>
                    <a:pt x="293980" y="22775"/>
                  </a:lnTo>
                  <a:lnTo>
                    <a:pt x="295276" y="22649"/>
                  </a:lnTo>
                  <a:lnTo>
                    <a:pt x="296572" y="22518"/>
                  </a:lnTo>
                  <a:lnTo>
                    <a:pt x="297825" y="22376"/>
                  </a:lnTo>
                  <a:lnTo>
                    <a:pt x="299077" y="22229"/>
                  </a:lnTo>
                  <a:lnTo>
                    <a:pt x="300287" y="22070"/>
                  </a:lnTo>
                  <a:lnTo>
                    <a:pt x="301497" y="21901"/>
                  </a:lnTo>
                  <a:lnTo>
                    <a:pt x="302685" y="21726"/>
                  </a:lnTo>
                  <a:lnTo>
                    <a:pt x="303830" y="21540"/>
                  </a:lnTo>
                  <a:lnTo>
                    <a:pt x="304974" y="21349"/>
                  </a:lnTo>
                  <a:lnTo>
                    <a:pt x="306076" y="21147"/>
                  </a:lnTo>
                  <a:lnTo>
                    <a:pt x="307178" y="20939"/>
                  </a:lnTo>
                  <a:lnTo>
                    <a:pt x="308236" y="20721"/>
                  </a:lnTo>
                  <a:lnTo>
                    <a:pt x="309273" y="20497"/>
                  </a:lnTo>
                  <a:lnTo>
                    <a:pt x="310266" y="20262"/>
                  </a:lnTo>
                  <a:lnTo>
                    <a:pt x="311260" y="20022"/>
                  </a:lnTo>
                  <a:lnTo>
                    <a:pt x="312210" y="19776"/>
                  </a:lnTo>
                  <a:lnTo>
                    <a:pt x="313118" y="19525"/>
                  </a:lnTo>
                  <a:lnTo>
                    <a:pt x="314025" y="19262"/>
                  </a:lnTo>
                  <a:lnTo>
                    <a:pt x="314889" y="18995"/>
                  </a:lnTo>
                  <a:lnTo>
                    <a:pt x="315710" y="18721"/>
                  </a:lnTo>
                  <a:lnTo>
                    <a:pt x="316531" y="18443"/>
                  </a:lnTo>
                  <a:close/>
                  <a:moveTo>
                    <a:pt x="23069" y="0"/>
                  </a:moveTo>
                  <a:lnTo>
                    <a:pt x="23069" y="21305"/>
                  </a:lnTo>
                  <a:lnTo>
                    <a:pt x="0" y="21305"/>
                  </a:lnTo>
                  <a:lnTo>
                    <a:pt x="0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79"/>
            <p:cNvSpPr/>
            <p:nvPr/>
          </p:nvSpPr>
          <p:spPr>
            <a:xfrm flipH="1">
              <a:off x="7356703" y="726986"/>
              <a:ext cx="729697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285038" y="9588"/>
                  </a:moveTo>
                  <a:lnTo>
                    <a:pt x="285038" y="9588"/>
                  </a:lnTo>
                  <a:lnTo>
                    <a:pt x="285016" y="9834"/>
                  </a:lnTo>
                  <a:lnTo>
                    <a:pt x="284973" y="10080"/>
                  </a:lnTo>
                  <a:lnTo>
                    <a:pt x="284908" y="10320"/>
                  </a:lnTo>
                  <a:lnTo>
                    <a:pt x="284822" y="10566"/>
                  </a:lnTo>
                  <a:lnTo>
                    <a:pt x="284714" y="10806"/>
                  </a:lnTo>
                  <a:lnTo>
                    <a:pt x="284584" y="11047"/>
                  </a:lnTo>
                  <a:lnTo>
                    <a:pt x="284433" y="11282"/>
                  </a:lnTo>
                  <a:lnTo>
                    <a:pt x="284260" y="11516"/>
                  </a:lnTo>
                  <a:lnTo>
                    <a:pt x="284065" y="11751"/>
                  </a:lnTo>
                  <a:lnTo>
                    <a:pt x="283828" y="11981"/>
                  </a:lnTo>
                  <a:lnTo>
                    <a:pt x="283590" y="12210"/>
                  </a:lnTo>
                  <a:lnTo>
                    <a:pt x="283331" y="12434"/>
                  </a:lnTo>
                  <a:lnTo>
                    <a:pt x="283029" y="12658"/>
                  </a:lnTo>
                  <a:lnTo>
                    <a:pt x="282726" y="12882"/>
                  </a:lnTo>
                  <a:lnTo>
                    <a:pt x="282402" y="13101"/>
                  </a:lnTo>
                  <a:lnTo>
                    <a:pt x="282035" y="13314"/>
                  </a:lnTo>
                  <a:lnTo>
                    <a:pt x="281668" y="13527"/>
                  </a:lnTo>
                  <a:lnTo>
                    <a:pt x="281279" y="13740"/>
                  </a:lnTo>
                  <a:lnTo>
                    <a:pt x="280869" y="13947"/>
                  </a:lnTo>
                  <a:lnTo>
                    <a:pt x="280437" y="14155"/>
                  </a:lnTo>
                  <a:lnTo>
                    <a:pt x="280005" y="14357"/>
                  </a:lnTo>
                  <a:lnTo>
                    <a:pt x="279529" y="14554"/>
                  </a:lnTo>
                  <a:lnTo>
                    <a:pt x="279054" y="14750"/>
                  </a:lnTo>
                  <a:lnTo>
                    <a:pt x="278536" y="14947"/>
                  </a:lnTo>
                  <a:lnTo>
                    <a:pt x="278017" y="15133"/>
                  </a:lnTo>
                  <a:lnTo>
                    <a:pt x="277477" y="15319"/>
                  </a:lnTo>
                  <a:lnTo>
                    <a:pt x="276937" y="15504"/>
                  </a:lnTo>
                  <a:lnTo>
                    <a:pt x="276354" y="15685"/>
                  </a:lnTo>
                  <a:lnTo>
                    <a:pt x="275771" y="15859"/>
                  </a:lnTo>
                  <a:lnTo>
                    <a:pt x="275166" y="16034"/>
                  </a:lnTo>
                  <a:lnTo>
                    <a:pt x="274540" y="16198"/>
                  </a:lnTo>
                  <a:lnTo>
                    <a:pt x="273913" y="16368"/>
                  </a:lnTo>
                  <a:lnTo>
                    <a:pt x="273265" y="16526"/>
                  </a:lnTo>
                  <a:lnTo>
                    <a:pt x="272596" y="16684"/>
                  </a:lnTo>
                  <a:lnTo>
                    <a:pt x="271905" y="16837"/>
                  </a:lnTo>
                  <a:lnTo>
                    <a:pt x="271213" y="16985"/>
                  </a:lnTo>
                  <a:lnTo>
                    <a:pt x="270501" y="17127"/>
                  </a:lnTo>
                  <a:lnTo>
                    <a:pt x="269788" y="17269"/>
                  </a:lnTo>
                  <a:lnTo>
                    <a:pt x="269053" y="17405"/>
                  </a:lnTo>
                  <a:lnTo>
                    <a:pt x="268297" y="17537"/>
                  </a:lnTo>
                  <a:lnTo>
                    <a:pt x="267541" y="17662"/>
                  </a:lnTo>
                  <a:lnTo>
                    <a:pt x="266764" y="17788"/>
                  </a:lnTo>
                  <a:lnTo>
                    <a:pt x="265964" y="17903"/>
                  </a:lnTo>
                  <a:lnTo>
                    <a:pt x="265165" y="18017"/>
                  </a:lnTo>
                  <a:lnTo>
                    <a:pt x="264366" y="18127"/>
                  </a:lnTo>
                  <a:lnTo>
                    <a:pt x="263545" y="18230"/>
                  </a:lnTo>
                  <a:lnTo>
                    <a:pt x="262703" y="18329"/>
                  </a:lnTo>
                  <a:lnTo>
                    <a:pt x="261860" y="18422"/>
                  </a:lnTo>
                  <a:lnTo>
                    <a:pt x="260996" y="18509"/>
                  </a:lnTo>
                  <a:lnTo>
                    <a:pt x="260132" y="18596"/>
                  </a:lnTo>
                  <a:lnTo>
                    <a:pt x="259268" y="18673"/>
                  </a:lnTo>
                  <a:lnTo>
                    <a:pt x="258383" y="18744"/>
                  </a:lnTo>
                  <a:lnTo>
                    <a:pt x="257476" y="18815"/>
                  </a:lnTo>
                  <a:lnTo>
                    <a:pt x="256590" y="18875"/>
                  </a:lnTo>
                  <a:lnTo>
                    <a:pt x="255661" y="18930"/>
                  </a:lnTo>
                  <a:lnTo>
                    <a:pt x="254754" y="18984"/>
                  </a:lnTo>
                  <a:lnTo>
                    <a:pt x="253825" y="19028"/>
                  </a:lnTo>
                  <a:lnTo>
                    <a:pt x="252875" y="19066"/>
                  </a:lnTo>
                  <a:lnTo>
                    <a:pt x="251946" y="19099"/>
                  </a:lnTo>
                  <a:lnTo>
                    <a:pt x="250995" y="19126"/>
                  </a:lnTo>
                  <a:lnTo>
                    <a:pt x="250023" y="19148"/>
                  </a:lnTo>
                  <a:lnTo>
                    <a:pt x="249073" y="19165"/>
                  </a:lnTo>
                  <a:lnTo>
                    <a:pt x="248101" y="19175"/>
                  </a:lnTo>
                  <a:lnTo>
                    <a:pt x="247129" y="19175"/>
                  </a:lnTo>
                  <a:lnTo>
                    <a:pt x="244019" y="19175"/>
                  </a:lnTo>
                  <a:lnTo>
                    <a:pt x="244019" y="8960"/>
                  </a:lnTo>
                  <a:lnTo>
                    <a:pt x="13198" y="8960"/>
                  </a:lnTo>
                  <a:lnTo>
                    <a:pt x="13198" y="19175"/>
                  </a:lnTo>
                  <a:lnTo>
                    <a:pt x="0" y="19175"/>
                  </a:lnTo>
                  <a:lnTo>
                    <a:pt x="0" y="1"/>
                  </a:lnTo>
                  <a:lnTo>
                    <a:pt x="247129" y="1"/>
                  </a:lnTo>
                  <a:lnTo>
                    <a:pt x="247129" y="1"/>
                  </a:lnTo>
                  <a:lnTo>
                    <a:pt x="248058" y="1"/>
                  </a:lnTo>
                  <a:lnTo>
                    <a:pt x="249008" y="11"/>
                  </a:lnTo>
                  <a:lnTo>
                    <a:pt x="249959" y="22"/>
                  </a:lnTo>
                  <a:lnTo>
                    <a:pt x="250887" y="44"/>
                  </a:lnTo>
                  <a:lnTo>
                    <a:pt x="251816" y="72"/>
                  </a:lnTo>
                  <a:lnTo>
                    <a:pt x="252745" y="104"/>
                  </a:lnTo>
                  <a:lnTo>
                    <a:pt x="253652" y="137"/>
                  </a:lnTo>
                  <a:lnTo>
                    <a:pt x="254581" y="181"/>
                  </a:lnTo>
                  <a:lnTo>
                    <a:pt x="255488" y="230"/>
                  </a:lnTo>
                  <a:lnTo>
                    <a:pt x="256374" y="285"/>
                  </a:lnTo>
                  <a:lnTo>
                    <a:pt x="257281" y="345"/>
                  </a:lnTo>
                  <a:lnTo>
                    <a:pt x="258167" y="410"/>
                  </a:lnTo>
                  <a:lnTo>
                    <a:pt x="259052" y="481"/>
                  </a:lnTo>
                  <a:lnTo>
                    <a:pt x="259916" y="558"/>
                  </a:lnTo>
                  <a:lnTo>
                    <a:pt x="260780" y="634"/>
                  </a:lnTo>
                  <a:lnTo>
                    <a:pt x="261644" y="722"/>
                  </a:lnTo>
                  <a:lnTo>
                    <a:pt x="262487" y="815"/>
                  </a:lnTo>
                  <a:lnTo>
                    <a:pt x="263329" y="913"/>
                  </a:lnTo>
                  <a:lnTo>
                    <a:pt x="264150" y="1017"/>
                  </a:lnTo>
                  <a:lnTo>
                    <a:pt x="264971" y="1120"/>
                  </a:lnTo>
                  <a:lnTo>
                    <a:pt x="265770" y="1235"/>
                  </a:lnTo>
                  <a:lnTo>
                    <a:pt x="266569" y="1355"/>
                  </a:lnTo>
                  <a:lnTo>
                    <a:pt x="267368" y="1476"/>
                  </a:lnTo>
                  <a:lnTo>
                    <a:pt x="268146" y="1601"/>
                  </a:lnTo>
                  <a:lnTo>
                    <a:pt x="268902" y="1738"/>
                  </a:lnTo>
                  <a:lnTo>
                    <a:pt x="269658" y="1874"/>
                  </a:lnTo>
                  <a:lnTo>
                    <a:pt x="270414" y="2016"/>
                  </a:lnTo>
                  <a:lnTo>
                    <a:pt x="271127" y="2164"/>
                  </a:lnTo>
                  <a:lnTo>
                    <a:pt x="271861" y="2317"/>
                  </a:lnTo>
                  <a:lnTo>
                    <a:pt x="272553" y="2475"/>
                  </a:lnTo>
                  <a:lnTo>
                    <a:pt x="273244" y="2639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4583" y="2978"/>
                  </a:lnTo>
                  <a:lnTo>
                    <a:pt x="275231" y="3153"/>
                  </a:lnTo>
                  <a:lnTo>
                    <a:pt x="275857" y="3333"/>
                  </a:lnTo>
                  <a:lnTo>
                    <a:pt x="276462" y="3513"/>
                  </a:lnTo>
                  <a:lnTo>
                    <a:pt x="277045" y="3699"/>
                  </a:lnTo>
                  <a:lnTo>
                    <a:pt x="277607" y="3885"/>
                  </a:lnTo>
                  <a:lnTo>
                    <a:pt x="278147" y="4076"/>
                  </a:lnTo>
                  <a:lnTo>
                    <a:pt x="278687" y="4273"/>
                  </a:lnTo>
                  <a:lnTo>
                    <a:pt x="279184" y="4469"/>
                  </a:lnTo>
                  <a:lnTo>
                    <a:pt x="279681" y="4666"/>
                  </a:lnTo>
                  <a:lnTo>
                    <a:pt x="280134" y="4868"/>
                  </a:lnTo>
                  <a:lnTo>
                    <a:pt x="280588" y="5076"/>
                  </a:lnTo>
                  <a:lnTo>
                    <a:pt x="281020" y="5278"/>
                  </a:lnTo>
                  <a:lnTo>
                    <a:pt x="281409" y="5491"/>
                  </a:lnTo>
                  <a:lnTo>
                    <a:pt x="281797" y="5704"/>
                  </a:lnTo>
                  <a:lnTo>
                    <a:pt x="282165" y="5917"/>
                  </a:lnTo>
                  <a:lnTo>
                    <a:pt x="282510" y="6130"/>
                  </a:lnTo>
                  <a:lnTo>
                    <a:pt x="282834" y="6348"/>
                  </a:lnTo>
                  <a:lnTo>
                    <a:pt x="283115" y="6572"/>
                  </a:lnTo>
                  <a:lnTo>
                    <a:pt x="283396" y="6791"/>
                  </a:lnTo>
                  <a:lnTo>
                    <a:pt x="283655" y="7020"/>
                  </a:lnTo>
                  <a:lnTo>
                    <a:pt x="283893" y="7244"/>
                  </a:lnTo>
                  <a:lnTo>
                    <a:pt x="284109" y="7474"/>
                  </a:lnTo>
                  <a:lnTo>
                    <a:pt x="284303" y="7703"/>
                  </a:lnTo>
                  <a:lnTo>
                    <a:pt x="284476" y="7933"/>
                  </a:lnTo>
                  <a:lnTo>
                    <a:pt x="284627" y="8162"/>
                  </a:lnTo>
                  <a:lnTo>
                    <a:pt x="284735" y="8397"/>
                  </a:lnTo>
                  <a:lnTo>
                    <a:pt x="284843" y="8632"/>
                  </a:lnTo>
                  <a:lnTo>
                    <a:pt x="284930" y="8872"/>
                  </a:lnTo>
                  <a:lnTo>
                    <a:pt x="284973" y="9107"/>
                  </a:lnTo>
                  <a:lnTo>
                    <a:pt x="285016" y="9348"/>
                  </a:lnTo>
                  <a:lnTo>
                    <a:pt x="285038" y="9588"/>
                  </a:lnTo>
                  <a:lnTo>
                    <a:pt x="285038" y="95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79"/>
            <p:cNvSpPr/>
            <p:nvPr/>
          </p:nvSpPr>
          <p:spPr>
            <a:xfrm flipH="1">
              <a:off x="7356712" y="881787"/>
              <a:ext cx="788810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8315"/>
                  </a:moveTo>
                  <a:lnTo>
                    <a:pt x="308129" y="8315"/>
                  </a:lnTo>
                  <a:lnTo>
                    <a:pt x="307697" y="8365"/>
                  </a:lnTo>
                  <a:lnTo>
                    <a:pt x="307264" y="8419"/>
                  </a:lnTo>
                  <a:lnTo>
                    <a:pt x="306444" y="8539"/>
                  </a:lnTo>
                  <a:lnTo>
                    <a:pt x="305623" y="8671"/>
                  </a:lnTo>
                  <a:lnTo>
                    <a:pt x="304845" y="8813"/>
                  </a:lnTo>
                  <a:lnTo>
                    <a:pt x="304068" y="8966"/>
                  </a:lnTo>
                  <a:lnTo>
                    <a:pt x="303312" y="9129"/>
                  </a:lnTo>
                  <a:lnTo>
                    <a:pt x="302577" y="9304"/>
                  </a:lnTo>
                  <a:lnTo>
                    <a:pt x="301864" y="9490"/>
                  </a:lnTo>
                  <a:lnTo>
                    <a:pt x="301173" y="9687"/>
                  </a:lnTo>
                  <a:lnTo>
                    <a:pt x="300504" y="9894"/>
                  </a:lnTo>
                  <a:lnTo>
                    <a:pt x="299856" y="10113"/>
                  </a:lnTo>
                  <a:lnTo>
                    <a:pt x="299229" y="10337"/>
                  </a:lnTo>
                  <a:lnTo>
                    <a:pt x="298624" y="10572"/>
                  </a:lnTo>
                  <a:lnTo>
                    <a:pt x="298041" y="10817"/>
                  </a:lnTo>
                  <a:lnTo>
                    <a:pt x="297501" y="11069"/>
                  </a:lnTo>
                  <a:lnTo>
                    <a:pt x="296983" y="11331"/>
                  </a:lnTo>
                  <a:lnTo>
                    <a:pt x="296486" y="11604"/>
                  </a:lnTo>
                  <a:lnTo>
                    <a:pt x="296011" y="11877"/>
                  </a:lnTo>
                  <a:lnTo>
                    <a:pt x="295557" y="12167"/>
                  </a:lnTo>
                  <a:lnTo>
                    <a:pt x="295147" y="12456"/>
                  </a:lnTo>
                  <a:lnTo>
                    <a:pt x="294780" y="12757"/>
                  </a:lnTo>
                  <a:lnTo>
                    <a:pt x="294412" y="13063"/>
                  </a:lnTo>
                  <a:lnTo>
                    <a:pt x="294088" y="13374"/>
                  </a:lnTo>
                  <a:lnTo>
                    <a:pt x="293808" y="13691"/>
                  </a:lnTo>
                  <a:lnTo>
                    <a:pt x="293548" y="14019"/>
                  </a:lnTo>
                  <a:lnTo>
                    <a:pt x="293311" y="14347"/>
                  </a:lnTo>
                  <a:lnTo>
                    <a:pt x="293116" y="14680"/>
                  </a:lnTo>
                  <a:lnTo>
                    <a:pt x="292965" y="15024"/>
                  </a:lnTo>
                  <a:lnTo>
                    <a:pt x="292836" y="15368"/>
                  </a:lnTo>
                  <a:lnTo>
                    <a:pt x="292749" y="15718"/>
                  </a:lnTo>
                  <a:lnTo>
                    <a:pt x="292684" y="16067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783"/>
                  </a:lnTo>
                  <a:lnTo>
                    <a:pt x="292749" y="17138"/>
                  </a:lnTo>
                  <a:lnTo>
                    <a:pt x="292836" y="17482"/>
                  </a:lnTo>
                  <a:lnTo>
                    <a:pt x="292965" y="17832"/>
                  </a:lnTo>
                  <a:lnTo>
                    <a:pt x="293116" y="18171"/>
                  </a:lnTo>
                  <a:lnTo>
                    <a:pt x="293311" y="18504"/>
                  </a:lnTo>
                  <a:lnTo>
                    <a:pt x="293548" y="18837"/>
                  </a:lnTo>
                  <a:lnTo>
                    <a:pt x="293808" y="19159"/>
                  </a:lnTo>
                  <a:lnTo>
                    <a:pt x="294088" y="19476"/>
                  </a:lnTo>
                  <a:lnTo>
                    <a:pt x="294412" y="19788"/>
                  </a:lnTo>
                  <a:lnTo>
                    <a:pt x="294780" y="20099"/>
                  </a:lnTo>
                  <a:lnTo>
                    <a:pt x="295147" y="20394"/>
                  </a:lnTo>
                  <a:lnTo>
                    <a:pt x="295557" y="20689"/>
                  </a:lnTo>
                  <a:lnTo>
                    <a:pt x="296011" y="20973"/>
                  </a:lnTo>
                  <a:lnTo>
                    <a:pt x="296486" y="21252"/>
                  </a:lnTo>
                  <a:lnTo>
                    <a:pt x="296983" y="21519"/>
                  </a:lnTo>
                  <a:lnTo>
                    <a:pt x="297501" y="21782"/>
                  </a:lnTo>
                  <a:lnTo>
                    <a:pt x="298041" y="22038"/>
                  </a:lnTo>
                  <a:lnTo>
                    <a:pt x="298624" y="22284"/>
                  </a:lnTo>
                  <a:lnTo>
                    <a:pt x="299229" y="22519"/>
                  </a:lnTo>
                  <a:lnTo>
                    <a:pt x="299856" y="22743"/>
                  </a:lnTo>
                  <a:lnTo>
                    <a:pt x="300504" y="22962"/>
                  </a:lnTo>
                  <a:lnTo>
                    <a:pt x="301173" y="23169"/>
                  </a:lnTo>
                  <a:lnTo>
                    <a:pt x="301864" y="23366"/>
                  </a:lnTo>
                  <a:lnTo>
                    <a:pt x="302577" y="23552"/>
                  </a:lnTo>
                  <a:lnTo>
                    <a:pt x="303312" y="23726"/>
                  </a:lnTo>
                  <a:lnTo>
                    <a:pt x="304068" y="23890"/>
                  </a:lnTo>
                  <a:lnTo>
                    <a:pt x="304845" y="24043"/>
                  </a:lnTo>
                  <a:lnTo>
                    <a:pt x="305623" y="24185"/>
                  </a:lnTo>
                  <a:lnTo>
                    <a:pt x="306444" y="24316"/>
                  </a:lnTo>
                  <a:lnTo>
                    <a:pt x="307264" y="24437"/>
                  </a:lnTo>
                  <a:lnTo>
                    <a:pt x="307697" y="24491"/>
                  </a:lnTo>
                  <a:lnTo>
                    <a:pt x="308129" y="24540"/>
                  </a:lnTo>
                  <a:lnTo>
                    <a:pt x="308129" y="30255"/>
                  </a:lnTo>
                  <a:lnTo>
                    <a:pt x="294218" y="32210"/>
                  </a:lnTo>
                  <a:lnTo>
                    <a:pt x="294218" y="75264"/>
                  </a:lnTo>
                  <a:lnTo>
                    <a:pt x="308129" y="73313"/>
                  </a:lnTo>
                  <a:lnTo>
                    <a:pt x="308129" y="79405"/>
                  </a:lnTo>
                  <a:lnTo>
                    <a:pt x="308129" y="79405"/>
                  </a:lnTo>
                  <a:lnTo>
                    <a:pt x="308107" y="79645"/>
                  </a:lnTo>
                  <a:lnTo>
                    <a:pt x="308064" y="79885"/>
                  </a:lnTo>
                  <a:lnTo>
                    <a:pt x="308021" y="80126"/>
                  </a:lnTo>
                  <a:lnTo>
                    <a:pt x="307934" y="80366"/>
                  </a:lnTo>
                  <a:lnTo>
                    <a:pt x="307826" y="80601"/>
                  </a:lnTo>
                  <a:lnTo>
                    <a:pt x="307697" y="80836"/>
                  </a:lnTo>
                  <a:lnTo>
                    <a:pt x="307545" y="81065"/>
                  </a:lnTo>
                  <a:lnTo>
                    <a:pt x="307373" y="81295"/>
                  </a:lnTo>
                  <a:lnTo>
                    <a:pt x="307156" y="81524"/>
                  </a:lnTo>
                  <a:lnTo>
                    <a:pt x="306940" y="81748"/>
                  </a:lnTo>
                  <a:lnTo>
                    <a:pt x="306703" y="81972"/>
                  </a:lnTo>
                  <a:lnTo>
                    <a:pt x="306444" y="82196"/>
                  </a:lnTo>
                  <a:lnTo>
                    <a:pt x="306163" y="82415"/>
                  </a:lnTo>
                  <a:lnTo>
                    <a:pt x="305860" y="82633"/>
                  </a:lnTo>
                  <a:lnTo>
                    <a:pt x="305536" y="82846"/>
                  </a:lnTo>
                  <a:lnTo>
                    <a:pt x="305191" y="83059"/>
                  </a:lnTo>
                  <a:lnTo>
                    <a:pt x="304824" y="83267"/>
                  </a:lnTo>
                  <a:lnTo>
                    <a:pt x="304456" y="83475"/>
                  </a:lnTo>
                  <a:lnTo>
                    <a:pt x="304046" y="83677"/>
                  </a:lnTo>
                  <a:lnTo>
                    <a:pt x="303636" y="83879"/>
                  </a:lnTo>
                  <a:lnTo>
                    <a:pt x="303182" y="84075"/>
                  </a:lnTo>
                  <a:lnTo>
                    <a:pt x="302728" y="84272"/>
                  </a:lnTo>
                  <a:lnTo>
                    <a:pt x="302253" y="84463"/>
                  </a:lnTo>
                  <a:lnTo>
                    <a:pt x="301778" y="84655"/>
                  </a:lnTo>
                  <a:lnTo>
                    <a:pt x="301260" y="84840"/>
                  </a:lnTo>
                  <a:lnTo>
                    <a:pt x="300741" y="85021"/>
                  </a:lnTo>
                  <a:lnTo>
                    <a:pt x="300180" y="85201"/>
                  </a:lnTo>
                  <a:lnTo>
                    <a:pt x="299618" y="85376"/>
                  </a:lnTo>
                  <a:lnTo>
                    <a:pt x="299056" y="85550"/>
                  </a:lnTo>
                  <a:lnTo>
                    <a:pt x="298452" y="85720"/>
                  </a:lnTo>
                  <a:lnTo>
                    <a:pt x="297847" y="85884"/>
                  </a:lnTo>
                  <a:lnTo>
                    <a:pt x="297220" y="86048"/>
                  </a:lnTo>
                  <a:lnTo>
                    <a:pt x="296594" y="86201"/>
                  </a:lnTo>
                  <a:lnTo>
                    <a:pt x="295946" y="86354"/>
                  </a:lnTo>
                  <a:lnTo>
                    <a:pt x="295276" y="86506"/>
                  </a:lnTo>
                  <a:lnTo>
                    <a:pt x="294585" y="86654"/>
                  </a:lnTo>
                  <a:lnTo>
                    <a:pt x="293894" y="86791"/>
                  </a:lnTo>
                  <a:lnTo>
                    <a:pt x="293181" y="86933"/>
                  </a:lnTo>
                  <a:lnTo>
                    <a:pt x="292468" y="87064"/>
                  </a:lnTo>
                  <a:lnTo>
                    <a:pt x="291734" y="87195"/>
                  </a:lnTo>
                  <a:lnTo>
                    <a:pt x="290978" y="87315"/>
                  </a:lnTo>
                  <a:lnTo>
                    <a:pt x="290222" y="87435"/>
                  </a:lnTo>
                  <a:lnTo>
                    <a:pt x="289444" y="87555"/>
                  </a:lnTo>
                  <a:lnTo>
                    <a:pt x="288667" y="87665"/>
                  </a:lnTo>
                  <a:lnTo>
                    <a:pt x="287867" y="87768"/>
                  </a:lnTo>
                  <a:lnTo>
                    <a:pt x="287068" y="87872"/>
                  </a:lnTo>
                  <a:lnTo>
                    <a:pt x="286247" y="87971"/>
                  </a:lnTo>
                  <a:lnTo>
                    <a:pt x="285427" y="88058"/>
                  </a:lnTo>
                  <a:lnTo>
                    <a:pt x="284584" y="88145"/>
                  </a:lnTo>
                  <a:lnTo>
                    <a:pt x="283742" y="88227"/>
                  </a:lnTo>
                  <a:lnTo>
                    <a:pt x="282878" y="88304"/>
                  </a:lnTo>
                  <a:lnTo>
                    <a:pt x="282014" y="88375"/>
                  </a:lnTo>
                  <a:lnTo>
                    <a:pt x="281128" y="88440"/>
                  </a:lnTo>
                  <a:lnTo>
                    <a:pt x="280243" y="88500"/>
                  </a:lnTo>
                  <a:lnTo>
                    <a:pt x="279357" y="88561"/>
                  </a:lnTo>
                  <a:lnTo>
                    <a:pt x="278450" y="88610"/>
                  </a:lnTo>
                  <a:lnTo>
                    <a:pt x="277543" y="88653"/>
                  </a:lnTo>
                  <a:lnTo>
                    <a:pt x="276635" y="88692"/>
                  </a:lnTo>
                  <a:lnTo>
                    <a:pt x="275707" y="88724"/>
                  </a:lnTo>
                  <a:lnTo>
                    <a:pt x="274778" y="88752"/>
                  </a:lnTo>
                  <a:lnTo>
                    <a:pt x="273827" y="88774"/>
                  </a:lnTo>
                  <a:lnTo>
                    <a:pt x="272898" y="88785"/>
                  </a:lnTo>
                  <a:lnTo>
                    <a:pt x="271948" y="88795"/>
                  </a:lnTo>
                  <a:lnTo>
                    <a:pt x="270976" y="88801"/>
                  </a:lnTo>
                  <a:lnTo>
                    <a:pt x="1" y="88801"/>
                  </a:lnTo>
                  <a:lnTo>
                    <a:pt x="1" y="4994"/>
                  </a:lnTo>
                  <a:lnTo>
                    <a:pt x="270220" y="4994"/>
                  </a:lnTo>
                  <a:lnTo>
                    <a:pt x="270220" y="4994"/>
                  </a:lnTo>
                  <a:lnTo>
                    <a:pt x="271667" y="4989"/>
                  </a:lnTo>
                  <a:lnTo>
                    <a:pt x="273114" y="4972"/>
                  </a:lnTo>
                  <a:lnTo>
                    <a:pt x="274562" y="4939"/>
                  </a:lnTo>
                  <a:lnTo>
                    <a:pt x="275987" y="4901"/>
                  </a:lnTo>
                  <a:lnTo>
                    <a:pt x="277413" y="4852"/>
                  </a:lnTo>
                  <a:lnTo>
                    <a:pt x="278795" y="4792"/>
                  </a:lnTo>
                  <a:lnTo>
                    <a:pt x="280199" y="4721"/>
                  </a:lnTo>
                  <a:lnTo>
                    <a:pt x="281560" y="4639"/>
                  </a:lnTo>
                  <a:lnTo>
                    <a:pt x="282921" y="4546"/>
                  </a:lnTo>
                  <a:lnTo>
                    <a:pt x="284260" y="4442"/>
                  </a:lnTo>
                  <a:lnTo>
                    <a:pt x="285578" y="4333"/>
                  </a:lnTo>
                  <a:lnTo>
                    <a:pt x="286874" y="4207"/>
                  </a:lnTo>
                  <a:lnTo>
                    <a:pt x="288170" y="4076"/>
                  </a:lnTo>
                  <a:lnTo>
                    <a:pt x="289423" y="3934"/>
                  </a:lnTo>
                  <a:lnTo>
                    <a:pt x="290675" y="3787"/>
                  </a:lnTo>
                  <a:lnTo>
                    <a:pt x="291885" y="3628"/>
                  </a:lnTo>
                  <a:lnTo>
                    <a:pt x="293095" y="3459"/>
                  </a:lnTo>
                  <a:lnTo>
                    <a:pt x="294283" y="3284"/>
                  </a:lnTo>
                  <a:lnTo>
                    <a:pt x="295428" y="3098"/>
                  </a:lnTo>
                  <a:lnTo>
                    <a:pt x="296572" y="2907"/>
                  </a:lnTo>
                  <a:lnTo>
                    <a:pt x="297674" y="2705"/>
                  </a:lnTo>
                  <a:lnTo>
                    <a:pt x="298776" y="2497"/>
                  </a:lnTo>
                  <a:lnTo>
                    <a:pt x="299834" y="2279"/>
                  </a:lnTo>
                  <a:lnTo>
                    <a:pt x="300871" y="2055"/>
                  </a:lnTo>
                  <a:lnTo>
                    <a:pt x="301864" y="1820"/>
                  </a:lnTo>
                  <a:lnTo>
                    <a:pt x="302858" y="1580"/>
                  </a:lnTo>
                  <a:lnTo>
                    <a:pt x="303808" y="1334"/>
                  </a:lnTo>
                  <a:lnTo>
                    <a:pt x="304716" y="1083"/>
                  </a:lnTo>
                  <a:lnTo>
                    <a:pt x="305623" y="820"/>
                  </a:lnTo>
                  <a:lnTo>
                    <a:pt x="306487" y="553"/>
                  </a:lnTo>
                  <a:lnTo>
                    <a:pt x="307308" y="279"/>
                  </a:lnTo>
                  <a:lnTo>
                    <a:pt x="308129" y="1"/>
                  </a:lnTo>
                  <a:lnTo>
                    <a:pt x="308129" y="8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79"/>
            <p:cNvSpPr/>
            <p:nvPr/>
          </p:nvSpPr>
          <p:spPr>
            <a:xfrm flipH="1">
              <a:off x="7335206" y="706773"/>
              <a:ext cx="831828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fill="none" extrusionOk="0">
                  <a:moveTo>
                    <a:pt x="0" y="21305"/>
                  </a:moveTo>
                  <a:lnTo>
                    <a:pt x="0" y="109368"/>
                  </a:lnTo>
                  <a:lnTo>
                    <a:pt x="279378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lnTo>
                    <a:pt x="23069" y="0"/>
                  </a:lnTo>
                  <a:lnTo>
                    <a:pt x="23069" y="21305"/>
                  </a:lnTo>
                  <a:lnTo>
                    <a:pt x="0" y="21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79"/>
            <p:cNvSpPr/>
            <p:nvPr/>
          </p:nvSpPr>
          <p:spPr>
            <a:xfrm flipH="1">
              <a:off x="7483212" y="898955"/>
              <a:ext cx="547884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fill="none" extrusionOk="0">
                  <a:moveTo>
                    <a:pt x="1" y="1054"/>
                  </a:moveTo>
                  <a:lnTo>
                    <a:pt x="1" y="0"/>
                  </a:lnTo>
                  <a:lnTo>
                    <a:pt x="214016" y="0"/>
                  </a:lnTo>
                  <a:lnTo>
                    <a:pt x="214016" y="1054"/>
                  </a:lnTo>
                  <a:lnTo>
                    <a:pt x="1" y="10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79"/>
            <p:cNvSpPr/>
            <p:nvPr/>
          </p:nvSpPr>
          <p:spPr>
            <a:xfrm flipH="1">
              <a:off x="7483212" y="864316"/>
              <a:ext cx="547884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fill="none" extrusionOk="0">
                  <a:moveTo>
                    <a:pt x="1" y="1520"/>
                  </a:moveTo>
                  <a:lnTo>
                    <a:pt x="1" y="1"/>
                  </a:lnTo>
                  <a:lnTo>
                    <a:pt x="214016" y="1"/>
                  </a:lnTo>
                  <a:lnTo>
                    <a:pt x="214016" y="1520"/>
                  </a:lnTo>
                  <a:lnTo>
                    <a:pt x="1" y="15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79"/>
            <p:cNvSpPr/>
            <p:nvPr/>
          </p:nvSpPr>
          <p:spPr>
            <a:xfrm flipH="1">
              <a:off x="7356591" y="985323"/>
              <a:ext cx="18030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1" y="5518"/>
                  </a:moveTo>
                  <a:lnTo>
                    <a:pt x="1" y="5518"/>
                  </a:lnTo>
                  <a:lnTo>
                    <a:pt x="1" y="5283"/>
                  </a:lnTo>
                  <a:lnTo>
                    <a:pt x="22" y="5054"/>
                  </a:lnTo>
                  <a:lnTo>
                    <a:pt x="87" y="4824"/>
                  </a:lnTo>
                  <a:lnTo>
                    <a:pt x="130" y="4600"/>
                  </a:lnTo>
                  <a:lnTo>
                    <a:pt x="217" y="4382"/>
                  </a:lnTo>
                  <a:lnTo>
                    <a:pt x="303" y="4163"/>
                  </a:lnTo>
                  <a:lnTo>
                    <a:pt x="411" y="3950"/>
                  </a:lnTo>
                  <a:lnTo>
                    <a:pt x="541" y="3742"/>
                  </a:lnTo>
                  <a:lnTo>
                    <a:pt x="692" y="3535"/>
                  </a:lnTo>
                  <a:lnTo>
                    <a:pt x="843" y="3333"/>
                  </a:lnTo>
                  <a:lnTo>
                    <a:pt x="1016" y="3136"/>
                  </a:lnTo>
                  <a:lnTo>
                    <a:pt x="1189" y="2939"/>
                  </a:lnTo>
                  <a:lnTo>
                    <a:pt x="1383" y="2754"/>
                  </a:lnTo>
                  <a:lnTo>
                    <a:pt x="1599" y="2568"/>
                  </a:lnTo>
                  <a:lnTo>
                    <a:pt x="1815" y="2382"/>
                  </a:lnTo>
                  <a:lnTo>
                    <a:pt x="2053" y="2207"/>
                  </a:lnTo>
                  <a:lnTo>
                    <a:pt x="2290" y="2033"/>
                  </a:lnTo>
                  <a:lnTo>
                    <a:pt x="2550" y="1863"/>
                  </a:lnTo>
                  <a:lnTo>
                    <a:pt x="2809" y="1699"/>
                  </a:lnTo>
                  <a:lnTo>
                    <a:pt x="3090" y="1541"/>
                  </a:lnTo>
                  <a:lnTo>
                    <a:pt x="3370" y="1388"/>
                  </a:lnTo>
                  <a:lnTo>
                    <a:pt x="3673" y="1235"/>
                  </a:lnTo>
                  <a:lnTo>
                    <a:pt x="3975" y="1093"/>
                  </a:lnTo>
                  <a:lnTo>
                    <a:pt x="4278" y="951"/>
                  </a:lnTo>
                  <a:lnTo>
                    <a:pt x="4602" y="814"/>
                  </a:lnTo>
                  <a:lnTo>
                    <a:pt x="4926" y="683"/>
                  </a:lnTo>
                  <a:lnTo>
                    <a:pt x="5271" y="558"/>
                  </a:lnTo>
                  <a:lnTo>
                    <a:pt x="5595" y="432"/>
                  </a:lnTo>
                  <a:lnTo>
                    <a:pt x="5962" y="317"/>
                  </a:lnTo>
                  <a:lnTo>
                    <a:pt x="6308" y="208"/>
                  </a:lnTo>
                  <a:lnTo>
                    <a:pt x="6675" y="99"/>
                  </a:lnTo>
                  <a:lnTo>
                    <a:pt x="7042" y="0"/>
                  </a:lnTo>
                  <a:lnTo>
                    <a:pt x="7042" y="11035"/>
                  </a:lnTo>
                  <a:lnTo>
                    <a:pt x="7042" y="11035"/>
                  </a:lnTo>
                  <a:lnTo>
                    <a:pt x="6675" y="10932"/>
                  </a:lnTo>
                  <a:lnTo>
                    <a:pt x="6308" y="10828"/>
                  </a:lnTo>
                  <a:lnTo>
                    <a:pt x="5962" y="10719"/>
                  </a:lnTo>
                  <a:lnTo>
                    <a:pt x="5595" y="10598"/>
                  </a:lnTo>
                  <a:lnTo>
                    <a:pt x="5271" y="10478"/>
                  </a:lnTo>
                  <a:lnTo>
                    <a:pt x="4926" y="10353"/>
                  </a:lnTo>
                  <a:lnTo>
                    <a:pt x="4602" y="10222"/>
                  </a:lnTo>
                  <a:lnTo>
                    <a:pt x="4278" y="10085"/>
                  </a:lnTo>
                  <a:lnTo>
                    <a:pt x="3975" y="9943"/>
                  </a:lnTo>
                  <a:lnTo>
                    <a:pt x="3673" y="9795"/>
                  </a:lnTo>
                  <a:lnTo>
                    <a:pt x="3370" y="9648"/>
                  </a:lnTo>
                  <a:lnTo>
                    <a:pt x="3090" y="9489"/>
                  </a:lnTo>
                  <a:lnTo>
                    <a:pt x="2809" y="9331"/>
                  </a:lnTo>
                  <a:lnTo>
                    <a:pt x="2550" y="9167"/>
                  </a:lnTo>
                  <a:lnTo>
                    <a:pt x="2290" y="8998"/>
                  </a:lnTo>
                  <a:lnTo>
                    <a:pt x="2053" y="8828"/>
                  </a:lnTo>
                  <a:lnTo>
                    <a:pt x="1815" y="8648"/>
                  </a:lnTo>
                  <a:lnTo>
                    <a:pt x="1599" y="8468"/>
                  </a:lnTo>
                  <a:lnTo>
                    <a:pt x="1383" y="8282"/>
                  </a:lnTo>
                  <a:lnTo>
                    <a:pt x="1189" y="8091"/>
                  </a:lnTo>
                  <a:lnTo>
                    <a:pt x="1016" y="7900"/>
                  </a:lnTo>
                  <a:lnTo>
                    <a:pt x="843" y="7698"/>
                  </a:lnTo>
                  <a:lnTo>
                    <a:pt x="692" y="7496"/>
                  </a:lnTo>
                  <a:lnTo>
                    <a:pt x="541" y="7293"/>
                  </a:lnTo>
                  <a:lnTo>
                    <a:pt x="411" y="7080"/>
                  </a:lnTo>
                  <a:lnTo>
                    <a:pt x="303" y="6867"/>
                  </a:lnTo>
                  <a:lnTo>
                    <a:pt x="217" y="6654"/>
                  </a:lnTo>
                  <a:lnTo>
                    <a:pt x="130" y="6430"/>
                  </a:lnTo>
                  <a:lnTo>
                    <a:pt x="87" y="6206"/>
                  </a:lnTo>
                  <a:lnTo>
                    <a:pt x="22" y="5982"/>
                  </a:lnTo>
                  <a:lnTo>
                    <a:pt x="1" y="5747"/>
                  </a:lnTo>
                  <a:lnTo>
                    <a:pt x="1" y="5518"/>
                  </a:lnTo>
                  <a:lnTo>
                    <a:pt x="1" y="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79"/>
            <p:cNvSpPr/>
            <p:nvPr/>
          </p:nvSpPr>
          <p:spPr>
            <a:xfrm flipH="1">
              <a:off x="7356590" y="1191968"/>
              <a:ext cx="14047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38962"/>
                  </a:moveTo>
                  <a:lnTo>
                    <a:pt x="0" y="771"/>
                  </a:lnTo>
                  <a:lnTo>
                    <a:pt x="5486" y="1"/>
                  </a:lnTo>
                  <a:lnTo>
                    <a:pt x="5486" y="38192"/>
                  </a:lnTo>
                  <a:lnTo>
                    <a:pt x="0" y="389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79"/>
            <p:cNvSpPr/>
            <p:nvPr/>
          </p:nvSpPr>
          <p:spPr>
            <a:xfrm flipH="1">
              <a:off x="7370634" y="1561717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79"/>
            <p:cNvSpPr/>
            <p:nvPr/>
          </p:nvSpPr>
          <p:spPr>
            <a:xfrm flipH="1">
              <a:off x="7356590" y="1191968"/>
              <a:ext cx="14047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extrusionOk="0">
                  <a:moveTo>
                    <a:pt x="5486" y="1"/>
                  </a:moveTo>
                  <a:lnTo>
                    <a:pt x="0" y="771"/>
                  </a:ln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79"/>
            <p:cNvSpPr/>
            <p:nvPr/>
          </p:nvSpPr>
          <p:spPr>
            <a:xfrm flipH="1">
              <a:off x="7356590" y="1191968"/>
              <a:ext cx="14047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771"/>
                  </a:move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lnTo>
                    <a:pt x="0" y="7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79"/>
            <p:cNvSpPr/>
            <p:nvPr/>
          </p:nvSpPr>
          <p:spPr>
            <a:xfrm flipH="1">
              <a:off x="7370634" y="1199275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79"/>
            <p:cNvSpPr/>
            <p:nvPr/>
          </p:nvSpPr>
          <p:spPr>
            <a:xfrm flipH="1">
              <a:off x="7356591" y="985323"/>
              <a:ext cx="18030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extrusionOk="0">
                  <a:moveTo>
                    <a:pt x="7042" y="0"/>
                  </a:move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79"/>
            <p:cNvSpPr/>
            <p:nvPr/>
          </p:nvSpPr>
          <p:spPr>
            <a:xfrm flipH="1">
              <a:off x="7356591" y="985323"/>
              <a:ext cx="18030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7042" y="0"/>
                  </a:moveTo>
                  <a:lnTo>
                    <a:pt x="7042" y="0"/>
                  </a:ln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79"/>
            <p:cNvSpPr/>
            <p:nvPr/>
          </p:nvSpPr>
          <p:spPr>
            <a:xfrm flipH="1">
              <a:off x="7356588" y="985323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79"/>
            <p:cNvSpPr/>
            <p:nvPr/>
          </p:nvSpPr>
          <p:spPr>
            <a:xfrm flipH="1">
              <a:off x="7483126" y="832175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79"/>
            <p:cNvSpPr/>
            <p:nvPr/>
          </p:nvSpPr>
          <p:spPr>
            <a:xfrm flipH="1">
              <a:off x="7483126" y="8655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79"/>
            <p:cNvSpPr/>
            <p:nvPr/>
          </p:nvSpPr>
          <p:spPr>
            <a:xfrm flipH="1">
              <a:off x="7483126" y="8964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7" name="Google Shape;4537;p79"/>
          <p:cNvGrpSpPr/>
          <p:nvPr/>
        </p:nvGrpSpPr>
        <p:grpSpPr>
          <a:xfrm>
            <a:off x="2254629" y="3398827"/>
            <a:ext cx="831962" cy="1037902"/>
            <a:chOff x="7352329" y="3398827"/>
            <a:chExt cx="831962" cy="1037902"/>
          </a:xfrm>
        </p:grpSpPr>
        <p:grpSp>
          <p:nvGrpSpPr>
            <p:cNvPr id="4538" name="Google Shape;4538;p79"/>
            <p:cNvGrpSpPr/>
            <p:nvPr/>
          </p:nvGrpSpPr>
          <p:grpSpPr>
            <a:xfrm>
              <a:off x="7352329" y="3398827"/>
              <a:ext cx="831962" cy="1037902"/>
              <a:chOff x="2714557" y="1357050"/>
              <a:chExt cx="2191680" cy="2734200"/>
            </a:xfrm>
          </p:grpSpPr>
          <p:sp>
            <p:nvSpPr>
              <p:cNvPr id="4539" name="Google Shape;4539;p79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79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7107" y="19175"/>
                    </a:lnTo>
                    <a:lnTo>
                      <a:pt x="247107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lnTo>
                      <a:pt x="247107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79"/>
              <p:cNvSpPr/>
              <p:nvPr/>
            </p:nvSpPr>
            <p:spPr>
              <a:xfrm flipH="1">
                <a:off x="4693803" y="14103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79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extrusionOk="0">
                    <a:moveTo>
                      <a:pt x="166798" y="2126"/>
                    </a:moveTo>
                    <a:lnTo>
                      <a:pt x="166798" y="8201"/>
                    </a:lnTo>
                    <a:lnTo>
                      <a:pt x="8425" y="8201"/>
                    </a:lnTo>
                    <a:lnTo>
                      <a:pt x="8425" y="2126"/>
                    </a:lnTo>
                    <a:close/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79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79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fill="none" extrusionOk="0">
                    <a:moveTo>
                      <a:pt x="1" y="6075"/>
                    </a:moveTo>
                    <a:lnTo>
                      <a:pt x="1" y="0"/>
                    </a:lnTo>
                    <a:lnTo>
                      <a:pt x="158374" y="0"/>
                    </a:lnTo>
                    <a:lnTo>
                      <a:pt x="158374" y="6075"/>
                    </a:lnTo>
                    <a:lnTo>
                      <a:pt x="1" y="60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79"/>
              <p:cNvSpPr/>
              <p:nvPr/>
            </p:nvSpPr>
            <p:spPr>
              <a:xfrm flipH="1">
                <a:off x="4527134" y="251462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79"/>
              <p:cNvSpPr/>
              <p:nvPr/>
            </p:nvSpPr>
            <p:spPr>
              <a:xfrm flipH="1">
                <a:off x="3104580" y="1863325"/>
                <a:ext cx="1443538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055" extrusionOk="0">
                    <a:moveTo>
                      <a:pt x="0" y="0"/>
                    </a:moveTo>
                    <a:lnTo>
                      <a:pt x="0" y="1054"/>
                    </a:lnTo>
                    <a:lnTo>
                      <a:pt x="214016" y="1054"/>
                    </a:lnTo>
                    <a:lnTo>
                      <a:pt x="214016" y="0"/>
                    </a:lnTo>
                    <a:close/>
                  </a:path>
                </a:pathLst>
              </a:custGeom>
              <a:solidFill>
                <a:srgbClr val="FFCC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79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extrusionOk="0">
                    <a:moveTo>
                      <a:pt x="0" y="1"/>
                    </a:moveTo>
                    <a:lnTo>
                      <a:pt x="0" y="1520"/>
                    </a:lnTo>
                    <a:lnTo>
                      <a:pt x="214016" y="1520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79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79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extrusionOk="0">
                    <a:moveTo>
                      <a:pt x="1" y="0"/>
                    </a:moveTo>
                    <a:lnTo>
                      <a:pt x="1" y="6075"/>
                    </a:lnTo>
                    <a:lnTo>
                      <a:pt x="158374" y="6075"/>
                    </a:lnTo>
                    <a:lnTo>
                      <a:pt x="158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79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extrusionOk="0">
                    <a:moveTo>
                      <a:pt x="214599" y="19662"/>
                    </a:moveTo>
                    <a:lnTo>
                      <a:pt x="214599" y="29992"/>
                    </a:lnTo>
                    <a:lnTo>
                      <a:pt x="39378" y="29992"/>
                    </a:lnTo>
                    <a:lnTo>
                      <a:pt x="39378" y="19662"/>
                    </a:lnTo>
                    <a:close/>
                    <a:moveTo>
                      <a:pt x="308128" y="1"/>
                    </a:move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79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1"/>
                    </a:moveTo>
                    <a:lnTo>
                      <a:pt x="308128" y="1"/>
                    </a:ln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79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0331"/>
                    </a:moveTo>
                    <a:lnTo>
                      <a:pt x="1" y="1"/>
                    </a:lnTo>
                    <a:lnTo>
                      <a:pt x="175222" y="1"/>
                    </a:lnTo>
                    <a:lnTo>
                      <a:pt x="175222" y="10331"/>
                    </a:lnTo>
                    <a:lnTo>
                      <a:pt x="1" y="103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79"/>
              <p:cNvSpPr/>
              <p:nvPr/>
            </p:nvSpPr>
            <p:spPr>
              <a:xfrm flipH="1">
                <a:off x="4583954" y="25679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79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extrusionOk="0">
                    <a:moveTo>
                      <a:pt x="267110" y="13215"/>
                    </a:moveTo>
                    <a:lnTo>
                      <a:pt x="267110" y="14477"/>
                    </a:lnTo>
                    <a:lnTo>
                      <a:pt x="53094" y="14477"/>
                    </a:lnTo>
                    <a:lnTo>
                      <a:pt x="53094" y="13215"/>
                    </a:lnTo>
                    <a:close/>
                    <a:moveTo>
                      <a:pt x="267110" y="16602"/>
                    </a:moveTo>
                    <a:lnTo>
                      <a:pt x="267110" y="18121"/>
                    </a:lnTo>
                    <a:lnTo>
                      <a:pt x="53094" y="18121"/>
                    </a:lnTo>
                    <a:lnTo>
                      <a:pt x="53094" y="16602"/>
                    </a:lnTo>
                    <a:close/>
                    <a:moveTo>
                      <a:pt x="267110" y="20251"/>
                    </a:moveTo>
                    <a:lnTo>
                      <a:pt x="267110" y="21305"/>
                    </a:lnTo>
                    <a:lnTo>
                      <a:pt x="53094" y="21305"/>
                    </a:lnTo>
                    <a:lnTo>
                      <a:pt x="53094" y="20251"/>
                    </a:lnTo>
                    <a:close/>
                    <a:moveTo>
                      <a:pt x="279552" y="2131"/>
                    </a:moveTo>
                    <a:lnTo>
                      <a:pt x="280502" y="2141"/>
                    </a:lnTo>
                    <a:lnTo>
                      <a:pt x="281452" y="2152"/>
                    </a:lnTo>
                    <a:lnTo>
                      <a:pt x="282381" y="2174"/>
                    </a:lnTo>
                    <a:lnTo>
                      <a:pt x="283310" y="2202"/>
                    </a:lnTo>
                    <a:lnTo>
                      <a:pt x="284239" y="2234"/>
                    </a:lnTo>
                    <a:lnTo>
                      <a:pt x="285146" y="2267"/>
                    </a:lnTo>
                    <a:lnTo>
                      <a:pt x="286075" y="2311"/>
                    </a:lnTo>
                    <a:lnTo>
                      <a:pt x="286982" y="2360"/>
                    </a:lnTo>
                    <a:lnTo>
                      <a:pt x="287868" y="2415"/>
                    </a:lnTo>
                    <a:lnTo>
                      <a:pt x="288775" y="2475"/>
                    </a:lnTo>
                    <a:lnTo>
                      <a:pt x="289661" y="2540"/>
                    </a:lnTo>
                    <a:lnTo>
                      <a:pt x="290546" y="2611"/>
                    </a:lnTo>
                    <a:lnTo>
                      <a:pt x="291410" y="2688"/>
                    </a:lnTo>
                    <a:lnTo>
                      <a:pt x="292274" y="2764"/>
                    </a:lnTo>
                    <a:lnTo>
                      <a:pt x="293138" y="2852"/>
                    </a:lnTo>
                    <a:lnTo>
                      <a:pt x="293981" y="2945"/>
                    </a:lnTo>
                    <a:lnTo>
                      <a:pt x="294823" y="3043"/>
                    </a:lnTo>
                    <a:lnTo>
                      <a:pt x="295644" y="3147"/>
                    </a:lnTo>
                    <a:lnTo>
                      <a:pt x="296465" y="3250"/>
                    </a:lnTo>
                    <a:lnTo>
                      <a:pt x="297264" y="3365"/>
                    </a:lnTo>
                    <a:lnTo>
                      <a:pt x="298063" y="3485"/>
                    </a:lnTo>
                    <a:lnTo>
                      <a:pt x="298862" y="3606"/>
                    </a:lnTo>
                    <a:lnTo>
                      <a:pt x="299640" y="3731"/>
                    </a:lnTo>
                    <a:lnTo>
                      <a:pt x="300396" y="3868"/>
                    </a:lnTo>
                    <a:lnTo>
                      <a:pt x="301152" y="4004"/>
                    </a:lnTo>
                    <a:lnTo>
                      <a:pt x="301908" y="4146"/>
                    </a:lnTo>
                    <a:lnTo>
                      <a:pt x="302621" y="4294"/>
                    </a:lnTo>
                    <a:lnTo>
                      <a:pt x="303355" y="4447"/>
                    </a:lnTo>
                    <a:lnTo>
                      <a:pt x="304046" y="4605"/>
                    </a:lnTo>
                    <a:lnTo>
                      <a:pt x="304737" y="4769"/>
                    </a:lnTo>
                    <a:lnTo>
                      <a:pt x="305429" y="4938"/>
                    </a:lnTo>
                    <a:lnTo>
                      <a:pt x="306077" y="5108"/>
                    </a:lnTo>
                    <a:lnTo>
                      <a:pt x="306725" y="5283"/>
                    </a:lnTo>
                    <a:lnTo>
                      <a:pt x="307351" y="5463"/>
                    </a:lnTo>
                    <a:lnTo>
                      <a:pt x="307956" y="5643"/>
                    </a:lnTo>
                    <a:lnTo>
                      <a:pt x="308539" y="5829"/>
                    </a:lnTo>
                    <a:lnTo>
                      <a:pt x="309101" y="6015"/>
                    </a:lnTo>
                    <a:lnTo>
                      <a:pt x="309641" y="6206"/>
                    </a:lnTo>
                    <a:lnTo>
                      <a:pt x="310181" y="6403"/>
                    </a:lnTo>
                    <a:lnTo>
                      <a:pt x="310678" y="6599"/>
                    </a:lnTo>
                    <a:lnTo>
                      <a:pt x="311174" y="6796"/>
                    </a:lnTo>
                    <a:lnTo>
                      <a:pt x="311628" y="6998"/>
                    </a:lnTo>
                    <a:lnTo>
                      <a:pt x="312082" y="7206"/>
                    </a:lnTo>
                    <a:lnTo>
                      <a:pt x="312514" y="7408"/>
                    </a:lnTo>
                    <a:lnTo>
                      <a:pt x="312902" y="7621"/>
                    </a:lnTo>
                    <a:lnTo>
                      <a:pt x="313291" y="7834"/>
                    </a:lnTo>
                    <a:lnTo>
                      <a:pt x="313658" y="8047"/>
                    </a:lnTo>
                    <a:lnTo>
                      <a:pt x="314004" y="8260"/>
                    </a:lnTo>
                    <a:lnTo>
                      <a:pt x="314328" y="8478"/>
                    </a:lnTo>
                    <a:lnTo>
                      <a:pt x="314609" y="8702"/>
                    </a:lnTo>
                    <a:lnTo>
                      <a:pt x="314890" y="8926"/>
                    </a:lnTo>
                    <a:lnTo>
                      <a:pt x="315149" y="9150"/>
                    </a:lnTo>
                    <a:lnTo>
                      <a:pt x="315386" y="9374"/>
                    </a:lnTo>
                    <a:lnTo>
                      <a:pt x="315602" y="9604"/>
                    </a:lnTo>
                    <a:lnTo>
                      <a:pt x="315797" y="9833"/>
                    </a:lnTo>
                    <a:lnTo>
                      <a:pt x="315970" y="10063"/>
                    </a:lnTo>
                    <a:lnTo>
                      <a:pt x="316121" y="10298"/>
                    </a:lnTo>
                    <a:lnTo>
                      <a:pt x="316229" y="10527"/>
                    </a:lnTo>
                    <a:lnTo>
                      <a:pt x="316337" y="10762"/>
                    </a:lnTo>
                    <a:lnTo>
                      <a:pt x="316423" y="11002"/>
                    </a:lnTo>
                    <a:lnTo>
                      <a:pt x="316466" y="11237"/>
                    </a:lnTo>
                    <a:lnTo>
                      <a:pt x="316510" y="11478"/>
                    </a:lnTo>
                    <a:lnTo>
                      <a:pt x="316531" y="11718"/>
                    </a:lnTo>
                    <a:lnTo>
                      <a:pt x="316510" y="11964"/>
                    </a:lnTo>
                    <a:lnTo>
                      <a:pt x="316466" y="12210"/>
                    </a:lnTo>
                    <a:lnTo>
                      <a:pt x="316402" y="12450"/>
                    </a:lnTo>
                    <a:lnTo>
                      <a:pt x="316315" y="12696"/>
                    </a:lnTo>
                    <a:lnTo>
                      <a:pt x="316207" y="12936"/>
                    </a:lnTo>
                    <a:lnTo>
                      <a:pt x="316078" y="13177"/>
                    </a:lnTo>
                    <a:lnTo>
                      <a:pt x="315926" y="13412"/>
                    </a:lnTo>
                    <a:lnTo>
                      <a:pt x="315754" y="13646"/>
                    </a:lnTo>
                    <a:lnTo>
                      <a:pt x="315559" y="13881"/>
                    </a:lnTo>
                    <a:lnTo>
                      <a:pt x="315322" y="14111"/>
                    </a:lnTo>
                    <a:lnTo>
                      <a:pt x="315084" y="14340"/>
                    </a:lnTo>
                    <a:lnTo>
                      <a:pt x="314803" y="14564"/>
                    </a:lnTo>
                    <a:lnTo>
                      <a:pt x="314522" y="14788"/>
                    </a:lnTo>
                    <a:lnTo>
                      <a:pt x="314220" y="15012"/>
                    </a:lnTo>
                    <a:lnTo>
                      <a:pt x="313896" y="15231"/>
                    </a:lnTo>
                    <a:lnTo>
                      <a:pt x="313529" y="15444"/>
                    </a:lnTo>
                    <a:lnTo>
                      <a:pt x="313162" y="15657"/>
                    </a:lnTo>
                    <a:lnTo>
                      <a:pt x="312773" y="15870"/>
                    </a:lnTo>
                    <a:lnTo>
                      <a:pt x="312362" y="16077"/>
                    </a:lnTo>
                    <a:lnTo>
                      <a:pt x="311930" y="16285"/>
                    </a:lnTo>
                    <a:lnTo>
                      <a:pt x="311498" y="16487"/>
                    </a:lnTo>
                    <a:lnTo>
                      <a:pt x="311023" y="16684"/>
                    </a:lnTo>
                    <a:lnTo>
                      <a:pt x="310548" y="16880"/>
                    </a:lnTo>
                    <a:lnTo>
                      <a:pt x="310030" y="17077"/>
                    </a:lnTo>
                    <a:lnTo>
                      <a:pt x="309511" y="17263"/>
                    </a:lnTo>
                    <a:lnTo>
                      <a:pt x="308971" y="17449"/>
                    </a:lnTo>
                    <a:lnTo>
                      <a:pt x="308431" y="17634"/>
                    </a:lnTo>
                    <a:lnTo>
                      <a:pt x="307848" y="17815"/>
                    </a:lnTo>
                    <a:lnTo>
                      <a:pt x="307265" y="17989"/>
                    </a:lnTo>
                    <a:lnTo>
                      <a:pt x="306660" y="18164"/>
                    </a:lnTo>
                    <a:lnTo>
                      <a:pt x="306034" y="18328"/>
                    </a:lnTo>
                    <a:lnTo>
                      <a:pt x="305407" y="18498"/>
                    </a:lnTo>
                    <a:lnTo>
                      <a:pt x="304759" y="18656"/>
                    </a:lnTo>
                    <a:lnTo>
                      <a:pt x="304089" y="18814"/>
                    </a:lnTo>
                    <a:lnTo>
                      <a:pt x="303398" y="18967"/>
                    </a:lnTo>
                    <a:lnTo>
                      <a:pt x="302707" y="19115"/>
                    </a:lnTo>
                    <a:lnTo>
                      <a:pt x="301994" y="19257"/>
                    </a:lnTo>
                    <a:lnTo>
                      <a:pt x="301281" y="19399"/>
                    </a:lnTo>
                    <a:lnTo>
                      <a:pt x="300547" y="19535"/>
                    </a:lnTo>
                    <a:lnTo>
                      <a:pt x="299791" y="19667"/>
                    </a:lnTo>
                    <a:lnTo>
                      <a:pt x="299035" y="19792"/>
                    </a:lnTo>
                    <a:lnTo>
                      <a:pt x="298257" y="19918"/>
                    </a:lnTo>
                    <a:lnTo>
                      <a:pt x="297458" y="20033"/>
                    </a:lnTo>
                    <a:lnTo>
                      <a:pt x="296659" y="20147"/>
                    </a:lnTo>
                    <a:lnTo>
                      <a:pt x="295860" y="20257"/>
                    </a:lnTo>
                    <a:lnTo>
                      <a:pt x="295039" y="20360"/>
                    </a:lnTo>
                    <a:lnTo>
                      <a:pt x="294197" y="20459"/>
                    </a:lnTo>
                    <a:lnTo>
                      <a:pt x="293354" y="20552"/>
                    </a:lnTo>
                    <a:lnTo>
                      <a:pt x="292490" y="20639"/>
                    </a:lnTo>
                    <a:lnTo>
                      <a:pt x="291626" y="20726"/>
                    </a:lnTo>
                    <a:lnTo>
                      <a:pt x="290762" y="20803"/>
                    </a:lnTo>
                    <a:lnTo>
                      <a:pt x="289877" y="20874"/>
                    </a:lnTo>
                    <a:lnTo>
                      <a:pt x="288969" y="20945"/>
                    </a:lnTo>
                    <a:lnTo>
                      <a:pt x="288084" y="21005"/>
                    </a:lnTo>
                    <a:lnTo>
                      <a:pt x="287155" y="21060"/>
                    </a:lnTo>
                    <a:lnTo>
                      <a:pt x="286248" y="21114"/>
                    </a:lnTo>
                    <a:lnTo>
                      <a:pt x="285319" y="21158"/>
                    </a:lnTo>
                    <a:lnTo>
                      <a:pt x="284368" y="21196"/>
                    </a:lnTo>
                    <a:lnTo>
                      <a:pt x="283440" y="21229"/>
                    </a:lnTo>
                    <a:lnTo>
                      <a:pt x="282489" y="21256"/>
                    </a:lnTo>
                    <a:lnTo>
                      <a:pt x="281517" y="21278"/>
                    </a:lnTo>
                    <a:lnTo>
                      <a:pt x="280567" y="21295"/>
                    </a:lnTo>
                    <a:lnTo>
                      <a:pt x="279595" y="21305"/>
                    </a:lnTo>
                    <a:lnTo>
                      <a:pt x="275512" y="21305"/>
                    </a:lnTo>
                    <a:lnTo>
                      <a:pt x="275512" y="11090"/>
                    </a:lnTo>
                    <a:lnTo>
                      <a:pt x="44692" y="11090"/>
                    </a:lnTo>
                    <a:lnTo>
                      <a:pt x="44692" y="21305"/>
                    </a:lnTo>
                    <a:lnTo>
                      <a:pt x="31494" y="21305"/>
                    </a:lnTo>
                    <a:lnTo>
                      <a:pt x="31494" y="2131"/>
                    </a:lnTo>
                    <a:close/>
                    <a:moveTo>
                      <a:pt x="316531" y="29352"/>
                    </a:moveTo>
                    <a:lnTo>
                      <a:pt x="316531" y="40387"/>
                    </a:lnTo>
                    <a:lnTo>
                      <a:pt x="316164" y="40284"/>
                    </a:lnTo>
                    <a:lnTo>
                      <a:pt x="315797" y="40180"/>
                    </a:lnTo>
                    <a:lnTo>
                      <a:pt x="315451" y="40071"/>
                    </a:lnTo>
                    <a:lnTo>
                      <a:pt x="315084" y="39950"/>
                    </a:lnTo>
                    <a:lnTo>
                      <a:pt x="314760" y="39830"/>
                    </a:lnTo>
                    <a:lnTo>
                      <a:pt x="314414" y="39705"/>
                    </a:lnTo>
                    <a:lnTo>
                      <a:pt x="314090" y="39574"/>
                    </a:lnTo>
                    <a:lnTo>
                      <a:pt x="313766" y="39437"/>
                    </a:lnTo>
                    <a:lnTo>
                      <a:pt x="313464" y="39295"/>
                    </a:lnTo>
                    <a:lnTo>
                      <a:pt x="313140" y="39147"/>
                    </a:lnTo>
                    <a:lnTo>
                      <a:pt x="312859" y="39000"/>
                    </a:lnTo>
                    <a:lnTo>
                      <a:pt x="312578" y="38841"/>
                    </a:lnTo>
                    <a:lnTo>
                      <a:pt x="312298" y="38683"/>
                    </a:lnTo>
                    <a:lnTo>
                      <a:pt x="312038" y="38519"/>
                    </a:lnTo>
                    <a:lnTo>
                      <a:pt x="311779" y="38350"/>
                    </a:lnTo>
                    <a:lnTo>
                      <a:pt x="311542" y="38180"/>
                    </a:lnTo>
                    <a:lnTo>
                      <a:pt x="311304" y="38000"/>
                    </a:lnTo>
                    <a:lnTo>
                      <a:pt x="311088" y="37820"/>
                    </a:lnTo>
                    <a:lnTo>
                      <a:pt x="310872" y="37634"/>
                    </a:lnTo>
                    <a:lnTo>
                      <a:pt x="310678" y="37443"/>
                    </a:lnTo>
                    <a:lnTo>
                      <a:pt x="310505" y="37252"/>
                    </a:lnTo>
                    <a:lnTo>
                      <a:pt x="310332" y="37050"/>
                    </a:lnTo>
                    <a:lnTo>
                      <a:pt x="310181" y="36848"/>
                    </a:lnTo>
                    <a:lnTo>
                      <a:pt x="310030" y="36645"/>
                    </a:lnTo>
                    <a:lnTo>
                      <a:pt x="309900" y="36432"/>
                    </a:lnTo>
                    <a:lnTo>
                      <a:pt x="309792" y="36219"/>
                    </a:lnTo>
                    <a:lnTo>
                      <a:pt x="309706" y="36006"/>
                    </a:lnTo>
                    <a:lnTo>
                      <a:pt x="309619" y="35782"/>
                    </a:lnTo>
                    <a:lnTo>
                      <a:pt x="309576" y="35558"/>
                    </a:lnTo>
                    <a:lnTo>
                      <a:pt x="309511" y="35334"/>
                    </a:lnTo>
                    <a:lnTo>
                      <a:pt x="309490" y="35099"/>
                    </a:lnTo>
                    <a:lnTo>
                      <a:pt x="309490" y="34870"/>
                    </a:lnTo>
                    <a:lnTo>
                      <a:pt x="309490" y="34635"/>
                    </a:lnTo>
                    <a:lnTo>
                      <a:pt x="309511" y="34406"/>
                    </a:lnTo>
                    <a:lnTo>
                      <a:pt x="309576" y="34176"/>
                    </a:lnTo>
                    <a:lnTo>
                      <a:pt x="309619" y="33952"/>
                    </a:lnTo>
                    <a:lnTo>
                      <a:pt x="309706" y="33734"/>
                    </a:lnTo>
                    <a:lnTo>
                      <a:pt x="309792" y="33515"/>
                    </a:lnTo>
                    <a:lnTo>
                      <a:pt x="309900" y="33302"/>
                    </a:lnTo>
                    <a:lnTo>
                      <a:pt x="310030" y="33094"/>
                    </a:lnTo>
                    <a:lnTo>
                      <a:pt x="310181" y="32887"/>
                    </a:lnTo>
                    <a:lnTo>
                      <a:pt x="310332" y="32685"/>
                    </a:lnTo>
                    <a:lnTo>
                      <a:pt x="310505" y="32488"/>
                    </a:lnTo>
                    <a:lnTo>
                      <a:pt x="310678" y="32291"/>
                    </a:lnTo>
                    <a:lnTo>
                      <a:pt x="310872" y="32106"/>
                    </a:lnTo>
                    <a:lnTo>
                      <a:pt x="311088" y="31920"/>
                    </a:lnTo>
                    <a:lnTo>
                      <a:pt x="311304" y="31734"/>
                    </a:lnTo>
                    <a:lnTo>
                      <a:pt x="311542" y="31559"/>
                    </a:lnTo>
                    <a:lnTo>
                      <a:pt x="311779" y="31385"/>
                    </a:lnTo>
                    <a:lnTo>
                      <a:pt x="312038" y="31215"/>
                    </a:lnTo>
                    <a:lnTo>
                      <a:pt x="312298" y="31051"/>
                    </a:lnTo>
                    <a:lnTo>
                      <a:pt x="312578" y="30893"/>
                    </a:lnTo>
                    <a:lnTo>
                      <a:pt x="312859" y="30740"/>
                    </a:lnTo>
                    <a:lnTo>
                      <a:pt x="313140" y="30587"/>
                    </a:lnTo>
                    <a:lnTo>
                      <a:pt x="313464" y="30445"/>
                    </a:lnTo>
                    <a:lnTo>
                      <a:pt x="313766" y="30303"/>
                    </a:lnTo>
                    <a:lnTo>
                      <a:pt x="314090" y="30166"/>
                    </a:lnTo>
                    <a:lnTo>
                      <a:pt x="314414" y="30035"/>
                    </a:lnTo>
                    <a:lnTo>
                      <a:pt x="314760" y="29910"/>
                    </a:lnTo>
                    <a:lnTo>
                      <a:pt x="315084" y="29784"/>
                    </a:lnTo>
                    <a:lnTo>
                      <a:pt x="315451" y="29669"/>
                    </a:lnTo>
                    <a:lnTo>
                      <a:pt x="315797" y="29560"/>
                    </a:lnTo>
                    <a:lnTo>
                      <a:pt x="316164" y="29451"/>
                    </a:lnTo>
                    <a:lnTo>
                      <a:pt x="316531" y="29352"/>
                    </a:lnTo>
                    <a:close/>
                    <a:moveTo>
                      <a:pt x="316531" y="51128"/>
                    </a:moveTo>
                    <a:lnTo>
                      <a:pt x="316531" y="89319"/>
                    </a:lnTo>
                    <a:lnTo>
                      <a:pt x="311045" y="90089"/>
                    </a:lnTo>
                    <a:lnTo>
                      <a:pt x="311045" y="51898"/>
                    </a:lnTo>
                    <a:lnTo>
                      <a:pt x="316531" y="51128"/>
                    </a:lnTo>
                    <a:close/>
                    <a:moveTo>
                      <a:pt x="316531" y="18443"/>
                    </a:moveTo>
                    <a:lnTo>
                      <a:pt x="316531" y="26757"/>
                    </a:lnTo>
                    <a:lnTo>
                      <a:pt x="316099" y="26807"/>
                    </a:lnTo>
                    <a:lnTo>
                      <a:pt x="315667" y="26861"/>
                    </a:lnTo>
                    <a:lnTo>
                      <a:pt x="314846" y="26981"/>
                    </a:lnTo>
                    <a:lnTo>
                      <a:pt x="314026" y="27113"/>
                    </a:lnTo>
                    <a:lnTo>
                      <a:pt x="313248" y="27255"/>
                    </a:lnTo>
                    <a:lnTo>
                      <a:pt x="312470" y="27408"/>
                    </a:lnTo>
                    <a:lnTo>
                      <a:pt x="311714" y="27571"/>
                    </a:lnTo>
                    <a:lnTo>
                      <a:pt x="310980" y="27746"/>
                    </a:lnTo>
                    <a:lnTo>
                      <a:pt x="310267" y="27932"/>
                    </a:lnTo>
                    <a:lnTo>
                      <a:pt x="309576" y="28129"/>
                    </a:lnTo>
                    <a:lnTo>
                      <a:pt x="308906" y="28336"/>
                    </a:lnTo>
                    <a:lnTo>
                      <a:pt x="308258" y="28555"/>
                    </a:lnTo>
                    <a:lnTo>
                      <a:pt x="307632" y="28779"/>
                    </a:lnTo>
                    <a:lnTo>
                      <a:pt x="307027" y="29014"/>
                    </a:lnTo>
                    <a:lnTo>
                      <a:pt x="306444" y="29259"/>
                    </a:lnTo>
                    <a:lnTo>
                      <a:pt x="305904" y="29511"/>
                    </a:lnTo>
                    <a:lnTo>
                      <a:pt x="305385" y="29773"/>
                    </a:lnTo>
                    <a:lnTo>
                      <a:pt x="304889" y="30046"/>
                    </a:lnTo>
                    <a:lnTo>
                      <a:pt x="304413" y="30319"/>
                    </a:lnTo>
                    <a:lnTo>
                      <a:pt x="303960" y="30609"/>
                    </a:lnTo>
                    <a:lnTo>
                      <a:pt x="303549" y="30898"/>
                    </a:lnTo>
                    <a:lnTo>
                      <a:pt x="303182" y="31199"/>
                    </a:lnTo>
                    <a:lnTo>
                      <a:pt x="302815" y="31505"/>
                    </a:lnTo>
                    <a:lnTo>
                      <a:pt x="302491" y="31816"/>
                    </a:lnTo>
                    <a:lnTo>
                      <a:pt x="302210" y="32133"/>
                    </a:lnTo>
                    <a:lnTo>
                      <a:pt x="301951" y="32461"/>
                    </a:lnTo>
                    <a:lnTo>
                      <a:pt x="301713" y="32789"/>
                    </a:lnTo>
                    <a:lnTo>
                      <a:pt x="301519" y="33122"/>
                    </a:lnTo>
                    <a:lnTo>
                      <a:pt x="301368" y="33466"/>
                    </a:lnTo>
                    <a:lnTo>
                      <a:pt x="301238" y="33810"/>
                    </a:lnTo>
                    <a:lnTo>
                      <a:pt x="301152" y="34160"/>
                    </a:lnTo>
                    <a:lnTo>
                      <a:pt x="301087" y="34509"/>
                    </a:lnTo>
                    <a:lnTo>
                      <a:pt x="301065" y="34870"/>
                    </a:lnTo>
                    <a:lnTo>
                      <a:pt x="301087" y="35225"/>
                    </a:lnTo>
                    <a:lnTo>
                      <a:pt x="301152" y="35580"/>
                    </a:lnTo>
                    <a:lnTo>
                      <a:pt x="301238" y="35924"/>
                    </a:lnTo>
                    <a:lnTo>
                      <a:pt x="301368" y="36274"/>
                    </a:lnTo>
                    <a:lnTo>
                      <a:pt x="301519" y="36613"/>
                    </a:lnTo>
                    <a:lnTo>
                      <a:pt x="301713" y="36946"/>
                    </a:lnTo>
                    <a:lnTo>
                      <a:pt x="301951" y="37279"/>
                    </a:lnTo>
                    <a:lnTo>
                      <a:pt x="302210" y="37601"/>
                    </a:lnTo>
                    <a:lnTo>
                      <a:pt x="302491" y="37918"/>
                    </a:lnTo>
                    <a:lnTo>
                      <a:pt x="302815" y="38235"/>
                    </a:lnTo>
                    <a:lnTo>
                      <a:pt x="303182" y="38541"/>
                    </a:lnTo>
                    <a:lnTo>
                      <a:pt x="303549" y="38836"/>
                    </a:lnTo>
                    <a:lnTo>
                      <a:pt x="303960" y="39131"/>
                    </a:lnTo>
                    <a:lnTo>
                      <a:pt x="304413" y="39415"/>
                    </a:lnTo>
                    <a:lnTo>
                      <a:pt x="304889" y="39694"/>
                    </a:lnTo>
                    <a:lnTo>
                      <a:pt x="305385" y="39961"/>
                    </a:lnTo>
                    <a:lnTo>
                      <a:pt x="305904" y="40224"/>
                    </a:lnTo>
                    <a:lnTo>
                      <a:pt x="306444" y="40480"/>
                    </a:lnTo>
                    <a:lnTo>
                      <a:pt x="307027" y="40726"/>
                    </a:lnTo>
                    <a:lnTo>
                      <a:pt x="307632" y="40961"/>
                    </a:lnTo>
                    <a:lnTo>
                      <a:pt x="308258" y="41185"/>
                    </a:lnTo>
                    <a:lnTo>
                      <a:pt x="308906" y="41404"/>
                    </a:lnTo>
                    <a:lnTo>
                      <a:pt x="309576" y="41611"/>
                    </a:lnTo>
                    <a:lnTo>
                      <a:pt x="310267" y="41808"/>
                    </a:lnTo>
                    <a:lnTo>
                      <a:pt x="310980" y="41994"/>
                    </a:lnTo>
                    <a:lnTo>
                      <a:pt x="311714" y="42168"/>
                    </a:lnTo>
                    <a:lnTo>
                      <a:pt x="312470" y="42332"/>
                    </a:lnTo>
                    <a:lnTo>
                      <a:pt x="313248" y="42485"/>
                    </a:lnTo>
                    <a:lnTo>
                      <a:pt x="314026" y="42627"/>
                    </a:lnTo>
                    <a:lnTo>
                      <a:pt x="314846" y="42758"/>
                    </a:lnTo>
                    <a:lnTo>
                      <a:pt x="315667" y="42879"/>
                    </a:lnTo>
                    <a:lnTo>
                      <a:pt x="316099" y="42933"/>
                    </a:lnTo>
                    <a:lnTo>
                      <a:pt x="316531" y="42982"/>
                    </a:lnTo>
                    <a:lnTo>
                      <a:pt x="316531" y="48697"/>
                    </a:lnTo>
                    <a:lnTo>
                      <a:pt x="302621" y="50652"/>
                    </a:lnTo>
                    <a:lnTo>
                      <a:pt x="302621" y="93706"/>
                    </a:lnTo>
                    <a:lnTo>
                      <a:pt x="316531" y="91755"/>
                    </a:lnTo>
                    <a:lnTo>
                      <a:pt x="316531" y="97847"/>
                    </a:lnTo>
                    <a:lnTo>
                      <a:pt x="316510" y="98087"/>
                    </a:lnTo>
                    <a:lnTo>
                      <a:pt x="316466" y="98327"/>
                    </a:lnTo>
                    <a:lnTo>
                      <a:pt x="316423" y="98568"/>
                    </a:lnTo>
                    <a:lnTo>
                      <a:pt x="316337" y="98808"/>
                    </a:lnTo>
                    <a:lnTo>
                      <a:pt x="316229" y="99043"/>
                    </a:lnTo>
                    <a:lnTo>
                      <a:pt x="316099" y="99278"/>
                    </a:lnTo>
                    <a:lnTo>
                      <a:pt x="315948" y="99507"/>
                    </a:lnTo>
                    <a:lnTo>
                      <a:pt x="315775" y="99737"/>
                    </a:lnTo>
                    <a:lnTo>
                      <a:pt x="315559" y="99966"/>
                    </a:lnTo>
                    <a:lnTo>
                      <a:pt x="315343" y="100190"/>
                    </a:lnTo>
                    <a:lnTo>
                      <a:pt x="315106" y="100414"/>
                    </a:lnTo>
                    <a:lnTo>
                      <a:pt x="314846" y="100638"/>
                    </a:lnTo>
                    <a:lnTo>
                      <a:pt x="314566" y="100857"/>
                    </a:lnTo>
                    <a:lnTo>
                      <a:pt x="314263" y="101075"/>
                    </a:lnTo>
                    <a:lnTo>
                      <a:pt x="313939" y="101288"/>
                    </a:lnTo>
                    <a:lnTo>
                      <a:pt x="313594" y="101501"/>
                    </a:lnTo>
                    <a:lnTo>
                      <a:pt x="313226" y="101709"/>
                    </a:lnTo>
                    <a:lnTo>
                      <a:pt x="312859" y="101917"/>
                    </a:lnTo>
                    <a:lnTo>
                      <a:pt x="312449" y="102119"/>
                    </a:lnTo>
                    <a:lnTo>
                      <a:pt x="312038" y="102321"/>
                    </a:lnTo>
                    <a:lnTo>
                      <a:pt x="311585" y="102517"/>
                    </a:lnTo>
                    <a:lnTo>
                      <a:pt x="311131" y="102714"/>
                    </a:lnTo>
                    <a:lnTo>
                      <a:pt x="310656" y="102905"/>
                    </a:lnTo>
                    <a:lnTo>
                      <a:pt x="310159" y="103097"/>
                    </a:lnTo>
                    <a:lnTo>
                      <a:pt x="309662" y="103282"/>
                    </a:lnTo>
                    <a:lnTo>
                      <a:pt x="309122" y="103463"/>
                    </a:lnTo>
                    <a:lnTo>
                      <a:pt x="308582" y="103643"/>
                    </a:lnTo>
                    <a:lnTo>
                      <a:pt x="308021" y="103818"/>
                    </a:lnTo>
                    <a:lnTo>
                      <a:pt x="307459" y="103992"/>
                    </a:lnTo>
                    <a:lnTo>
                      <a:pt x="306854" y="104162"/>
                    </a:lnTo>
                    <a:lnTo>
                      <a:pt x="306250" y="104326"/>
                    </a:lnTo>
                    <a:lnTo>
                      <a:pt x="305623" y="104490"/>
                    </a:lnTo>
                    <a:lnTo>
                      <a:pt x="304997" y="104643"/>
                    </a:lnTo>
                    <a:lnTo>
                      <a:pt x="304349" y="104796"/>
                    </a:lnTo>
                    <a:lnTo>
                      <a:pt x="303679" y="104948"/>
                    </a:lnTo>
                    <a:lnTo>
                      <a:pt x="302988" y="105096"/>
                    </a:lnTo>
                    <a:lnTo>
                      <a:pt x="302297" y="105233"/>
                    </a:lnTo>
                    <a:lnTo>
                      <a:pt x="301584" y="105375"/>
                    </a:lnTo>
                    <a:lnTo>
                      <a:pt x="300871" y="105506"/>
                    </a:lnTo>
                    <a:lnTo>
                      <a:pt x="300137" y="105637"/>
                    </a:lnTo>
                    <a:lnTo>
                      <a:pt x="299381" y="105757"/>
                    </a:lnTo>
                    <a:lnTo>
                      <a:pt x="298625" y="105877"/>
                    </a:lnTo>
                    <a:lnTo>
                      <a:pt x="297847" y="105997"/>
                    </a:lnTo>
                    <a:lnTo>
                      <a:pt x="297069" y="106107"/>
                    </a:lnTo>
                    <a:lnTo>
                      <a:pt x="296270" y="106210"/>
                    </a:lnTo>
                    <a:lnTo>
                      <a:pt x="295471" y="106314"/>
                    </a:lnTo>
                    <a:lnTo>
                      <a:pt x="294650" y="106413"/>
                    </a:lnTo>
                    <a:lnTo>
                      <a:pt x="293829" y="106500"/>
                    </a:lnTo>
                    <a:lnTo>
                      <a:pt x="292987" y="106587"/>
                    </a:lnTo>
                    <a:lnTo>
                      <a:pt x="292145" y="106669"/>
                    </a:lnTo>
                    <a:lnTo>
                      <a:pt x="291281" y="106746"/>
                    </a:lnTo>
                    <a:lnTo>
                      <a:pt x="290417" y="106817"/>
                    </a:lnTo>
                    <a:lnTo>
                      <a:pt x="289531" y="106882"/>
                    </a:lnTo>
                    <a:lnTo>
                      <a:pt x="288645" y="106942"/>
                    </a:lnTo>
                    <a:lnTo>
                      <a:pt x="287760" y="107003"/>
                    </a:lnTo>
                    <a:lnTo>
                      <a:pt x="286852" y="107052"/>
                    </a:lnTo>
                    <a:lnTo>
                      <a:pt x="285945" y="107095"/>
                    </a:lnTo>
                    <a:lnTo>
                      <a:pt x="285038" y="107134"/>
                    </a:lnTo>
                    <a:lnTo>
                      <a:pt x="284109" y="107166"/>
                    </a:lnTo>
                    <a:lnTo>
                      <a:pt x="283180" y="107194"/>
                    </a:lnTo>
                    <a:lnTo>
                      <a:pt x="282230" y="107216"/>
                    </a:lnTo>
                    <a:lnTo>
                      <a:pt x="281301" y="107227"/>
                    </a:lnTo>
                    <a:lnTo>
                      <a:pt x="280351" y="107237"/>
                    </a:lnTo>
                    <a:lnTo>
                      <a:pt x="279379" y="107243"/>
                    </a:lnTo>
                    <a:lnTo>
                      <a:pt x="8403" y="107243"/>
                    </a:lnTo>
                    <a:lnTo>
                      <a:pt x="8403" y="23436"/>
                    </a:lnTo>
                    <a:lnTo>
                      <a:pt x="278601" y="23436"/>
                    </a:lnTo>
                    <a:lnTo>
                      <a:pt x="280070" y="23431"/>
                    </a:lnTo>
                    <a:lnTo>
                      <a:pt x="281517" y="23414"/>
                    </a:lnTo>
                    <a:lnTo>
                      <a:pt x="282964" y="23381"/>
                    </a:lnTo>
                    <a:lnTo>
                      <a:pt x="284390" y="23343"/>
                    </a:lnTo>
                    <a:lnTo>
                      <a:pt x="285816" y="23294"/>
                    </a:lnTo>
                    <a:lnTo>
                      <a:pt x="287198" y="23234"/>
                    </a:lnTo>
                    <a:lnTo>
                      <a:pt x="288602" y="23163"/>
                    </a:lnTo>
                    <a:lnTo>
                      <a:pt x="289963" y="23081"/>
                    </a:lnTo>
                    <a:lnTo>
                      <a:pt x="291324" y="22988"/>
                    </a:lnTo>
                    <a:lnTo>
                      <a:pt x="292663" y="22884"/>
                    </a:lnTo>
                    <a:lnTo>
                      <a:pt x="293981" y="22775"/>
                    </a:lnTo>
                    <a:lnTo>
                      <a:pt x="295277" y="22649"/>
                    </a:lnTo>
                    <a:lnTo>
                      <a:pt x="296573" y="22518"/>
                    </a:lnTo>
                    <a:lnTo>
                      <a:pt x="297825" y="22376"/>
                    </a:lnTo>
                    <a:lnTo>
                      <a:pt x="299078" y="22229"/>
                    </a:lnTo>
                    <a:lnTo>
                      <a:pt x="300288" y="22070"/>
                    </a:lnTo>
                    <a:lnTo>
                      <a:pt x="301497" y="21901"/>
                    </a:lnTo>
                    <a:lnTo>
                      <a:pt x="302685" y="21726"/>
                    </a:lnTo>
                    <a:lnTo>
                      <a:pt x="303830" y="21540"/>
                    </a:lnTo>
                    <a:lnTo>
                      <a:pt x="304975" y="21349"/>
                    </a:lnTo>
                    <a:lnTo>
                      <a:pt x="306077" y="21147"/>
                    </a:lnTo>
                    <a:lnTo>
                      <a:pt x="307178" y="20939"/>
                    </a:lnTo>
                    <a:lnTo>
                      <a:pt x="308237" y="20721"/>
                    </a:lnTo>
                    <a:lnTo>
                      <a:pt x="309274" y="20497"/>
                    </a:lnTo>
                    <a:lnTo>
                      <a:pt x="310267" y="20262"/>
                    </a:lnTo>
                    <a:lnTo>
                      <a:pt x="311261" y="20022"/>
                    </a:lnTo>
                    <a:lnTo>
                      <a:pt x="312211" y="19776"/>
                    </a:lnTo>
                    <a:lnTo>
                      <a:pt x="313118" y="19525"/>
                    </a:lnTo>
                    <a:lnTo>
                      <a:pt x="314026" y="19262"/>
                    </a:lnTo>
                    <a:lnTo>
                      <a:pt x="314890" y="18995"/>
                    </a:lnTo>
                    <a:lnTo>
                      <a:pt x="315710" y="18721"/>
                    </a:lnTo>
                    <a:lnTo>
                      <a:pt x="316531" y="18443"/>
                    </a:lnTo>
                    <a:close/>
                    <a:moveTo>
                      <a:pt x="23070" y="0"/>
                    </a:moveTo>
                    <a:lnTo>
                      <a:pt x="23070" y="21305"/>
                    </a:lnTo>
                    <a:lnTo>
                      <a:pt x="1" y="21305"/>
                    </a:ln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79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285037" y="9588"/>
                    </a:moveTo>
                    <a:lnTo>
                      <a:pt x="285037" y="9588"/>
                    </a:lnTo>
                    <a:lnTo>
                      <a:pt x="285016" y="9834"/>
                    </a:lnTo>
                    <a:lnTo>
                      <a:pt x="284972" y="10080"/>
                    </a:lnTo>
                    <a:lnTo>
                      <a:pt x="284908" y="10320"/>
                    </a:lnTo>
                    <a:lnTo>
                      <a:pt x="284821" y="10566"/>
                    </a:lnTo>
                    <a:lnTo>
                      <a:pt x="284713" y="10806"/>
                    </a:lnTo>
                    <a:lnTo>
                      <a:pt x="284584" y="11047"/>
                    </a:lnTo>
                    <a:lnTo>
                      <a:pt x="284432" y="11282"/>
                    </a:lnTo>
                    <a:lnTo>
                      <a:pt x="284260" y="11516"/>
                    </a:lnTo>
                    <a:lnTo>
                      <a:pt x="284065" y="11751"/>
                    </a:lnTo>
                    <a:lnTo>
                      <a:pt x="283828" y="11981"/>
                    </a:lnTo>
                    <a:lnTo>
                      <a:pt x="283590" y="12210"/>
                    </a:lnTo>
                    <a:lnTo>
                      <a:pt x="283309" y="12434"/>
                    </a:lnTo>
                    <a:lnTo>
                      <a:pt x="283028" y="12658"/>
                    </a:lnTo>
                    <a:lnTo>
                      <a:pt x="282726" y="12882"/>
                    </a:lnTo>
                    <a:lnTo>
                      <a:pt x="282402" y="13101"/>
                    </a:lnTo>
                    <a:lnTo>
                      <a:pt x="282035" y="13314"/>
                    </a:lnTo>
                    <a:lnTo>
                      <a:pt x="281668" y="13527"/>
                    </a:lnTo>
                    <a:lnTo>
                      <a:pt x="281279" y="13740"/>
                    </a:lnTo>
                    <a:lnTo>
                      <a:pt x="280868" y="13947"/>
                    </a:lnTo>
                    <a:lnTo>
                      <a:pt x="280436" y="14155"/>
                    </a:lnTo>
                    <a:lnTo>
                      <a:pt x="280004" y="14357"/>
                    </a:lnTo>
                    <a:lnTo>
                      <a:pt x="279529" y="14554"/>
                    </a:lnTo>
                    <a:lnTo>
                      <a:pt x="279054" y="14750"/>
                    </a:lnTo>
                    <a:lnTo>
                      <a:pt x="278536" y="14947"/>
                    </a:lnTo>
                    <a:lnTo>
                      <a:pt x="278017" y="15133"/>
                    </a:lnTo>
                    <a:lnTo>
                      <a:pt x="277477" y="15319"/>
                    </a:lnTo>
                    <a:lnTo>
                      <a:pt x="276937" y="15504"/>
                    </a:lnTo>
                    <a:lnTo>
                      <a:pt x="276354" y="15685"/>
                    </a:lnTo>
                    <a:lnTo>
                      <a:pt x="275771" y="15859"/>
                    </a:lnTo>
                    <a:lnTo>
                      <a:pt x="275166" y="16034"/>
                    </a:lnTo>
                    <a:lnTo>
                      <a:pt x="274540" y="16198"/>
                    </a:lnTo>
                    <a:lnTo>
                      <a:pt x="273913" y="16368"/>
                    </a:lnTo>
                    <a:lnTo>
                      <a:pt x="273265" y="16526"/>
                    </a:lnTo>
                    <a:lnTo>
                      <a:pt x="272595" y="16684"/>
                    </a:lnTo>
                    <a:lnTo>
                      <a:pt x="271904" y="16837"/>
                    </a:lnTo>
                    <a:lnTo>
                      <a:pt x="271213" y="16985"/>
                    </a:lnTo>
                    <a:lnTo>
                      <a:pt x="270500" y="17127"/>
                    </a:lnTo>
                    <a:lnTo>
                      <a:pt x="269787" y="17269"/>
                    </a:lnTo>
                    <a:lnTo>
                      <a:pt x="269053" y="17405"/>
                    </a:lnTo>
                    <a:lnTo>
                      <a:pt x="268297" y="17537"/>
                    </a:lnTo>
                    <a:lnTo>
                      <a:pt x="267541" y="17662"/>
                    </a:lnTo>
                    <a:lnTo>
                      <a:pt x="266763" y="17788"/>
                    </a:lnTo>
                    <a:lnTo>
                      <a:pt x="265964" y="17903"/>
                    </a:lnTo>
                    <a:lnTo>
                      <a:pt x="265165" y="18017"/>
                    </a:lnTo>
                    <a:lnTo>
                      <a:pt x="264366" y="18127"/>
                    </a:lnTo>
                    <a:lnTo>
                      <a:pt x="263545" y="18230"/>
                    </a:lnTo>
                    <a:lnTo>
                      <a:pt x="262703" y="18329"/>
                    </a:lnTo>
                    <a:lnTo>
                      <a:pt x="261860" y="18422"/>
                    </a:lnTo>
                    <a:lnTo>
                      <a:pt x="260996" y="18509"/>
                    </a:lnTo>
                    <a:lnTo>
                      <a:pt x="260132" y="18596"/>
                    </a:lnTo>
                    <a:lnTo>
                      <a:pt x="259268" y="18673"/>
                    </a:lnTo>
                    <a:lnTo>
                      <a:pt x="258383" y="18744"/>
                    </a:lnTo>
                    <a:lnTo>
                      <a:pt x="257475" y="18815"/>
                    </a:lnTo>
                    <a:lnTo>
                      <a:pt x="256590" y="18875"/>
                    </a:lnTo>
                    <a:lnTo>
                      <a:pt x="255661" y="18930"/>
                    </a:lnTo>
                    <a:lnTo>
                      <a:pt x="254754" y="18984"/>
                    </a:lnTo>
                    <a:lnTo>
                      <a:pt x="253825" y="19028"/>
                    </a:lnTo>
                    <a:lnTo>
                      <a:pt x="252874" y="19066"/>
                    </a:lnTo>
                    <a:lnTo>
                      <a:pt x="251946" y="19099"/>
                    </a:lnTo>
                    <a:lnTo>
                      <a:pt x="250995" y="19126"/>
                    </a:lnTo>
                    <a:lnTo>
                      <a:pt x="250023" y="19148"/>
                    </a:lnTo>
                    <a:lnTo>
                      <a:pt x="249073" y="19165"/>
                    </a:lnTo>
                    <a:lnTo>
                      <a:pt x="248101" y="19175"/>
                    </a:lnTo>
                    <a:lnTo>
                      <a:pt x="247107" y="19175"/>
                    </a:lnTo>
                    <a:lnTo>
                      <a:pt x="244018" y="19175"/>
                    </a:lnTo>
                    <a:lnTo>
                      <a:pt x="244018" y="8960"/>
                    </a:lnTo>
                    <a:lnTo>
                      <a:pt x="13198" y="8960"/>
                    </a:lnTo>
                    <a:lnTo>
                      <a:pt x="13198" y="19175"/>
                    </a:lnTo>
                    <a:lnTo>
                      <a:pt x="0" y="19175"/>
                    </a:lnTo>
                    <a:lnTo>
                      <a:pt x="0" y="1"/>
                    </a:lnTo>
                    <a:lnTo>
                      <a:pt x="247107" y="1"/>
                    </a:lnTo>
                    <a:lnTo>
                      <a:pt x="247107" y="1"/>
                    </a:lnTo>
                    <a:lnTo>
                      <a:pt x="248058" y="1"/>
                    </a:lnTo>
                    <a:lnTo>
                      <a:pt x="249008" y="11"/>
                    </a:lnTo>
                    <a:lnTo>
                      <a:pt x="249958" y="22"/>
                    </a:lnTo>
                    <a:lnTo>
                      <a:pt x="250887" y="44"/>
                    </a:lnTo>
                    <a:lnTo>
                      <a:pt x="251816" y="72"/>
                    </a:lnTo>
                    <a:lnTo>
                      <a:pt x="252745" y="104"/>
                    </a:lnTo>
                    <a:lnTo>
                      <a:pt x="253652" y="137"/>
                    </a:lnTo>
                    <a:lnTo>
                      <a:pt x="254581" y="181"/>
                    </a:lnTo>
                    <a:lnTo>
                      <a:pt x="255488" y="230"/>
                    </a:lnTo>
                    <a:lnTo>
                      <a:pt x="256374" y="285"/>
                    </a:lnTo>
                    <a:lnTo>
                      <a:pt x="257281" y="345"/>
                    </a:lnTo>
                    <a:lnTo>
                      <a:pt x="258167" y="410"/>
                    </a:lnTo>
                    <a:lnTo>
                      <a:pt x="259052" y="481"/>
                    </a:lnTo>
                    <a:lnTo>
                      <a:pt x="259916" y="558"/>
                    </a:lnTo>
                    <a:lnTo>
                      <a:pt x="260780" y="634"/>
                    </a:lnTo>
                    <a:lnTo>
                      <a:pt x="261644" y="722"/>
                    </a:lnTo>
                    <a:lnTo>
                      <a:pt x="262487" y="815"/>
                    </a:lnTo>
                    <a:lnTo>
                      <a:pt x="263329" y="913"/>
                    </a:lnTo>
                    <a:lnTo>
                      <a:pt x="264150" y="1017"/>
                    </a:lnTo>
                    <a:lnTo>
                      <a:pt x="264971" y="1120"/>
                    </a:lnTo>
                    <a:lnTo>
                      <a:pt x="265770" y="1235"/>
                    </a:lnTo>
                    <a:lnTo>
                      <a:pt x="266569" y="1355"/>
                    </a:lnTo>
                    <a:lnTo>
                      <a:pt x="267368" y="1476"/>
                    </a:lnTo>
                    <a:lnTo>
                      <a:pt x="268146" y="1601"/>
                    </a:lnTo>
                    <a:lnTo>
                      <a:pt x="268902" y="1738"/>
                    </a:lnTo>
                    <a:lnTo>
                      <a:pt x="269658" y="1874"/>
                    </a:lnTo>
                    <a:lnTo>
                      <a:pt x="270414" y="2016"/>
                    </a:lnTo>
                    <a:lnTo>
                      <a:pt x="271127" y="2164"/>
                    </a:lnTo>
                    <a:lnTo>
                      <a:pt x="271861" y="2317"/>
                    </a:lnTo>
                    <a:lnTo>
                      <a:pt x="272552" y="2475"/>
                    </a:lnTo>
                    <a:lnTo>
                      <a:pt x="273243" y="2639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4583" y="2978"/>
                    </a:lnTo>
                    <a:lnTo>
                      <a:pt x="275231" y="3153"/>
                    </a:lnTo>
                    <a:lnTo>
                      <a:pt x="275857" y="3333"/>
                    </a:lnTo>
                    <a:lnTo>
                      <a:pt x="276462" y="3513"/>
                    </a:lnTo>
                    <a:lnTo>
                      <a:pt x="277045" y="3699"/>
                    </a:lnTo>
                    <a:lnTo>
                      <a:pt x="277607" y="3885"/>
                    </a:lnTo>
                    <a:lnTo>
                      <a:pt x="278147" y="4076"/>
                    </a:lnTo>
                    <a:lnTo>
                      <a:pt x="278687" y="4273"/>
                    </a:lnTo>
                    <a:lnTo>
                      <a:pt x="279184" y="4469"/>
                    </a:lnTo>
                    <a:lnTo>
                      <a:pt x="279680" y="4666"/>
                    </a:lnTo>
                    <a:lnTo>
                      <a:pt x="280134" y="4868"/>
                    </a:lnTo>
                    <a:lnTo>
                      <a:pt x="280588" y="5076"/>
                    </a:lnTo>
                    <a:lnTo>
                      <a:pt x="281020" y="5278"/>
                    </a:lnTo>
                    <a:lnTo>
                      <a:pt x="281408" y="5491"/>
                    </a:lnTo>
                    <a:lnTo>
                      <a:pt x="281797" y="5704"/>
                    </a:lnTo>
                    <a:lnTo>
                      <a:pt x="282164" y="5917"/>
                    </a:lnTo>
                    <a:lnTo>
                      <a:pt x="282510" y="6130"/>
                    </a:lnTo>
                    <a:lnTo>
                      <a:pt x="282834" y="6348"/>
                    </a:lnTo>
                    <a:lnTo>
                      <a:pt x="283115" y="6572"/>
                    </a:lnTo>
                    <a:lnTo>
                      <a:pt x="283396" y="6796"/>
                    </a:lnTo>
                    <a:lnTo>
                      <a:pt x="283655" y="7020"/>
                    </a:lnTo>
                    <a:lnTo>
                      <a:pt x="283892" y="7244"/>
                    </a:lnTo>
                    <a:lnTo>
                      <a:pt x="284108" y="7474"/>
                    </a:lnTo>
                    <a:lnTo>
                      <a:pt x="284303" y="7703"/>
                    </a:lnTo>
                    <a:lnTo>
                      <a:pt x="284476" y="7933"/>
                    </a:lnTo>
                    <a:lnTo>
                      <a:pt x="284627" y="8168"/>
                    </a:lnTo>
                    <a:lnTo>
                      <a:pt x="284735" y="8397"/>
                    </a:lnTo>
                    <a:lnTo>
                      <a:pt x="284843" y="8632"/>
                    </a:lnTo>
                    <a:lnTo>
                      <a:pt x="284929" y="8872"/>
                    </a:lnTo>
                    <a:lnTo>
                      <a:pt x="284972" y="9107"/>
                    </a:lnTo>
                    <a:lnTo>
                      <a:pt x="285016" y="9348"/>
                    </a:lnTo>
                    <a:lnTo>
                      <a:pt x="285037" y="9588"/>
                    </a:lnTo>
                    <a:lnTo>
                      <a:pt x="285037" y="95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79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8315"/>
                    </a:moveTo>
                    <a:lnTo>
                      <a:pt x="308128" y="8315"/>
                    </a:lnTo>
                    <a:lnTo>
                      <a:pt x="307696" y="8365"/>
                    </a:lnTo>
                    <a:lnTo>
                      <a:pt x="307264" y="8419"/>
                    </a:lnTo>
                    <a:lnTo>
                      <a:pt x="306443" y="8539"/>
                    </a:lnTo>
                    <a:lnTo>
                      <a:pt x="305623" y="8671"/>
                    </a:lnTo>
                    <a:lnTo>
                      <a:pt x="304845" y="8813"/>
                    </a:lnTo>
                    <a:lnTo>
                      <a:pt x="304067" y="8966"/>
                    </a:lnTo>
                    <a:lnTo>
                      <a:pt x="303311" y="9129"/>
                    </a:lnTo>
                    <a:lnTo>
                      <a:pt x="302577" y="9304"/>
                    </a:lnTo>
                    <a:lnTo>
                      <a:pt x="301864" y="9490"/>
                    </a:lnTo>
                    <a:lnTo>
                      <a:pt x="301173" y="9687"/>
                    </a:lnTo>
                    <a:lnTo>
                      <a:pt x="300503" y="9894"/>
                    </a:lnTo>
                    <a:lnTo>
                      <a:pt x="299855" y="10113"/>
                    </a:lnTo>
                    <a:lnTo>
                      <a:pt x="299229" y="10337"/>
                    </a:lnTo>
                    <a:lnTo>
                      <a:pt x="298624" y="10572"/>
                    </a:lnTo>
                    <a:lnTo>
                      <a:pt x="298041" y="10817"/>
                    </a:lnTo>
                    <a:lnTo>
                      <a:pt x="297501" y="11069"/>
                    </a:lnTo>
                    <a:lnTo>
                      <a:pt x="296982" y="11331"/>
                    </a:lnTo>
                    <a:lnTo>
                      <a:pt x="296486" y="11604"/>
                    </a:lnTo>
                    <a:lnTo>
                      <a:pt x="296010" y="11877"/>
                    </a:lnTo>
                    <a:lnTo>
                      <a:pt x="295557" y="12167"/>
                    </a:lnTo>
                    <a:lnTo>
                      <a:pt x="295146" y="12456"/>
                    </a:lnTo>
                    <a:lnTo>
                      <a:pt x="294779" y="12757"/>
                    </a:lnTo>
                    <a:lnTo>
                      <a:pt x="294412" y="13063"/>
                    </a:lnTo>
                    <a:lnTo>
                      <a:pt x="294088" y="13374"/>
                    </a:lnTo>
                    <a:lnTo>
                      <a:pt x="293807" y="13691"/>
                    </a:lnTo>
                    <a:lnTo>
                      <a:pt x="293548" y="14019"/>
                    </a:lnTo>
                    <a:lnTo>
                      <a:pt x="293310" y="14347"/>
                    </a:lnTo>
                    <a:lnTo>
                      <a:pt x="293116" y="14680"/>
                    </a:lnTo>
                    <a:lnTo>
                      <a:pt x="292965" y="15024"/>
                    </a:lnTo>
                    <a:lnTo>
                      <a:pt x="292835" y="15368"/>
                    </a:lnTo>
                    <a:lnTo>
                      <a:pt x="292749" y="15718"/>
                    </a:lnTo>
                    <a:lnTo>
                      <a:pt x="292684" y="16067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783"/>
                    </a:lnTo>
                    <a:lnTo>
                      <a:pt x="292749" y="17138"/>
                    </a:lnTo>
                    <a:lnTo>
                      <a:pt x="292835" y="17482"/>
                    </a:lnTo>
                    <a:lnTo>
                      <a:pt x="292965" y="17832"/>
                    </a:lnTo>
                    <a:lnTo>
                      <a:pt x="293116" y="18171"/>
                    </a:lnTo>
                    <a:lnTo>
                      <a:pt x="293310" y="18504"/>
                    </a:lnTo>
                    <a:lnTo>
                      <a:pt x="293548" y="18837"/>
                    </a:lnTo>
                    <a:lnTo>
                      <a:pt x="293807" y="19159"/>
                    </a:lnTo>
                    <a:lnTo>
                      <a:pt x="294088" y="19476"/>
                    </a:lnTo>
                    <a:lnTo>
                      <a:pt x="294412" y="19793"/>
                    </a:lnTo>
                    <a:lnTo>
                      <a:pt x="294779" y="20099"/>
                    </a:lnTo>
                    <a:lnTo>
                      <a:pt x="295146" y="20394"/>
                    </a:lnTo>
                    <a:lnTo>
                      <a:pt x="295557" y="20689"/>
                    </a:lnTo>
                    <a:lnTo>
                      <a:pt x="296010" y="20973"/>
                    </a:lnTo>
                    <a:lnTo>
                      <a:pt x="296486" y="21252"/>
                    </a:lnTo>
                    <a:lnTo>
                      <a:pt x="296982" y="21519"/>
                    </a:lnTo>
                    <a:lnTo>
                      <a:pt x="297501" y="21782"/>
                    </a:lnTo>
                    <a:lnTo>
                      <a:pt x="298041" y="22038"/>
                    </a:lnTo>
                    <a:lnTo>
                      <a:pt x="298624" y="22284"/>
                    </a:lnTo>
                    <a:lnTo>
                      <a:pt x="299229" y="22519"/>
                    </a:lnTo>
                    <a:lnTo>
                      <a:pt x="299855" y="22743"/>
                    </a:lnTo>
                    <a:lnTo>
                      <a:pt x="300503" y="22962"/>
                    </a:lnTo>
                    <a:lnTo>
                      <a:pt x="301173" y="23169"/>
                    </a:lnTo>
                    <a:lnTo>
                      <a:pt x="301864" y="23366"/>
                    </a:lnTo>
                    <a:lnTo>
                      <a:pt x="302577" y="23552"/>
                    </a:lnTo>
                    <a:lnTo>
                      <a:pt x="303311" y="23726"/>
                    </a:lnTo>
                    <a:lnTo>
                      <a:pt x="304067" y="23890"/>
                    </a:lnTo>
                    <a:lnTo>
                      <a:pt x="304845" y="24043"/>
                    </a:lnTo>
                    <a:lnTo>
                      <a:pt x="305623" y="24185"/>
                    </a:lnTo>
                    <a:lnTo>
                      <a:pt x="306443" y="24316"/>
                    </a:lnTo>
                    <a:lnTo>
                      <a:pt x="307264" y="24437"/>
                    </a:lnTo>
                    <a:lnTo>
                      <a:pt x="307696" y="24491"/>
                    </a:lnTo>
                    <a:lnTo>
                      <a:pt x="308128" y="24540"/>
                    </a:lnTo>
                    <a:lnTo>
                      <a:pt x="308128" y="30255"/>
                    </a:lnTo>
                    <a:lnTo>
                      <a:pt x="294218" y="32210"/>
                    </a:lnTo>
                    <a:lnTo>
                      <a:pt x="294218" y="75264"/>
                    </a:lnTo>
                    <a:lnTo>
                      <a:pt x="308128" y="73313"/>
                    </a:lnTo>
                    <a:lnTo>
                      <a:pt x="308128" y="79405"/>
                    </a:lnTo>
                    <a:lnTo>
                      <a:pt x="308128" y="79405"/>
                    </a:lnTo>
                    <a:lnTo>
                      <a:pt x="308107" y="79645"/>
                    </a:lnTo>
                    <a:lnTo>
                      <a:pt x="308063" y="79885"/>
                    </a:lnTo>
                    <a:lnTo>
                      <a:pt x="308020" y="80126"/>
                    </a:lnTo>
                    <a:lnTo>
                      <a:pt x="307934" y="80366"/>
                    </a:lnTo>
                    <a:lnTo>
                      <a:pt x="307826" y="80601"/>
                    </a:lnTo>
                    <a:lnTo>
                      <a:pt x="307696" y="80836"/>
                    </a:lnTo>
                    <a:lnTo>
                      <a:pt x="307545" y="81065"/>
                    </a:lnTo>
                    <a:lnTo>
                      <a:pt x="307372" y="81295"/>
                    </a:lnTo>
                    <a:lnTo>
                      <a:pt x="307156" y="81524"/>
                    </a:lnTo>
                    <a:lnTo>
                      <a:pt x="306940" y="81748"/>
                    </a:lnTo>
                    <a:lnTo>
                      <a:pt x="306703" y="81972"/>
                    </a:lnTo>
                    <a:lnTo>
                      <a:pt x="306443" y="82196"/>
                    </a:lnTo>
                    <a:lnTo>
                      <a:pt x="306163" y="82415"/>
                    </a:lnTo>
                    <a:lnTo>
                      <a:pt x="305860" y="82633"/>
                    </a:lnTo>
                    <a:lnTo>
                      <a:pt x="305536" y="82846"/>
                    </a:lnTo>
                    <a:lnTo>
                      <a:pt x="305191" y="83059"/>
                    </a:lnTo>
                    <a:lnTo>
                      <a:pt x="304823" y="83267"/>
                    </a:lnTo>
                    <a:lnTo>
                      <a:pt x="304456" y="83475"/>
                    </a:lnTo>
                    <a:lnTo>
                      <a:pt x="304046" y="83677"/>
                    </a:lnTo>
                    <a:lnTo>
                      <a:pt x="303635" y="83879"/>
                    </a:lnTo>
                    <a:lnTo>
                      <a:pt x="303182" y="84075"/>
                    </a:lnTo>
                    <a:lnTo>
                      <a:pt x="302728" y="84272"/>
                    </a:lnTo>
                    <a:lnTo>
                      <a:pt x="302253" y="84463"/>
                    </a:lnTo>
                    <a:lnTo>
                      <a:pt x="301756" y="84655"/>
                    </a:lnTo>
                    <a:lnTo>
                      <a:pt x="301259" y="84840"/>
                    </a:lnTo>
                    <a:lnTo>
                      <a:pt x="300719" y="85021"/>
                    </a:lnTo>
                    <a:lnTo>
                      <a:pt x="300179" y="85201"/>
                    </a:lnTo>
                    <a:lnTo>
                      <a:pt x="299618" y="85376"/>
                    </a:lnTo>
                    <a:lnTo>
                      <a:pt x="299056" y="85550"/>
                    </a:lnTo>
                    <a:lnTo>
                      <a:pt x="298451" y="85720"/>
                    </a:lnTo>
                    <a:lnTo>
                      <a:pt x="297847" y="85884"/>
                    </a:lnTo>
                    <a:lnTo>
                      <a:pt x="297220" y="86048"/>
                    </a:lnTo>
                    <a:lnTo>
                      <a:pt x="296594" y="86201"/>
                    </a:lnTo>
                    <a:lnTo>
                      <a:pt x="295946" y="86354"/>
                    </a:lnTo>
                    <a:lnTo>
                      <a:pt x="295276" y="86506"/>
                    </a:lnTo>
                    <a:lnTo>
                      <a:pt x="294585" y="86654"/>
                    </a:lnTo>
                    <a:lnTo>
                      <a:pt x="293894" y="86791"/>
                    </a:lnTo>
                    <a:lnTo>
                      <a:pt x="293181" y="86933"/>
                    </a:lnTo>
                    <a:lnTo>
                      <a:pt x="292468" y="87064"/>
                    </a:lnTo>
                    <a:lnTo>
                      <a:pt x="291734" y="87195"/>
                    </a:lnTo>
                    <a:lnTo>
                      <a:pt x="290978" y="87315"/>
                    </a:lnTo>
                    <a:lnTo>
                      <a:pt x="290222" y="87435"/>
                    </a:lnTo>
                    <a:lnTo>
                      <a:pt x="289444" y="87555"/>
                    </a:lnTo>
                    <a:lnTo>
                      <a:pt x="288666" y="87665"/>
                    </a:lnTo>
                    <a:lnTo>
                      <a:pt x="287867" y="87768"/>
                    </a:lnTo>
                    <a:lnTo>
                      <a:pt x="287068" y="87872"/>
                    </a:lnTo>
                    <a:lnTo>
                      <a:pt x="286247" y="87971"/>
                    </a:lnTo>
                    <a:lnTo>
                      <a:pt x="285426" y="88058"/>
                    </a:lnTo>
                    <a:lnTo>
                      <a:pt x="284584" y="88145"/>
                    </a:lnTo>
                    <a:lnTo>
                      <a:pt x="283742" y="88227"/>
                    </a:lnTo>
                    <a:lnTo>
                      <a:pt x="282878" y="88304"/>
                    </a:lnTo>
                    <a:lnTo>
                      <a:pt x="282014" y="88375"/>
                    </a:lnTo>
                    <a:lnTo>
                      <a:pt x="281128" y="88440"/>
                    </a:lnTo>
                    <a:lnTo>
                      <a:pt x="280242" y="88500"/>
                    </a:lnTo>
                    <a:lnTo>
                      <a:pt x="279357" y="88561"/>
                    </a:lnTo>
                    <a:lnTo>
                      <a:pt x="278449" y="88610"/>
                    </a:lnTo>
                    <a:lnTo>
                      <a:pt x="277542" y="88653"/>
                    </a:lnTo>
                    <a:lnTo>
                      <a:pt x="276635" y="88692"/>
                    </a:lnTo>
                    <a:lnTo>
                      <a:pt x="275706" y="88724"/>
                    </a:lnTo>
                    <a:lnTo>
                      <a:pt x="274777" y="88752"/>
                    </a:lnTo>
                    <a:lnTo>
                      <a:pt x="273827" y="88774"/>
                    </a:lnTo>
                    <a:lnTo>
                      <a:pt x="272898" y="88785"/>
                    </a:lnTo>
                    <a:lnTo>
                      <a:pt x="271948" y="88795"/>
                    </a:lnTo>
                    <a:lnTo>
                      <a:pt x="270976" y="88801"/>
                    </a:lnTo>
                    <a:lnTo>
                      <a:pt x="0" y="88801"/>
                    </a:lnTo>
                    <a:lnTo>
                      <a:pt x="0" y="4994"/>
                    </a:lnTo>
                    <a:lnTo>
                      <a:pt x="270198" y="4994"/>
                    </a:lnTo>
                    <a:lnTo>
                      <a:pt x="270198" y="4994"/>
                    </a:lnTo>
                    <a:lnTo>
                      <a:pt x="271667" y="4989"/>
                    </a:lnTo>
                    <a:lnTo>
                      <a:pt x="273114" y="4972"/>
                    </a:lnTo>
                    <a:lnTo>
                      <a:pt x="274561" y="4939"/>
                    </a:lnTo>
                    <a:lnTo>
                      <a:pt x="275987" y="4901"/>
                    </a:lnTo>
                    <a:lnTo>
                      <a:pt x="277413" y="4852"/>
                    </a:lnTo>
                    <a:lnTo>
                      <a:pt x="278795" y="4792"/>
                    </a:lnTo>
                    <a:lnTo>
                      <a:pt x="280199" y="4721"/>
                    </a:lnTo>
                    <a:lnTo>
                      <a:pt x="281560" y="4639"/>
                    </a:lnTo>
                    <a:lnTo>
                      <a:pt x="282921" y="4546"/>
                    </a:lnTo>
                    <a:lnTo>
                      <a:pt x="284260" y="4442"/>
                    </a:lnTo>
                    <a:lnTo>
                      <a:pt x="285578" y="4333"/>
                    </a:lnTo>
                    <a:lnTo>
                      <a:pt x="286874" y="4207"/>
                    </a:lnTo>
                    <a:lnTo>
                      <a:pt x="288170" y="4076"/>
                    </a:lnTo>
                    <a:lnTo>
                      <a:pt x="289422" y="3934"/>
                    </a:lnTo>
                    <a:lnTo>
                      <a:pt x="290675" y="3787"/>
                    </a:lnTo>
                    <a:lnTo>
                      <a:pt x="291885" y="3628"/>
                    </a:lnTo>
                    <a:lnTo>
                      <a:pt x="293094" y="3459"/>
                    </a:lnTo>
                    <a:lnTo>
                      <a:pt x="294282" y="3284"/>
                    </a:lnTo>
                    <a:lnTo>
                      <a:pt x="295427" y="3098"/>
                    </a:lnTo>
                    <a:lnTo>
                      <a:pt x="296572" y="2907"/>
                    </a:lnTo>
                    <a:lnTo>
                      <a:pt x="297674" y="2705"/>
                    </a:lnTo>
                    <a:lnTo>
                      <a:pt x="298775" y="2497"/>
                    </a:lnTo>
                    <a:lnTo>
                      <a:pt x="299834" y="2279"/>
                    </a:lnTo>
                    <a:lnTo>
                      <a:pt x="300871" y="2055"/>
                    </a:lnTo>
                    <a:lnTo>
                      <a:pt x="301864" y="1820"/>
                    </a:lnTo>
                    <a:lnTo>
                      <a:pt x="302858" y="1580"/>
                    </a:lnTo>
                    <a:lnTo>
                      <a:pt x="303808" y="1334"/>
                    </a:lnTo>
                    <a:lnTo>
                      <a:pt x="304715" y="1083"/>
                    </a:lnTo>
                    <a:lnTo>
                      <a:pt x="305623" y="820"/>
                    </a:lnTo>
                    <a:lnTo>
                      <a:pt x="306487" y="553"/>
                    </a:lnTo>
                    <a:lnTo>
                      <a:pt x="307307" y="279"/>
                    </a:lnTo>
                    <a:lnTo>
                      <a:pt x="308128" y="1"/>
                    </a:lnTo>
                    <a:lnTo>
                      <a:pt x="308128" y="8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79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fill="none" extrusionOk="0">
                    <a:moveTo>
                      <a:pt x="1" y="21305"/>
                    </a:move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lnTo>
                      <a:pt x="23070" y="0"/>
                    </a:lnTo>
                    <a:lnTo>
                      <a:pt x="23070" y="21305"/>
                    </a:lnTo>
                    <a:lnTo>
                      <a:pt x="1" y="213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79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fill="none" extrusionOk="0">
                    <a:moveTo>
                      <a:pt x="0" y="1520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520"/>
                    </a:lnTo>
                    <a:lnTo>
                      <a:pt x="0" y="152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79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79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fill="none" extrusionOk="0">
                    <a:moveTo>
                      <a:pt x="1" y="5518"/>
                    </a:moveTo>
                    <a:lnTo>
                      <a:pt x="1" y="5518"/>
                    </a:lnTo>
                    <a:lnTo>
                      <a:pt x="1" y="5283"/>
                    </a:lnTo>
                    <a:lnTo>
                      <a:pt x="22" y="5054"/>
                    </a:lnTo>
                    <a:lnTo>
                      <a:pt x="87" y="4824"/>
                    </a:lnTo>
                    <a:lnTo>
                      <a:pt x="130" y="4600"/>
                    </a:lnTo>
                    <a:lnTo>
                      <a:pt x="217" y="4382"/>
                    </a:lnTo>
                    <a:lnTo>
                      <a:pt x="303" y="4163"/>
                    </a:lnTo>
                    <a:lnTo>
                      <a:pt x="411" y="3950"/>
                    </a:lnTo>
                    <a:lnTo>
                      <a:pt x="541" y="3742"/>
                    </a:lnTo>
                    <a:lnTo>
                      <a:pt x="692" y="3535"/>
                    </a:lnTo>
                    <a:lnTo>
                      <a:pt x="843" y="3333"/>
                    </a:lnTo>
                    <a:lnTo>
                      <a:pt x="1016" y="3136"/>
                    </a:lnTo>
                    <a:lnTo>
                      <a:pt x="1189" y="2939"/>
                    </a:lnTo>
                    <a:lnTo>
                      <a:pt x="1383" y="2754"/>
                    </a:lnTo>
                    <a:lnTo>
                      <a:pt x="1599" y="2568"/>
                    </a:lnTo>
                    <a:lnTo>
                      <a:pt x="1815" y="2382"/>
                    </a:lnTo>
                    <a:lnTo>
                      <a:pt x="2053" y="2207"/>
                    </a:lnTo>
                    <a:lnTo>
                      <a:pt x="2290" y="2033"/>
                    </a:lnTo>
                    <a:lnTo>
                      <a:pt x="2549" y="1863"/>
                    </a:lnTo>
                    <a:lnTo>
                      <a:pt x="2809" y="1699"/>
                    </a:lnTo>
                    <a:lnTo>
                      <a:pt x="3089" y="1541"/>
                    </a:lnTo>
                    <a:lnTo>
                      <a:pt x="3370" y="1388"/>
                    </a:lnTo>
                    <a:lnTo>
                      <a:pt x="3651" y="1235"/>
                    </a:lnTo>
                    <a:lnTo>
                      <a:pt x="3975" y="1093"/>
                    </a:lnTo>
                    <a:lnTo>
                      <a:pt x="4277" y="951"/>
                    </a:lnTo>
                    <a:lnTo>
                      <a:pt x="4601" y="814"/>
                    </a:lnTo>
                    <a:lnTo>
                      <a:pt x="4925" y="683"/>
                    </a:lnTo>
                    <a:lnTo>
                      <a:pt x="5271" y="558"/>
                    </a:lnTo>
                    <a:lnTo>
                      <a:pt x="5595" y="432"/>
                    </a:lnTo>
                    <a:lnTo>
                      <a:pt x="5962" y="317"/>
                    </a:lnTo>
                    <a:lnTo>
                      <a:pt x="6308" y="208"/>
                    </a:lnTo>
                    <a:lnTo>
                      <a:pt x="6675" y="99"/>
                    </a:lnTo>
                    <a:lnTo>
                      <a:pt x="7042" y="0"/>
                    </a:lnTo>
                    <a:lnTo>
                      <a:pt x="7042" y="11035"/>
                    </a:lnTo>
                    <a:lnTo>
                      <a:pt x="7042" y="11035"/>
                    </a:lnTo>
                    <a:lnTo>
                      <a:pt x="6675" y="10932"/>
                    </a:lnTo>
                    <a:lnTo>
                      <a:pt x="6308" y="10828"/>
                    </a:lnTo>
                    <a:lnTo>
                      <a:pt x="5962" y="10719"/>
                    </a:lnTo>
                    <a:lnTo>
                      <a:pt x="5595" y="10598"/>
                    </a:lnTo>
                    <a:lnTo>
                      <a:pt x="5271" y="10478"/>
                    </a:lnTo>
                    <a:lnTo>
                      <a:pt x="4925" y="10353"/>
                    </a:lnTo>
                    <a:lnTo>
                      <a:pt x="4601" y="10222"/>
                    </a:lnTo>
                    <a:lnTo>
                      <a:pt x="4277" y="10085"/>
                    </a:lnTo>
                    <a:lnTo>
                      <a:pt x="3975" y="9943"/>
                    </a:lnTo>
                    <a:lnTo>
                      <a:pt x="3651" y="9795"/>
                    </a:lnTo>
                    <a:lnTo>
                      <a:pt x="3370" y="9648"/>
                    </a:lnTo>
                    <a:lnTo>
                      <a:pt x="3089" y="9489"/>
                    </a:lnTo>
                    <a:lnTo>
                      <a:pt x="2809" y="9331"/>
                    </a:lnTo>
                    <a:lnTo>
                      <a:pt x="2549" y="9167"/>
                    </a:lnTo>
                    <a:lnTo>
                      <a:pt x="2290" y="8998"/>
                    </a:lnTo>
                    <a:lnTo>
                      <a:pt x="2053" y="8828"/>
                    </a:lnTo>
                    <a:lnTo>
                      <a:pt x="1815" y="8648"/>
                    </a:lnTo>
                    <a:lnTo>
                      <a:pt x="1599" y="8468"/>
                    </a:lnTo>
                    <a:lnTo>
                      <a:pt x="1383" y="8282"/>
                    </a:lnTo>
                    <a:lnTo>
                      <a:pt x="1189" y="8091"/>
                    </a:lnTo>
                    <a:lnTo>
                      <a:pt x="1016" y="7900"/>
                    </a:lnTo>
                    <a:lnTo>
                      <a:pt x="843" y="7698"/>
                    </a:lnTo>
                    <a:lnTo>
                      <a:pt x="692" y="7496"/>
                    </a:lnTo>
                    <a:lnTo>
                      <a:pt x="541" y="7293"/>
                    </a:lnTo>
                    <a:lnTo>
                      <a:pt x="411" y="7080"/>
                    </a:lnTo>
                    <a:lnTo>
                      <a:pt x="303" y="6867"/>
                    </a:lnTo>
                    <a:lnTo>
                      <a:pt x="217" y="6654"/>
                    </a:lnTo>
                    <a:lnTo>
                      <a:pt x="130" y="6430"/>
                    </a:lnTo>
                    <a:lnTo>
                      <a:pt x="87" y="6206"/>
                    </a:lnTo>
                    <a:lnTo>
                      <a:pt x="22" y="5982"/>
                    </a:lnTo>
                    <a:lnTo>
                      <a:pt x="1" y="5747"/>
                    </a:lnTo>
                    <a:lnTo>
                      <a:pt x="1" y="5518"/>
                    </a:lnTo>
                    <a:lnTo>
                      <a:pt x="1" y="5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79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fill="none" extrusionOk="0">
                    <a:moveTo>
                      <a:pt x="1" y="38962"/>
                    </a:moveTo>
                    <a:lnTo>
                      <a:pt x="1" y="771"/>
                    </a:lnTo>
                    <a:lnTo>
                      <a:pt x="5487" y="1"/>
                    </a:lnTo>
                    <a:lnTo>
                      <a:pt x="5487" y="38192"/>
                    </a:lnTo>
                    <a:lnTo>
                      <a:pt x="1" y="389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79"/>
              <p:cNvSpPr/>
              <p:nvPr/>
            </p:nvSpPr>
            <p:spPr>
              <a:xfrm flipH="1">
                <a:off x="2808238" y="36092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79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extrusionOk="0">
                    <a:moveTo>
                      <a:pt x="5487" y="1"/>
                    </a:moveTo>
                    <a:lnTo>
                      <a:pt x="1" y="771"/>
                    </a:lnTo>
                    <a:lnTo>
                      <a:pt x="1" y="38962"/>
                    </a:lnTo>
                    <a:lnTo>
                      <a:pt x="5487" y="38192"/>
                    </a:lnTo>
                    <a:lnTo>
                      <a:pt x="5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79"/>
              <p:cNvSpPr/>
              <p:nvPr/>
            </p:nvSpPr>
            <p:spPr>
              <a:xfrm flipH="1">
                <a:off x="2808238" y="26544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79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extrusionOk="0">
                    <a:moveTo>
                      <a:pt x="7042" y="0"/>
                    </a:moveTo>
                    <a:lnTo>
                      <a:pt x="6675" y="99"/>
                    </a:lnTo>
                    <a:lnTo>
                      <a:pt x="6308" y="208"/>
                    </a:lnTo>
                    <a:lnTo>
                      <a:pt x="5962" y="317"/>
                    </a:lnTo>
                    <a:lnTo>
                      <a:pt x="5595" y="432"/>
                    </a:lnTo>
                    <a:lnTo>
                      <a:pt x="5271" y="558"/>
                    </a:lnTo>
                    <a:lnTo>
                      <a:pt x="4925" y="683"/>
                    </a:lnTo>
                    <a:lnTo>
                      <a:pt x="4601" y="814"/>
                    </a:lnTo>
                    <a:lnTo>
                      <a:pt x="4277" y="951"/>
                    </a:lnTo>
                    <a:lnTo>
                      <a:pt x="3975" y="1093"/>
                    </a:lnTo>
                    <a:lnTo>
                      <a:pt x="3651" y="1235"/>
                    </a:lnTo>
                    <a:lnTo>
                      <a:pt x="3370" y="1388"/>
                    </a:lnTo>
                    <a:lnTo>
                      <a:pt x="3089" y="1541"/>
                    </a:lnTo>
                    <a:lnTo>
                      <a:pt x="2809" y="1699"/>
                    </a:lnTo>
                    <a:lnTo>
                      <a:pt x="2549" y="1863"/>
                    </a:lnTo>
                    <a:lnTo>
                      <a:pt x="2290" y="2033"/>
                    </a:lnTo>
                    <a:lnTo>
                      <a:pt x="2053" y="2207"/>
                    </a:lnTo>
                    <a:lnTo>
                      <a:pt x="1815" y="2382"/>
                    </a:lnTo>
                    <a:lnTo>
                      <a:pt x="1599" y="2568"/>
                    </a:lnTo>
                    <a:lnTo>
                      <a:pt x="1383" y="2754"/>
                    </a:lnTo>
                    <a:lnTo>
                      <a:pt x="1189" y="2939"/>
                    </a:lnTo>
                    <a:lnTo>
                      <a:pt x="1016" y="3136"/>
                    </a:lnTo>
                    <a:lnTo>
                      <a:pt x="843" y="3333"/>
                    </a:lnTo>
                    <a:lnTo>
                      <a:pt x="692" y="3535"/>
                    </a:lnTo>
                    <a:lnTo>
                      <a:pt x="541" y="3742"/>
                    </a:lnTo>
                    <a:lnTo>
                      <a:pt x="411" y="3950"/>
                    </a:lnTo>
                    <a:lnTo>
                      <a:pt x="303" y="4163"/>
                    </a:lnTo>
                    <a:lnTo>
                      <a:pt x="217" y="4382"/>
                    </a:lnTo>
                    <a:lnTo>
                      <a:pt x="130" y="4600"/>
                    </a:lnTo>
                    <a:lnTo>
                      <a:pt x="87" y="4824"/>
                    </a:lnTo>
                    <a:lnTo>
                      <a:pt x="22" y="5054"/>
                    </a:lnTo>
                    <a:lnTo>
                      <a:pt x="1" y="5283"/>
                    </a:lnTo>
                    <a:lnTo>
                      <a:pt x="1" y="5518"/>
                    </a:lnTo>
                    <a:lnTo>
                      <a:pt x="1" y="5747"/>
                    </a:lnTo>
                    <a:lnTo>
                      <a:pt x="22" y="5982"/>
                    </a:lnTo>
                    <a:lnTo>
                      <a:pt x="87" y="6206"/>
                    </a:lnTo>
                    <a:lnTo>
                      <a:pt x="130" y="6430"/>
                    </a:lnTo>
                    <a:lnTo>
                      <a:pt x="217" y="6654"/>
                    </a:lnTo>
                    <a:lnTo>
                      <a:pt x="303" y="6867"/>
                    </a:lnTo>
                    <a:lnTo>
                      <a:pt x="411" y="7080"/>
                    </a:lnTo>
                    <a:lnTo>
                      <a:pt x="541" y="7293"/>
                    </a:lnTo>
                    <a:lnTo>
                      <a:pt x="692" y="7496"/>
                    </a:lnTo>
                    <a:lnTo>
                      <a:pt x="843" y="7698"/>
                    </a:lnTo>
                    <a:lnTo>
                      <a:pt x="1016" y="7900"/>
                    </a:lnTo>
                    <a:lnTo>
                      <a:pt x="1189" y="8091"/>
                    </a:lnTo>
                    <a:lnTo>
                      <a:pt x="1383" y="8282"/>
                    </a:lnTo>
                    <a:lnTo>
                      <a:pt x="1599" y="8468"/>
                    </a:lnTo>
                    <a:lnTo>
                      <a:pt x="1815" y="8648"/>
                    </a:lnTo>
                    <a:lnTo>
                      <a:pt x="2053" y="8828"/>
                    </a:lnTo>
                    <a:lnTo>
                      <a:pt x="2290" y="8998"/>
                    </a:lnTo>
                    <a:lnTo>
                      <a:pt x="2549" y="9167"/>
                    </a:lnTo>
                    <a:lnTo>
                      <a:pt x="2809" y="9331"/>
                    </a:lnTo>
                    <a:lnTo>
                      <a:pt x="3089" y="9489"/>
                    </a:lnTo>
                    <a:lnTo>
                      <a:pt x="3370" y="9648"/>
                    </a:lnTo>
                    <a:lnTo>
                      <a:pt x="3651" y="9795"/>
                    </a:lnTo>
                    <a:lnTo>
                      <a:pt x="3975" y="9943"/>
                    </a:lnTo>
                    <a:lnTo>
                      <a:pt x="4277" y="10085"/>
                    </a:lnTo>
                    <a:lnTo>
                      <a:pt x="4601" y="10222"/>
                    </a:lnTo>
                    <a:lnTo>
                      <a:pt x="4925" y="10353"/>
                    </a:lnTo>
                    <a:lnTo>
                      <a:pt x="5271" y="10478"/>
                    </a:lnTo>
                    <a:lnTo>
                      <a:pt x="5595" y="10598"/>
                    </a:lnTo>
                    <a:lnTo>
                      <a:pt x="5962" y="10719"/>
                    </a:lnTo>
                    <a:lnTo>
                      <a:pt x="6308" y="10828"/>
                    </a:lnTo>
                    <a:lnTo>
                      <a:pt x="6675" y="10932"/>
                    </a:lnTo>
                    <a:lnTo>
                      <a:pt x="7042" y="11035"/>
                    </a:lnTo>
                    <a:lnTo>
                      <a:pt x="70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79"/>
              <p:cNvSpPr/>
              <p:nvPr/>
            </p:nvSpPr>
            <p:spPr>
              <a:xfrm flipH="1">
                <a:off x="2771228" y="209085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67" name="Google Shape;4567;p79"/>
            <p:cNvSpPr/>
            <p:nvPr/>
          </p:nvSpPr>
          <p:spPr>
            <a:xfrm flipH="1">
              <a:off x="7500468" y="3589027"/>
              <a:ext cx="547881" cy="11986"/>
            </a:xfrm>
            <a:custGeom>
              <a:avLst/>
              <a:gdLst/>
              <a:ahLst/>
              <a:cxnLst/>
              <a:rect l="l" t="t" r="r" b="b"/>
              <a:pathLst>
                <a:path w="214016" h="1263" extrusionOk="0">
                  <a:moveTo>
                    <a:pt x="0" y="1"/>
                  </a:moveTo>
                  <a:lnTo>
                    <a:pt x="0" y="1263"/>
                  </a:lnTo>
                  <a:lnTo>
                    <a:pt x="214016" y="1263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8" name="Google Shape;4568;p79"/>
          <p:cNvSpPr txBox="1">
            <a:spLocks noGrp="1"/>
          </p:cNvSpPr>
          <p:nvPr>
            <p:ph type="title"/>
          </p:nvPr>
        </p:nvSpPr>
        <p:spPr>
          <a:xfrm>
            <a:off x="3304450" y="540000"/>
            <a:ext cx="51195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LỜI KẾT</a:t>
            </a:r>
            <a:endParaRPr dirty="0"/>
          </a:p>
        </p:txBody>
      </p:sp>
      <p:sp>
        <p:nvSpPr>
          <p:cNvPr id="4570" name="Google Shape;4570;p79"/>
          <p:cNvSpPr txBox="1">
            <a:spLocks noGrp="1"/>
          </p:cNvSpPr>
          <p:nvPr>
            <p:ph type="subTitle" idx="4294967295"/>
          </p:nvPr>
        </p:nvSpPr>
        <p:spPr>
          <a:xfrm>
            <a:off x="3558025" y="1376847"/>
            <a:ext cx="4613100" cy="3148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>
                <a:latin typeface="Bahnschrift" pitchFamily="34" charset="0"/>
              </a:rPr>
              <a:t>“</a:t>
            </a:r>
            <a:r>
              <a:rPr lang="en-US" sz="1600" dirty="0" err="1">
                <a:latin typeface="Bahnschrift" pitchFamily="34" charset="0"/>
              </a:rPr>
              <a:t>Xây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dựng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phần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mềm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quản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lý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cửa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hàng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sách</a:t>
            </a:r>
            <a:r>
              <a:rPr lang="en-US" sz="1600" dirty="0">
                <a:latin typeface="Bahnschrift" pitchFamily="34" charset="0"/>
              </a:rPr>
              <a:t>” </a:t>
            </a:r>
            <a:r>
              <a:rPr lang="en-US" sz="1600" dirty="0" err="1">
                <a:latin typeface="Bahnschrift" pitchFamily="34" charset="0"/>
              </a:rPr>
              <a:t>là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cơ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hội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để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nhóm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chúng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em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nghiên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cứu</a:t>
            </a:r>
            <a:r>
              <a:rPr lang="en-US" sz="1600" dirty="0">
                <a:latin typeface="Bahnschrift" pitchFamily="34" charset="0"/>
              </a:rPr>
              <a:t>, </a:t>
            </a:r>
            <a:r>
              <a:rPr lang="en-US" sz="1600" dirty="0" err="1">
                <a:latin typeface="Bahnschrift" pitchFamily="34" charset="0"/>
              </a:rPr>
              <a:t>áp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dụng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những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kiến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thức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đã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học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trên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lớp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kết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hợp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với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những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bài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học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thực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tế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để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có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thể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hoàn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thành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tốt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nhất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có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thể</a:t>
            </a:r>
            <a:r>
              <a:rPr lang="en-US" sz="1600" dirty="0">
                <a:latin typeface="Bahnschrift" pitchFamily="34" charset="0"/>
              </a:rPr>
              <a:t>. </a:t>
            </a:r>
            <a:r>
              <a:rPr lang="en-US" sz="1600" dirty="0" err="1">
                <a:latin typeface="Bahnschrift" pitchFamily="34" charset="0"/>
              </a:rPr>
              <a:t>Mặc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dù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nhóm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bọn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em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đã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cố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gắng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nhưng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vẫn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còn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nhiều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thiếu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sót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trong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quá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trình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làm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dự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án</a:t>
            </a:r>
            <a:r>
              <a:rPr lang="en-US" sz="1600" dirty="0">
                <a:latin typeface="Bahnschrift" pitchFamily="34" charset="0"/>
              </a:rPr>
              <a:t>. Qua </a:t>
            </a:r>
            <a:r>
              <a:rPr lang="en-US" sz="1600" dirty="0" err="1">
                <a:latin typeface="Bahnschrift" pitchFamily="34" charset="0"/>
              </a:rPr>
              <a:t>đó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giúp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chúng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em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thêm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kinh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nghiệm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và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bài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học</a:t>
            </a:r>
            <a:r>
              <a:rPr lang="en-US" sz="1600" dirty="0">
                <a:latin typeface="Bahnschrift" pitchFamily="34" charset="0"/>
              </a:rPr>
              <a:t>. </a:t>
            </a:r>
            <a:r>
              <a:rPr lang="en-US" sz="1600" dirty="0" err="1">
                <a:latin typeface="Bahnschrift" pitchFamily="34" charset="0"/>
              </a:rPr>
              <a:t>Nhóm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chúng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em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xin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cám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ơn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err="1">
                <a:latin typeface="Bahnschrift" pitchFamily="34" charset="0"/>
              </a:rPr>
              <a:t>thầy</a:t>
            </a:r>
            <a:r>
              <a:rPr lang="en-US" sz="1600" dirty="0">
                <a:latin typeface="Bahnschrift" pitchFamily="34" charset="0"/>
              </a:rPr>
              <a:t>.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4" name="Google Shape;4924;p8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3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END</a:t>
            </a:r>
            <a:endParaRPr dirty="0"/>
          </a:p>
        </p:txBody>
      </p:sp>
      <p:sp>
        <p:nvSpPr>
          <p:cNvPr id="4925" name="Google Shape;4925;p82"/>
          <p:cNvSpPr txBox="1"/>
          <p:nvPr/>
        </p:nvSpPr>
        <p:spPr>
          <a:xfrm>
            <a:off x="720050" y="1304250"/>
            <a:ext cx="766195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Montserrat" charset="0"/>
                <a:ea typeface="Cantarell"/>
                <a:cs typeface="Cantarell"/>
                <a:sym typeface="Cantarell"/>
              </a:rPr>
              <a:t>CẢM ƠN VÌ ĐÃ THEO DÕI PHẦN BÁO CÁO CỦA NHÓM</a:t>
            </a:r>
            <a:endParaRPr sz="3200" b="1" dirty="0">
              <a:solidFill>
                <a:srgbClr val="000000"/>
              </a:solidFill>
              <a:latin typeface="Montserrat" charset="0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1" name="Google Shape;358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THÀNH VIÊN NHÓM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2" name="Google Shape;3582;p49"/>
          <p:cNvSpPr txBox="1">
            <a:spLocks noGrp="1"/>
          </p:cNvSpPr>
          <p:nvPr>
            <p:ph type="body" idx="1"/>
          </p:nvPr>
        </p:nvSpPr>
        <p:spPr>
          <a:xfrm>
            <a:off x="720000" y="1249900"/>
            <a:ext cx="7704000" cy="3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hnschrift" pitchFamily="34" charset="0"/>
              </a:rPr>
              <a:t>VÕ QUANG ĐĂNG KHOA – 3120560047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hnschrift" pitchFamily="34" charset="0"/>
              </a:rPr>
              <a:t>LÊ PHAN HUỲNH NHƯ – 3120560070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hnschrift" pitchFamily="34" charset="0"/>
              </a:rPr>
              <a:t>HUỲNH THẾ VINH - 3120560104</a:t>
            </a:r>
            <a:endParaRPr sz="2000" dirty="0">
              <a:solidFill>
                <a:schemeClr val="dk1"/>
              </a:solidFill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" name="Google Shape;3587;p50"/>
          <p:cNvSpPr txBox="1">
            <a:spLocks noGrp="1"/>
          </p:cNvSpPr>
          <p:nvPr>
            <p:ph type="title" idx="2"/>
          </p:nvPr>
        </p:nvSpPr>
        <p:spPr>
          <a:xfrm>
            <a:off x="1732076" y="1584900"/>
            <a:ext cx="269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latin typeface="Montserrat"/>
                <a:ea typeface="Montserrat"/>
                <a:cs typeface="Montserrat"/>
                <a:sym typeface="Montserrat"/>
              </a:rPr>
              <a:t>TỔNG QUAN</a:t>
            </a:r>
            <a:endParaRPr sz="23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8" name="Google Shape;3588;p50"/>
          <p:cNvSpPr txBox="1">
            <a:spLocks noGrp="1"/>
          </p:cNvSpPr>
          <p:nvPr>
            <p:ph type="title" idx="3"/>
          </p:nvPr>
        </p:nvSpPr>
        <p:spPr>
          <a:xfrm>
            <a:off x="730200" y="1584900"/>
            <a:ext cx="6363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89" name="Google Shape;3589;p50"/>
          <p:cNvSpPr txBox="1">
            <a:spLocks noGrp="1"/>
          </p:cNvSpPr>
          <p:nvPr>
            <p:ph type="subTitle" idx="1"/>
          </p:nvPr>
        </p:nvSpPr>
        <p:spPr>
          <a:xfrm>
            <a:off x="1732075" y="2100199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dirty="0"/>
          </a:p>
        </p:txBody>
      </p:sp>
      <p:sp>
        <p:nvSpPr>
          <p:cNvPr id="3590" name="Google Shape;3590;p50"/>
          <p:cNvSpPr txBox="1">
            <a:spLocks noGrp="1"/>
          </p:cNvSpPr>
          <p:nvPr>
            <p:ph type="title" idx="4"/>
          </p:nvPr>
        </p:nvSpPr>
        <p:spPr>
          <a:xfrm>
            <a:off x="5760375" y="1584900"/>
            <a:ext cx="269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latin typeface="Montserrat"/>
                <a:ea typeface="Montserrat"/>
                <a:cs typeface="Montserrat"/>
                <a:sym typeface="Montserrat"/>
              </a:rPr>
              <a:t>PHÂN TÍCH</a:t>
            </a:r>
            <a:endParaRPr sz="23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1" name="Google Shape;3591;p50"/>
          <p:cNvSpPr txBox="1">
            <a:spLocks noGrp="1"/>
          </p:cNvSpPr>
          <p:nvPr>
            <p:ph type="title" idx="5"/>
          </p:nvPr>
        </p:nvSpPr>
        <p:spPr>
          <a:xfrm>
            <a:off x="4758500" y="1584900"/>
            <a:ext cx="6363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92" name="Google Shape;3592;p50"/>
          <p:cNvSpPr txBox="1">
            <a:spLocks noGrp="1"/>
          </p:cNvSpPr>
          <p:nvPr>
            <p:ph type="subTitle" idx="6"/>
          </p:nvPr>
        </p:nvSpPr>
        <p:spPr>
          <a:xfrm>
            <a:off x="5760389" y="2100207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dirty="0"/>
          </a:p>
        </p:txBody>
      </p:sp>
      <p:sp>
        <p:nvSpPr>
          <p:cNvPr id="3593" name="Google Shape;3593;p50"/>
          <p:cNvSpPr txBox="1">
            <a:spLocks noGrp="1"/>
          </p:cNvSpPr>
          <p:nvPr>
            <p:ph type="title" idx="7"/>
          </p:nvPr>
        </p:nvSpPr>
        <p:spPr>
          <a:xfrm>
            <a:off x="1732076" y="3080979"/>
            <a:ext cx="269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THIẾT KẾ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4" name="Google Shape;3594;p50"/>
          <p:cNvSpPr txBox="1">
            <a:spLocks noGrp="1"/>
          </p:cNvSpPr>
          <p:nvPr>
            <p:ph type="title" idx="8"/>
          </p:nvPr>
        </p:nvSpPr>
        <p:spPr>
          <a:xfrm>
            <a:off x="730200" y="3080975"/>
            <a:ext cx="63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95" name="Google Shape;3595;p50"/>
          <p:cNvSpPr txBox="1">
            <a:spLocks noGrp="1"/>
          </p:cNvSpPr>
          <p:nvPr>
            <p:ph type="subTitle" idx="9"/>
          </p:nvPr>
        </p:nvSpPr>
        <p:spPr>
          <a:xfrm>
            <a:off x="1732090" y="3608676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Thiết kế giao diện và cơ sở dữ liệu</a:t>
            </a:r>
            <a:endParaRPr dirty="0"/>
          </a:p>
        </p:txBody>
      </p:sp>
      <p:sp>
        <p:nvSpPr>
          <p:cNvPr id="3596" name="Google Shape;3596;p50"/>
          <p:cNvSpPr txBox="1">
            <a:spLocks noGrp="1"/>
          </p:cNvSpPr>
          <p:nvPr>
            <p:ph type="title" idx="13"/>
          </p:nvPr>
        </p:nvSpPr>
        <p:spPr>
          <a:xfrm>
            <a:off x="5760375" y="3080975"/>
            <a:ext cx="269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latin typeface="Montserrat"/>
                <a:ea typeface="Montserrat"/>
                <a:cs typeface="Montserrat"/>
                <a:sym typeface="Montserrat"/>
              </a:rPr>
              <a:t>KẾT LUẬN</a:t>
            </a:r>
            <a:endParaRPr sz="23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7" name="Google Shape;3597;p50"/>
          <p:cNvSpPr txBox="1">
            <a:spLocks noGrp="1"/>
          </p:cNvSpPr>
          <p:nvPr>
            <p:ph type="title" idx="14"/>
          </p:nvPr>
        </p:nvSpPr>
        <p:spPr>
          <a:xfrm>
            <a:off x="4758500" y="3080975"/>
            <a:ext cx="63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98" name="Google Shape;3598;p50"/>
          <p:cNvSpPr txBox="1">
            <a:spLocks noGrp="1"/>
          </p:cNvSpPr>
          <p:nvPr>
            <p:ph type="subTitle" idx="15"/>
          </p:nvPr>
        </p:nvSpPr>
        <p:spPr>
          <a:xfrm>
            <a:off x="5760389" y="3608675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dirty="0"/>
          </a:p>
        </p:txBody>
      </p:sp>
      <p:sp>
        <p:nvSpPr>
          <p:cNvPr id="3599" name="Google Shape;3599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NỘI DUNG CHÍNH CỦA BÁO CÁO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0" name="Google Shape;3600;p50"/>
          <p:cNvSpPr/>
          <p:nvPr/>
        </p:nvSpPr>
        <p:spPr>
          <a:xfrm>
            <a:off x="272397" y="4380173"/>
            <a:ext cx="895197" cy="259776"/>
          </a:xfrm>
          <a:custGeom>
            <a:avLst/>
            <a:gdLst/>
            <a:ahLst/>
            <a:cxnLst/>
            <a:rect l="l" t="t" r="r" b="b"/>
            <a:pathLst>
              <a:path w="996908" h="48196" extrusionOk="0">
                <a:moveTo>
                  <a:pt x="570738" y="0"/>
                </a:moveTo>
                <a:lnTo>
                  <a:pt x="569084" y="5"/>
                </a:lnTo>
                <a:lnTo>
                  <a:pt x="567456" y="16"/>
                </a:lnTo>
                <a:lnTo>
                  <a:pt x="565803" y="26"/>
                </a:lnTo>
                <a:lnTo>
                  <a:pt x="564175" y="42"/>
                </a:lnTo>
                <a:lnTo>
                  <a:pt x="562546" y="63"/>
                </a:lnTo>
                <a:lnTo>
                  <a:pt x="560918" y="84"/>
                </a:lnTo>
                <a:lnTo>
                  <a:pt x="559316" y="111"/>
                </a:lnTo>
                <a:lnTo>
                  <a:pt x="557688" y="142"/>
                </a:lnTo>
                <a:lnTo>
                  <a:pt x="556085" y="174"/>
                </a:lnTo>
                <a:lnTo>
                  <a:pt x="554483" y="211"/>
                </a:lnTo>
                <a:lnTo>
                  <a:pt x="552880" y="247"/>
                </a:lnTo>
                <a:lnTo>
                  <a:pt x="551303" y="290"/>
                </a:lnTo>
                <a:lnTo>
                  <a:pt x="549700" y="337"/>
                </a:lnTo>
                <a:lnTo>
                  <a:pt x="548123" y="390"/>
                </a:lnTo>
                <a:lnTo>
                  <a:pt x="546546" y="442"/>
                </a:lnTo>
                <a:lnTo>
                  <a:pt x="544969" y="495"/>
                </a:lnTo>
                <a:lnTo>
                  <a:pt x="543417" y="558"/>
                </a:lnTo>
                <a:lnTo>
                  <a:pt x="541840" y="621"/>
                </a:lnTo>
                <a:lnTo>
                  <a:pt x="540288" y="684"/>
                </a:lnTo>
                <a:lnTo>
                  <a:pt x="538736" y="753"/>
                </a:lnTo>
                <a:lnTo>
                  <a:pt x="537184" y="826"/>
                </a:lnTo>
                <a:lnTo>
                  <a:pt x="535658" y="900"/>
                </a:lnTo>
                <a:lnTo>
                  <a:pt x="534132" y="979"/>
                </a:lnTo>
                <a:lnTo>
                  <a:pt x="532605" y="1063"/>
                </a:lnTo>
                <a:lnTo>
                  <a:pt x="531079" y="1147"/>
                </a:lnTo>
                <a:lnTo>
                  <a:pt x="529553" y="1237"/>
                </a:lnTo>
                <a:lnTo>
                  <a:pt x="528052" y="1326"/>
                </a:lnTo>
                <a:lnTo>
                  <a:pt x="526551" y="1421"/>
                </a:lnTo>
                <a:lnTo>
                  <a:pt x="525050" y="1521"/>
                </a:lnTo>
                <a:lnTo>
                  <a:pt x="523575" y="1621"/>
                </a:lnTo>
                <a:lnTo>
                  <a:pt x="522099" y="1721"/>
                </a:lnTo>
                <a:lnTo>
                  <a:pt x="520624" y="1826"/>
                </a:lnTo>
                <a:lnTo>
                  <a:pt x="519148" y="1937"/>
                </a:lnTo>
                <a:lnTo>
                  <a:pt x="517673" y="2047"/>
                </a:lnTo>
                <a:lnTo>
                  <a:pt x="516223" y="2163"/>
                </a:lnTo>
                <a:lnTo>
                  <a:pt x="514773" y="2284"/>
                </a:lnTo>
                <a:lnTo>
                  <a:pt x="513349" y="2405"/>
                </a:lnTo>
                <a:lnTo>
                  <a:pt x="511899" y="2526"/>
                </a:lnTo>
                <a:lnTo>
                  <a:pt x="510474" y="2652"/>
                </a:lnTo>
                <a:lnTo>
                  <a:pt x="509075" y="2784"/>
                </a:lnTo>
                <a:lnTo>
                  <a:pt x="507650" y="2915"/>
                </a:lnTo>
                <a:lnTo>
                  <a:pt x="506251" y="3052"/>
                </a:lnTo>
                <a:lnTo>
                  <a:pt x="504852" y="3189"/>
                </a:lnTo>
                <a:lnTo>
                  <a:pt x="503478" y="3331"/>
                </a:lnTo>
                <a:lnTo>
                  <a:pt x="502079" y="3473"/>
                </a:lnTo>
                <a:lnTo>
                  <a:pt x="500706" y="3620"/>
                </a:lnTo>
                <a:lnTo>
                  <a:pt x="499357" y="3768"/>
                </a:lnTo>
                <a:lnTo>
                  <a:pt x="497984" y="3920"/>
                </a:lnTo>
                <a:lnTo>
                  <a:pt x="496635" y="4073"/>
                </a:lnTo>
                <a:lnTo>
                  <a:pt x="495313" y="4231"/>
                </a:lnTo>
                <a:lnTo>
                  <a:pt x="493964" y="4394"/>
                </a:lnTo>
                <a:lnTo>
                  <a:pt x="491344" y="4720"/>
                </a:lnTo>
                <a:lnTo>
                  <a:pt x="488724" y="5057"/>
                </a:lnTo>
                <a:lnTo>
                  <a:pt x="486155" y="5404"/>
                </a:lnTo>
                <a:lnTo>
                  <a:pt x="483636" y="5762"/>
                </a:lnTo>
                <a:lnTo>
                  <a:pt x="481143" y="6131"/>
                </a:lnTo>
                <a:lnTo>
                  <a:pt x="478676" y="6509"/>
                </a:lnTo>
                <a:lnTo>
                  <a:pt x="476259" y="6899"/>
                </a:lnTo>
                <a:lnTo>
                  <a:pt x="473868" y="7299"/>
                </a:lnTo>
                <a:lnTo>
                  <a:pt x="471528" y="7704"/>
                </a:lnTo>
                <a:lnTo>
                  <a:pt x="469213" y="8120"/>
                </a:lnTo>
                <a:lnTo>
                  <a:pt x="466949" y="8546"/>
                </a:lnTo>
                <a:lnTo>
                  <a:pt x="464736" y="8983"/>
                </a:lnTo>
                <a:lnTo>
                  <a:pt x="462548" y="9425"/>
                </a:lnTo>
                <a:lnTo>
                  <a:pt x="460411" y="9877"/>
                </a:lnTo>
                <a:lnTo>
                  <a:pt x="458325" y="10335"/>
                </a:lnTo>
                <a:lnTo>
                  <a:pt x="456265" y="10809"/>
                </a:lnTo>
                <a:lnTo>
                  <a:pt x="454255" y="11282"/>
                </a:lnTo>
                <a:lnTo>
                  <a:pt x="452296" y="11772"/>
                </a:lnTo>
                <a:lnTo>
                  <a:pt x="450388" y="12266"/>
                </a:lnTo>
                <a:lnTo>
                  <a:pt x="448506" y="12766"/>
                </a:lnTo>
                <a:lnTo>
                  <a:pt x="446674" y="13276"/>
                </a:lnTo>
                <a:lnTo>
                  <a:pt x="444894" y="13792"/>
                </a:lnTo>
                <a:lnTo>
                  <a:pt x="443189" y="14318"/>
                </a:lnTo>
                <a:lnTo>
                  <a:pt x="441510" y="14850"/>
                </a:lnTo>
                <a:lnTo>
                  <a:pt x="439857" y="15387"/>
                </a:lnTo>
                <a:lnTo>
                  <a:pt x="438280" y="15934"/>
                </a:lnTo>
                <a:lnTo>
                  <a:pt x="437517" y="16213"/>
                </a:lnTo>
                <a:lnTo>
                  <a:pt x="436753" y="16486"/>
                </a:lnTo>
                <a:lnTo>
                  <a:pt x="436016" y="16765"/>
                </a:lnTo>
                <a:lnTo>
                  <a:pt x="435278" y="17049"/>
                </a:lnTo>
                <a:lnTo>
                  <a:pt x="434566" y="17334"/>
                </a:lnTo>
                <a:lnTo>
                  <a:pt x="433853" y="17618"/>
                </a:lnTo>
                <a:lnTo>
                  <a:pt x="433167" y="17902"/>
                </a:lnTo>
                <a:lnTo>
                  <a:pt x="432480" y="18186"/>
                </a:lnTo>
                <a:lnTo>
                  <a:pt x="431818" y="18475"/>
                </a:lnTo>
                <a:lnTo>
                  <a:pt x="431182" y="18770"/>
                </a:lnTo>
                <a:lnTo>
                  <a:pt x="430546" y="19060"/>
                </a:lnTo>
                <a:lnTo>
                  <a:pt x="429910" y="19354"/>
                </a:lnTo>
                <a:lnTo>
                  <a:pt x="429300" y="19649"/>
                </a:lnTo>
                <a:lnTo>
                  <a:pt x="428715" y="19944"/>
                </a:lnTo>
                <a:lnTo>
                  <a:pt x="428130" y="20243"/>
                </a:lnTo>
                <a:lnTo>
                  <a:pt x="427545" y="20543"/>
                </a:lnTo>
                <a:lnTo>
                  <a:pt x="426985" y="20843"/>
                </a:lnTo>
                <a:lnTo>
                  <a:pt x="426451" y="21149"/>
                </a:lnTo>
                <a:lnTo>
                  <a:pt x="425942" y="21454"/>
                </a:lnTo>
                <a:lnTo>
                  <a:pt x="425408" y="21759"/>
                </a:lnTo>
                <a:lnTo>
                  <a:pt x="424925" y="22064"/>
                </a:lnTo>
                <a:lnTo>
                  <a:pt x="424441" y="22369"/>
                </a:lnTo>
                <a:lnTo>
                  <a:pt x="423958" y="22680"/>
                </a:lnTo>
                <a:lnTo>
                  <a:pt x="423525" y="22990"/>
                </a:lnTo>
                <a:lnTo>
                  <a:pt x="421948" y="22875"/>
                </a:lnTo>
                <a:lnTo>
                  <a:pt x="420346" y="22759"/>
                </a:lnTo>
                <a:lnTo>
                  <a:pt x="418743" y="22643"/>
                </a:lnTo>
                <a:lnTo>
                  <a:pt x="417166" y="22538"/>
                </a:lnTo>
                <a:lnTo>
                  <a:pt x="415538" y="22427"/>
                </a:lnTo>
                <a:lnTo>
                  <a:pt x="413935" y="22327"/>
                </a:lnTo>
                <a:lnTo>
                  <a:pt x="412307" y="22227"/>
                </a:lnTo>
                <a:lnTo>
                  <a:pt x="410679" y="22133"/>
                </a:lnTo>
                <a:lnTo>
                  <a:pt x="409051" y="22043"/>
                </a:lnTo>
                <a:lnTo>
                  <a:pt x="407397" y="21954"/>
                </a:lnTo>
                <a:lnTo>
                  <a:pt x="405744" y="21869"/>
                </a:lnTo>
                <a:lnTo>
                  <a:pt x="404090" y="21785"/>
                </a:lnTo>
                <a:lnTo>
                  <a:pt x="402412" y="21706"/>
                </a:lnTo>
                <a:lnTo>
                  <a:pt x="400758" y="21633"/>
                </a:lnTo>
                <a:lnTo>
                  <a:pt x="399079" y="21564"/>
                </a:lnTo>
                <a:lnTo>
                  <a:pt x="397400" y="21496"/>
                </a:lnTo>
                <a:lnTo>
                  <a:pt x="395696" y="21433"/>
                </a:lnTo>
                <a:lnTo>
                  <a:pt x="394017" y="21375"/>
                </a:lnTo>
                <a:lnTo>
                  <a:pt x="392312" y="21317"/>
                </a:lnTo>
                <a:lnTo>
                  <a:pt x="390583" y="21270"/>
                </a:lnTo>
                <a:lnTo>
                  <a:pt x="388878" y="21222"/>
                </a:lnTo>
                <a:lnTo>
                  <a:pt x="387148" y="21175"/>
                </a:lnTo>
                <a:lnTo>
                  <a:pt x="385444" y="21138"/>
                </a:lnTo>
                <a:lnTo>
                  <a:pt x="383689" y="21101"/>
                </a:lnTo>
                <a:lnTo>
                  <a:pt x="381959" y="21070"/>
                </a:lnTo>
                <a:lnTo>
                  <a:pt x="380229" y="21043"/>
                </a:lnTo>
                <a:lnTo>
                  <a:pt x="378474" y="21017"/>
                </a:lnTo>
                <a:lnTo>
                  <a:pt x="376719" y="21001"/>
                </a:lnTo>
                <a:lnTo>
                  <a:pt x="374963" y="20985"/>
                </a:lnTo>
                <a:lnTo>
                  <a:pt x="373183" y="20975"/>
                </a:lnTo>
                <a:lnTo>
                  <a:pt x="371427" y="20970"/>
                </a:lnTo>
                <a:lnTo>
                  <a:pt x="369647" y="20964"/>
                </a:lnTo>
                <a:lnTo>
                  <a:pt x="366772" y="20970"/>
                </a:lnTo>
                <a:lnTo>
                  <a:pt x="363923" y="20985"/>
                </a:lnTo>
                <a:lnTo>
                  <a:pt x="361074" y="21012"/>
                </a:lnTo>
                <a:lnTo>
                  <a:pt x="358250" y="21054"/>
                </a:lnTo>
                <a:lnTo>
                  <a:pt x="355427" y="21101"/>
                </a:lnTo>
                <a:lnTo>
                  <a:pt x="352628" y="21159"/>
                </a:lnTo>
                <a:lnTo>
                  <a:pt x="349856" y="21228"/>
                </a:lnTo>
                <a:lnTo>
                  <a:pt x="347083" y="21301"/>
                </a:lnTo>
                <a:lnTo>
                  <a:pt x="344336" y="21391"/>
                </a:lnTo>
                <a:lnTo>
                  <a:pt x="341588" y="21491"/>
                </a:lnTo>
                <a:lnTo>
                  <a:pt x="338866" y="21596"/>
                </a:lnTo>
                <a:lnTo>
                  <a:pt x="336170" y="21717"/>
                </a:lnTo>
                <a:lnTo>
                  <a:pt x="333473" y="21843"/>
                </a:lnTo>
                <a:lnTo>
                  <a:pt x="330828" y="21980"/>
                </a:lnTo>
                <a:lnTo>
                  <a:pt x="328157" y="22127"/>
                </a:lnTo>
                <a:lnTo>
                  <a:pt x="325537" y="22285"/>
                </a:lnTo>
                <a:lnTo>
                  <a:pt x="322942" y="22448"/>
                </a:lnTo>
                <a:lnTo>
                  <a:pt x="320347" y="22622"/>
                </a:lnTo>
                <a:lnTo>
                  <a:pt x="317778" y="22806"/>
                </a:lnTo>
                <a:lnTo>
                  <a:pt x="315209" y="23001"/>
                </a:lnTo>
                <a:lnTo>
                  <a:pt x="312690" y="23201"/>
                </a:lnTo>
                <a:lnTo>
                  <a:pt x="310197" y="23411"/>
                </a:lnTo>
                <a:lnTo>
                  <a:pt x="307704" y="23632"/>
                </a:lnTo>
                <a:lnTo>
                  <a:pt x="305237" y="23859"/>
                </a:lnTo>
                <a:lnTo>
                  <a:pt x="302795" y="24095"/>
                </a:lnTo>
                <a:lnTo>
                  <a:pt x="300378" y="24343"/>
                </a:lnTo>
                <a:lnTo>
                  <a:pt x="297987" y="24595"/>
                </a:lnTo>
                <a:lnTo>
                  <a:pt x="295621" y="24858"/>
                </a:lnTo>
                <a:lnTo>
                  <a:pt x="293281" y="25127"/>
                </a:lnTo>
                <a:lnTo>
                  <a:pt x="290966" y="25406"/>
                </a:lnTo>
                <a:lnTo>
                  <a:pt x="288676" y="25690"/>
                </a:lnTo>
                <a:lnTo>
                  <a:pt x="286412" y="25984"/>
                </a:lnTo>
                <a:lnTo>
                  <a:pt x="284174" y="26284"/>
                </a:lnTo>
                <a:lnTo>
                  <a:pt x="281960" y="26595"/>
                </a:lnTo>
                <a:lnTo>
                  <a:pt x="279773" y="26911"/>
                </a:lnTo>
                <a:lnTo>
                  <a:pt x="277611" y="27237"/>
                </a:lnTo>
                <a:lnTo>
                  <a:pt x="275474" y="27568"/>
                </a:lnTo>
                <a:lnTo>
                  <a:pt x="273362" y="27905"/>
                </a:lnTo>
                <a:lnTo>
                  <a:pt x="271302" y="28252"/>
                </a:lnTo>
                <a:lnTo>
                  <a:pt x="269267" y="28610"/>
                </a:lnTo>
                <a:lnTo>
                  <a:pt x="267257" y="28968"/>
                </a:lnTo>
                <a:lnTo>
                  <a:pt x="265273" y="29336"/>
                </a:lnTo>
                <a:lnTo>
                  <a:pt x="263314" y="29710"/>
                </a:lnTo>
                <a:lnTo>
                  <a:pt x="261381" y="30094"/>
                </a:lnTo>
                <a:lnTo>
                  <a:pt x="259498" y="30478"/>
                </a:lnTo>
                <a:lnTo>
                  <a:pt x="257641" y="30873"/>
                </a:lnTo>
                <a:lnTo>
                  <a:pt x="255810" y="31278"/>
                </a:lnTo>
                <a:lnTo>
                  <a:pt x="254029" y="31683"/>
                </a:lnTo>
                <a:lnTo>
                  <a:pt x="252274" y="32099"/>
                </a:lnTo>
                <a:lnTo>
                  <a:pt x="250544" y="32520"/>
                </a:lnTo>
                <a:lnTo>
                  <a:pt x="248865" y="32946"/>
                </a:lnTo>
                <a:lnTo>
                  <a:pt x="247212" y="33378"/>
                </a:lnTo>
                <a:lnTo>
                  <a:pt x="245584" y="33814"/>
                </a:lnTo>
                <a:lnTo>
                  <a:pt x="244006" y="34262"/>
                </a:lnTo>
                <a:lnTo>
                  <a:pt x="242455" y="34709"/>
                </a:lnTo>
                <a:lnTo>
                  <a:pt x="240928" y="35167"/>
                </a:lnTo>
                <a:lnTo>
                  <a:pt x="239453" y="35630"/>
                </a:lnTo>
                <a:lnTo>
                  <a:pt x="238028" y="36093"/>
                </a:lnTo>
                <a:lnTo>
                  <a:pt x="236629" y="36567"/>
                </a:lnTo>
                <a:lnTo>
                  <a:pt x="235256" y="37045"/>
                </a:lnTo>
                <a:lnTo>
                  <a:pt x="233933" y="37524"/>
                </a:lnTo>
                <a:lnTo>
                  <a:pt x="232661" y="38014"/>
                </a:lnTo>
                <a:lnTo>
                  <a:pt x="231414" y="38508"/>
                </a:lnTo>
                <a:lnTo>
                  <a:pt x="230219" y="39003"/>
                </a:lnTo>
                <a:lnTo>
                  <a:pt x="228972" y="38803"/>
                </a:lnTo>
                <a:lnTo>
                  <a:pt x="227700" y="38608"/>
                </a:lnTo>
                <a:lnTo>
                  <a:pt x="226454" y="38414"/>
                </a:lnTo>
                <a:lnTo>
                  <a:pt x="225182" y="38219"/>
                </a:lnTo>
                <a:lnTo>
                  <a:pt x="223885" y="38029"/>
                </a:lnTo>
                <a:lnTo>
                  <a:pt x="222613" y="37845"/>
                </a:lnTo>
                <a:lnTo>
                  <a:pt x="221315" y="37661"/>
                </a:lnTo>
                <a:lnTo>
                  <a:pt x="219992" y="37477"/>
                </a:lnTo>
                <a:lnTo>
                  <a:pt x="218670" y="37298"/>
                </a:lnTo>
                <a:lnTo>
                  <a:pt x="217347" y="37119"/>
                </a:lnTo>
                <a:lnTo>
                  <a:pt x="215999" y="36945"/>
                </a:lnTo>
                <a:lnTo>
                  <a:pt x="214650" y="36777"/>
                </a:lnTo>
                <a:lnTo>
                  <a:pt x="213302" y="36609"/>
                </a:lnTo>
                <a:lnTo>
                  <a:pt x="211928" y="36440"/>
                </a:lnTo>
                <a:lnTo>
                  <a:pt x="210555" y="36282"/>
                </a:lnTo>
                <a:lnTo>
                  <a:pt x="209181" y="36119"/>
                </a:lnTo>
                <a:lnTo>
                  <a:pt x="207807" y="35961"/>
                </a:lnTo>
                <a:lnTo>
                  <a:pt x="206408" y="35809"/>
                </a:lnTo>
                <a:lnTo>
                  <a:pt x="204984" y="35656"/>
                </a:lnTo>
                <a:lnTo>
                  <a:pt x="203585" y="35509"/>
                </a:lnTo>
                <a:lnTo>
                  <a:pt x="202160" y="35362"/>
                </a:lnTo>
                <a:lnTo>
                  <a:pt x="200710" y="35219"/>
                </a:lnTo>
                <a:lnTo>
                  <a:pt x="199286" y="35083"/>
                </a:lnTo>
                <a:lnTo>
                  <a:pt x="197836" y="34946"/>
                </a:lnTo>
                <a:lnTo>
                  <a:pt x="196386" y="34809"/>
                </a:lnTo>
                <a:lnTo>
                  <a:pt x="194910" y="34677"/>
                </a:lnTo>
                <a:lnTo>
                  <a:pt x="193435" y="34551"/>
                </a:lnTo>
                <a:lnTo>
                  <a:pt x="191959" y="34425"/>
                </a:lnTo>
                <a:lnTo>
                  <a:pt x="190484" y="34304"/>
                </a:lnTo>
                <a:lnTo>
                  <a:pt x="188983" y="34188"/>
                </a:lnTo>
                <a:lnTo>
                  <a:pt x="187482" y="34072"/>
                </a:lnTo>
                <a:lnTo>
                  <a:pt x="185981" y="33957"/>
                </a:lnTo>
                <a:lnTo>
                  <a:pt x="184455" y="33851"/>
                </a:lnTo>
                <a:lnTo>
                  <a:pt x="182929" y="33741"/>
                </a:lnTo>
                <a:lnTo>
                  <a:pt x="181402" y="33641"/>
                </a:lnTo>
                <a:lnTo>
                  <a:pt x="179876" y="33541"/>
                </a:lnTo>
                <a:lnTo>
                  <a:pt x="178324" y="33446"/>
                </a:lnTo>
                <a:lnTo>
                  <a:pt x="176773" y="33351"/>
                </a:lnTo>
                <a:lnTo>
                  <a:pt x="175221" y="33262"/>
                </a:lnTo>
                <a:lnTo>
                  <a:pt x="173644" y="33172"/>
                </a:lnTo>
                <a:lnTo>
                  <a:pt x="172092" y="33088"/>
                </a:lnTo>
                <a:lnTo>
                  <a:pt x="170515" y="33009"/>
                </a:lnTo>
                <a:lnTo>
                  <a:pt x="168912" y="32936"/>
                </a:lnTo>
                <a:lnTo>
                  <a:pt x="167335" y="32862"/>
                </a:lnTo>
                <a:lnTo>
                  <a:pt x="165732" y="32788"/>
                </a:lnTo>
                <a:lnTo>
                  <a:pt x="164130" y="32725"/>
                </a:lnTo>
                <a:lnTo>
                  <a:pt x="162527" y="32662"/>
                </a:lnTo>
                <a:lnTo>
                  <a:pt x="160924" y="32599"/>
                </a:lnTo>
                <a:lnTo>
                  <a:pt x="159296" y="32546"/>
                </a:lnTo>
                <a:lnTo>
                  <a:pt x="157668" y="32494"/>
                </a:lnTo>
                <a:lnTo>
                  <a:pt x="156040" y="32441"/>
                </a:lnTo>
                <a:lnTo>
                  <a:pt x="154412" y="32399"/>
                </a:lnTo>
                <a:lnTo>
                  <a:pt x="152759" y="32357"/>
                </a:lnTo>
                <a:lnTo>
                  <a:pt x="151131" y="32315"/>
                </a:lnTo>
                <a:lnTo>
                  <a:pt x="149477" y="32283"/>
                </a:lnTo>
                <a:lnTo>
                  <a:pt x="147824" y="32252"/>
                </a:lnTo>
                <a:lnTo>
                  <a:pt x="146145" y="32220"/>
                </a:lnTo>
                <a:lnTo>
                  <a:pt x="144491" y="32199"/>
                </a:lnTo>
                <a:lnTo>
                  <a:pt x="142812" y="32178"/>
                </a:lnTo>
                <a:lnTo>
                  <a:pt x="141133" y="32162"/>
                </a:lnTo>
                <a:lnTo>
                  <a:pt x="139454" y="32146"/>
                </a:lnTo>
                <a:lnTo>
                  <a:pt x="137775" y="32136"/>
                </a:lnTo>
                <a:lnTo>
                  <a:pt x="136071" y="32131"/>
                </a:lnTo>
                <a:lnTo>
                  <a:pt x="134392" y="32131"/>
                </a:lnTo>
                <a:lnTo>
                  <a:pt x="131696" y="32136"/>
                </a:lnTo>
                <a:lnTo>
                  <a:pt x="129025" y="32152"/>
                </a:lnTo>
                <a:lnTo>
                  <a:pt x="126354" y="32173"/>
                </a:lnTo>
                <a:lnTo>
                  <a:pt x="123708" y="32204"/>
                </a:lnTo>
                <a:lnTo>
                  <a:pt x="121062" y="32246"/>
                </a:lnTo>
                <a:lnTo>
                  <a:pt x="118442" y="32299"/>
                </a:lnTo>
                <a:lnTo>
                  <a:pt x="115822" y="32357"/>
                </a:lnTo>
                <a:lnTo>
                  <a:pt x="113227" y="32425"/>
                </a:lnTo>
                <a:lnTo>
                  <a:pt x="110633" y="32504"/>
                </a:lnTo>
                <a:lnTo>
                  <a:pt x="108063" y="32594"/>
                </a:lnTo>
                <a:lnTo>
                  <a:pt x="105494" y="32688"/>
                </a:lnTo>
                <a:lnTo>
                  <a:pt x="102950" y="32794"/>
                </a:lnTo>
                <a:lnTo>
                  <a:pt x="100432" y="32904"/>
                </a:lnTo>
                <a:lnTo>
                  <a:pt x="97913" y="33025"/>
                </a:lnTo>
                <a:lnTo>
                  <a:pt x="95420" y="33151"/>
                </a:lnTo>
                <a:lnTo>
                  <a:pt x="92927" y="33294"/>
                </a:lnTo>
                <a:lnTo>
                  <a:pt x="90460" y="33436"/>
                </a:lnTo>
                <a:lnTo>
                  <a:pt x="88018" y="33593"/>
                </a:lnTo>
                <a:lnTo>
                  <a:pt x="85576" y="33757"/>
                </a:lnTo>
                <a:lnTo>
                  <a:pt x="83185" y="33925"/>
                </a:lnTo>
                <a:lnTo>
                  <a:pt x="80768" y="34104"/>
                </a:lnTo>
                <a:lnTo>
                  <a:pt x="78402" y="34288"/>
                </a:lnTo>
                <a:lnTo>
                  <a:pt x="76036" y="34483"/>
                </a:lnTo>
                <a:lnTo>
                  <a:pt x="73696" y="34683"/>
                </a:lnTo>
                <a:lnTo>
                  <a:pt x="71381" y="34893"/>
                </a:lnTo>
                <a:lnTo>
                  <a:pt x="69092" y="35109"/>
                </a:lnTo>
                <a:lnTo>
                  <a:pt x="66802" y="35335"/>
                </a:lnTo>
                <a:lnTo>
                  <a:pt x="64538" y="35567"/>
                </a:lnTo>
                <a:lnTo>
                  <a:pt x="62300" y="35804"/>
                </a:lnTo>
                <a:lnTo>
                  <a:pt x="60086" y="36051"/>
                </a:lnTo>
                <a:lnTo>
                  <a:pt x="57899" y="36303"/>
                </a:lnTo>
                <a:lnTo>
                  <a:pt x="55736" y="36567"/>
                </a:lnTo>
                <a:lnTo>
                  <a:pt x="53574" y="36835"/>
                </a:lnTo>
                <a:lnTo>
                  <a:pt x="51463" y="37109"/>
                </a:lnTo>
                <a:lnTo>
                  <a:pt x="49351" y="37387"/>
                </a:lnTo>
                <a:lnTo>
                  <a:pt x="47265" y="37677"/>
                </a:lnTo>
                <a:lnTo>
                  <a:pt x="45205" y="37972"/>
                </a:lnTo>
                <a:lnTo>
                  <a:pt x="43170" y="38271"/>
                </a:lnTo>
                <a:lnTo>
                  <a:pt x="41160" y="38582"/>
                </a:lnTo>
                <a:lnTo>
                  <a:pt x="39176" y="38898"/>
                </a:lnTo>
                <a:lnTo>
                  <a:pt x="37217" y="39219"/>
                </a:lnTo>
                <a:lnTo>
                  <a:pt x="35284" y="39545"/>
                </a:lnTo>
                <a:lnTo>
                  <a:pt x="33401" y="39876"/>
                </a:lnTo>
                <a:lnTo>
                  <a:pt x="31519" y="40218"/>
                </a:lnTo>
                <a:lnTo>
                  <a:pt x="29662" y="40566"/>
                </a:lnTo>
                <a:lnTo>
                  <a:pt x="27830" y="40918"/>
                </a:lnTo>
                <a:lnTo>
                  <a:pt x="26024" y="41276"/>
                </a:lnTo>
                <a:lnTo>
                  <a:pt x="24269" y="41639"/>
                </a:lnTo>
                <a:lnTo>
                  <a:pt x="22514" y="42008"/>
                </a:lnTo>
                <a:lnTo>
                  <a:pt x="20809" y="42381"/>
                </a:lnTo>
                <a:lnTo>
                  <a:pt x="19131" y="42765"/>
                </a:lnTo>
                <a:lnTo>
                  <a:pt x="17477" y="43149"/>
                </a:lnTo>
                <a:lnTo>
                  <a:pt x="15849" y="43544"/>
                </a:lnTo>
                <a:lnTo>
                  <a:pt x="14246" y="43939"/>
                </a:lnTo>
                <a:lnTo>
                  <a:pt x="12669" y="44344"/>
                </a:lnTo>
                <a:lnTo>
                  <a:pt x="11143" y="44749"/>
                </a:lnTo>
                <a:lnTo>
                  <a:pt x="9642" y="45165"/>
                </a:lnTo>
                <a:lnTo>
                  <a:pt x="8167" y="45581"/>
                </a:lnTo>
                <a:lnTo>
                  <a:pt x="6717" y="46007"/>
                </a:lnTo>
                <a:lnTo>
                  <a:pt x="5317" y="46433"/>
                </a:lnTo>
                <a:lnTo>
                  <a:pt x="3944" y="46870"/>
                </a:lnTo>
                <a:lnTo>
                  <a:pt x="2596" y="47307"/>
                </a:lnTo>
                <a:lnTo>
                  <a:pt x="1298" y="47749"/>
                </a:lnTo>
                <a:lnTo>
                  <a:pt x="1" y="48196"/>
                </a:lnTo>
                <a:lnTo>
                  <a:pt x="996908" y="48196"/>
                </a:lnTo>
                <a:lnTo>
                  <a:pt x="996882" y="47780"/>
                </a:lnTo>
                <a:lnTo>
                  <a:pt x="996832" y="47364"/>
                </a:lnTo>
                <a:lnTo>
                  <a:pt x="996755" y="46954"/>
                </a:lnTo>
                <a:lnTo>
                  <a:pt x="996653" y="46544"/>
                </a:lnTo>
                <a:lnTo>
                  <a:pt x="996501" y="46133"/>
                </a:lnTo>
                <a:lnTo>
                  <a:pt x="996323" y="45723"/>
                </a:lnTo>
                <a:lnTo>
                  <a:pt x="996094" y="45317"/>
                </a:lnTo>
                <a:lnTo>
                  <a:pt x="995839" y="44912"/>
                </a:lnTo>
                <a:lnTo>
                  <a:pt x="995560" y="44507"/>
                </a:lnTo>
                <a:lnTo>
                  <a:pt x="995254" y="44102"/>
                </a:lnTo>
                <a:lnTo>
                  <a:pt x="994924" y="43702"/>
                </a:lnTo>
                <a:lnTo>
                  <a:pt x="994542" y="43302"/>
                </a:lnTo>
                <a:lnTo>
                  <a:pt x="994135" y="42902"/>
                </a:lnTo>
                <a:lnTo>
                  <a:pt x="993703" y="42507"/>
                </a:lnTo>
                <a:lnTo>
                  <a:pt x="993245" y="42113"/>
                </a:lnTo>
                <a:lnTo>
                  <a:pt x="992736" y="41718"/>
                </a:lnTo>
                <a:lnTo>
                  <a:pt x="992227" y="41329"/>
                </a:lnTo>
                <a:lnTo>
                  <a:pt x="991668" y="40939"/>
                </a:lnTo>
                <a:lnTo>
                  <a:pt x="991082" y="40550"/>
                </a:lnTo>
                <a:lnTo>
                  <a:pt x="990446" y="40166"/>
                </a:lnTo>
                <a:lnTo>
                  <a:pt x="989811" y="39782"/>
                </a:lnTo>
                <a:lnTo>
                  <a:pt x="989124" y="39398"/>
                </a:lnTo>
                <a:lnTo>
                  <a:pt x="988437" y="39019"/>
                </a:lnTo>
                <a:lnTo>
                  <a:pt x="987699" y="38640"/>
                </a:lnTo>
                <a:lnTo>
                  <a:pt x="986936" y="38266"/>
                </a:lnTo>
                <a:lnTo>
                  <a:pt x="986147" y="37893"/>
                </a:lnTo>
                <a:lnTo>
                  <a:pt x="985308" y="37519"/>
                </a:lnTo>
                <a:lnTo>
                  <a:pt x="984468" y="37145"/>
                </a:lnTo>
                <a:lnTo>
                  <a:pt x="983604" y="36782"/>
                </a:lnTo>
                <a:lnTo>
                  <a:pt x="982688" y="36414"/>
                </a:lnTo>
                <a:lnTo>
                  <a:pt x="981772" y="36051"/>
                </a:lnTo>
                <a:lnTo>
                  <a:pt x="980805" y="35688"/>
                </a:lnTo>
                <a:lnTo>
                  <a:pt x="979813" y="35330"/>
                </a:lnTo>
                <a:lnTo>
                  <a:pt x="978796" y="34972"/>
                </a:lnTo>
                <a:lnTo>
                  <a:pt x="977753" y="34620"/>
                </a:lnTo>
                <a:lnTo>
                  <a:pt x="976710" y="34267"/>
                </a:lnTo>
                <a:lnTo>
                  <a:pt x="975616" y="33914"/>
                </a:lnTo>
                <a:lnTo>
                  <a:pt x="974497" y="33567"/>
                </a:lnTo>
                <a:lnTo>
                  <a:pt x="973352" y="33225"/>
                </a:lnTo>
                <a:lnTo>
                  <a:pt x="972182" y="32878"/>
                </a:lnTo>
                <a:lnTo>
                  <a:pt x="970986" y="32541"/>
                </a:lnTo>
                <a:lnTo>
                  <a:pt x="969765" y="32204"/>
                </a:lnTo>
                <a:lnTo>
                  <a:pt x="968519" y="31867"/>
                </a:lnTo>
                <a:lnTo>
                  <a:pt x="967247" y="31536"/>
                </a:lnTo>
                <a:lnTo>
                  <a:pt x="965949" y="31204"/>
                </a:lnTo>
                <a:lnTo>
                  <a:pt x="964626" y="30878"/>
                </a:lnTo>
                <a:lnTo>
                  <a:pt x="963278" y="30552"/>
                </a:lnTo>
                <a:lnTo>
                  <a:pt x="961905" y="30231"/>
                </a:lnTo>
                <a:lnTo>
                  <a:pt x="960505" y="29910"/>
                </a:lnTo>
                <a:lnTo>
                  <a:pt x="959106" y="29594"/>
                </a:lnTo>
                <a:lnTo>
                  <a:pt x="957656" y="29284"/>
                </a:lnTo>
                <a:lnTo>
                  <a:pt x="956181" y="28968"/>
                </a:lnTo>
                <a:lnTo>
                  <a:pt x="954705" y="28663"/>
                </a:lnTo>
                <a:lnTo>
                  <a:pt x="953205" y="28358"/>
                </a:lnTo>
                <a:lnTo>
                  <a:pt x="951653" y="28058"/>
                </a:lnTo>
                <a:lnTo>
                  <a:pt x="950101" y="27758"/>
                </a:lnTo>
                <a:lnTo>
                  <a:pt x="948524" y="27463"/>
                </a:lnTo>
                <a:lnTo>
                  <a:pt x="946921" y="27168"/>
                </a:lnTo>
                <a:lnTo>
                  <a:pt x="945319" y="26879"/>
                </a:lnTo>
                <a:lnTo>
                  <a:pt x="943665" y="26590"/>
                </a:lnTo>
                <a:lnTo>
                  <a:pt x="942012" y="26305"/>
                </a:lnTo>
                <a:lnTo>
                  <a:pt x="940307" y="26027"/>
                </a:lnTo>
                <a:lnTo>
                  <a:pt x="938603" y="25748"/>
                </a:lnTo>
                <a:lnTo>
                  <a:pt x="936873" y="25474"/>
                </a:lnTo>
                <a:lnTo>
                  <a:pt x="935143" y="25206"/>
                </a:lnTo>
                <a:lnTo>
                  <a:pt x="933363" y="24937"/>
                </a:lnTo>
                <a:lnTo>
                  <a:pt x="931582" y="24674"/>
                </a:lnTo>
                <a:lnTo>
                  <a:pt x="929750" y="24411"/>
                </a:lnTo>
                <a:lnTo>
                  <a:pt x="927944" y="24153"/>
                </a:lnTo>
                <a:lnTo>
                  <a:pt x="926087" y="23901"/>
                </a:lnTo>
                <a:lnTo>
                  <a:pt x="924205" y="23648"/>
                </a:lnTo>
                <a:lnTo>
                  <a:pt x="922322" y="23401"/>
                </a:lnTo>
                <a:lnTo>
                  <a:pt x="920414" y="23159"/>
                </a:lnTo>
                <a:lnTo>
                  <a:pt x="918481" y="22917"/>
                </a:lnTo>
                <a:lnTo>
                  <a:pt x="916548" y="22680"/>
                </a:lnTo>
                <a:lnTo>
                  <a:pt x="914589" y="22448"/>
                </a:lnTo>
                <a:lnTo>
                  <a:pt x="912605" y="22217"/>
                </a:lnTo>
                <a:lnTo>
                  <a:pt x="910595" y="21991"/>
                </a:lnTo>
                <a:lnTo>
                  <a:pt x="908586" y="21770"/>
                </a:lnTo>
                <a:lnTo>
                  <a:pt x="906551" y="21554"/>
                </a:lnTo>
                <a:lnTo>
                  <a:pt x="904490" y="21338"/>
                </a:lnTo>
                <a:lnTo>
                  <a:pt x="902429" y="21128"/>
                </a:lnTo>
                <a:lnTo>
                  <a:pt x="900344" y="20917"/>
                </a:lnTo>
                <a:lnTo>
                  <a:pt x="898232" y="20717"/>
                </a:lnTo>
                <a:lnTo>
                  <a:pt x="896121" y="20517"/>
                </a:lnTo>
                <a:lnTo>
                  <a:pt x="893984" y="20322"/>
                </a:lnTo>
                <a:lnTo>
                  <a:pt x="891822" y="20128"/>
                </a:lnTo>
                <a:lnTo>
                  <a:pt x="889659" y="19944"/>
                </a:lnTo>
                <a:lnTo>
                  <a:pt x="887472" y="19759"/>
                </a:lnTo>
                <a:lnTo>
                  <a:pt x="885259" y="19580"/>
                </a:lnTo>
                <a:lnTo>
                  <a:pt x="883045" y="19402"/>
                </a:lnTo>
                <a:lnTo>
                  <a:pt x="880807" y="19233"/>
                </a:lnTo>
                <a:lnTo>
                  <a:pt x="878568" y="19065"/>
                </a:lnTo>
                <a:lnTo>
                  <a:pt x="876304" y="18902"/>
                </a:lnTo>
                <a:lnTo>
                  <a:pt x="874015" y="18744"/>
                </a:lnTo>
                <a:lnTo>
                  <a:pt x="871725" y="18586"/>
                </a:lnTo>
                <a:lnTo>
                  <a:pt x="869436" y="18439"/>
                </a:lnTo>
                <a:lnTo>
                  <a:pt x="867121" y="18291"/>
                </a:lnTo>
                <a:lnTo>
                  <a:pt x="864781" y="18149"/>
                </a:lnTo>
                <a:lnTo>
                  <a:pt x="862440" y="18012"/>
                </a:lnTo>
                <a:lnTo>
                  <a:pt x="860074" y="17881"/>
                </a:lnTo>
                <a:lnTo>
                  <a:pt x="857683" y="17749"/>
                </a:lnTo>
                <a:lnTo>
                  <a:pt x="855317" y="17628"/>
                </a:lnTo>
                <a:lnTo>
                  <a:pt x="852901" y="17507"/>
                </a:lnTo>
                <a:lnTo>
                  <a:pt x="850484" y="17391"/>
                </a:lnTo>
                <a:lnTo>
                  <a:pt x="848068" y="17281"/>
                </a:lnTo>
                <a:lnTo>
                  <a:pt x="845625" y="17176"/>
                </a:lnTo>
                <a:lnTo>
                  <a:pt x="843183" y="17076"/>
                </a:lnTo>
                <a:lnTo>
                  <a:pt x="840716" y="16976"/>
                </a:lnTo>
                <a:lnTo>
                  <a:pt x="838248" y="16886"/>
                </a:lnTo>
                <a:lnTo>
                  <a:pt x="835755" y="16797"/>
                </a:lnTo>
                <a:lnTo>
                  <a:pt x="833262" y="16718"/>
                </a:lnTo>
                <a:lnTo>
                  <a:pt x="830744" y="16639"/>
                </a:lnTo>
                <a:lnTo>
                  <a:pt x="828226" y="16565"/>
                </a:lnTo>
                <a:lnTo>
                  <a:pt x="825707" y="16497"/>
                </a:lnTo>
                <a:lnTo>
                  <a:pt x="823163" y="16434"/>
                </a:lnTo>
                <a:lnTo>
                  <a:pt x="820619" y="16376"/>
                </a:lnTo>
                <a:lnTo>
                  <a:pt x="818050" y="16323"/>
                </a:lnTo>
                <a:lnTo>
                  <a:pt x="815481" y="16271"/>
                </a:lnTo>
                <a:lnTo>
                  <a:pt x="812912" y="16229"/>
                </a:lnTo>
                <a:lnTo>
                  <a:pt x="810317" y="16192"/>
                </a:lnTo>
                <a:lnTo>
                  <a:pt x="807722" y="16155"/>
                </a:lnTo>
                <a:lnTo>
                  <a:pt x="805127" y="16129"/>
                </a:lnTo>
                <a:lnTo>
                  <a:pt x="802507" y="16107"/>
                </a:lnTo>
                <a:lnTo>
                  <a:pt x="799887" y="16086"/>
                </a:lnTo>
                <a:lnTo>
                  <a:pt x="797242" y="16076"/>
                </a:lnTo>
                <a:lnTo>
                  <a:pt x="794596" y="16065"/>
                </a:lnTo>
                <a:lnTo>
                  <a:pt x="789330" y="16065"/>
                </a:lnTo>
                <a:lnTo>
                  <a:pt x="786735" y="16076"/>
                </a:lnTo>
                <a:lnTo>
                  <a:pt x="784115" y="16086"/>
                </a:lnTo>
                <a:lnTo>
                  <a:pt x="781521" y="16102"/>
                </a:lnTo>
                <a:lnTo>
                  <a:pt x="778926" y="16129"/>
                </a:lnTo>
                <a:lnTo>
                  <a:pt x="776357" y="16155"/>
                </a:lnTo>
                <a:lnTo>
                  <a:pt x="773787" y="16186"/>
                </a:lnTo>
                <a:lnTo>
                  <a:pt x="771218" y="16229"/>
                </a:lnTo>
                <a:lnTo>
                  <a:pt x="768674" y="16271"/>
                </a:lnTo>
                <a:lnTo>
                  <a:pt x="766130" y="16318"/>
                </a:lnTo>
                <a:lnTo>
                  <a:pt x="763612" y="16371"/>
                </a:lnTo>
                <a:lnTo>
                  <a:pt x="761068" y="16428"/>
                </a:lnTo>
                <a:lnTo>
                  <a:pt x="758575" y="16492"/>
                </a:lnTo>
                <a:lnTo>
                  <a:pt x="756057" y="16555"/>
                </a:lnTo>
                <a:lnTo>
                  <a:pt x="753564" y="16628"/>
                </a:lnTo>
                <a:lnTo>
                  <a:pt x="751096" y="16707"/>
                </a:lnTo>
                <a:lnTo>
                  <a:pt x="748629" y="16786"/>
                </a:lnTo>
                <a:lnTo>
                  <a:pt x="746161" y="16870"/>
                </a:lnTo>
                <a:lnTo>
                  <a:pt x="743719" y="16965"/>
                </a:lnTo>
                <a:lnTo>
                  <a:pt x="741277" y="17060"/>
                </a:lnTo>
                <a:lnTo>
                  <a:pt x="738860" y="17160"/>
                </a:lnTo>
                <a:lnTo>
                  <a:pt x="736444" y="17260"/>
                </a:lnTo>
                <a:lnTo>
                  <a:pt x="734027" y="17370"/>
                </a:lnTo>
                <a:lnTo>
                  <a:pt x="731661" y="17481"/>
                </a:lnTo>
                <a:lnTo>
                  <a:pt x="729270" y="17602"/>
                </a:lnTo>
                <a:lnTo>
                  <a:pt x="726904" y="17723"/>
                </a:lnTo>
                <a:lnTo>
                  <a:pt x="724564" y="17849"/>
                </a:lnTo>
                <a:lnTo>
                  <a:pt x="722224" y="17981"/>
                </a:lnTo>
                <a:lnTo>
                  <a:pt x="719883" y="18112"/>
                </a:lnTo>
                <a:lnTo>
                  <a:pt x="717568" y="18254"/>
                </a:lnTo>
                <a:lnTo>
                  <a:pt x="715279" y="18396"/>
                </a:lnTo>
                <a:lnTo>
                  <a:pt x="712989" y="18544"/>
                </a:lnTo>
                <a:lnTo>
                  <a:pt x="711819" y="18033"/>
                </a:lnTo>
                <a:lnTo>
                  <a:pt x="710598" y="17528"/>
                </a:lnTo>
                <a:lnTo>
                  <a:pt x="709326" y="17028"/>
                </a:lnTo>
                <a:lnTo>
                  <a:pt x="708029" y="16528"/>
                </a:lnTo>
                <a:lnTo>
                  <a:pt x="706681" y="16039"/>
                </a:lnTo>
                <a:lnTo>
                  <a:pt x="705282" y="15555"/>
                </a:lnTo>
                <a:lnTo>
                  <a:pt x="703857" y="15076"/>
                </a:lnTo>
                <a:lnTo>
                  <a:pt x="702407" y="14603"/>
                </a:lnTo>
                <a:lnTo>
                  <a:pt x="700906" y="14134"/>
                </a:lnTo>
                <a:lnTo>
                  <a:pt x="699354" y="13671"/>
                </a:lnTo>
                <a:lnTo>
                  <a:pt x="697777" y="13219"/>
                </a:lnTo>
                <a:lnTo>
                  <a:pt x="696149" y="12766"/>
                </a:lnTo>
                <a:lnTo>
                  <a:pt x="694496" y="12324"/>
                </a:lnTo>
                <a:lnTo>
                  <a:pt x="692817" y="11887"/>
                </a:lnTo>
                <a:lnTo>
                  <a:pt x="691087" y="11451"/>
                </a:lnTo>
                <a:lnTo>
                  <a:pt x="689332" y="11030"/>
                </a:lnTo>
                <a:lnTo>
                  <a:pt x="687551" y="10609"/>
                </a:lnTo>
                <a:lnTo>
                  <a:pt x="685719" y="10198"/>
                </a:lnTo>
                <a:lnTo>
                  <a:pt x="683837" y="9793"/>
                </a:lnTo>
                <a:lnTo>
                  <a:pt x="681955" y="9393"/>
                </a:lnTo>
                <a:lnTo>
                  <a:pt x="680021" y="8998"/>
                </a:lnTo>
                <a:lnTo>
                  <a:pt x="678062" y="8614"/>
                </a:lnTo>
                <a:lnTo>
                  <a:pt x="676078" y="8235"/>
                </a:lnTo>
                <a:lnTo>
                  <a:pt x="674043" y="7867"/>
                </a:lnTo>
                <a:lnTo>
                  <a:pt x="671983" y="7504"/>
                </a:lnTo>
                <a:lnTo>
                  <a:pt x="669897" y="7146"/>
                </a:lnTo>
                <a:lnTo>
                  <a:pt x="667785" y="6799"/>
                </a:lnTo>
                <a:lnTo>
                  <a:pt x="665623" y="6457"/>
                </a:lnTo>
                <a:lnTo>
                  <a:pt x="663461" y="6120"/>
                </a:lnTo>
                <a:lnTo>
                  <a:pt x="661248" y="5794"/>
                </a:lnTo>
                <a:lnTo>
                  <a:pt x="659009" y="5478"/>
                </a:lnTo>
                <a:lnTo>
                  <a:pt x="656745" y="5168"/>
                </a:lnTo>
                <a:lnTo>
                  <a:pt x="654456" y="4862"/>
                </a:lnTo>
                <a:lnTo>
                  <a:pt x="652141" y="4568"/>
                </a:lnTo>
                <a:lnTo>
                  <a:pt x="649800" y="4284"/>
                </a:lnTo>
                <a:lnTo>
                  <a:pt x="647435" y="4005"/>
                </a:lnTo>
                <a:lnTo>
                  <a:pt x="645043" y="3736"/>
                </a:lnTo>
                <a:lnTo>
                  <a:pt x="642627" y="3473"/>
                </a:lnTo>
                <a:lnTo>
                  <a:pt x="640185" y="3226"/>
                </a:lnTo>
                <a:lnTo>
                  <a:pt x="637717" y="2979"/>
                </a:lnTo>
                <a:lnTo>
                  <a:pt x="635224" y="2747"/>
                </a:lnTo>
                <a:lnTo>
                  <a:pt x="632706" y="2521"/>
                </a:lnTo>
                <a:lnTo>
                  <a:pt x="630162" y="2305"/>
                </a:lnTo>
                <a:lnTo>
                  <a:pt x="627593" y="2094"/>
                </a:lnTo>
                <a:lnTo>
                  <a:pt x="625023" y="1895"/>
                </a:lnTo>
                <a:lnTo>
                  <a:pt x="622403" y="1705"/>
                </a:lnTo>
                <a:lnTo>
                  <a:pt x="619783" y="1526"/>
                </a:lnTo>
                <a:lnTo>
                  <a:pt x="617137" y="1358"/>
                </a:lnTo>
                <a:lnTo>
                  <a:pt x="614466" y="1195"/>
                </a:lnTo>
                <a:lnTo>
                  <a:pt x="611795" y="1042"/>
                </a:lnTo>
                <a:lnTo>
                  <a:pt x="609099" y="905"/>
                </a:lnTo>
                <a:lnTo>
                  <a:pt x="606351" y="774"/>
                </a:lnTo>
                <a:lnTo>
                  <a:pt x="603630" y="647"/>
                </a:lnTo>
                <a:lnTo>
                  <a:pt x="600857" y="537"/>
                </a:lnTo>
                <a:lnTo>
                  <a:pt x="598084" y="437"/>
                </a:lnTo>
                <a:lnTo>
                  <a:pt x="595286" y="347"/>
                </a:lnTo>
                <a:lnTo>
                  <a:pt x="592488" y="263"/>
                </a:lnTo>
                <a:lnTo>
                  <a:pt x="589638" y="195"/>
                </a:lnTo>
                <a:lnTo>
                  <a:pt x="586815" y="137"/>
                </a:lnTo>
                <a:lnTo>
                  <a:pt x="583940" y="84"/>
                </a:lnTo>
                <a:lnTo>
                  <a:pt x="581091" y="48"/>
                </a:lnTo>
                <a:lnTo>
                  <a:pt x="578191" y="21"/>
                </a:lnTo>
                <a:lnTo>
                  <a:pt x="575291" y="5"/>
                </a:lnTo>
                <a:lnTo>
                  <a:pt x="572391" y="0"/>
                </a:lnTo>
                <a:close/>
              </a:path>
            </a:pathLst>
          </a:custGeom>
          <a:solidFill>
            <a:schemeClr val="accent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1" name="Google Shape;3601;p50"/>
          <p:cNvGrpSpPr/>
          <p:nvPr/>
        </p:nvGrpSpPr>
        <p:grpSpPr>
          <a:xfrm>
            <a:off x="8175328" y="1244172"/>
            <a:ext cx="593020" cy="186818"/>
            <a:chOff x="1489842" y="2250175"/>
            <a:chExt cx="4263261" cy="1343050"/>
          </a:xfrm>
        </p:grpSpPr>
        <p:sp>
          <p:nvSpPr>
            <p:cNvPr id="3602" name="Google Shape;3602;p50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0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4" name="Google Shape;3604;p50"/>
          <p:cNvGrpSpPr/>
          <p:nvPr/>
        </p:nvGrpSpPr>
        <p:grpSpPr>
          <a:xfrm>
            <a:off x="8492344" y="4654853"/>
            <a:ext cx="424831" cy="138140"/>
            <a:chOff x="2146525" y="3783550"/>
            <a:chExt cx="3025860" cy="983900"/>
          </a:xfrm>
        </p:grpSpPr>
        <p:sp>
          <p:nvSpPr>
            <p:cNvPr id="3605" name="Google Shape;3605;p50"/>
            <p:cNvSpPr/>
            <p:nvPr/>
          </p:nvSpPr>
          <p:spPr>
            <a:xfrm>
              <a:off x="2202044" y="3852625"/>
              <a:ext cx="2914717" cy="845775"/>
            </a:xfrm>
            <a:custGeom>
              <a:avLst/>
              <a:gdLst/>
              <a:ahLst/>
              <a:cxnLst/>
              <a:rect l="l" t="t" r="r" b="b"/>
              <a:pathLst>
                <a:path w="699812" h="33831" extrusionOk="0">
                  <a:moveTo>
                    <a:pt x="295977" y="0"/>
                  </a:moveTo>
                  <a:lnTo>
                    <a:pt x="293941" y="16"/>
                  </a:lnTo>
                  <a:lnTo>
                    <a:pt x="291906" y="32"/>
                  </a:lnTo>
                  <a:lnTo>
                    <a:pt x="289897" y="58"/>
                  </a:lnTo>
                  <a:lnTo>
                    <a:pt x="287887" y="95"/>
                  </a:lnTo>
                  <a:lnTo>
                    <a:pt x="285903" y="137"/>
                  </a:lnTo>
                  <a:lnTo>
                    <a:pt x="283919" y="184"/>
                  </a:lnTo>
                  <a:lnTo>
                    <a:pt x="281934" y="242"/>
                  </a:lnTo>
                  <a:lnTo>
                    <a:pt x="279976" y="306"/>
                  </a:lnTo>
                  <a:lnTo>
                    <a:pt x="278017" y="379"/>
                  </a:lnTo>
                  <a:lnTo>
                    <a:pt x="276084" y="458"/>
                  </a:lnTo>
                  <a:lnTo>
                    <a:pt x="274150" y="542"/>
                  </a:lnTo>
                  <a:lnTo>
                    <a:pt x="272242" y="632"/>
                  </a:lnTo>
                  <a:lnTo>
                    <a:pt x="270360" y="732"/>
                  </a:lnTo>
                  <a:lnTo>
                    <a:pt x="268452" y="837"/>
                  </a:lnTo>
                  <a:lnTo>
                    <a:pt x="266595" y="953"/>
                  </a:lnTo>
                  <a:lnTo>
                    <a:pt x="264738" y="1074"/>
                  </a:lnTo>
                  <a:lnTo>
                    <a:pt x="262881" y="1200"/>
                  </a:lnTo>
                  <a:lnTo>
                    <a:pt x="261075" y="1332"/>
                  </a:lnTo>
                  <a:lnTo>
                    <a:pt x="259243" y="1468"/>
                  </a:lnTo>
                  <a:lnTo>
                    <a:pt x="257463" y="1616"/>
                  </a:lnTo>
                  <a:lnTo>
                    <a:pt x="255682" y="1768"/>
                  </a:lnTo>
                  <a:lnTo>
                    <a:pt x="253901" y="1926"/>
                  </a:lnTo>
                  <a:lnTo>
                    <a:pt x="252146" y="2089"/>
                  </a:lnTo>
                  <a:lnTo>
                    <a:pt x="250416" y="2263"/>
                  </a:lnTo>
                  <a:lnTo>
                    <a:pt x="248712" y="2442"/>
                  </a:lnTo>
                  <a:lnTo>
                    <a:pt x="247008" y="2621"/>
                  </a:lnTo>
                  <a:lnTo>
                    <a:pt x="245329" y="2810"/>
                  </a:lnTo>
                  <a:lnTo>
                    <a:pt x="243675" y="3005"/>
                  </a:lnTo>
                  <a:lnTo>
                    <a:pt x="242022" y="3210"/>
                  </a:lnTo>
                  <a:lnTo>
                    <a:pt x="240394" y="3415"/>
                  </a:lnTo>
                  <a:lnTo>
                    <a:pt x="238791" y="3626"/>
                  </a:lnTo>
                  <a:lnTo>
                    <a:pt x="237188" y="3847"/>
                  </a:lnTo>
                  <a:lnTo>
                    <a:pt x="235637" y="4068"/>
                  </a:lnTo>
                  <a:lnTo>
                    <a:pt x="234085" y="4294"/>
                  </a:lnTo>
                  <a:lnTo>
                    <a:pt x="232558" y="4531"/>
                  </a:lnTo>
                  <a:lnTo>
                    <a:pt x="231058" y="4773"/>
                  </a:lnTo>
                  <a:lnTo>
                    <a:pt x="229557" y="5015"/>
                  </a:lnTo>
                  <a:lnTo>
                    <a:pt x="228107" y="5268"/>
                  </a:lnTo>
                  <a:lnTo>
                    <a:pt x="226657" y="5520"/>
                  </a:lnTo>
                  <a:lnTo>
                    <a:pt x="225232" y="5783"/>
                  </a:lnTo>
                  <a:lnTo>
                    <a:pt x="223833" y="6046"/>
                  </a:lnTo>
                  <a:lnTo>
                    <a:pt x="222459" y="6320"/>
                  </a:lnTo>
                  <a:lnTo>
                    <a:pt x="221111" y="6594"/>
                  </a:lnTo>
                  <a:lnTo>
                    <a:pt x="219763" y="6873"/>
                  </a:lnTo>
                  <a:lnTo>
                    <a:pt x="218466" y="7157"/>
                  </a:lnTo>
                  <a:lnTo>
                    <a:pt x="217168" y="7446"/>
                  </a:lnTo>
                  <a:lnTo>
                    <a:pt x="215922" y="7741"/>
                  </a:lnTo>
                  <a:lnTo>
                    <a:pt x="214675" y="8041"/>
                  </a:lnTo>
                  <a:lnTo>
                    <a:pt x="213480" y="8341"/>
                  </a:lnTo>
                  <a:lnTo>
                    <a:pt x="212284" y="8651"/>
                  </a:lnTo>
                  <a:lnTo>
                    <a:pt x="211139" y="8962"/>
                  </a:lnTo>
                  <a:lnTo>
                    <a:pt x="209995" y="9277"/>
                  </a:lnTo>
                  <a:lnTo>
                    <a:pt x="208875" y="9598"/>
                  </a:lnTo>
                  <a:lnTo>
                    <a:pt x="207807" y="9925"/>
                  </a:lnTo>
                  <a:lnTo>
                    <a:pt x="206738" y="10251"/>
                  </a:lnTo>
                  <a:lnTo>
                    <a:pt x="205721" y="10582"/>
                  </a:lnTo>
                  <a:lnTo>
                    <a:pt x="204729" y="10919"/>
                  </a:lnTo>
                  <a:lnTo>
                    <a:pt x="203737" y="11261"/>
                  </a:lnTo>
                  <a:lnTo>
                    <a:pt x="202796" y="11603"/>
                  </a:lnTo>
                  <a:lnTo>
                    <a:pt x="201880" y="11951"/>
                  </a:lnTo>
                  <a:lnTo>
                    <a:pt x="200989" y="12303"/>
                  </a:lnTo>
                  <a:lnTo>
                    <a:pt x="200150" y="12656"/>
                  </a:lnTo>
                  <a:lnTo>
                    <a:pt x="199310" y="13019"/>
                  </a:lnTo>
                  <a:lnTo>
                    <a:pt x="197708" y="12914"/>
                  </a:lnTo>
                  <a:lnTo>
                    <a:pt x="196080" y="12814"/>
                  </a:lnTo>
                  <a:lnTo>
                    <a:pt x="194477" y="12714"/>
                  </a:lnTo>
                  <a:lnTo>
                    <a:pt x="192824" y="12619"/>
                  </a:lnTo>
                  <a:lnTo>
                    <a:pt x="191196" y="12529"/>
                  </a:lnTo>
                  <a:lnTo>
                    <a:pt x="189542" y="12440"/>
                  </a:lnTo>
                  <a:lnTo>
                    <a:pt x="187889" y="12356"/>
                  </a:lnTo>
                  <a:lnTo>
                    <a:pt x="186210" y="12272"/>
                  </a:lnTo>
                  <a:lnTo>
                    <a:pt x="184531" y="12193"/>
                  </a:lnTo>
                  <a:lnTo>
                    <a:pt x="182852" y="12119"/>
                  </a:lnTo>
                  <a:lnTo>
                    <a:pt x="181147" y="12045"/>
                  </a:lnTo>
                  <a:lnTo>
                    <a:pt x="179443" y="11977"/>
                  </a:lnTo>
                  <a:lnTo>
                    <a:pt x="177739" y="11908"/>
                  </a:lnTo>
                  <a:lnTo>
                    <a:pt x="176034" y="11845"/>
                  </a:lnTo>
                  <a:lnTo>
                    <a:pt x="174304" y="11782"/>
                  </a:lnTo>
                  <a:lnTo>
                    <a:pt x="172575" y="11730"/>
                  </a:lnTo>
                  <a:lnTo>
                    <a:pt x="170819" y="11672"/>
                  </a:lnTo>
                  <a:lnTo>
                    <a:pt x="169064" y="11624"/>
                  </a:lnTo>
                  <a:lnTo>
                    <a:pt x="167309" y="11577"/>
                  </a:lnTo>
                  <a:lnTo>
                    <a:pt x="165554" y="11530"/>
                  </a:lnTo>
                  <a:lnTo>
                    <a:pt x="163773" y="11493"/>
                  </a:lnTo>
                  <a:lnTo>
                    <a:pt x="161992" y="11456"/>
                  </a:lnTo>
                  <a:lnTo>
                    <a:pt x="160212" y="11419"/>
                  </a:lnTo>
                  <a:lnTo>
                    <a:pt x="158431" y="11393"/>
                  </a:lnTo>
                  <a:lnTo>
                    <a:pt x="156625" y="11366"/>
                  </a:lnTo>
                  <a:lnTo>
                    <a:pt x="154819" y="11340"/>
                  </a:lnTo>
                  <a:lnTo>
                    <a:pt x="153012" y="11319"/>
                  </a:lnTo>
                  <a:lnTo>
                    <a:pt x="151206" y="11303"/>
                  </a:lnTo>
                  <a:lnTo>
                    <a:pt x="149375" y="11293"/>
                  </a:lnTo>
                  <a:lnTo>
                    <a:pt x="147543" y="11282"/>
                  </a:lnTo>
                  <a:lnTo>
                    <a:pt x="145712" y="11277"/>
                  </a:lnTo>
                  <a:lnTo>
                    <a:pt x="142023" y="11277"/>
                  </a:lnTo>
                  <a:lnTo>
                    <a:pt x="140166" y="11282"/>
                  </a:lnTo>
                  <a:lnTo>
                    <a:pt x="138309" y="11293"/>
                  </a:lnTo>
                  <a:lnTo>
                    <a:pt x="136477" y="11303"/>
                  </a:lnTo>
                  <a:lnTo>
                    <a:pt x="134646" y="11324"/>
                  </a:lnTo>
                  <a:lnTo>
                    <a:pt x="132814" y="11340"/>
                  </a:lnTo>
                  <a:lnTo>
                    <a:pt x="130983" y="11366"/>
                  </a:lnTo>
                  <a:lnTo>
                    <a:pt x="129177" y="11393"/>
                  </a:lnTo>
                  <a:lnTo>
                    <a:pt x="127345" y="11424"/>
                  </a:lnTo>
                  <a:lnTo>
                    <a:pt x="125539" y="11456"/>
                  </a:lnTo>
                  <a:lnTo>
                    <a:pt x="123758" y="11493"/>
                  </a:lnTo>
                  <a:lnTo>
                    <a:pt x="121978" y="11535"/>
                  </a:lnTo>
                  <a:lnTo>
                    <a:pt x="120171" y="11582"/>
                  </a:lnTo>
                  <a:lnTo>
                    <a:pt x="118416" y="11630"/>
                  </a:lnTo>
                  <a:lnTo>
                    <a:pt x="116636" y="11682"/>
                  </a:lnTo>
                  <a:lnTo>
                    <a:pt x="114880" y="11735"/>
                  </a:lnTo>
                  <a:lnTo>
                    <a:pt x="113125" y="11793"/>
                  </a:lnTo>
                  <a:lnTo>
                    <a:pt x="111395" y="11856"/>
                  </a:lnTo>
                  <a:lnTo>
                    <a:pt x="109640" y="11919"/>
                  </a:lnTo>
                  <a:lnTo>
                    <a:pt x="107910" y="11987"/>
                  </a:lnTo>
                  <a:lnTo>
                    <a:pt x="106206" y="12056"/>
                  </a:lnTo>
                  <a:lnTo>
                    <a:pt x="104476" y="12129"/>
                  </a:lnTo>
                  <a:lnTo>
                    <a:pt x="102797" y="12208"/>
                  </a:lnTo>
                  <a:lnTo>
                    <a:pt x="101093" y="12293"/>
                  </a:lnTo>
                  <a:lnTo>
                    <a:pt x="99414" y="12372"/>
                  </a:lnTo>
                  <a:lnTo>
                    <a:pt x="97735" y="12461"/>
                  </a:lnTo>
                  <a:lnTo>
                    <a:pt x="96056" y="12550"/>
                  </a:lnTo>
                  <a:lnTo>
                    <a:pt x="94402" y="12645"/>
                  </a:lnTo>
                  <a:lnTo>
                    <a:pt x="92749" y="12740"/>
                  </a:lnTo>
                  <a:lnTo>
                    <a:pt x="91121" y="12840"/>
                  </a:lnTo>
                  <a:lnTo>
                    <a:pt x="89493" y="12945"/>
                  </a:lnTo>
                  <a:lnTo>
                    <a:pt x="87865" y="13050"/>
                  </a:lnTo>
                  <a:lnTo>
                    <a:pt x="86262" y="13156"/>
                  </a:lnTo>
                  <a:lnTo>
                    <a:pt x="84659" y="13266"/>
                  </a:lnTo>
                  <a:lnTo>
                    <a:pt x="83082" y="13382"/>
                  </a:lnTo>
                  <a:lnTo>
                    <a:pt x="81505" y="13503"/>
                  </a:lnTo>
                  <a:lnTo>
                    <a:pt x="79928" y="13619"/>
                  </a:lnTo>
                  <a:lnTo>
                    <a:pt x="78376" y="13745"/>
                  </a:lnTo>
                  <a:lnTo>
                    <a:pt x="76824" y="13871"/>
                  </a:lnTo>
                  <a:lnTo>
                    <a:pt x="75298" y="13998"/>
                  </a:lnTo>
                  <a:lnTo>
                    <a:pt x="73772" y="14129"/>
                  </a:lnTo>
                  <a:lnTo>
                    <a:pt x="72271" y="14266"/>
                  </a:lnTo>
                  <a:lnTo>
                    <a:pt x="70770" y="14403"/>
                  </a:lnTo>
                  <a:lnTo>
                    <a:pt x="69269" y="14540"/>
                  </a:lnTo>
                  <a:lnTo>
                    <a:pt x="67794" y="14687"/>
                  </a:lnTo>
                  <a:lnTo>
                    <a:pt x="66318" y="14829"/>
                  </a:lnTo>
                  <a:lnTo>
                    <a:pt x="64868" y="14976"/>
                  </a:lnTo>
                  <a:lnTo>
                    <a:pt x="63444" y="15129"/>
                  </a:lnTo>
                  <a:lnTo>
                    <a:pt x="62019" y="15281"/>
                  </a:lnTo>
                  <a:lnTo>
                    <a:pt x="60595" y="15439"/>
                  </a:lnTo>
                  <a:lnTo>
                    <a:pt x="59196" y="15597"/>
                  </a:lnTo>
                  <a:lnTo>
                    <a:pt x="57796" y="15755"/>
                  </a:lnTo>
                  <a:lnTo>
                    <a:pt x="56423" y="15923"/>
                  </a:lnTo>
                  <a:lnTo>
                    <a:pt x="55049" y="16087"/>
                  </a:lnTo>
                  <a:lnTo>
                    <a:pt x="53701" y="16255"/>
                  </a:lnTo>
                  <a:lnTo>
                    <a:pt x="52353" y="16429"/>
                  </a:lnTo>
                  <a:lnTo>
                    <a:pt x="51030" y="16602"/>
                  </a:lnTo>
                  <a:lnTo>
                    <a:pt x="49732" y="16776"/>
                  </a:lnTo>
                  <a:lnTo>
                    <a:pt x="48435" y="16955"/>
                  </a:lnTo>
                  <a:lnTo>
                    <a:pt x="47138" y="17134"/>
                  </a:lnTo>
                  <a:lnTo>
                    <a:pt x="45866" y="17318"/>
                  </a:lnTo>
                  <a:lnTo>
                    <a:pt x="44619" y="17502"/>
                  </a:lnTo>
                  <a:lnTo>
                    <a:pt x="43373" y="17692"/>
                  </a:lnTo>
                  <a:lnTo>
                    <a:pt x="42152" y="17881"/>
                  </a:lnTo>
                  <a:lnTo>
                    <a:pt x="40931" y="18076"/>
                  </a:lnTo>
                  <a:lnTo>
                    <a:pt x="39735" y="18270"/>
                  </a:lnTo>
                  <a:lnTo>
                    <a:pt x="38540" y="18465"/>
                  </a:lnTo>
                  <a:lnTo>
                    <a:pt x="37369" y="18665"/>
                  </a:lnTo>
                  <a:lnTo>
                    <a:pt x="36225" y="18865"/>
                  </a:lnTo>
                  <a:lnTo>
                    <a:pt x="35080" y="19070"/>
                  </a:lnTo>
                  <a:lnTo>
                    <a:pt x="33961" y="19275"/>
                  </a:lnTo>
                  <a:lnTo>
                    <a:pt x="32867" y="19486"/>
                  </a:lnTo>
                  <a:lnTo>
                    <a:pt x="31773" y="19696"/>
                  </a:lnTo>
                  <a:lnTo>
                    <a:pt x="30679" y="19907"/>
                  </a:lnTo>
                  <a:lnTo>
                    <a:pt x="29636" y="20123"/>
                  </a:lnTo>
                  <a:lnTo>
                    <a:pt x="28593" y="20338"/>
                  </a:lnTo>
                  <a:lnTo>
                    <a:pt x="27550" y="20554"/>
                  </a:lnTo>
                  <a:lnTo>
                    <a:pt x="26558" y="20775"/>
                  </a:lnTo>
                  <a:lnTo>
                    <a:pt x="25566" y="20996"/>
                  </a:lnTo>
                  <a:lnTo>
                    <a:pt x="24574" y="21222"/>
                  </a:lnTo>
                  <a:lnTo>
                    <a:pt x="23607" y="21449"/>
                  </a:lnTo>
                  <a:lnTo>
                    <a:pt x="22666" y="21675"/>
                  </a:lnTo>
                  <a:lnTo>
                    <a:pt x="21750" y="21906"/>
                  </a:lnTo>
                  <a:lnTo>
                    <a:pt x="20834" y="22138"/>
                  </a:lnTo>
                  <a:lnTo>
                    <a:pt x="19944" y="22370"/>
                  </a:lnTo>
                  <a:lnTo>
                    <a:pt x="19079" y="22606"/>
                  </a:lnTo>
                  <a:lnTo>
                    <a:pt x="18214" y="22843"/>
                  </a:lnTo>
                  <a:lnTo>
                    <a:pt x="17375" y="23080"/>
                  </a:lnTo>
                  <a:lnTo>
                    <a:pt x="16561" y="23322"/>
                  </a:lnTo>
                  <a:lnTo>
                    <a:pt x="15747" y="23564"/>
                  </a:lnTo>
                  <a:lnTo>
                    <a:pt x="14958" y="23806"/>
                  </a:lnTo>
                  <a:lnTo>
                    <a:pt x="14195" y="24053"/>
                  </a:lnTo>
                  <a:lnTo>
                    <a:pt x="13432" y="24301"/>
                  </a:lnTo>
                  <a:lnTo>
                    <a:pt x="12719" y="24548"/>
                  </a:lnTo>
                  <a:lnTo>
                    <a:pt x="12007" y="24801"/>
                  </a:lnTo>
                  <a:lnTo>
                    <a:pt x="11320" y="25053"/>
                  </a:lnTo>
                  <a:lnTo>
                    <a:pt x="10634" y="25306"/>
                  </a:lnTo>
                  <a:lnTo>
                    <a:pt x="9998" y="25564"/>
                  </a:lnTo>
                  <a:lnTo>
                    <a:pt x="9362" y="25816"/>
                  </a:lnTo>
                  <a:lnTo>
                    <a:pt x="8726" y="26079"/>
                  </a:lnTo>
                  <a:lnTo>
                    <a:pt x="8141" y="26337"/>
                  </a:lnTo>
                  <a:lnTo>
                    <a:pt x="7555" y="26600"/>
                  </a:lnTo>
                  <a:lnTo>
                    <a:pt x="7021" y="26863"/>
                  </a:lnTo>
                  <a:lnTo>
                    <a:pt x="6462" y="27126"/>
                  </a:lnTo>
                  <a:lnTo>
                    <a:pt x="5953" y="27390"/>
                  </a:lnTo>
                  <a:lnTo>
                    <a:pt x="5470" y="27658"/>
                  </a:lnTo>
                  <a:lnTo>
                    <a:pt x="4986" y="27926"/>
                  </a:lnTo>
                  <a:lnTo>
                    <a:pt x="4528" y="28195"/>
                  </a:lnTo>
                  <a:lnTo>
                    <a:pt x="4096" y="28468"/>
                  </a:lnTo>
                  <a:lnTo>
                    <a:pt x="3689" y="28737"/>
                  </a:lnTo>
                  <a:lnTo>
                    <a:pt x="3307" y="29010"/>
                  </a:lnTo>
                  <a:lnTo>
                    <a:pt x="2926" y="29289"/>
                  </a:lnTo>
                  <a:lnTo>
                    <a:pt x="2570" y="29563"/>
                  </a:lnTo>
                  <a:lnTo>
                    <a:pt x="2264" y="29842"/>
                  </a:lnTo>
                  <a:lnTo>
                    <a:pt x="1959" y="30115"/>
                  </a:lnTo>
                  <a:lnTo>
                    <a:pt x="1654" y="30400"/>
                  </a:lnTo>
                  <a:lnTo>
                    <a:pt x="1399" y="30678"/>
                  </a:lnTo>
                  <a:lnTo>
                    <a:pt x="1170" y="30957"/>
                  </a:lnTo>
                  <a:lnTo>
                    <a:pt x="941" y="31241"/>
                  </a:lnTo>
                  <a:lnTo>
                    <a:pt x="738" y="31526"/>
                  </a:lnTo>
                  <a:lnTo>
                    <a:pt x="585" y="31810"/>
                  </a:lnTo>
                  <a:lnTo>
                    <a:pt x="433" y="32099"/>
                  </a:lnTo>
                  <a:lnTo>
                    <a:pt x="306" y="32383"/>
                  </a:lnTo>
                  <a:lnTo>
                    <a:pt x="204" y="32673"/>
                  </a:lnTo>
                  <a:lnTo>
                    <a:pt x="102" y="32962"/>
                  </a:lnTo>
                  <a:lnTo>
                    <a:pt x="51" y="33252"/>
                  </a:lnTo>
                  <a:lnTo>
                    <a:pt x="26" y="33541"/>
                  </a:lnTo>
                  <a:lnTo>
                    <a:pt x="0" y="33830"/>
                  </a:lnTo>
                  <a:lnTo>
                    <a:pt x="699812" y="33830"/>
                  </a:lnTo>
                  <a:lnTo>
                    <a:pt x="698921" y="33520"/>
                  </a:lnTo>
                  <a:lnTo>
                    <a:pt x="698006" y="33209"/>
                  </a:lnTo>
                  <a:lnTo>
                    <a:pt x="697064" y="32899"/>
                  </a:lnTo>
                  <a:lnTo>
                    <a:pt x="696098" y="32594"/>
                  </a:lnTo>
                  <a:lnTo>
                    <a:pt x="695106" y="32294"/>
                  </a:lnTo>
                  <a:lnTo>
                    <a:pt x="694088" y="31999"/>
                  </a:lnTo>
                  <a:lnTo>
                    <a:pt x="693045" y="31705"/>
                  </a:lnTo>
                  <a:lnTo>
                    <a:pt x="692002" y="31415"/>
                  </a:lnTo>
                  <a:lnTo>
                    <a:pt x="690908" y="31126"/>
                  </a:lnTo>
                  <a:lnTo>
                    <a:pt x="689814" y="30847"/>
                  </a:lnTo>
                  <a:lnTo>
                    <a:pt x="688695" y="30568"/>
                  </a:lnTo>
                  <a:lnTo>
                    <a:pt x="687550" y="30289"/>
                  </a:lnTo>
                  <a:lnTo>
                    <a:pt x="686406" y="30021"/>
                  </a:lnTo>
                  <a:lnTo>
                    <a:pt x="685210" y="29752"/>
                  </a:lnTo>
                  <a:lnTo>
                    <a:pt x="684014" y="29489"/>
                  </a:lnTo>
                  <a:lnTo>
                    <a:pt x="682793" y="29231"/>
                  </a:lnTo>
                  <a:lnTo>
                    <a:pt x="681547" y="28973"/>
                  </a:lnTo>
                  <a:lnTo>
                    <a:pt x="680275" y="28721"/>
                  </a:lnTo>
                  <a:lnTo>
                    <a:pt x="679003" y="28474"/>
                  </a:lnTo>
                  <a:lnTo>
                    <a:pt x="677706" y="28232"/>
                  </a:lnTo>
                  <a:lnTo>
                    <a:pt x="676383" y="27995"/>
                  </a:lnTo>
                  <a:lnTo>
                    <a:pt x="675035" y="27758"/>
                  </a:lnTo>
                  <a:lnTo>
                    <a:pt x="673686" y="27532"/>
                  </a:lnTo>
                  <a:lnTo>
                    <a:pt x="672313" y="27305"/>
                  </a:lnTo>
                  <a:lnTo>
                    <a:pt x="670914" y="27084"/>
                  </a:lnTo>
                  <a:lnTo>
                    <a:pt x="669515" y="26869"/>
                  </a:lnTo>
                  <a:lnTo>
                    <a:pt x="668090" y="26658"/>
                  </a:lnTo>
                  <a:lnTo>
                    <a:pt x="666640" y="26448"/>
                  </a:lnTo>
                  <a:lnTo>
                    <a:pt x="665190" y="26248"/>
                  </a:lnTo>
                  <a:lnTo>
                    <a:pt x="663715" y="26048"/>
                  </a:lnTo>
                  <a:lnTo>
                    <a:pt x="662214" y="25858"/>
                  </a:lnTo>
                  <a:lnTo>
                    <a:pt x="660687" y="25669"/>
                  </a:lnTo>
                  <a:lnTo>
                    <a:pt x="659187" y="25485"/>
                  </a:lnTo>
                  <a:lnTo>
                    <a:pt x="657635" y="25306"/>
                  </a:lnTo>
                  <a:lnTo>
                    <a:pt x="656083" y="25132"/>
                  </a:lnTo>
                  <a:lnTo>
                    <a:pt x="654506" y="24969"/>
                  </a:lnTo>
                  <a:lnTo>
                    <a:pt x="652929" y="24806"/>
                  </a:lnTo>
                  <a:lnTo>
                    <a:pt x="651326" y="24648"/>
                  </a:lnTo>
                  <a:lnTo>
                    <a:pt x="649698" y="24495"/>
                  </a:lnTo>
                  <a:lnTo>
                    <a:pt x="648070" y="24348"/>
                  </a:lnTo>
                  <a:lnTo>
                    <a:pt x="646442" y="24206"/>
                  </a:lnTo>
                  <a:lnTo>
                    <a:pt x="644788" y="24069"/>
                  </a:lnTo>
                  <a:lnTo>
                    <a:pt x="643109" y="23938"/>
                  </a:lnTo>
                  <a:lnTo>
                    <a:pt x="641431" y="23817"/>
                  </a:lnTo>
                  <a:lnTo>
                    <a:pt x="639752" y="23696"/>
                  </a:lnTo>
                  <a:lnTo>
                    <a:pt x="638022" y="23580"/>
                  </a:lnTo>
                  <a:lnTo>
                    <a:pt x="636317" y="23475"/>
                  </a:lnTo>
                  <a:lnTo>
                    <a:pt x="634588" y="23369"/>
                  </a:lnTo>
                  <a:lnTo>
                    <a:pt x="632832" y="23275"/>
                  </a:lnTo>
                  <a:lnTo>
                    <a:pt x="631077" y="23185"/>
                  </a:lnTo>
                  <a:lnTo>
                    <a:pt x="629322" y="23096"/>
                  </a:lnTo>
                  <a:lnTo>
                    <a:pt x="627541" y="23017"/>
                  </a:lnTo>
                  <a:lnTo>
                    <a:pt x="625760" y="22943"/>
                  </a:lnTo>
                  <a:lnTo>
                    <a:pt x="623954" y="22880"/>
                  </a:lnTo>
                  <a:lnTo>
                    <a:pt x="622148" y="22817"/>
                  </a:lnTo>
                  <a:lnTo>
                    <a:pt x="620342" y="22764"/>
                  </a:lnTo>
                  <a:lnTo>
                    <a:pt x="618511" y="22717"/>
                  </a:lnTo>
                  <a:lnTo>
                    <a:pt x="616679" y="22675"/>
                  </a:lnTo>
                  <a:lnTo>
                    <a:pt x="614822" y="22638"/>
                  </a:lnTo>
                  <a:lnTo>
                    <a:pt x="612990" y="22606"/>
                  </a:lnTo>
                  <a:lnTo>
                    <a:pt x="611108" y="22585"/>
                  </a:lnTo>
                  <a:lnTo>
                    <a:pt x="609251" y="22569"/>
                  </a:lnTo>
                  <a:lnTo>
                    <a:pt x="607368" y="22559"/>
                  </a:lnTo>
                  <a:lnTo>
                    <a:pt x="605486" y="22554"/>
                  </a:lnTo>
                  <a:lnTo>
                    <a:pt x="603095" y="22559"/>
                  </a:lnTo>
                  <a:lnTo>
                    <a:pt x="600754" y="22575"/>
                  </a:lnTo>
                  <a:lnTo>
                    <a:pt x="598389" y="22601"/>
                  </a:lnTo>
                  <a:lnTo>
                    <a:pt x="596048" y="22638"/>
                  </a:lnTo>
                  <a:lnTo>
                    <a:pt x="593733" y="22685"/>
                  </a:lnTo>
                  <a:lnTo>
                    <a:pt x="591419" y="22743"/>
                  </a:lnTo>
                  <a:lnTo>
                    <a:pt x="589129" y="22806"/>
                  </a:lnTo>
                  <a:lnTo>
                    <a:pt x="586865" y="22885"/>
                  </a:lnTo>
                  <a:lnTo>
                    <a:pt x="584601" y="22969"/>
                  </a:lnTo>
                  <a:lnTo>
                    <a:pt x="582362" y="23069"/>
                  </a:lnTo>
                  <a:lnTo>
                    <a:pt x="580124" y="23175"/>
                  </a:lnTo>
                  <a:lnTo>
                    <a:pt x="577911" y="23285"/>
                  </a:lnTo>
                  <a:lnTo>
                    <a:pt x="575723" y="23411"/>
                  </a:lnTo>
                  <a:lnTo>
                    <a:pt x="573561" y="23543"/>
                  </a:lnTo>
                  <a:lnTo>
                    <a:pt x="571399" y="23685"/>
                  </a:lnTo>
                  <a:lnTo>
                    <a:pt x="569262" y="23838"/>
                  </a:lnTo>
                  <a:lnTo>
                    <a:pt x="567150" y="23996"/>
                  </a:lnTo>
                  <a:lnTo>
                    <a:pt x="565064" y="24169"/>
                  </a:lnTo>
                  <a:lnTo>
                    <a:pt x="563004" y="24343"/>
                  </a:lnTo>
                  <a:lnTo>
                    <a:pt x="560943" y="24532"/>
                  </a:lnTo>
                  <a:lnTo>
                    <a:pt x="558908" y="24722"/>
                  </a:lnTo>
                  <a:lnTo>
                    <a:pt x="556924" y="24927"/>
                  </a:lnTo>
                  <a:lnTo>
                    <a:pt x="554940" y="25137"/>
                  </a:lnTo>
                  <a:lnTo>
                    <a:pt x="552981" y="25353"/>
                  </a:lnTo>
                  <a:lnTo>
                    <a:pt x="551048" y="25585"/>
                  </a:lnTo>
                  <a:lnTo>
                    <a:pt x="549140" y="25816"/>
                  </a:lnTo>
                  <a:lnTo>
                    <a:pt x="547257" y="26058"/>
                  </a:lnTo>
                  <a:lnTo>
                    <a:pt x="545400" y="26311"/>
                  </a:lnTo>
                  <a:lnTo>
                    <a:pt x="543543" y="26563"/>
                  </a:lnTo>
                  <a:lnTo>
                    <a:pt x="541737" y="26832"/>
                  </a:lnTo>
                  <a:lnTo>
                    <a:pt x="539982" y="27100"/>
                  </a:lnTo>
                  <a:lnTo>
                    <a:pt x="538227" y="27379"/>
                  </a:lnTo>
                  <a:lnTo>
                    <a:pt x="537362" y="27032"/>
                  </a:lnTo>
                  <a:lnTo>
                    <a:pt x="536497" y="26684"/>
                  </a:lnTo>
                  <a:lnTo>
                    <a:pt x="535607" y="26342"/>
                  </a:lnTo>
                  <a:lnTo>
                    <a:pt x="534665" y="26006"/>
                  </a:lnTo>
                  <a:lnTo>
                    <a:pt x="533724" y="25669"/>
                  </a:lnTo>
                  <a:lnTo>
                    <a:pt x="532732" y="25337"/>
                  </a:lnTo>
                  <a:lnTo>
                    <a:pt x="531715" y="25011"/>
                  </a:lnTo>
                  <a:lnTo>
                    <a:pt x="530697" y="24685"/>
                  </a:lnTo>
                  <a:lnTo>
                    <a:pt x="529629" y="24364"/>
                  </a:lnTo>
                  <a:lnTo>
                    <a:pt x="528535" y="24048"/>
                  </a:lnTo>
                  <a:lnTo>
                    <a:pt x="527415" y="23738"/>
                  </a:lnTo>
                  <a:lnTo>
                    <a:pt x="526296" y="23432"/>
                  </a:lnTo>
                  <a:lnTo>
                    <a:pt x="525126" y="23127"/>
                  </a:lnTo>
                  <a:lnTo>
                    <a:pt x="523930" y="22827"/>
                  </a:lnTo>
                  <a:lnTo>
                    <a:pt x="522735" y="22533"/>
                  </a:lnTo>
                  <a:lnTo>
                    <a:pt x="521488" y="22243"/>
                  </a:lnTo>
                  <a:lnTo>
                    <a:pt x="520242" y="21954"/>
                  </a:lnTo>
                  <a:lnTo>
                    <a:pt x="518970" y="21675"/>
                  </a:lnTo>
                  <a:lnTo>
                    <a:pt x="517647" y="21396"/>
                  </a:lnTo>
                  <a:lnTo>
                    <a:pt x="516324" y="21122"/>
                  </a:lnTo>
                  <a:lnTo>
                    <a:pt x="514976" y="20854"/>
                  </a:lnTo>
                  <a:lnTo>
                    <a:pt x="513602" y="20596"/>
                  </a:lnTo>
                  <a:lnTo>
                    <a:pt x="512229" y="20333"/>
                  </a:lnTo>
                  <a:lnTo>
                    <a:pt x="510804" y="20081"/>
                  </a:lnTo>
                  <a:lnTo>
                    <a:pt x="509380" y="19833"/>
                  </a:lnTo>
                  <a:lnTo>
                    <a:pt x="507904" y="19591"/>
                  </a:lnTo>
                  <a:lnTo>
                    <a:pt x="506429" y="19354"/>
                  </a:lnTo>
                  <a:lnTo>
                    <a:pt x="504953" y="19118"/>
                  </a:lnTo>
                  <a:lnTo>
                    <a:pt x="503427" y="18891"/>
                  </a:lnTo>
                  <a:lnTo>
                    <a:pt x="501901" y="18670"/>
                  </a:lnTo>
                  <a:lnTo>
                    <a:pt x="500349" y="18449"/>
                  </a:lnTo>
                  <a:lnTo>
                    <a:pt x="498772" y="18239"/>
                  </a:lnTo>
                  <a:lnTo>
                    <a:pt x="497169" y="18034"/>
                  </a:lnTo>
                  <a:lnTo>
                    <a:pt x="495567" y="17834"/>
                  </a:lnTo>
                  <a:lnTo>
                    <a:pt x="493938" y="17639"/>
                  </a:lnTo>
                  <a:lnTo>
                    <a:pt x="492285" y="17449"/>
                  </a:lnTo>
                  <a:lnTo>
                    <a:pt x="490631" y="17265"/>
                  </a:lnTo>
                  <a:lnTo>
                    <a:pt x="488953" y="17086"/>
                  </a:lnTo>
                  <a:lnTo>
                    <a:pt x="487248" y="16913"/>
                  </a:lnTo>
                  <a:lnTo>
                    <a:pt x="485544" y="16750"/>
                  </a:lnTo>
                  <a:lnTo>
                    <a:pt x="483814" y="16592"/>
                  </a:lnTo>
                  <a:lnTo>
                    <a:pt x="482084" y="16434"/>
                  </a:lnTo>
                  <a:lnTo>
                    <a:pt x="480303" y="16287"/>
                  </a:lnTo>
                  <a:lnTo>
                    <a:pt x="478548" y="16144"/>
                  </a:lnTo>
                  <a:lnTo>
                    <a:pt x="476742" y="16013"/>
                  </a:lnTo>
                  <a:lnTo>
                    <a:pt x="474936" y="15881"/>
                  </a:lnTo>
                  <a:lnTo>
                    <a:pt x="473130" y="15760"/>
                  </a:lnTo>
                  <a:lnTo>
                    <a:pt x="471298" y="15645"/>
                  </a:lnTo>
                  <a:lnTo>
                    <a:pt x="469441" y="15534"/>
                  </a:lnTo>
                  <a:lnTo>
                    <a:pt x="467584" y="15429"/>
                  </a:lnTo>
                  <a:lnTo>
                    <a:pt x="465727" y="15334"/>
                  </a:lnTo>
                  <a:lnTo>
                    <a:pt x="463845" y="15245"/>
                  </a:lnTo>
                  <a:lnTo>
                    <a:pt x="461937" y="15160"/>
                  </a:lnTo>
                  <a:lnTo>
                    <a:pt x="460029" y="15087"/>
                  </a:lnTo>
                  <a:lnTo>
                    <a:pt x="458096" y="15018"/>
                  </a:lnTo>
                  <a:lnTo>
                    <a:pt x="456162" y="14955"/>
                  </a:lnTo>
                  <a:lnTo>
                    <a:pt x="454229" y="14897"/>
                  </a:lnTo>
                  <a:lnTo>
                    <a:pt x="452270" y="14850"/>
                  </a:lnTo>
                  <a:lnTo>
                    <a:pt x="450312" y="14813"/>
                  </a:lnTo>
                  <a:lnTo>
                    <a:pt x="448327" y="14776"/>
                  </a:lnTo>
                  <a:lnTo>
                    <a:pt x="446343" y="14750"/>
                  </a:lnTo>
                  <a:lnTo>
                    <a:pt x="444359" y="14734"/>
                  </a:lnTo>
                  <a:lnTo>
                    <a:pt x="442349" y="14724"/>
                  </a:lnTo>
                  <a:lnTo>
                    <a:pt x="440340" y="14718"/>
                  </a:lnTo>
                  <a:lnTo>
                    <a:pt x="437847" y="14724"/>
                  </a:lnTo>
                  <a:lnTo>
                    <a:pt x="435379" y="14739"/>
                  </a:lnTo>
                  <a:lnTo>
                    <a:pt x="432912" y="14771"/>
                  </a:lnTo>
                  <a:lnTo>
                    <a:pt x="430470" y="14813"/>
                  </a:lnTo>
                  <a:lnTo>
                    <a:pt x="428027" y="14866"/>
                  </a:lnTo>
                  <a:lnTo>
                    <a:pt x="425636" y="14929"/>
                  </a:lnTo>
                  <a:lnTo>
                    <a:pt x="423245" y="15003"/>
                  </a:lnTo>
                  <a:lnTo>
                    <a:pt x="420854" y="15092"/>
                  </a:lnTo>
                  <a:lnTo>
                    <a:pt x="418488" y="15187"/>
                  </a:lnTo>
                  <a:lnTo>
                    <a:pt x="416148" y="15292"/>
                  </a:lnTo>
                  <a:lnTo>
                    <a:pt x="413833" y="15408"/>
                  </a:lnTo>
                  <a:lnTo>
                    <a:pt x="411543" y="15539"/>
                  </a:lnTo>
                  <a:lnTo>
                    <a:pt x="409254" y="15671"/>
                  </a:lnTo>
                  <a:lnTo>
                    <a:pt x="406990" y="15818"/>
                  </a:lnTo>
                  <a:lnTo>
                    <a:pt x="404751" y="15976"/>
                  </a:lnTo>
                  <a:lnTo>
                    <a:pt x="402513" y="16139"/>
                  </a:lnTo>
                  <a:lnTo>
                    <a:pt x="401877" y="15702"/>
                  </a:lnTo>
                  <a:lnTo>
                    <a:pt x="401190" y="15271"/>
                  </a:lnTo>
                  <a:lnTo>
                    <a:pt x="400452" y="14845"/>
                  </a:lnTo>
                  <a:lnTo>
                    <a:pt x="399689" y="14424"/>
                  </a:lnTo>
                  <a:lnTo>
                    <a:pt x="398875" y="14003"/>
                  </a:lnTo>
                  <a:lnTo>
                    <a:pt x="398036" y="13587"/>
                  </a:lnTo>
                  <a:lnTo>
                    <a:pt x="397145" y="13177"/>
                  </a:lnTo>
                  <a:lnTo>
                    <a:pt x="396229" y="12766"/>
                  </a:lnTo>
                  <a:lnTo>
                    <a:pt x="395263" y="12366"/>
                  </a:lnTo>
                  <a:lnTo>
                    <a:pt x="394245" y="11966"/>
                  </a:lnTo>
                  <a:lnTo>
                    <a:pt x="393228" y="11577"/>
                  </a:lnTo>
                  <a:lnTo>
                    <a:pt x="392159" y="11188"/>
                  </a:lnTo>
                  <a:lnTo>
                    <a:pt x="391040" y="10803"/>
                  </a:lnTo>
                  <a:lnTo>
                    <a:pt x="389895" y="10425"/>
                  </a:lnTo>
                  <a:lnTo>
                    <a:pt x="388725" y="10051"/>
                  </a:lnTo>
                  <a:lnTo>
                    <a:pt x="387504" y="9683"/>
                  </a:lnTo>
                  <a:lnTo>
                    <a:pt x="386258" y="9320"/>
                  </a:lnTo>
                  <a:lnTo>
                    <a:pt x="384986" y="8962"/>
                  </a:lnTo>
                  <a:lnTo>
                    <a:pt x="383663" y="8609"/>
                  </a:lnTo>
                  <a:lnTo>
                    <a:pt x="382315" y="8262"/>
                  </a:lnTo>
                  <a:lnTo>
                    <a:pt x="380941" y="7920"/>
                  </a:lnTo>
                  <a:lnTo>
                    <a:pt x="379516" y="7588"/>
                  </a:lnTo>
                  <a:lnTo>
                    <a:pt x="378092" y="7257"/>
                  </a:lnTo>
                  <a:lnTo>
                    <a:pt x="376616" y="6931"/>
                  </a:lnTo>
                  <a:lnTo>
                    <a:pt x="375115" y="6615"/>
                  </a:lnTo>
                  <a:lnTo>
                    <a:pt x="373589" y="6304"/>
                  </a:lnTo>
                  <a:lnTo>
                    <a:pt x="372012" y="5999"/>
                  </a:lnTo>
                  <a:lnTo>
                    <a:pt x="370435" y="5699"/>
                  </a:lnTo>
                  <a:lnTo>
                    <a:pt x="368807" y="5410"/>
                  </a:lnTo>
                  <a:lnTo>
                    <a:pt x="367179" y="5120"/>
                  </a:lnTo>
                  <a:lnTo>
                    <a:pt x="365500" y="4841"/>
                  </a:lnTo>
                  <a:lnTo>
                    <a:pt x="363795" y="4573"/>
                  </a:lnTo>
                  <a:lnTo>
                    <a:pt x="362066" y="4305"/>
                  </a:lnTo>
                  <a:lnTo>
                    <a:pt x="360310" y="4047"/>
                  </a:lnTo>
                  <a:lnTo>
                    <a:pt x="358530" y="3794"/>
                  </a:lnTo>
                  <a:lnTo>
                    <a:pt x="356723" y="3552"/>
                  </a:lnTo>
                  <a:lnTo>
                    <a:pt x="354917" y="3315"/>
                  </a:lnTo>
                  <a:lnTo>
                    <a:pt x="353060" y="3084"/>
                  </a:lnTo>
                  <a:lnTo>
                    <a:pt x="351178" y="2863"/>
                  </a:lnTo>
                  <a:lnTo>
                    <a:pt x="349270" y="2647"/>
                  </a:lnTo>
                  <a:lnTo>
                    <a:pt x="347362" y="2437"/>
                  </a:lnTo>
                  <a:lnTo>
                    <a:pt x="345429" y="2237"/>
                  </a:lnTo>
                  <a:lnTo>
                    <a:pt x="343445" y="2047"/>
                  </a:lnTo>
                  <a:lnTo>
                    <a:pt x="341460" y="1863"/>
                  </a:lnTo>
                  <a:lnTo>
                    <a:pt x="339451" y="1689"/>
                  </a:lnTo>
                  <a:lnTo>
                    <a:pt x="337441" y="1521"/>
                  </a:lnTo>
                  <a:lnTo>
                    <a:pt x="335381" y="1358"/>
                  </a:lnTo>
                  <a:lnTo>
                    <a:pt x="333320" y="1211"/>
                  </a:lnTo>
                  <a:lnTo>
                    <a:pt x="331234" y="1069"/>
                  </a:lnTo>
                  <a:lnTo>
                    <a:pt x="329123" y="932"/>
                  </a:lnTo>
                  <a:lnTo>
                    <a:pt x="327011" y="805"/>
                  </a:lnTo>
                  <a:lnTo>
                    <a:pt x="324875" y="690"/>
                  </a:lnTo>
                  <a:lnTo>
                    <a:pt x="322712" y="579"/>
                  </a:lnTo>
                  <a:lnTo>
                    <a:pt x="320550" y="479"/>
                  </a:lnTo>
                  <a:lnTo>
                    <a:pt x="318362" y="390"/>
                  </a:lnTo>
                  <a:lnTo>
                    <a:pt x="316149" y="311"/>
                  </a:lnTo>
                  <a:lnTo>
                    <a:pt x="313936" y="237"/>
                  </a:lnTo>
                  <a:lnTo>
                    <a:pt x="311697" y="174"/>
                  </a:lnTo>
                  <a:lnTo>
                    <a:pt x="309459" y="121"/>
                  </a:lnTo>
                  <a:lnTo>
                    <a:pt x="307195" y="79"/>
                  </a:lnTo>
                  <a:lnTo>
                    <a:pt x="304905" y="42"/>
                  </a:lnTo>
                  <a:lnTo>
                    <a:pt x="302616" y="16"/>
                  </a:lnTo>
                  <a:lnTo>
                    <a:pt x="300326" y="6"/>
                  </a:lnTo>
                  <a:lnTo>
                    <a:pt x="2980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0"/>
            <p:cNvSpPr/>
            <p:nvPr/>
          </p:nvSpPr>
          <p:spPr>
            <a:xfrm>
              <a:off x="2146525" y="3783550"/>
              <a:ext cx="3025860" cy="983900"/>
            </a:xfrm>
            <a:custGeom>
              <a:avLst/>
              <a:gdLst/>
              <a:ahLst/>
              <a:cxnLst/>
              <a:rect l="l" t="t" r="r" b="b"/>
              <a:pathLst>
                <a:path w="726497" h="39356" extrusionOk="0">
                  <a:moveTo>
                    <a:pt x="311342" y="5521"/>
                  </a:moveTo>
                  <a:lnTo>
                    <a:pt x="313326" y="5526"/>
                  </a:lnTo>
                  <a:lnTo>
                    <a:pt x="315310" y="5536"/>
                  </a:lnTo>
                  <a:lnTo>
                    <a:pt x="317294" y="5557"/>
                  </a:lnTo>
                  <a:lnTo>
                    <a:pt x="319278" y="5589"/>
                  </a:lnTo>
                  <a:lnTo>
                    <a:pt x="321237" y="5626"/>
                  </a:lnTo>
                  <a:lnTo>
                    <a:pt x="323196" y="5673"/>
                  </a:lnTo>
                  <a:lnTo>
                    <a:pt x="325155" y="5726"/>
                  </a:lnTo>
                  <a:lnTo>
                    <a:pt x="327088" y="5789"/>
                  </a:lnTo>
                  <a:lnTo>
                    <a:pt x="329021" y="5857"/>
                  </a:lnTo>
                  <a:lnTo>
                    <a:pt x="330955" y="5936"/>
                  </a:lnTo>
                  <a:lnTo>
                    <a:pt x="332888" y="6026"/>
                  </a:lnTo>
                  <a:lnTo>
                    <a:pt x="334796" y="6121"/>
                  </a:lnTo>
                  <a:lnTo>
                    <a:pt x="336678" y="6226"/>
                  </a:lnTo>
                  <a:lnTo>
                    <a:pt x="338586" y="6336"/>
                  </a:lnTo>
                  <a:lnTo>
                    <a:pt x="340469" y="6457"/>
                  </a:lnTo>
                  <a:lnTo>
                    <a:pt x="342326" y="6584"/>
                  </a:lnTo>
                  <a:lnTo>
                    <a:pt x="344132" y="6715"/>
                  </a:lnTo>
                  <a:lnTo>
                    <a:pt x="345887" y="6852"/>
                  </a:lnTo>
                  <a:lnTo>
                    <a:pt x="347668" y="6999"/>
                  </a:lnTo>
                  <a:lnTo>
                    <a:pt x="349423" y="7152"/>
                  </a:lnTo>
                  <a:lnTo>
                    <a:pt x="351153" y="7310"/>
                  </a:lnTo>
                  <a:lnTo>
                    <a:pt x="352857" y="7478"/>
                  </a:lnTo>
                  <a:lnTo>
                    <a:pt x="354561" y="7652"/>
                  </a:lnTo>
                  <a:lnTo>
                    <a:pt x="356240" y="7836"/>
                  </a:lnTo>
                  <a:lnTo>
                    <a:pt x="357919" y="8025"/>
                  </a:lnTo>
                  <a:lnTo>
                    <a:pt x="359547" y="8220"/>
                  </a:lnTo>
                  <a:lnTo>
                    <a:pt x="361201" y="8420"/>
                  </a:lnTo>
                  <a:lnTo>
                    <a:pt x="362804" y="8631"/>
                  </a:lnTo>
                  <a:lnTo>
                    <a:pt x="364381" y="8846"/>
                  </a:lnTo>
                  <a:lnTo>
                    <a:pt x="365958" y="9067"/>
                  </a:lnTo>
                  <a:lnTo>
                    <a:pt x="367510" y="9299"/>
                  </a:lnTo>
                  <a:lnTo>
                    <a:pt x="369061" y="9530"/>
                  </a:lnTo>
                  <a:lnTo>
                    <a:pt x="370562" y="9772"/>
                  </a:lnTo>
                  <a:lnTo>
                    <a:pt x="372012" y="10020"/>
                  </a:lnTo>
                  <a:lnTo>
                    <a:pt x="373462" y="10267"/>
                  </a:lnTo>
                  <a:lnTo>
                    <a:pt x="374887" y="10525"/>
                  </a:lnTo>
                  <a:lnTo>
                    <a:pt x="376286" y="10788"/>
                  </a:lnTo>
                  <a:lnTo>
                    <a:pt x="377660" y="11056"/>
                  </a:lnTo>
                  <a:lnTo>
                    <a:pt x="379008" y="11330"/>
                  </a:lnTo>
                  <a:lnTo>
                    <a:pt x="380331" y="11609"/>
                  </a:lnTo>
                  <a:lnTo>
                    <a:pt x="381603" y="11893"/>
                  </a:lnTo>
                  <a:lnTo>
                    <a:pt x="382874" y="12182"/>
                  </a:lnTo>
                  <a:lnTo>
                    <a:pt x="384121" y="12477"/>
                  </a:lnTo>
                  <a:lnTo>
                    <a:pt x="385317" y="12772"/>
                  </a:lnTo>
                  <a:lnTo>
                    <a:pt x="386512" y="13077"/>
                  </a:lnTo>
                  <a:lnTo>
                    <a:pt x="387657" y="13388"/>
                  </a:lnTo>
                  <a:lnTo>
                    <a:pt x="388776" y="13703"/>
                  </a:lnTo>
                  <a:lnTo>
                    <a:pt x="389870" y="14024"/>
                  </a:lnTo>
                  <a:lnTo>
                    <a:pt x="390964" y="14350"/>
                  </a:lnTo>
                  <a:lnTo>
                    <a:pt x="392007" y="14682"/>
                  </a:lnTo>
                  <a:lnTo>
                    <a:pt x="393024" y="15019"/>
                  </a:lnTo>
                  <a:lnTo>
                    <a:pt x="393991" y="15356"/>
                  </a:lnTo>
                  <a:lnTo>
                    <a:pt x="394932" y="15698"/>
                  </a:lnTo>
                  <a:lnTo>
                    <a:pt x="395848" y="16045"/>
                  </a:lnTo>
                  <a:lnTo>
                    <a:pt x="396738" y="16397"/>
                  </a:lnTo>
                  <a:lnTo>
                    <a:pt x="397578" y="16750"/>
                  </a:lnTo>
                  <a:lnTo>
                    <a:pt x="398392" y="17103"/>
                  </a:lnTo>
                  <a:lnTo>
                    <a:pt x="399155" y="17466"/>
                  </a:lnTo>
                  <a:lnTo>
                    <a:pt x="399893" y="17829"/>
                  </a:lnTo>
                  <a:lnTo>
                    <a:pt x="400605" y="18192"/>
                  </a:lnTo>
                  <a:lnTo>
                    <a:pt x="401266" y="18565"/>
                  </a:lnTo>
                  <a:lnTo>
                    <a:pt x="401902" y="18934"/>
                  </a:lnTo>
                  <a:lnTo>
                    <a:pt x="402488" y="19307"/>
                  </a:lnTo>
                  <a:lnTo>
                    <a:pt x="403047" y="19686"/>
                  </a:lnTo>
                  <a:lnTo>
                    <a:pt x="403276" y="19823"/>
                  </a:lnTo>
                  <a:lnTo>
                    <a:pt x="403505" y="19955"/>
                  </a:lnTo>
                  <a:lnTo>
                    <a:pt x="403785" y="20086"/>
                  </a:lnTo>
                  <a:lnTo>
                    <a:pt x="404090" y="20212"/>
                  </a:lnTo>
                  <a:lnTo>
                    <a:pt x="404446" y="20333"/>
                  </a:lnTo>
                  <a:lnTo>
                    <a:pt x="404802" y="20455"/>
                  </a:lnTo>
                  <a:lnTo>
                    <a:pt x="405209" y="20565"/>
                  </a:lnTo>
                  <a:lnTo>
                    <a:pt x="405616" y="20676"/>
                  </a:lnTo>
                  <a:lnTo>
                    <a:pt x="406074" y="20781"/>
                  </a:lnTo>
                  <a:lnTo>
                    <a:pt x="406532" y="20881"/>
                  </a:lnTo>
                  <a:lnTo>
                    <a:pt x="407041" y="20975"/>
                  </a:lnTo>
                  <a:lnTo>
                    <a:pt x="407575" y="21065"/>
                  </a:lnTo>
                  <a:lnTo>
                    <a:pt x="408109" y="21154"/>
                  </a:lnTo>
                  <a:lnTo>
                    <a:pt x="408669" y="21233"/>
                  </a:lnTo>
                  <a:lnTo>
                    <a:pt x="409254" y="21307"/>
                  </a:lnTo>
                  <a:lnTo>
                    <a:pt x="409865" y="21370"/>
                  </a:lnTo>
                  <a:lnTo>
                    <a:pt x="410501" y="21433"/>
                  </a:lnTo>
                  <a:lnTo>
                    <a:pt x="411137" y="21486"/>
                  </a:lnTo>
                  <a:lnTo>
                    <a:pt x="411773" y="21533"/>
                  </a:lnTo>
                  <a:lnTo>
                    <a:pt x="412434" y="21570"/>
                  </a:lnTo>
                  <a:lnTo>
                    <a:pt x="413095" y="21607"/>
                  </a:lnTo>
                  <a:lnTo>
                    <a:pt x="413757" y="21628"/>
                  </a:lnTo>
                  <a:lnTo>
                    <a:pt x="414444" y="21649"/>
                  </a:lnTo>
                  <a:lnTo>
                    <a:pt x="415130" y="21660"/>
                  </a:lnTo>
                  <a:lnTo>
                    <a:pt x="415792" y="21665"/>
                  </a:lnTo>
                  <a:lnTo>
                    <a:pt x="416479" y="21660"/>
                  </a:lnTo>
                  <a:lnTo>
                    <a:pt x="417140" y="21649"/>
                  </a:lnTo>
                  <a:lnTo>
                    <a:pt x="417827" y="21633"/>
                  </a:lnTo>
                  <a:lnTo>
                    <a:pt x="418488" y="21607"/>
                  </a:lnTo>
                  <a:lnTo>
                    <a:pt x="419175" y="21575"/>
                  </a:lnTo>
                  <a:lnTo>
                    <a:pt x="419837" y="21539"/>
                  </a:lnTo>
                  <a:lnTo>
                    <a:pt x="420472" y="21491"/>
                  </a:lnTo>
                  <a:lnTo>
                    <a:pt x="422508" y="21344"/>
                  </a:lnTo>
                  <a:lnTo>
                    <a:pt x="424568" y="21202"/>
                  </a:lnTo>
                  <a:lnTo>
                    <a:pt x="426603" y="21070"/>
                  </a:lnTo>
                  <a:lnTo>
                    <a:pt x="428664" y="20949"/>
                  </a:lnTo>
                  <a:lnTo>
                    <a:pt x="430724" y="20833"/>
                  </a:lnTo>
                  <a:lnTo>
                    <a:pt x="432785" y="20733"/>
                  </a:lnTo>
                  <a:lnTo>
                    <a:pt x="434871" y="20639"/>
                  </a:lnTo>
                  <a:lnTo>
                    <a:pt x="436957" y="20554"/>
                  </a:lnTo>
                  <a:lnTo>
                    <a:pt x="439017" y="20481"/>
                  </a:lnTo>
                  <a:lnTo>
                    <a:pt x="441103" y="20418"/>
                  </a:lnTo>
                  <a:lnTo>
                    <a:pt x="443189" y="20365"/>
                  </a:lnTo>
                  <a:lnTo>
                    <a:pt x="445300" y="20318"/>
                  </a:lnTo>
                  <a:lnTo>
                    <a:pt x="447386" y="20286"/>
                  </a:lnTo>
                  <a:lnTo>
                    <a:pt x="449472" y="20260"/>
                  </a:lnTo>
                  <a:lnTo>
                    <a:pt x="451558" y="20244"/>
                  </a:lnTo>
                  <a:lnTo>
                    <a:pt x="455374" y="20244"/>
                  </a:lnTo>
                  <a:lnTo>
                    <a:pt x="457078" y="20255"/>
                  </a:lnTo>
                  <a:lnTo>
                    <a:pt x="458783" y="20270"/>
                  </a:lnTo>
                  <a:lnTo>
                    <a:pt x="460487" y="20291"/>
                  </a:lnTo>
                  <a:lnTo>
                    <a:pt x="462166" y="20318"/>
                  </a:lnTo>
                  <a:lnTo>
                    <a:pt x="463845" y="20355"/>
                  </a:lnTo>
                  <a:lnTo>
                    <a:pt x="465549" y="20391"/>
                  </a:lnTo>
                  <a:lnTo>
                    <a:pt x="467228" y="20439"/>
                  </a:lnTo>
                  <a:lnTo>
                    <a:pt x="468882" y="20491"/>
                  </a:lnTo>
                  <a:lnTo>
                    <a:pt x="470561" y="20549"/>
                  </a:lnTo>
                  <a:lnTo>
                    <a:pt x="472214" y="20618"/>
                  </a:lnTo>
                  <a:lnTo>
                    <a:pt x="473868" y="20686"/>
                  </a:lnTo>
                  <a:lnTo>
                    <a:pt x="475521" y="20765"/>
                  </a:lnTo>
                  <a:lnTo>
                    <a:pt x="477149" y="20844"/>
                  </a:lnTo>
                  <a:lnTo>
                    <a:pt x="478777" y="20933"/>
                  </a:lnTo>
                  <a:lnTo>
                    <a:pt x="480405" y="21028"/>
                  </a:lnTo>
                  <a:lnTo>
                    <a:pt x="482008" y="21128"/>
                  </a:lnTo>
                  <a:lnTo>
                    <a:pt x="483611" y="21233"/>
                  </a:lnTo>
                  <a:lnTo>
                    <a:pt x="485213" y="21349"/>
                  </a:lnTo>
                  <a:lnTo>
                    <a:pt x="486791" y="21465"/>
                  </a:lnTo>
                  <a:lnTo>
                    <a:pt x="488368" y="21591"/>
                  </a:lnTo>
                  <a:lnTo>
                    <a:pt x="489919" y="21717"/>
                  </a:lnTo>
                  <a:lnTo>
                    <a:pt x="491471" y="21854"/>
                  </a:lnTo>
                  <a:lnTo>
                    <a:pt x="493023" y="21996"/>
                  </a:lnTo>
                  <a:lnTo>
                    <a:pt x="494549" y="22144"/>
                  </a:lnTo>
                  <a:lnTo>
                    <a:pt x="496076" y="22296"/>
                  </a:lnTo>
                  <a:lnTo>
                    <a:pt x="497576" y="22454"/>
                  </a:lnTo>
                  <a:lnTo>
                    <a:pt x="499077" y="22617"/>
                  </a:lnTo>
                  <a:lnTo>
                    <a:pt x="500553" y="22786"/>
                  </a:lnTo>
                  <a:lnTo>
                    <a:pt x="502028" y="22965"/>
                  </a:lnTo>
                  <a:lnTo>
                    <a:pt x="503478" y="23143"/>
                  </a:lnTo>
                  <a:lnTo>
                    <a:pt x="504928" y="23328"/>
                  </a:lnTo>
                  <a:lnTo>
                    <a:pt x="506302" y="23517"/>
                  </a:lnTo>
                  <a:lnTo>
                    <a:pt x="507675" y="23706"/>
                  </a:lnTo>
                  <a:lnTo>
                    <a:pt x="509024" y="23906"/>
                  </a:lnTo>
                  <a:lnTo>
                    <a:pt x="510372" y="24106"/>
                  </a:lnTo>
                  <a:lnTo>
                    <a:pt x="511669" y="24312"/>
                  </a:lnTo>
                  <a:lnTo>
                    <a:pt x="512967" y="24522"/>
                  </a:lnTo>
                  <a:lnTo>
                    <a:pt x="514264" y="24733"/>
                  </a:lnTo>
                  <a:lnTo>
                    <a:pt x="515511" y="24954"/>
                  </a:lnTo>
                  <a:lnTo>
                    <a:pt x="516757" y="25175"/>
                  </a:lnTo>
                  <a:lnTo>
                    <a:pt x="517978" y="25401"/>
                  </a:lnTo>
                  <a:lnTo>
                    <a:pt x="519199" y="25632"/>
                  </a:lnTo>
                  <a:lnTo>
                    <a:pt x="520369" y="25869"/>
                  </a:lnTo>
                  <a:lnTo>
                    <a:pt x="521539" y="26106"/>
                  </a:lnTo>
                  <a:lnTo>
                    <a:pt x="522684" y="26353"/>
                  </a:lnTo>
                  <a:lnTo>
                    <a:pt x="523803" y="26601"/>
                  </a:lnTo>
                  <a:lnTo>
                    <a:pt x="524897" y="26848"/>
                  </a:lnTo>
                  <a:lnTo>
                    <a:pt x="525991" y="27106"/>
                  </a:lnTo>
                  <a:lnTo>
                    <a:pt x="527060" y="27364"/>
                  </a:lnTo>
                  <a:lnTo>
                    <a:pt x="528103" y="27627"/>
                  </a:lnTo>
                  <a:lnTo>
                    <a:pt x="529120" y="27895"/>
                  </a:lnTo>
                  <a:lnTo>
                    <a:pt x="530112" y="28164"/>
                  </a:lnTo>
                  <a:lnTo>
                    <a:pt x="531079" y="28437"/>
                  </a:lnTo>
                  <a:lnTo>
                    <a:pt x="532046" y="28716"/>
                  </a:lnTo>
                  <a:lnTo>
                    <a:pt x="532961" y="28995"/>
                  </a:lnTo>
                  <a:lnTo>
                    <a:pt x="533877" y="29279"/>
                  </a:lnTo>
                  <a:lnTo>
                    <a:pt x="534742" y="29568"/>
                  </a:lnTo>
                  <a:lnTo>
                    <a:pt x="535607" y="29858"/>
                  </a:lnTo>
                  <a:lnTo>
                    <a:pt x="536446" y="30153"/>
                  </a:lnTo>
                  <a:lnTo>
                    <a:pt x="537260" y="30447"/>
                  </a:lnTo>
                  <a:lnTo>
                    <a:pt x="538049" y="30747"/>
                  </a:lnTo>
                  <a:lnTo>
                    <a:pt x="538812" y="31052"/>
                  </a:lnTo>
                  <a:lnTo>
                    <a:pt x="539550" y="31358"/>
                  </a:lnTo>
                  <a:lnTo>
                    <a:pt x="539906" y="31494"/>
                  </a:lnTo>
                  <a:lnTo>
                    <a:pt x="540288" y="31631"/>
                  </a:lnTo>
                  <a:lnTo>
                    <a:pt x="540720" y="31758"/>
                  </a:lnTo>
                  <a:lnTo>
                    <a:pt x="541178" y="31879"/>
                  </a:lnTo>
                  <a:lnTo>
                    <a:pt x="541636" y="31994"/>
                  </a:lnTo>
                  <a:lnTo>
                    <a:pt x="542145" y="32105"/>
                  </a:lnTo>
                  <a:lnTo>
                    <a:pt x="542704" y="32210"/>
                  </a:lnTo>
                  <a:lnTo>
                    <a:pt x="543264" y="32310"/>
                  </a:lnTo>
                  <a:lnTo>
                    <a:pt x="543849" y="32400"/>
                  </a:lnTo>
                  <a:lnTo>
                    <a:pt x="544459" y="32484"/>
                  </a:lnTo>
                  <a:lnTo>
                    <a:pt x="545095" y="32563"/>
                  </a:lnTo>
                  <a:lnTo>
                    <a:pt x="545757" y="32631"/>
                  </a:lnTo>
                  <a:lnTo>
                    <a:pt x="546444" y="32694"/>
                  </a:lnTo>
                  <a:lnTo>
                    <a:pt x="547131" y="32747"/>
                  </a:lnTo>
                  <a:lnTo>
                    <a:pt x="547843" y="32794"/>
                  </a:lnTo>
                  <a:lnTo>
                    <a:pt x="548581" y="32836"/>
                  </a:lnTo>
                  <a:lnTo>
                    <a:pt x="549318" y="32868"/>
                  </a:lnTo>
                  <a:lnTo>
                    <a:pt x="550056" y="32889"/>
                  </a:lnTo>
                  <a:lnTo>
                    <a:pt x="550794" y="32899"/>
                  </a:lnTo>
                  <a:lnTo>
                    <a:pt x="551531" y="32905"/>
                  </a:lnTo>
                  <a:lnTo>
                    <a:pt x="552269" y="32899"/>
                  </a:lnTo>
                  <a:lnTo>
                    <a:pt x="553007" y="32889"/>
                  </a:lnTo>
                  <a:lnTo>
                    <a:pt x="553745" y="32868"/>
                  </a:lnTo>
                  <a:lnTo>
                    <a:pt x="554457" y="32836"/>
                  </a:lnTo>
                  <a:lnTo>
                    <a:pt x="555194" y="32799"/>
                  </a:lnTo>
                  <a:lnTo>
                    <a:pt x="555881" y="32752"/>
                  </a:lnTo>
                  <a:lnTo>
                    <a:pt x="556568" y="32699"/>
                  </a:lnTo>
                  <a:lnTo>
                    <a:pt x="557255" y="32642"/>
                  </a:lnTo>
                  <a:lnTo>
                    <a:pt x="557916" y="32568"/>
                  </a:lnTo>
                  <a:lnTo>
                    <a:pt x="558552" y="32494"/>
                  </a:lnTo>
                  <a:lnTo>
                    <a:pt x="559188" y="32410"/>
                  </a:lnTo>
                  <a:lnTo>
                    <a:pt x="559799" y="32315"/>
                  </a:lnTo>
                  <a:lnTo>
                    <a:pt x="561351" y="32068"/>
                  </a:lnTo>
                  <a:lnTo>
                    <a:pt x="562928" y="31826"/>
                  </a:lnTo>
                  <a:lnTo>
                    <a:pt x="564530" y="31589"/>
                  </a:lnTo>
                  <a:lnTo>
                    <a:pt x="566158" y="31363"/>
                  </a:lnTo>
                  <a:lnTo>
                    <a:pt x="567812" y="31142"/>
                  </a:lnTo>
                  <a:lnTo>
                    <a:pt x="569465" y="30926"/>
                  </a:lnTo>
                  <a:lnTo>
                    <a:pt x="571144" y="30721"/>
                  </a:lnTo>
                  <a:lnTo>
                    <a:pt x="572849" y="30526"/>
                  </a:lnTo>
                  <a:lnTo>
                    <a:pt x="574579" y="30331"/>
                  </a:lnTo>
                  <a:lnTo>
                    <a:pt x="576308" y="30147"/>
                  </a:lnTo>
                  <a:lnTo>
                    <a:pt x="578064" y="29974"/>
                  </a:lnTo>
                  <a:lnTo>
                    <a:pt x="579819" y="29805"/>
                  </a:lnTo>
                  <a:lnTo>
                    <a:pt x="581600" y="29642"/>
                  </a:lnTo>
                  <a:lnTo>
                    <a:pt x="583406" y="29490"/>
                  </a:lnTo>
                  <a:lnTo>
                    <a:pt x="585237" y="29342"/>
                  </a:lnTo>
                  <a:lnTo>
                    <a:pt x="587069" y="29205"/>
                  </a:lnTo>
                  <a:lnTo>
                    <a:pt x="588977" y="29069"/>
                  </a:lnTo>
                  <a:lnTo>
                    <a:pt x="590910" y="28942"/>
                  </a:lnTo>
                  <a:lnTo>
                    <a:pt x="592843" y="28821"/>
                  </a:lnTo>
                  <a:lnTo>
                    <a:pt x="594777" y="28711"/>
                  </a:lnTo>
                  <a:lnTo>
                    <a:pt x="596735" y="28611"/>
                  </a:lnTo>
                  <a:lnTo>
                    <a:pt x="598720" y="28521"/>
                  </a:lnTo>
                  <a:lnTo>
                    <a:pt x="600678" y="28437"/>
                  </a:lnTo>
                  <a:lnTo>
                    <a:pt x="602663" y="28363"/>
                  </a:lnTo>
                  <a:lnTo>
                    <a:pt x="604672" y="28295"/>
                  </a:lnTo>
                  <a:lnTo>
                    <a:pt x="606656" y="28237"/>
                  </a:lnTo>
                  <a:lnTo>
                    <a:pt x="608666" y="28190"/>
                  </a:lnTo>
                  <a:lnTo>
                    <a:pt x="610676" y="28148"/>
                  </a:lnTo>
                  <a:lnTo>
                    <a:pt x="612711" y="28116"/>
                  </a:lnTo>
                  <a:lnTo>
                    <a:pt x="614746" y="28095"/>
                  </a:lnTo>
                  <a:lnTo>
                    <a:pt x="616781" y="28085"/>
                  </a:lnTo>
                  <a:lnTo>
                    <a:pt x="618816" y="28079"/>
                  </a:lnTo>
                  <a:lnTo>
                    <a:pt x="620444" y="28079"/>
                  </a:lnTo>
                  <a:lnTo>
                    <a:pt x="622072" y="28090"/>
                  </a:lnTo>
                  <a:lnTo>
                    <a:pt x="623675" y="28106"/>
                  </a:lnTo>
                  <a:lnTo>
                    <a:pt x="625303" y="28121"/>
                  </a:lnTo>
                  <a:lnTo>
                    <a:pt x="626905" y="28148"/>
                  </a:lnTo>
                  <a:lnTo>
                    <a:pt x="628534" y="28179"/>
                  </a:lnTo>
                  <a:lnTo>
                    <a:pt x="630136" y="28216"/>
                  </a:lnTo>
                  <a:lnTo>
                    <a:pt x="631739" y="28258"/>
                  </a:lnTo>
                  <a:lnTo>
                    <a:pt x="633341" y="28306"/>
                  </a:lnTo>
                  <a:lnTo>
                    <a:pt x="634919" y="28358"/>
                  </a:lnTo>
                  <a:lnTo>
                    <a:pt x="636521" y="28416"/>
                  </a:lnTo>
                  <a:lnTo>
                    <a:pt x="638098" y="28479"/>
                  </a:lnTo>
                  <a:lnTo>
                    <a:pt x="639676" y="28553"/>
                  </a:lnTo>
                  <a:lnTo>
                    <a:pt x="641227" y="28627"/>
                  </a:lnTo>
                  <a:lnTo>
                    <a:pt x="642804" y="28706"/>
                  </a:lnTo>
                  <a:lnTo>
                    <a:pt x="644356" y="28795"/>
                  </a:lnTo>
                  <a:lnTo>
                    <a:pt x="645857" y="28884"/>
                  </a:lnTo>
                  <a:lnTo>
                    <a:pt x="647333" y="28974"/>
                  </a:lnTo>
                  <a:lnTo>
                    <a:pt x="648808" y="29074"/>
                  </a:lnTo>
                  <a:lnTo>
                    <a:pt x="650283" y="29179"/>
                  </a:lnTo>
                  <a:lnTo>
                    <a:pt x="651759" y="29290"/>
                  </a:lnTo>
                  <a:lnTo>
                    <a:pt x="653209" y="29400"/>
                  </a:lnTo>
                  <a:lnTo>
                    <a:pt x="654659" y="29521"/>
                  </a:lnTo>
                  <a:lnTo>
                    <a:pt x="656109" y="29642"/>
                  </a:lnTo>
                  <a:lnTo>
                    <a:pt x="657533" y="29774"/>
                  </a:lnTo>
                  <a:lnTo>
                    <a:pt x="658958" y="29905"/>
                  </a:lnTo>
                  <a:lnTo>
                    <a:pt x="660357" y="30042"/>
                  </a:lnTo>
                  <a:lnTo>
                    <a:pt x="661756" y="30189"/>
                  </a:lnTo>
                  <a:lnTo>
                    <a:pt x="663155" y="30337"/>
                  </a:lnTo>
                  <a:lnTo>
                    <a:pt x="664529" y="30489"/>
                  </a:lnTo>
                  <a:lnTo>
                    <a:pt x="665877" y="30647"/>
                  </a:lnTo>
                  <a:lnTo>
                    <a:pt x="667251" y="30810"/>
                  </a:lnTo>
                  <a:lnTo>
                    <a:pt x="668523" y="30968"/>
                  </a:lnTo>
                  <a:lnTo>
                    <a:pt x="669795" y="31131"/>
                  </a:lnTo>
                  <a:lnTo>
                    <a:pt x="671067" y="31300"/>
                  </a:lnTo>
                  <a:lnTo>
                    <a:pt x="672313" y="31473"/>
                  </a:lnTo>
                  <a:lnTo>
                    <a:pt x="673534" y="31647"/>
                  </a:lnTo>
                  <a:lnTo>
                    <a:pt x="674755" y="31831"/>
                  </a:lnTo>
                  <a:lnTo>
                    <a:pt x="675976" y="32015"/>
                  </a:lnTo>
                  <a:lnTo>
                    <a:pt x="677172" y="32200"/>
                  </a:lnTo>
                  <a:lnTo>
                    <a:pt x="678342" y="32394"/>
                  </a:lnTo>
                  <a:lnTo>
                    <a:pt x="679512" y="32589"/>
                  </a:lnTo>
                  <a:lnTo>
                    <a:pt x="680657" y="32789"/>
                  </a:lnTo>
                  <a:lnTo>
                    <a:pt x="681776" y="32989"/>
                  </a:lnTo>
                  <a:lnTo>
                    <a:pt x="682895" y="33194"/>
                  </a:lnTo>
                  <a:lnTo>
                    <a:pt x="683989" y="33405"/>
                  </a:lnTo>
                  <a:lnTo>
                    <a:pt x="685083" y="33620"/>
                  </a:lnTo>
                  <a:lnTo>
                    <a:pt x="686152" y="33836"/>
                  </a:lnTo>
                  <a:lnTo>
                    <a:pt x="27957" y="33836"/>
                  </a:lnTo>
                  <a:lnTo>
                    <a:pt x="28237" y="33536"/>
                  </a:lnTo>
                  <a:lnTo>
                    <a:pt x="28568" y="33236"/>
                  </a:lnTo>
                  <a:lnTo>
                    <a:pt x="28924" y="32936"/>
                  </a:lnTo>
                  <a:lnTo>
                    <a:pt x="29306" y="32642"/>
                  </a:lnTo>
                  <a:lnTo>
                    <a:pt x="29713" y="32347"/>
                  </a:lnTo>
                  <a:lnTo>
                    <a:pt x="30171" y="32052"/>
                  </a:lnTo>
                  <a:lnTo>
                    <a:pt x="30654" y="31758"/>
                  </a:lnTo>
                  <a:lnTo>
                    <a:pt x="31163" y="31463"/>
                  </a:lnTo>
                  <a:lnTo>
                    <a:pt x="31697" y="31173"/>
                  </a:lnTo>
                  <a:lnTo>
                    <a:pt x="32256" y="30879"/>
                  </a:lnTo>
                  <a:lnTo>
                    <a:pt x="32867" y="30589"/>
                  </a:lnTo>
                  <a:lnTo>
                    <a:pt x="33478" y="30300"/>
                  </a:lnTo>
                  <a:lnTo>
                    <a:pt x="34139" y="30016"/>
                  </a:lnTo>
                  <a:lnTo>
                    <a:pt x="34826" y="29732"/>
                  </a:lnTo>
                  <a:lnTo>
                    <a:pt x="35538" y="29442"/>
                  </a:lnTo>
                  <a:lnTo>
                    <a:pt x="36301" y="29163"/>
                  </a:lnTo>
                  <a:lnTo>
                    <a:pt x="36886" y="28942"/>
                  </a:lnTo>
                  <a:lnTo>
                    <a:pt x="37497" y="28727"/>
                  </a:lnTo>
                  <a:lnTo>
                    <a:pt x="38133" y="28511"/>
                  </a:lnTo>
                  <a:lnTo>
                    <a:pt x="38794" y="28300"/>
                  </a:lnTo>
                  <a:lnTo>
                    <a:pt x="39456" y="28085"/>
                  </a:lnTo>
                  <a:lnTo>
                    <a:pt x="40142" y="27874"/>
                  </a:lnTo>
                  <a:lnTo>
                    <a:pt x="40829" y="27664"/>
                  </a:lnTo>
                  <a:lnTo>
                    <a:pt x="41541" y="27453"/>
                  </a:lnTo>
                  <a:lnTo>
                    <a:pt x="42279" y="27243"/>
                  </a:lnTo>
                  <a:lnTo>
                    <a:pt x="43042" y="27037"/>
                  </a:lnTo>
                  <a:lnTo>
                    <a:pt x="43806" y="26827"/>
                  </a:lnTo>
                  <a:lnTo>
                    <a:pt x="44594" y="26627"/>
                  </a:lnTo>
                  <a:lnTo>
                    <a:pt x="45383" y="26422"/>
                  </a:lnTo>
                  <a:lnTo>
                    <a:pt x="46197" y="26222"/>
                  </a:lnTo>
                  <a:lnTo>
                    <a:pt x="47011" y="26022"/>
                  </a:lnTo>
                  <a:lnTo>
                    <a:pt x="47876" y="25822"/>
                  </a:lnTo>
                  <a:lnTo>
                    <a:pt x="48741" y="25622"/>
                  </a:lnTo>
                  <a:lnTo>
                    <a:pt x="49605" y="25427"/>
                  </a:lnTo>
                  <a:lnTo>
                    <a:pt x="50521" y="25233"/>
                  </a:lnTo>
                  <a:lnTo>
                    <a:pt x="51437" y="25038"/>
                  </a:lnTo>
                  <a:lnTo>
                    <a:pt x="52353" y="24843"/>
                  </a:lnTo>
                  <a:lnTo>
                    <a:pt x="53294" y="24654"/>
                  </a:lnTo>
                  <a:lnTo>
                    <a:pt x="54261" y="24464"/>
                  </a:lnTo>
                  <a:lnTo>
                    <a:pt x="55227" y="24280"/>
                  </a:lnTo>
                  <a:lnTo>
                    <a:pt x="56219" y="24091"/>
                  </a:lnTo>
                  <a:lnTo>
                    <a:pt x="57237" y="23906"/>
                  </a:lnTo>
                  <a:lnTo>
                    <a:pt x="58255" y="23728"/>
                  </a:lnTo>
                  <a:lnTo>
                    <a:pt x="59272" y="23549"/>
                  </a:lnTo>
                  <a:lnTo>
                    <a:pt x="60315" y="23370"/>
                  </a:lnTo>
                  <a:lnTo>
                    <a:pt x="61383" y="23191"/>
                  </a:lnTo>
                  <a:lnTo>
                    <a:pt x="62452" y="23017"/>
                  </a:lnTo>
                  <a:lnTo>
                    <a:pt x="63546" y="22844"/>
                  </a:lnTo>
                  <a:lnTo>
                    <a:pt x="64640" y="22675"/>
                  </a:lnTo>
                  <a:lnTo>
                    <a:pt x="65759" y="22501"/>
                  </a:lnTo>
                  <a:lnTo>
                    <a:pt x="66904" y="22333"/>
                  </a:lnTo>
                  <a:lnTo>
                    <a:pt x="68074" y="22170"/>
                  </a:lnTo>
                  <a:lnTo>
                    <a:pt x="69219" y="22007"/>
                  </a:lnTo>
                  <a:lnTo>
                    <a:pt x="70414" y="21844"/>
                  </a:lnTo>
                  <a:lnTo>
                    <a:pt x="71610" y="21686"/>
                  </a:lnTo>
                  <a:lnTo>
                    <a:pt x="72805" y="21528"/>
                  </a:lnTo>
                  <a:lnTo>
                    <a:pt x="74026" y="21370"/>
                  </a:lnTo>
                  <a:lnTo>
                    <a:pt x="75247" y="21218"/>
                  </a:lnTo>
                  <a:lnTo>
                    <a:pt x="76494" y="21065"/>
                  </a:lnTo>
                  <a:lnTo>
                    <a:pt x="77740" y="20918"/>
                  </a:lnTo>
                  <a:lnTo>
                    <a:pt x="78987" y="20770"/>
                  </a:lnTo>
                  <a:lnTo>
                    <a:pt x="80259" y="20628"/>
                  </a:lnTo>
                  <a:lnTo>
                    <a:pt x="81556" y="20486"/>
                  </a:lnTo>
                  <a:lnTo>
                    <a:pt x="82854" y="20349"/>
                  </a:lnTo>
                  <a:lnTo>
                    <a:pt x="84176" y="20207"/>
                  </a:lnTo>
                  <a:lnTo>
                    <a:pt x="85525" y="20076"/>
                  </a:lnTo>
                  <a:lnTo>
                    <a:pt x="86873" y="19939"/>
                  </a:lnTo>
                  <a:lnTo>
                    <a:pt x="88221" y="19807"/>
                  </a:lnTo>
                  <a:lnTo>
                    <a:pt x="89595" y="19681"/>
                  </a:lnTo>
                  <a:lnTo>
                    <a:pt x="90968" y="19555"/>
                  </a:lnTo>
                  <a:lnTo>
                    <a:pt x="92367" y="19428"/>
                  </a:lnTo>
                  <a:lnTo>
                    <a:pt x="93767" y="19307"/>
                  </a:lnTo>
                  <a:lnTo>
                    <a:pt x="95166" y="19192"/>
                  </a:lnTo>
                  <a:lnTo>
                    <a:pt x="96590" y="19076"/>
                  </a:lnTo>
                  <a:lnTo>
                    <a:pt x="98015" y="18965"/>
                  </a:lnTo>
                  <a:lnTo>
                    <a:pt x="99465" y="18855"/>
                  </a:lnTo>
                  <a:lnTo>
                    <a:pt x="100889" y="18744"/>
                  </a:lnTo>
                  <a:lnTo>
                    <a:pt x="102365" y="18639"/>
                  </a:lnTo>
                  <a:lnTo>
                    <a:pt x="103815" y="18539"/>
                  </a:lnTo>
                  <a:lnTo>
                    <a:pt x="105290" y="18439"/>
                  </a:lnTo>
                  <a:lnTo>
                    <a:pt x="106817" y="18339"/>
                  </a:lnTo>
                  <a:lnTo>
                    <a:pt x="108368" y="18244"/>
                  </a:lnTo>
                  <a:lnTo>
                    <a:pt x="109920" y="18150"/>
                  </a:lnTo>
                  <a:lnTo>
                    <a:pt x="111472" y="18055"/>
                  </a:lnTo>
                  <a:lnTo>
                    <a:pt x="113049" y="17971"/>
                  </a:lnTo>
                  <a:lnTo>
                    <a:pt x="114626" y="17887"/>
                  </a:lnTo>
                  <a:lnTo>
                    <a:pt x="116203" y="17802"/>
                  </a:lnTo>
                  <a:lnTo>
                    <a:pt x="117781" y="17723"/>
                  </a:lnTo>
                  <a:lnTo>
                    <a:pt x="119358" y="17650"/>
                  </a:lnTo>
                  <a:lnTo>
                    <a:pt x="120960" y="17576"/>
                  </a:lnTo>
                  <a:lnTo>
                    <a:pt x="122563" y="17508"/>
                  </a:lnTo>
                  <a:lnTo>
                    <a:pt x="124166" y="17445"/>
                  </a:lnTo>
                  <a:lnTo>
                    <a:pt x="125768" y="17381"/>
                  </a:lnTo>
                  <a:lnTo>
                    <a:pt x="127396" y="17318"/>
                  </a:lnTo>
                  <a:lnTo>
                    <a:pt x="128999" y="17266"/>
                  </a:lnTo>
                  <a:lnTo>
                    <a:pt x="130627" y="17213"/>
                  </a:lnTo>
                  <a:lnTo>
                    <a:pt x="132255" y="17160"/>
                  </a:lnTo>
                  <a:lnTo>
                    <a:pt x="133908" y="17113"/>
                  </a:lnTo>
                  <a:lnTo>
                    <a:pt x="135537" y="17071"/>
                  </a:lnTo>
                  <a:lnTo>
                    <a:pt x="137190" y="17034"/>
                  </a:lnTo>
                  <a:lnTo>
                    <a:pt x="138818" y="16997"/>
                  </a:lnTo>
                  <a:lnTo>
                    <a:pt x="140472" y="16960"/>
                  </a:lnTo>
                  <a:lnTo>
                    <a:pt x="142125" y="16929"/>
                  </a:lnTo>
                  <a:lnTo>
                    <a:pt x="143779" y="16903"/>
                  </a:lnTo>
                  <a:lnTo>
                    <a:pt x="145458" y="16876"/>
                  </a:lnTo>
                  <a:lnTo>
                    <a:pt x="147111" y="16855"/>
                  </a:lnTo>
                  <a:lnTo>
                    <a:pt x="148790" y="16839"/>
                  </a:lnTo>
                  <a:lnTo>
                    <a:pt x="150469" y="16824"/>
                  </a:lnTo>
                  <a:lnTo>
                    <a:pt x="152148" y="16813"/>
                  </a:lnTo>
                  <a:lnTo>
                    <a:pt x="153827" y="16808"/>
                  </a:lnTo>
                  <a:lnTo>
                    <a:pt x="155506" y="16803"/>
                  </a:lnTo>
                  <a:lnTo>
                    <a:pt x="157210" y="16797"/>
                  </a:lnTo>
                  <a:lnTo>
                    <a:pt x="158864" y="16803"/>
                  </a:lnTo>
                  <a:lnTo>
                    <a:pt x="160543" y="16808"/>
                  </a:lnTo>
                  <a:lnTo>
                    <a:pt x="162196" y="16813"/>
                  </a:lnTo>
                  <a:lnTo>
                    <a:pt x="163850" y="16824"/>
                  </a:lnTo>
                  <a:lnTo>
                    <a:pt x="165503" y="16839"/>
                  </a:lnTo>
                  <a:lnTo>
                    <a:pt x="167157" y="16855"/>
                  </a:lnTo>
                  <a:lnTo>
                    <a:pt x="168810" y="16876"/>
                  </a:lnTo>
                  <a:lnTo>
                    <a:pt x="170438" y="16903"/>
                  </a:lnTo>
                  <a:lnTo>
                    <a:pt x="172092" y="16929"/>
                  </a:lnTo>
                  <a:lnTo>
                    <a:pt x="173720" y="16960"/>
                  </a:lnTo>
                  <a:lnTo>
                    <a:pt x="175348" y="16992"/>
                  </a:lnTo>
                  <a:lnTo>
                    <a:pt x="176976" y="17029"/>
                  </a:lnTo>
                  <a:lnTo>
                    <a:pt x="178604" y="17066"/>
                  </a:lnTo>
                  <a:lnTo>
                    <a:pt x="180232" y="17108"/>
                  </a:lnTo>
                  <a:lnTo>
                    <a:pt x="181834" y="17155"/>
                  </a:lnTo>
                  <a:lnTo>
                    <a:pt x="183463" y="17203"/>
                  </a:lnTo>
                  <a:lnTo>
                    <a:pt x="185065" y="17255"/>
                  </a:lnTo>
                  <a:lnTo>
                    <a:pt x="186668" y="17313"/>
                  </a:lnTo>
                  <a:lnTo>
                    <a:pt x="188270" y="17371"/>
                  </a:lnTo>
                  <a:lnTo>
                    <a:pt x="189873" y="17429"/>
                  </a:lnTo>
                  <a:lnTo>
                    <a:pt x="191450" y="17497"/>
                  </a:lnTo>
                  <a:lnTo>
                    <a:pt x="193027" y="17566"/>
                  </a:lnTo>
                  <a:lnTo>
                    <a:pt x="194630" y="17634"/>
                  </a:lnTo>
                  <a:lnTo>
                    <a:pt x="196207" y="17708"/>
                  </a:lnTo>
                  <a:lnTo>
                    <a:pt x="197759" y="17787"/>
                  </a:lnTo>
                  <a:lnTo>
                    <a:pt x="199336" y="17866"/>
                  </a:lnTo>
                  <a:lnTo>
                    <a:pt x="200888" y="17950"/>
                  </a:lnTo>
                  <a:lnTo>
                    <a:pt x="202440" y="18034"/>
                  </a:lnTo>
                  <a:lnTo>
                    <a:pt x="203991" y="18123"/>
                  </a:lnTo>
                  <a:lnTo>
                    <a:pt x="205543" y="18218"/>
                  </a:lnTo>
                  <a:lnTo>
                    <a:pt x="207069" y="18313"/>
                  </a:lnTo>
                  <a:lnTo>
                    <a:pt x="208621" y="18413"/>
                  </a:lnTo>
                  <a:lnTo>
                    <a:pt x="209206" y="18450"/>
                  </a:lnTo>
                  <a:lnTo>
                    <a:pt x="209817" y="18476"/>
                  </a:lnTo>
                  <a:lnTo>
                    <a:pt x="210402" y="18502"/>
                  </a:lnTo>
                  <a:lnTo>
                    <a:pt x="211012" y="18518"/>
                  </a:lnTo>
                  <a:lnTo>
                    <a:pt x="211623" y="18534"/>
                  </a:lnTo>
                  <a:lnTo>
                    <a:pt x="212233" y="18539"/>
                  </a:lnTo>
                  <a:lnTo>
                    <a:pt x="212819" y="18539"/>
                  </a:lnTo>
                  <a:lnTo>
                    <a:pt x="213429" y="18534"/>
                  </a:lnTo>
                  <a:lnTo>
                    <a:pt x="214014" y="18523"/>
                  </a:lnTo>
                  <a:lnTo>
                    <a:pt x="214599" y="18508"/>
                  </a:lnTo>
                  <a:lnTo>
                    <a:pt x="215184" y="18492"/>
                  </a:lnTo>
                  <a:lnTo>
                    <a:pt x="215769" y="18465"/>
                  </a:lnTo>
                  <a:lnTo>
                    <a:pt x="216329" y="18434"/>
                  </a:lnTo>
                  <a:lnTo>
                    <a:pt x="216889" y="18397"/>
                  </a:lnTo>
                  <a:lnTo>
                    <a:pt x="217448" y="18355"/>
                  </a:lnTo>
                  <a:lnTo>
                    <a:pt x="218008" y="18308"/>
                  </a:lnTo>
                  <a:lnTo>
                    <a:pt x="218542" y="18255"/>
                  </a:lnTo>
                  <a:lnTo>
                    <a:pt x="219051" y="18202"/>
                  </a:lnTo>
                  <a:lnTo>
                    <a:pt x="219560" y="18139"/>
                  </a:lnTo>
                  <a:lnTo>
                    <a:pt x="220068" y="18076"/>
                  </a:lnTo>
                  <a:lnTo>
                    <a:pt x="220552" y="18002"/>
                  </a:lnTo>
                  <a:lnTo>
                    <a:pt x="221010" y="17929"/>
                  </a:lnTo>
                  <a:lnTo>
                    <a:pt x="221468" y="17850"/>
                  </a:lnTo>
                  <a:lnTo>
                    <a:pt x="221900" y="17766"/>
                  </a:lnTo>
                  <a:lnTo>
                    <a:pt x="222332" y="17676"/>
                  </a:lnTo>
                  <a:lnTo>
                    <a:pt x="222740" y="17587"/>
                  </a:lnTo>
                  <a:lnTo>
                    <a:pt x="223121" y="17492"/>
                  </a:lnTo>
                  <a:lnTo>
                    <a:pt x="223477" y="17392"/>
                  </a:lnTo>
                  <a:lnTo>
                    <a:pt x="223833" y="17287"/>
                  </a:lnTo>
                  <a:lnTo>
                    <a:pt x="224139" y="17176"/>
                  </a:lnTo>
                  <a:lnTo>
                    <a:pt x="224444" y="17066"/>
                  </a:lnTo>
                  <a:lnTo>
                    <a:pt x="224724" y="16950"/>
                  </a:lnTo>
                  <a:lnTo>
                    <a:pt x="225461" y="16634"/>
                  </a:lnTo>
                  <a:lnTo>
                    <a:pt x="226199" y="16324"/>
                  </a:lnTo>
                  <a:lnTo>
                    <a:pt x="226988" y="16019"/>
                  </a:lnTo>
                  <a:lnTo>
                    <a:pt x="227776" y="15713"/>
                  </a:lnTo>
                  <a:lnTo>
                    <a:pt x="228616" y="15408"/>
                  </a:lnTo>
                  <a:lnTo>
                    <a:pt x="229455" y="15113"/>
                  </a:lnTo>
                  <a:lnTo>
                    <a:pt x="230346" y="14819"/>
                  </a:lnTo>
                  <a:lnTo>
                    <a:pt x="231236" y="14524"/>
                  </a:lnTo>
                  <a:lnTo>
                    <a:pt x="232152" y="14240"/>
                  </a:lnTo>
                  <a:lnTo>
                    <a:pt x="233118" y="13956"/>
                  </a:lnTo>
                  <a:lnTo>
                    <a:pt x="234085" y="13672"/>
                  </a:lnTo>
                  <a:lnTo>
                    <a:pt x="235077" y="13398"/>
                  </a:lnTo>
                  <a:lnTo>
                    <a:pt x="236095" y="13124"/>
                  </a:lnTo>
                  <a:lnTo>
                    <a:pt x="237138" y="12851"/>
                  </a:lnTo>
                  <a:lnTo>
                    <a:pt x="238181" y="12588"/>
                  </a:lnTo>
                  <a:lnTo>
                    <a:pt x="239274" y="12325"/>
                  </a:lnTo>
                  <a:lnTo>
                    <a:pt x="240368" y="12067"/>
                  </a:lnTo>
                  <a:lnTo>
                    <a:pt x="241488" y="11814"/>
                  </a:lnTo>
                  <a:lnTo>
                    <a:pt x="242658" y="11562"/>
                  </a:lnTo>
                  <a:lnTo>
                    <a:pt x="243803" y="11314"/>
                  </a:lnTo>
                  <a:lnTo>
                    <a:pt x="244998" y="11072"/>
                  </a:lnTo>
                  <a:lnTo>
                    <a:pt x="246219" y="10835"/>
                  </a:lnTo>
                  <a:lnTo>
                    <a:pt x="247440" y="10604"/>
                  </a:lnTo>
                  <a:lnTo>
                    <a:pt x="248687" y="10372"/>
                  </a:lnTo>
                  <a:lnTo>
                    <a:pt x="249959" y="10151"/>
                  </a:lnTo>
                  <a:lnTo>
                    <a:pt x="251256" y="9930"/>
                  </a:lnTo>
                  <a:lnTo>
                    <a:pt x="252553" y="9715"/>
                  </a:lnTo>
                  <a:lnTo>
                    <a:pt x="253902" y="9504"/>
                  </a:lnTo>
                  <a:lnTo>
                    <a:pt x="255250" y="9294"/>
                  </a:lnTo>
                  <a:lnTo>
                    <a:pt x="256598" y="9094"/>
                  </a:lnTo>
                  <a:lnTo>
                    <a:pt x="257997" y="8894"/>
                  </a:lnTo>
                  <a:lnTo>
                    <a:pt x="259396" y="8704"/>
                  </a:lnTo>
                  <a:lnTo>
                    <a:pt x="260846" y="8510"/>
                  </a:lnTo>
                  <a:lnTo>
                    <a:pt x="262322" y="8325"/>
                  </a:lnTo>
                  <a:lnTo>
                    <a:pt x="263797" y="8146"/>
                  </a:lnTo>
                  <a:lnTo>
                    <a:pt x="265298" y="7968"/>
                  </a:lnTo>
                  <a:lnTo>
                    <a:pt x="266824" y="7799"/>
                  </a:lnTo>
                  <a:lnTo>
                    <a:pt x="268351" y="7636"/>
                  </a:lnTo>
                  <a:lnTo>
                    <a:pt x="269877" y="7478"/>
                  </a:lnTo>
                  <a:lnTo>
                    <a:pt x="271429" y="7331"/>
                  </a:lnTo>
                  <a:lnTo>
                    <a:pt x="272980" y="7183"/>
                  </a:lnTo>
                  <a:lnTo>
                    <a:pt x="274558" y="7041"/>
                  </a:lnTo>
                  <a:lnTo>
                    <a:pt x="276135" y="6910"/>
                  </a:lnTo>
                  <a:lnTo>
                    <a:pt x="277737" y="6784"/>
                  </a:lnTo>
                  <a:lnTo>
                    <a:pt x="279340" y="6663"/>
                  </a:lnTo>
                  <a:lnTo>
                    <a:pt x="280968" y="6547"/>
                  </a:lnTo>
                  <a:lnTo>
                    <a:pt x="282596" y="6436"/>
                  </a:lnTo>
                  <a:lnTo>
                    <a:pt x="284224" y="6331"/>
                  </a:lnTo>
                  <a:lnTo>
                    <a:pt x="285852" y="6236"/>
                  </a:lnTo>
                  <a:lnTo>
                    <a:pt x="287506" y="6142"/>
                  </a:lnTo>
                  <a:lnTo>
                    <a:pt x="289185" y="6057"/>
                  </a:lnTo>
                  <a:lnTo>
                    <a:pt x="290838" y="5978"/>
                  </a:lnTo>
                  <a:lnTo>
                    <a:pt x="292517" y="5905"/>
                  </a:lnTo>
                  <a:lnTo>
                    <a:pt x="294196" y="5842"/>
                  </a:lnTo>
                  <a:lnTo>
                    <a:pt x="295900" y="5778"/>
                  </a:lnTo>
                  <a:lnTo>
                    <a:pt x="297579" y="5726"/>
                  </a:lnTo>
                  <a:lnTo>
                    <a:pt x="299284" y="5679"/>
                  </a:lnTo>
                  <a:lnTo>
                    <a:pt x="300988" y="5636"/>
                  </a:lnTo>
                  <a:lnTo>
                    <a:pt x="302718" y="5605"/>
                  </a:lnTo>
                  <a:lnTo>
                    <a:pt x="304422" y="5573"/>
                  </a:lnTo>
                  <a:lnTo>
                    <a:pt x="306152" y="5552"/>
                  </a:lnTo>
                  <a:lnTo>
                    <a:pt x="307882" y="5536"/>
                  </a:lnTo>
                  <a:lnTo>
                    <a:pt x="309612" y="5526"/>
                  </a:lnTo>
                  <a:lnTo>
                    <a:pt x="311342" y="5521"/>
                  </a:lnTo>
                  <a:close/>
                  <a:moveTo>
                    <a:pt x="311342" y="1"/>
                  </a:moveTo>
                  <a:lnTo>
                    <a:pt x="309128" y="6"/>
                  </a:lnTo>
                  <a:lnTo>
                    <a:pt x="306915" y="16"/>
                  </a:lnTo>
                  <a:lnTo>
                    <a:pt x="304702" y="38"/>
                  </a:lnTo>
                  <a:lnTo>
                    <a:pt x="302489" y="69"/>
                  </a:lnTo>
                  <a:lnTo>
                    <a:pt x="300301" y="106"/>
                  </a:lnTo>
                  <a:lnTo>
                    <a:pt x="298088" y="148"/>
                  </a:lnTo>
                  <a:lnTo>
                    <a:pt x="295900" y="201"/>
                  </a:lnTo>
                  <a:lnTo>
                    <a:pt x="293738" y="264"/>
                  </a:lnTo>
                  <a:lnTo>
                    <a:pt x="291576" y="332"/>
                  </a:lnTo>
                  <a:lnTo>
                    <a:pt x="289388" y="411"/>
                  </a:lnTo>
                  <a:lnTo>
                    <a:pt x="287251" y="495"/>
                  </a:lnTo>
                  <a:lnTo>
                    <a:pt x="285089" y="590"/>
                  </a:lnTo>
                  <a:lnTo>
                    <a:pt x="282978" y="690"/>
                  </a:lnTo>
                  <a:lnTo>
                    <a:pt x="280841" y="795"/>
                  </a:lnTo>
                  <a:lnTo>
                    <a:pt x="278730" y="916"/>
                  </a:lnTo>
                  <a:lnTo>
                    <a:pt x="276618" y="1037"/>
                  </a:lnTo>
                  <a:lnTo>
                    <a:pt x="274532" y="1169"/>
                  </a:lnTo>
                  <a:lnTo>
                    <a:pt x="272446" y="1311"/>
                  </a:lnTo>
                  <a:lnTo>
                    <a:pt x="270386" y="1458"/>
                  </a:lnTo>
                  <a:lnTo>
                    <a:pt x="268325" y="1616"/>
                  </a:lnTo>
                  <a:lnTo>
                    <a:pt x="266290" y="1779"/>
                  </a:lnTo>
                  <a:lnTo>
                    <a:pt x="264255" y="1948"/>
                  </a:lnTo>
                  <a:lnTo>
                    <a:pt x="262245" y="2127"/>
                  </a:lnTo>
                  <a:lnTo>
                    <a:pt x="260236" y="2316"/>
                  </a:lnTo>
                  <a:lnTo>
                    <a:pt x="258252" y="2511"/>
                  </a:lnTo>
                  <a:lnTo>
                    <a:pt x="256293" y="2711"/>
                  </a:lnTo>
                  <a:lnTo>
                    <a:pt x="254334" y="2921"/>
                  </a:lnTo>
                  <a:lnTo>
                    <a:pt x="252401" y="3137"/>
                  </a:lnTo>
                  <a:lnTo>
                    <a:pt x="250493" y="3358"/>
                  </a:lnTo>
                  <a:lnTo>
                    <a:pt x="248585" y="3589"/>
                  </a:lnTo>
                  <a:lnTo>
                    <a:pt x="246703" y="3832"/>
                  </a:lnTo>
                  <a:lnTo>
                    <a:pt x="244846" y="4074"/>
                  </a:lnTo>
                  <a:lnTo>
                    <a:pt x="243345" y="4279"/>
                  </a:lnTo>
                  <a:lnTo>
                    <a:pt x="241869" y="4489"/>
                  </a:lnTo>
                  <a:lnTo>
                    <a:pt x="240394" y="4700"/>
                  </a:lnTo>
                  <a:lnTo>
                    <a:pt x="238944" y="4921"/>
                  </a:lnTo>
                  <a:lnTo>
                    <a:pt x="237519" y="5142"/>
                  </a:lnTo>
                  <a:lnTo>
                    <a:pt x="236120" y="5363"/>
                  </a:lnTo>
                  <a:lnTo>
                    <a:pt x="234721" y="5594"/>
                  </a:lnTo>
                  <a:lnTo>
                    <a:pt x="233347" y="5826"/>
                  </a:lnTo>
                  <a:lnTo>
                    <a:pt x="231974" y="6063"/>
                  </a:lnTo>
                  <a:lnTo>
                    <a:pt x="230625" y="6305"/>
                  </a:lnTo>
                  <a:lnTo>
                    <a:pt x="229303" y="6552"/>
                  </a:lnTo>
                  <a:lnTo>
                    <a:pt x="228005" y="6799"/>
                  </a:lnTo>
                  <a:lnTo>
                    <a:pt x="226708" y="7052"/>
                  </a:lnTo>
                  <a:lnTo>
                    <a:pt x="225436" y="7310"/>
                  </a:lnTo>
                  <a:lnTo>
                    <a:pt x="224189" y="7568"/>
                  </a:lnTo>
                  <a:lnTo>
                    <a:pt x="222943" y="7831"/>
                  </a:lnTo>
                  <a:lnTo>
                    <a:pt x="221747" y="8099"/>
                  </a:lnTo>
                  <a:lnTo>
                    <a:pt x="220552" y="8373"/>
                  </a:lnTo>
                  <a:lnTo>
                    <a:pt x="219356" y="8646"/>
                  </a:lnTo>
                  <a:lnTo>
                    <a:pt x="218211" y="8920"/>
                  </a:lnTo>
                  <a:lnTo>
                    <a:pt x="217067" y="9204"/>
                  </a:lnTo>
                  <a:lnTo>
                    <a:pt x="215947" y="9488"/>
                  </a:lnTo>
                  <a:lnTo>
                    <a:pt x="214854" y="9778"/>
                  </a:lnTo>
                  <a:lnTo>
                    <a:pt x="213785" y="10067"/>
                  </a:lnTo>
                  <a:lnTo>
                    <a:pt x="212717" y="10362"/>
                  </a:lnTo>
                  <a:lnTo>
                    <a:pt x="211674" y="10662"/>
                  </a:lnTo>
                  <a:lnTo>
                    <a:pt x="210656" y="10962"/>
                  </a:lnTo>
                  <a:lnTo>
                    <a:pt x="209664" y="11267"/>
                  </a:lnTo>
                  <a:lnTo>
                    <a:pt x="208672" y="11572"/>
                  </a:lnTo>
                  <a:lnTo>
                    <a:pt x="207731" y="11883"/>
                  </a:lnTo>
                  <a:lnTo>
                    <a:pt x="206790" y="12198"/>
                  </a:lnTo>
                  <a:lnTo>
                    <a:pt x="205874" y="12514"/>
                  </a:lnTo>
                  <a:lnTo>
                    <a:pt x="202923" y="12367"/>
                  </a:lnTo>
                  <a:lnTo>
                    <a:pt x="199972" y="12225"/>
                  </a:lnTo>
                  <a:lnTo>
                    <a:pt x="196996" y="12093"/>
                  </a:lnTo>
                  <a:lnTo>
                    <a:pt x="193994" y="11972"/>
                  </a:lnTo>
                  <a:lnTo>
                    <a:pt x="190992" y="11861"/>
                  </a:lnTo>
                  <a:lnTo>
                    <a:pt x="187991" y="11762"/>
                  </a:lnTo>
                  <a:lnTo>
                    <a:pt x="184963" y="11672"/>
                  </a:lnTo>
                  <a:lnTo>
                    <a:pt x="181911" y="11588"/>
                  </a:lnTo>
                  <a:lnTo>
                    <a:pt x="178858" y="11514"/>
                  </a:lnTo>
                  <a:lnTo>
                    <a:pt x="175806" y="11451"/>
                  </a:lnTo>
                  <a:lnTo>
                    <a:pt x="172728" y="11398"/>
                  </a:lnTo>
                  <a:lnTo>
                    <a:pt x="169649" y="11356"/>
                  </a:lnTo>
                  <a:lnTo>
                    <a:pt x="166546" y="11325"/>
                  </a:lnTo>
                  <a:lnTo>
                    <a:pt x="163443" y="11298"/>
                  </a:lnTo>
                  <a:lnTo>
                    <a:pt x="160339" y="11283"/>
                  </a:lnTo>
                  <a:lnTo>
                    <a:pt x="157210" y="11277"/>
                  </a:lnTo>
                  <a:lnTo>
                    <a:pt x="155251" y="11283"/>
                  </a:lnTo>
                  <a:lnTo>
                    <a:pt x="153318" y="11288"/>
                  </a:lnTo>
                  <a:lnTo>
                    <a:pt x="151359" y="11293"/>
                  </a:lnTo>
                  <a:lnTo>
                    <a:pt x="149426" y="11309"/>
                  </a:lnTo>
                  <a:lnTo>
                    <a:pt x="147493" y="11325"/>
                  </a:lnTo>
                  <a:lnTo>
                    <a:pt x="145559" y="11346"/>
                  </a:lnTo>
                  <a:lnTo>
                    <a:pt x="143651" y="11372"/>
                  </a:lnTo>
                  <a:lnTo>
                    <a:pt x="141718" y="11398"/>
                  </a:lnTo>
                  <a:lnTo>
                    <a:pt x="139810" y="11430"/>
                  </a:lnTo>
                  <a:lnTo>
                    <a:pt x="137902" y="11467"/>
                  </a:lnTo>
                  <a:lnTo>
                    <a:pt x="135969" y="11504"/>
                  </a:lnTo>
                  <a:lnTo>
                    <a:pt x="134087" y="11546"/>
                  </a:lnTo>
                  <a:lnTo>
                    <a:pt x="132179" y="11593"/>
                  </a:lnTo>
                  <a:lnTo>
                    <a:pt x="130296" y="11646"/>
                  </a:lnTo>
                  <a:lnTo>
                    <a:pt x="128388" y="11698"/>
                  </a:lnTo>
                  <a:lnTo>
                    <a:pt x="126506" y="11756"/>
                  </a:lnTo>
                  <a:lnTo>
                    <a:pt x="124623" y="11819"/>
                  </a:lnTo>
                  <a:lnTo>
                    <a:pt x="122766" y="11883"/>
                  </a:lnTo>
                  <a:lnTo>
                    <a:pt x="120884" y="11951"/>
                  </a:lnTo>
                  <a:lnTo>
                    <a:pt x="119027" y="12025"/>
                  </a:lnTo>
                  <a:lnTo>
                    <a:pt x="117170" y="12104"/>
                  </a:lnTo>
                  <a:lnTo>
                    <a:pt x="115313" y="12182"/>
                  </a:lnTo>
                  <a:lnTo>
                    <a:pt x="113481" y="12267"/>
                  </a:lnTo>
                  <a:lnTo>
                    <a:pt x="111624" y="12351"/>
                  </a:lnTo>
                  <a:lnTo>
                    <a:pt x="109793" y="12446"/>
                  </a:lnTo>
                  <a:lnTo>
                    <a:pt x="107961" y="12540"/>
                  </a:lnTo>
                  <a:lnTo>
                    <a:pt x="106155" y="12635"/>
                  </a:lnTo>
                  <a:lnTo>
                    <a:pt x="104324" y="12740"/>
                  </a:lnTo>
                  <a:lnTo>
                    <a:pt x="102517" y="12846"/>
                  </a:lnTo>
                  <a:lnTo>
                    <a:pt x="100711" y="12951"/>
                  </a:lnTo>
                  <a:lnTo>
                    <a:pt x="98931" y="13067"/>
                  </a:lnTo>
                  <a:lnTo>
                    <a:pt x="97124" y="13182"/>
                  </a:lnTo>
                  <a:lnTo>
                    <a:pt x="95395" y="13298"/>
                  </a:lnTo>
                  <a:lnTo>
                    <a:pt x="93690" y="13419"/>
                  </a:lnTo>
                  <a:lnTo>
                    <a:pt x="91986" y="13540"/>
                  </a:lnTo>
                  <a:lnTo>
                    <a:pt x="90282" y="13666"/>
                  </a:lnTo>
                  <a:lnTo>
                    <a:pt x="88603" y="13798"/>
                  </a:lnTo>
                  <a:lnTo>
                    <a:pt x="86898" y="13930"/>
                  </a:lnTo>
                  <a:lnTo>
                    <a:pt x="85245" y="14066"/>
                  </a:lnTo>
                  <a:lnTo>
                    <a:pt x="83566" y="14208"/>
                  </a:lnTo>
                  <a:lnTo>
                    <a:pt x="81938" y="14350"/>
                  </a:lnTo>
                  <a:lnTo>
                    <a:pt x="80284" y="14493"/>
                  </a:lnTo>
                  <a:lnTo>
                    <a:pt x="78656" y="14645"/>
                  </a:lnTo>
                  <a:lnTo>
                    <a:pt x="77028" y="14798"/>
                  </a:lnTo>
                  <a:lnTo>
                    <a:pt x="75425" y="14950"/>
                  </a:lnTo>
                  <a:lnTo>
                    <a:pt x="73823" y="15108"/>
                  </a:lnTo>
                  <a:lnTo>
                    <a:pt x="72246" y="15271"/>
                  </a:lnTo>
                  <a:lnTo>
                    <a:pt x="70694" y="15434"/>
                  </a:lnTo>
                  <a:lnTo>
                    <a:pt x="69142" y="15603"/>
                  </a:lnTo>
                  <a:lnTo>
                    <a:pt x="67590" y="15771"/>
                  </a:lnTo>
                  <a:lnTo>
                    <a:pt x="66064" y="15945"/>
                  </a:lnTo>
                  <a:lnTo>
                    <a:pt x="64538" y="16119"/>
                  </a:lnTo>
                  <a:lnTo>
                    <a:pt x="63037" y="16297"/>
                  </a:lnTo>
                  <a:lnTo>
                    <a:pt x="61536" y="16482"/>
                  </a:lnTo>
                  <a:lnTo>
                    <a:pt x="60061" y="16666"/>
                  </a:lnTo>
                  <a:lnTo>
                    <a:pt x="58611" y="16850"/>
                  </a:lnTo>
                  <a:lnTo>
                    <a:pt x="57161" y="17039"/>
                  </a:lnTo>
                  <a:lnTo>
                    <a:pt x="55711" y="17234"/>
                  </a:lnTo>
                  <a:lnTo>
                    <a:pt x="54286" y="17429"/>
                  </a:lnTo>
                  <a:lnTo>
                    <a:pt x="52887" y="17629"/>
                  </a:lnTo>
                  <a:lnTo>
                    <a:pt x="51488" y="17829"/>
                  </a:lnTo>
                  <a:lnTo>
                    <a:pt x="50114" y="18034"/>
                  </a:lnTo>
                  <a:lnTo>
                    <a:pt x="48766" y="18239"/>
                  </a:lnTo>
                  <a:lnTo>
                    <a:pt x="47418" y="18444"/>
                  </a:lnTo>
                  <a:lnTo>
                    <a:pt x="46070" y="18660"/>
                  </a:lnTo>
                  <a:lnTo>
                    <a:pt x="44747" y="18876"/>
                  </a:lnTo>
                  <a:lnTo>
                    <a:pt x="43424" y="19092"/>
                  </a:lnTo>
                  <a:lnTo>
                    <a:pt x="42127" y="19313"/>
                  </a:lnTo>
                  <a:lnTo>
                    <a:pt x="40855" y="19539"/>
                  </a:lnTo>
                  <a:lnTo>
                    <a:pt x="39608" y="19765"/>
                  </a:lnTo>
                  <a:lnTo>
                    <a:pt x="38362" y="19991"/>
                  </a:lnTo>
                  <a:lnTo>
                    <a:pt x="37115" y="20223"/>
                  </a:lnTo>
                  <a:lnTo>
                    <a:pt x="35920" y="20455"/>
                  </a:lnTo>
                  <a:lnTo>
                    <a:pt x="34724" y="20691"/>
                  </a:lnTo>
                  <a:lnTo>
                    <a:pt x="33554" y="20928"/>
                  </a:lnTo>
                  <a:lnTo>
                    <a:pt x="32384" y="21170"/>
                  </a:lnTo>
                  <a:lnTo>
                    <a:pt x="31239" y="21407"/>
                  </a:lnTo>
                  <a:lnTo>
                    <a:pt x="30120" y="21654"/>
                  </a:lnTo>
                  <a:lnTo>
                    <a:pt x="29026" y="21902"/>
                  </a:lnTo>
                  <a:lnTo>
                    <a:pt x="27932" y="22149"/>
                  </a:lnTo>
                  <a:lnTo>
                    <a:pt x="26864" y="22401"/>
                  </a:lnTo>
                  <a:lnTo>
                    <a:pt x="25795" y="22659"/>
                  </a:lnTo>
                  <a:lnTo>
                    <a:pt x="24752" y="22922"/>
                  </a:lnTo>
                  <a:lnTo>
                    <a:pt x="23709" y="23180"/>
                  </a:lnTo>
                  <a:lnTo>
                    <a:pt x="22717" y="23449"/>
                  </a:lnTo>
                  <a:lnTo>
                    <a:pt x="21725" y="23712"/>
                  </a:lnTo>
                  <a:lnTo>
                    <a:pt x="20758" y="23980"/>
                  </a:lnTo>
                  <a:lnTo>
                    <a:pt x="19817" y="24248"/>
                  </a:lnTo>
                  <a:lnTo>
                    <a:pt x="18876" y="24522"/>
                  </a:lnTo>
                  <a:lnTo>
                    <a:pt x="17960" y="24796"/>
                  </a:lnTo>
                  <a:lnTo>
                    <a:pt x="17095" y="25069"/>
                  </a:lnTo>
                  <a:lnTo>
                    <a:pt x="16230" y="25348"/>
                  </a:lnTo>
                  <a:lnTo>
                    <a:pt x="15391" y="25627"/>
                  </a:lnTo>
                  <a:lnTo>
                    <a:pt x="14551" y="25906"/>
                  </a:lnTo>
                  <a:lnTo>
                    <a:pt x="13763" y="26185"/>
                  </a:lnTo>
                  <a:lnTo>
                    <a:pt x="13000" y="26469"/>
                  </a:lnTo>
                  <a:lnTo>
                    <a:pt x="12211" y="26764"/>
                  </a:lnTo>
                  <a:lnTo>
                    <a:pt x="11448" y="27058"/>
                  </a:lnTo>
                  <a:lnTo>
                    <a:pt x="10736" y="27353"/>
                  </a:lnTo>
                  <a:lnTo>
                    <a:pt x="10023" y="27653"/>
                  </a:lnTo>
                  <a:lnTo>
                    <a:pt x="9336" y="27953"/>
                  </a:lnTo>
                  <a:lnTo>
                    <a:pt x="8675" y="28253"/>
                  </a:lnTo>
                  <a:lnTo>
                    <a:pt x="8039" y="28558"/>
                  </a:lnTo>
                  <a:lnTo>
                    <a:pt x="7429" y="28858"/>
                  </a:lnTo>
                  <a:lnTo>
                    <a:pt x="6818" y="29163"/>
                  </a:lnTo>
                  <a:lnTo>
                    <a:pt x="6258" y="29474"/>
                  </a:lnTo>
                  <a:lnTo>
                    <a:pt x="5724" y="29779"/>
                  </a:lnTo>
                  <a:lnTo>
                    <a:pt x="5215" y="30089"/>
                  </a:lnTo>
                  <a:lnTo>
                    <a:pt x="4707" y="30395"/>
                  </a:lnTo>
                  <a:lnTo>
                    <a:pt x="4249" y="30705"/>
                  </a:lnTo>
                  <a:lnTo>
                    <a:pt x="3791" y="31016"/>
                  </a:lnTo>
                  <a:lnTo>
                    <a:pt x="3384" y="31331"/>
                  </a:lnTo>
                  <a:lnTo>
                    <a:pt x="2977" y="31652"/>
                  </a:lnTo>
                  <a:lnTo>
                    <a:pt x="2595" y="31979"/>
                  </a:lnTo>
                  <a:lnTo>
                    <a:pt x="2239" y="32305"/>
                  </a:lnTo>
                  <a:lnTo>
                    <a:pt x="1908" y="32631"/>
                  </a:lnTo>
                  <a:lnTo>
                    <a:pt x="1603" y="32957"/>
                  </a:lnTo>
                  <a:lnTo>
                    <a:pt x="1323" y="33284"/>
                  </a:lnTo>
                  <a:lnTo>
                    <a:pt x="1069" y="33615"/>
                  </a:lnTo>
                  <a:lnTo>
                    <a:pt x="840" y="33941"/>
                  </a:lnTo>
                  <a:lnTo>
                    <a:pt x="636" y="34273"/>
                  </a:lnTo>
                  <a:lnTo>
                    <a:pt x="458" y="34604"/>
                  </a:lnTo>
                  <a:lnTo>
                    <a:pt x="331" y="34936"/>
                  </a:lnTo>
                  <a:lnTo>
                    <a:pt x="204" y="35267"/>
                  </a:lnTo>
                  <a:lnTo>
                    <a:pt x="102" y="35599"/>
                  </a:lnTo>
                  <a:lnTo>
                    <a:pt x="51" y="35930"/>
                  </a:lnTo>
                  <a:lnTo>
                    <a:pt x="1" y="36262"/>
                  </a:lnTo>
                  <a:lnTo>
                    <a:pt x="1" y="36593"/>
                  </a:lnTo>
                  <a:lnTo>
                    <a:pt x="1" y="36735"/>
                  </a:lnTo>
                  <a:lnTo>
                    <a:pt x="51" y="36878"/>
                  </a:lnTo>
                  <a:lnTo>
                    <a:pt x="153" y="37014"/>
                  </a:lnTo>
                  <a:lnTo>
                    <a:pt x="255" y="37151"/>
                  </a:lnTo>
                  <a:lnTo>
                    <a:pt x="408" y="37283"/>
                  </a:lnTo>
                  <a:lnTo>
                    <a:pt x="586" y="37414"/>
                  </a:lnTo>
                  <a:lnTo>
                    <a:pt x="789" y="37546"/>
                  </a:lnTo>
                  <a:lnTo>
                    <a:pt x="1043" y="37672"/>
                  </a:lnTo>
                  <a:lnTo>
                    <a:pt x="1298" y="37793"/>
                  </a:lnTo>
                  <a:lnTo>
                    <a:pt x="1603" y="37909"/>
                  </a:lnTo>
                  <a:lnTo>
                    <a:pt x="1934" y="38025"/>
                  </a:lnTo>
                  <a:lnTo>
                    <a:pt x="2265" y="38140"/>
                  </a:lnTo>
                  <a:lnTo>
                    <a:pt x="2646" y="38246"/>
                  </a:lnTo>
                  <a:lnTo>
                    <a:pt x="3028" y="38351"/>
                  </a:lnTo>
                  <a:lnTo>
                    <a:pt x="3460" y="38451"/>
                  </a:lnTo>
                  <a:lnTo>
                    <a:pt x="3893" y="38546"/>
                  </a:lnTo>
                  <a:lnTo>
                    <a:pt x="4376" y="38640"/>
                  </a:lnTo>
                  <a:lnTo>
                    <a:pt x="4859" y="38725"/>
                  </a:lnTo>
                  <a:lnTo>
                    <a:pt x="5343" y="38809"/>
                  </a:lnTo>
                  <a:lnTo>
                    <a:pt x="5877" y="38882"/>
                  </a:lnTo>
                  <a:lnTo>
                    <a:pt x="6411" y="38956"/>
                  </a:lnTo>
                  <a:lnTo>
                    <a:pt x="6971" y="39024"/>
                  </a:lnTo>
                  <a:lnTo>
                    <a:pt x="7556" y="39082"/>
                  </a:lnTo>
                  <a:lnTo>
                    <a:pt x="8141" y="39140"/>
                  </a:lnTo>
                  <a:lnTo>
                    <a:pt x="8751" y="39188"/>
                  </a:lnTo>
                  <a:lnTo>
                    <a:pt x="9362" y="39230"/>
                  </a:lnTo>
                  <a:lnTo>
                    <a:pt x="9998" y="39267"/>
                  </a:lnTo>
                  <a:lnTo>
                    <a:pt x="10659" y="39298"/>
                  </a:lnTo>
                  <a:lnTo>
                    <a:pt x="11295" y="39324"/>
                  </a:lnTo>
                  <a:lnTo>
                    <a:pt x="11982" y="39340"/>
                  </a:lnTo>
                  <a:lnTo>
                    <a:pt x="12643" y="39351"/>
                  </a:lnTo>
                  <a:lnTo>
                    <a:pt x="13330" y="39356"/>
                  </a:lnTo>
                  <a:lnTo>
                    <a:pt x="713142" y="39356"/>
                  </a:lnTo>
                  <a:lnTo>
                    <a:pt x="714032" y="39351"/>
                  </a:lnTo>
                  <a:lnTo>
                    <a:pt x="714922" y="39330"/>
                  </a:lnTo>
                  <a:lnTo>
                    <a:pt x="715787" y="39303"/>
                  </a:lnTo>
                  <a:lnTo>
                    <a:pt x="716627" y="39261"/>
                  </a:lnTo>
                  <a:lnTo>
                    <a:pt x="717466" y="39209"/>
                  </a:lnTo>
                  <a:lnTo>
                    <a:pt x="718280" y="39146"/>
                  </a:lnTo>
                  <a:lnTo>
                    <a:pt x="719069" y="39072"/>
                  </a:lnTo>
                  <a:lnTo>
                    <a:pt x="719807" y="38988"/>
                  </a:lnTo>
                  <a:lnTo>
                    <a:pt x="720544" y="38893"/>
                  </a:lnTo>
                  <a:lnTo>
                    <a:pt x="721257" y="38788"/>
                  </a:lnTo>
                  <a:lnTo>
                    <a:pt x="721918" y="38672"/>
                  </a:lnTo>
                  <a:lnTo>
                    <a:pt x="722554" y="38551"/>
                  </a:lnTo>
                  <a:lnTo>
                    <a:pt x="723165" y="38419"/>
                  </a:lnTo>
                  <a:lnTo>
                    <a:pt x="723724" y="38277"/>
                  </a:lnTo>
                  <a:lnTo>
                    <a:pt x="724233" y="38130"/>
                  </a:lnTo>
                  <a:lnTo>
                    <a:pt x="724716" y="37972"/>
                  </a:lnTo>
                  <a:lnTo>
                    <a:pt x="725123" y="37809"/>
                  </a:lnTo>
                  <a:lnTo>
                    <a:pt x="725479" y="37646"/>
                  </a:lnTo>
                  <a:lnTo>
                    <a:pt x="725785" y="37472"/>
                  </a:lnTo>
                  <a:lnTo>
                    <a:pt x="726039" y="37304"/>
                  </a:lnTo>
                  <a:lnTo>
                    <a:pt x="726243" y="37125"/>
                  </a:lnTo>
                  <a:lnTo>
                    <a:pt x="726370" y="36951"/>
                  </a:lnTo>
                  <a:lnTo>
                    <a:pt x="726472" y="36772"/>
                  </a:lnTo>
                  <a:lnTo>
                    <a:pt x="726497" y="36593"/>
                  </a:lnTo>
                  <a:lnTo>
                    <a:pt x="726446" y="36414"/>
                  </a:lnTo>
                  <a:lnTo>
                    <a:pt x="726370" y="36236"/>
                  </a:lnTo>
                  <a:lnTo>
                    <a:pt x="726243" y="36057"/>
                  </a:lnTo>
                  <a:lnTo>
                    <a:pt x="726039" y="35883"/>
                  </a:lnTo>
                  <a:lnTo>
                    <a:pt x="725785" y="35709"/>
                  </a:lnTo>
                  <a:lnTo>
                    <a:pt x="725479" y="35541"/>
                  </a:lnTo>
                  <a:lnTo>
                    <a:pt x="725098" y="35373"/>
                  </a:lnTo>
                  <a:lnTo>
                    <a:pt x="724691" y="35209"/>
                  </a:lnTo>
                  <a:lnTo>
                    <a:pt x="723673" y="34857"/>
                  </a:lnTo>
                  <a:lnTo>
                    <a:pt x="722656" y="34510"/>
                  </a:lnTo>
                  <a:lnTo>
                    <a:pt x="721587" y="34168"/>
                  </a:lnTo>
                  <a:lnTo>
                    <a:pt x="720519" y="33826"/>
                  </a:lnTo>
                  <a:lnTo>
                    <a:pt x="719400" y="33489"/>
                  </a:lnTo>
                  <a:lnTo>
                    <a:pt x="718255" y="33152"/>
                  </a:lnTo>
                  <a:lnTo>
                    <a:pt x="717110" y="32826"/>
                  </a:lnTo>
                  <a:lnTo>
                    <a:pt x="715915" y="32499"/>
                  </a:lnTo>
                  <a:lnTo>
                    <a:pt x="714719" y="32178"/>
                  </a:lnTo>
                  <a:lnTo>
                    <a:pt x="713472" y="31863"/>
                  </a:lnTo>
                  <a:lnTo>
                    <a:pt x="712226" y="31547"/>
                  </a:lnTo>
                  <a:lnTo>
                    <a:pt x="710929" y="31237"/>
                  </a:lnTo>
                  <a:lnTo>
                    <a:pt x="709631" y="30937"/>
                  </a:lnTo>
                  <a:lnTo>
                    <a:pt x="708308" y="30637"/>
                  </a:lnTo>
                  <a:lnTo>
                    <a:pt x="706960" y="30337"/>
                  </a:lnTo>
                  <a:lnTo>
                    <a:pt x="705587" y="30047"/>
                  </a:lnTo>
                  <a:lnTo>
                    <a:pt x="704187" y="29763"/>
                  </a:lnTo>
                  <a:lnTo>
                    <a:pt x="702763" y="29479"/>
                  </a:lnTo>
                  <a:lnTo>
                    <a:pt x="701338" y="29200"/>
                  </a:lnTo>
                  <a:lnTo>
                    <a:pt x="699888" y="28932"/>
                  </a:lnTo>
                  <a:lnTo>
                    <a:pt x="698387" y="28663"/>
                  </a:lnTo>
                  <a:lnTo>
                    <a:pt x="696887" y="28400"/>
                  </a:lnTo>
                  <a:lnTo>
                    <a:pt x="695386" y="28142"/>
                  </a:lnTo>
                  <a:lnTo>
                    <a:pt x="693834" y="27890"/>
                  </a:lnTo>
                  <a:lnTo>
                    <a:pt x="692282" y="27643"/>
                  </a:lnTo>
                  <a:lnTo>
                    <a:pt x="690680" y="27400"/>
                  </a:lnTo>
                  <a:lnTo>
                    <a:pt x="689102" y="27164"/>
                  </a:lnTo>
                  <a:lnTo>
                    <a:pt x="687474" y="26927"/>
                  </a:lnTo>
                  <a:lnTo>
                    <a:pt x="685846" y="26701"/>
                  </a:lnTo>
                  <a:lnTo>
                    <a:pt x="684193" y="26480"/>
                  </a:lnTo>
                  <a:lnTo>
                    <a:pt x="682514" y="26264"/>
                  </a:lnTo>
                  <a:lnTo>
                    <a:pt x="680810" y="26053"/>
                  </a:lnTo>
                  <a:lnTo>
                    <a:pt x="679080" y="25848"/>
                  </a:lnTo>
                  <a:lnTo>
                    <a:pt x="677324" y="25643"/>
                  </a:lnTo>
                  <a:lnTo>
                    <a:pt x="675569" y="25448"/>
                  </a:lnTo>
                  <a:lnTo>
                    <a:pt x="673788" y="25259"/>
                  </a:lnTo>
                  <a:lnTo>
                    <a:pt x="672008" y="25075"/>
                  </a:lnTo>
                  <a:lnTo>
                    <a:pt x="670202" y="24901"/>
                  </a:lnTo>
                  <a:lnTo>
                    <a:pt x="668370" y="24727"/>
                  </a:lnTo>
                  <a:lnTo>
                    <a:pt x="666539" y="24564"/>
                  </a:lnTo>
                  <a:lnTo>
                    <a:pt x="664707" y="24406"/>
                  </a:lnTo>
                  <a:lnTo>
                    <a:pt x="662850" y="24254"/>
                  </a:lnTo>
                  <a:lnTo>
                    <a:pt x="660993" y="24106"/>
                  </a:lnTo>
                  <a:lnTo>
                    <a:pt x="659111" y="23964"/>
                  </a:lnTo>
                  <a:lnTo>
                    <a:pt x="657203" y="23833"/>
                  </a:lnTo>
                  <a:lnTo>
                    <a:pt x="655320" y="23706"/>
                  </a:lnTo>
                  <a:lnTo>
                    <a:pt x="653412" y="23585"/>
                  </a:lnTo>
                  <a:lnTo>
                    <a:pt x="651479" y="23475"/>
                  </a:lnTo>
                  <a:lnTo>
                    <a:pt x="649495" y="23364"/>
                  </a:lnTo>
                  <a:lnTo>
                    <a:pt x="647485" y="23259"/>
                  </a:lnTo>
                  <a:lnTo>
                    <a:pt x="645476" y="23165"/>
                  </a:lnTo>
                  <a:lnTo>
                    <a:pt x="643466" y="23075"/>
                  </a:lnTo>
                  <a:lnTo>
                    <a:pt x="641431" y="22991"/>
                  </a:lnTo>
                  <a:lnTo>
                    <a:pt x="639421" y="22917"/>
                  </a:lnTo>
                  <a:lnTo>
                    <a:pt x="637386" y="22849"/>
                  </a:lnTo>
                  <a:lnTo>
                    <a:pt x="635326" y="22786"/>
                  </a:lnTo>
                  <a:lnTo>
                    <a:pt x="633291" y="22733"/>
                  </a:lnTo>
                  <a:lnTo>
                    <a:pt x="631230" y="22686"/>
                  </a:lnTo>
                  <a:lnTo>
                    <a:pt x="629169" y="22649"/>
                  </a:lnTo>
                  <a:lnTo>
                    <a:pt x="627109" y="22617"/>
                  </a:lnTo>
                  <a:lnTo>
                    <a:pt x="625023" y="22591"/>
                  </a:lnTo>
                  <a:lnTo>
                    <a:pt x="622962" y="22570"/>
                  </a:lnTo>
                  <a:lnTo>
                    <a:pt x="620877" y="22559"/>
                  </a:lnTo>
                  <a:lnTo>
                    <a:pt x="618816" y="22559"/>
                  </a:lnTo>
                  <a:lnTo>
                    <a:pt x="616196" y="22565"/>
                  </a:lnTo>
                  <a:lnTo>
                    <a:pt x="613601" y="22580"/>
                  </a:lnTo>
                  <a:lnTo>
                    <a:pt x="611006" y="22607"/>
                  </a:lnTo>
                  <a:lnTo>
                    <a:pt x="608412" y="22649"/>
                  </a:lnTo>
                  <a:lnTo>
                    <a:pt x="605842" y="22701"/>
                  </a:lnTo>
                  <a:lnTo>
                    <a:pt x="603273" y="22759"/>
                  </a:lnTo>
                  <a:lnTo>
                    <a:pt x="600704" y="22833"/>
                  </a:lnTo>
                  <a:lnTo>
                    <a:pt x="598160" y="22917"/>
                  </a:lnTo>
                  <a:lnTo>
                    <a:pt x="595616" y="23017"/>
                  </a:lnTo>
                  <a:lnTo>
                    <a:pt x="593072" y="23122"/>
                  </a:lnTo>
                  <a:lnTo>
                    <a:pt x="590554" y="23243"/>
                  </a:lnTo>
                  <a:lnTo>
                    <a:pt x="588036" y="23370"/>
                  </a:lnTo>
                  <a:lnTo>
                    <a:pt x="585543" y="23512"/>
                  </a:lnTo>
                  <a:lnTo>
                    <a:pt x="583075" y="23664"/>
                  </a:lnTo>
                  <a:lnTo>
                    <a:pt x="580608" y="23828"/>
                  </a:lnTo>
                  <a:lnTo>
                    <a:pt x="578140" y="24001"/>
                  </a:lnTo>
                  <a:lnTo>
                    <a:pt x="576690" y="24106"/>
                  </a:lnTo>
                  <a:lnTo>
                    <a:pt x="575265" y="24217"/>
                  </a:lnTo>
                  <a:lnTo>
                    <a:pt x="573815" y="24333"/>
                  </a:lnTo>
                  <a:lnTo>
                    <a:pt x="572391" y="24454"/>
                  </a:lnTo>
                  <a:lnTo>
                    <a:pt x="570966" y="24580"/>
                  </a:lnTo>
                  <a:lnTo>
                    <a:pt x="569567" y="24706"/>
                  </a:lnTo>
                  <a:lnTo>
                    <a:pt x="568168" y="24833"/>
                  </a:lnTo>
                  <a:lnTo>
                    <a:pt x="566769" y="24969"/>
                  </a:lnTo>
                  <a:lnTo>
                    <a:pt x="565395" y="25106"/>
                  </a:lnTo>
                  <a:lnTo>
                    <a:pt x="564022" y="25248"/>
                  </a:lnTo>
                  <a:lnTo>
                    <a:pt x="562648" y="25390"/>
                  </a:lnTo>
                  <a:lnTo>
                    <a:pt x="561274" y="25543"/>
                  </a:lnTo>
                  <a:lnTo>
                    <a:pt x="559926" y="25690"/>
                  </a:lnTo>
                  <a:lnTo>
                    <a:pt x="558603" y="25848"/>
                  </a:lnTo>
                  <a:lnTo>
                    <a:pt x="557255" y="26006"/>
                  </a:lnTo>
                  <a:lnTo>
                    <a:pt x="555932" y="26169"/>
                  </a:lnTo>
                  <a:lnTo>
                    <a:pt x="555042" y="25890"/>
                  </a:lnTo>
                  <a:lnTo>
                    <a:pt x="554126" y="25611"/>
                  </a:lnTo>
                  <a:lnTo>
                    <a:pt x="553185" y="25338"/>
                  </a:lnTo>
                  <a:lnTo>
                    <a:pt x="552244" y="25069"/>
                  </a:lnTo>
                  <a:lnTo>
                    <a:pt x="551277" y="24796"/>
                  </a:lnTo>
                  <a:lnTo>
                    <a:pt x="550285" y="24533"/>
                  </a:lnTo>
                  <a:lnTo>
                    <a:pt x="549293" y="24270"/>
                  </a:lnTo>
                  <a:lnTo>
                    <a:pt x="548275" y="24006"/>
                  </a:lnTo>
                  <a:lnTo>
                    <a:pt x="547232" y="23749"/>
                  </a:lnTo>
                  <a:lnTo>
                    <a:pt x="546189" y="23496"/>
                  </a:lnTo>
                  <a:lnTo>
                    <a:pt x="545121" y="23243"/>
                  </a:lnTo>
                  <a:lnTo>
                    <a:pt x="544027" y="22996"/>
                  </a:lnTo>
                  <a:lnTo>
                    <a:pt x="542933" y="22749"/>
                  </a:lnTo>
                  <a:lnTo>
                    <a:pt x="541839" y="22507"/>
                  </a:lnTo>
                  <a:lnTo>
                    <a:pt x="540695" y="22265"/>
                  </a:lnTo>
                  <a:lnTo>
                    <a:pt x="539550" y="22028"/>
                  </a:lnTo>
                  <a:lnTo>
                    <a:pt x="538405" y="21791"/>
                  </a:lnTo>
                  <a:lnTo>
                    <a:pt x="537235" y="21565"/>
                  </a:lnTo>
                  <a:lnTo>
                    <a:pt x="536039" y="21333"/>
                  </a:lnTo>
                  <a:lnTo>
                    <a:pt x="534844" y="21112"/>
                  </a:lnTo>
                  <a:lnTo>
                    <a:pt x="533623" y="20891"/>
                  </a:lnTo>
                  <a:lnTo>
                    <a:pt x="532376" y="20670"/>
                  </a:lnTo>
                  <a:lnTo>
                    <a:pt x="531130" y="20455"/>
                  </a:lnTo>
                  <a:lnTo>
                    <a:pt x="529883" y="20244"/>
                  </a:lnTo>
                  <a:lnTo>
                    <a:pt x="528586" y="20039"/>
                  </a:lnTo>
                  <a:lnTo>
                    <a:pt x="527314" y="19834"/>
                  </a:lnTo>
                  <a:lnTo>
                    <a:pt x="525991" y="19628"/>
                  </a:lnTo>
                  <a:lnTo>
                    <a:pt x="524694" y="19434"/>
                  </a:lnTo>
                  <a:lnTo>
                    <a:pt x="523346" y="19239"/>
                  </a:lnTo>
                  <a:lnTo>
                    <a:pt x="522023" y="19050"/>
                  </a:lnTo>
                  <a:lnTo>
                    <a:pt x="520649" y="18860"/>
                  </a:lnTo>
                  <a:lnTo>
                    <a:pt x="519275" y="18676"/>
                  </a:lnTo>
                  <a:lnTo>
                    <a:pt x="517444" y="18439"/>
                  </a:lnTo>
                  <a:lnTo>
                    <a:pt x="515587" y="18208"/>
                  </a:lnTo>
                  <a:lnTo>
                    <a:pt x="513704" y="17981"/>
                  </a:lnTo>
                  <a:lnTo>
                    <a:pt x="511796" y="17766"/>
                  </a:lnTo>
                  <a:lnTo>
                    <a:pt x="509889" y="17555"/>
                  </a:lnTo>
                  <a:lnTo>
                    <a:pt x="507955" y="17350"/>
                  </a:lnTo>
                  <a:lnTo>
                    <a:pt x="505997" y="17155"/>
                  </a:lnTo>
                  <a:lnTo>
                    <a:pt x="504038" y="16966"/>
                  </a:lnTo>
                  <a:lnTo>
                    <a:pt x="502079" y="16787"/>
                  </a:lnTo>
                  <a:lnTo>
                    <a:pt x="500095" y="16613"/>
                  </a:lnTo>
                  <a:lnTo>
                    <a:pt x="498085" y="16445"/>
                  </a:lnTo>
                  <a:lnTo>
                    <a:pt x="496076" y="16287"/>
                  </a:lnTo>
                  <a:lnTo>
                    <a:pt x="494040" y="16134"/>
                  </a:lnTo>
                  <a:lnTo>
                    <a:pt x="492005" y="15992"/>
                  </a:lnTo>
                  <a:lnTo>
                    <a:pt x="489945" y="15855"/>
                  </a:lnTo>
                  <a:lnTo>
                    <a:pt x="487884" y="15729"/>
                  </a:lnTo>
                  <a:lnTo>
                    <a:pt x="485798" y="15608"/>
                  </a:lnTo>
                  <a:lnTo>
                    <a:pt x="483712" y="15492"/>
                  </a:lnTo>
                  <a:lnTo>
                    <a:pt x="481626" y="15387"/>
                  </a:lnTo>
                  <a:lnTo>
                    <a:pt x="479515" y="15287"/>
                  </a:lnTo>
                  <a:lnTo>
                    <a:pt x="477404" y="15198"/>
                  </a:lnTo>
                  <a:lnTo>
                    <a:pt x="475292" y="15119"/>
                  </a:lnTo>
                  <a:lnTo>
                    <a:pt x="473155" y="15040"/>
                  </a:lnTo>
                  <a:lnTo>
                    <a:pt x="471019" y="14977"/>
                  </a:lnTo>
                  <a:lnTo>
                    <a:pt x="468856" y="14914"/>
                  </a:lnTo>
                  <a:lnTo>
                    <a:pt x="466720" y="14866"/>
                  </a:lnTo>
                  <a:lnTo>
                    <a:pt x="464557" y="14819"/>
                  </a:lnTo>
                  <a:lnTo>
                    <a:pt x="462395" y="14782"/>
                  </a:lnTo>
                  <a:lnTo>
                    <a:pt x="460207" y="14756"/>
                  </a:lnTo>
                  <a:lnTo>
                    <a:pt x="458045" y="14735"/>
                  </a:lnTo>
                  <a:lnTo>
                    <a:pt x="455857" y="14724"/>
                  </a:lnTo>
                  <a:lnTo>
                    <a:pt x="453670" y="14719"/>
                  </a:lnTo>
                  <a:lnTo>
                    <a:pt x="451813" y="14724"/>
                  </a:lnTo>
                  <a:lnTo>
                    <a:pt x="449930" y="14735"/>
                  </a:lnTo>
                  <a:lnTo>
                    <a:pt x="448073" y="14745"/>
                  </a:lnTo>
                  <a:lnTo>
                    <a:pt x="446216" y="14766"/>
                  </a:lnTo>
                  <a:lnTo>
                    <a:pt x="444359" y="14798"/>
                  </a:lnTo>
                  <a:lnTo>
                    <a:pt x="442502" y="14829"/>
                  </a:lnTo>
                  <a:lnTo>
                    <a:pt x="440645" y="14866"/>
                  </a:lnTo>
                  <a:lnTo>
                    <a:pt x="438814" y="14914"/>
                  </a:lnTo>
                  <a:lnTo>
                    <a:pt x="436957" y="14961"/>
                  </a:lnTo>
                  <a:lnTo>
                    <a:pt x="435100" y="15019"/>
                  </a:lnTo>
                  <a:lnTo>
                    <a:pt x="433268" y="15082"/>
                  </a:lnTo>
                  <a:lnTo>
                    <a:pt x="431411" y="15150"/>
                  </a:lnTo>
                  <a:lnTo>
                    <a:pt x="429579" y="15224"/>
                  </a:lnTo>
                  <a:lnTo>
                    <a:pt x="427748" y="15308"/>
                  </a:lnTo>
                  <a:lnTo>
                    <a:pt x="425916" y="15392"/>
                  </a:lnTo>
                  <a:lnTo>
                    <a:pt x="424085" y="15487"/>
                  </a:lnTo>
                  <a:lnTo>
                    <a:pt x="423474" y="15182"/>
                  </a:lnTo>
                  <a:lnTo>
                    <a:pt x="422813" y="14882"/>
                  </a:lnTo>
                  <a:lnTo>
                    <a:pt x="422151" y="14582"/>
                  </a:lnTo>
                  <a:lnTo>
                    <a:pt x="421465" y="14287"/>
                  </a:lnTo>
                  <a:lnTo>
                    <a:pt x="420752" y="13993"/>
                  </a:lnTo>
                  <a:lnTo>
                    <a:pt x="420040" y="13698"/>
                  </a:lnTo>
                  <a:lnTo>
                    <a:pt x="419302" y="13403"/>
                  </a:lnTo>
                  <a:lnTo>
                    <a:pt x="418539" y="13114"/>
                  </a:lnTo>
                  <a:lnTo>
                    <a:pt x="417751" y="12830"/>
                  </a:lnTo>
                  <a:lnTo>
                    <a:pt x="416962" y="12540"/>
                  </a:lnTo>
                  <a:lnTo>
                    <a:pt x="416148" y="12256"/>
                  </a:lnTo>
                  <a:lnTo>
                    <a:pt x="415308" y="11977"/>
                  </a:lnTo>
                  <a:lnTo>
                    <a:pt x="414444" y="11693"/>
                  </a:lnTo>
                  <a:lnTo>
                    <a:pt x="413579" y="11419"/>
                  </a:lnTo>
                  <a:lnTo>
                    <a:pt x="412688" y="11141"/>
                  </a:lnTo>
                  <a:lnTo>
                    <a:pt x="411798" y="10867"/>
                  </a:lnTo>
                  <a:lnTo>
                    <a:pt x="410399" y="10462"/>
                  </a:lnTo>
                  <a:lnTo>
                    <a:pt x="408949" y="10062"/>
                  </a:lnTo>
                  <a:lnTo>
                    <a:pt x="407473" y="9662"/>
                  </a:lnTo>
                  <a:lnTo>
                    <a:pt x="405973" y="9278"/>
                  </a:lnTo>
                  <a:lnTo>
                    <a:pt x="404421" y="8894"/>
                  </a:lnTo>
                  <a:lnTo>
                    <a:pt x="402844" y="8515"/>
                  </a:lnTo>
                  <a:lnTo>
                    <a:pt x="401241" y="8146"/>
                  </a:lnTo>
                  <a:lnTo>
                    <a:pt x="399588" y="7783"/>
                  </a:lnTo>
                  <a:lnTo>
                    <a:pt x="397909" y="7431"/>
                  </a:lnTo>
                  <a:lnTo>
                    <a:pt x="396179" y="7078"/>
                  </a:lnTo>
                  <a:lnTo>
                    <a:pt x="394424" y="6736"/>
                  </a:lnTo>
                  <a:lnTo>
                    <a:pt x="392643" y="6405"/>
                  </a:lnTo>
                  <a:lnTo>
                    <a:pt x="390837" y="6073"/>
                  </a:lnTo>
                  <a:lnTo>
                    <a:pt x="388980" y="5752"/>
                  </a:lnTo>
                  <a:lnTo>
                    <a:pt x="387097" y="5442"/>
                  </a:lnTo>
                  <a:lnTo>
                    <a:pt x="385189" y="5137"/>
                  </a:lnTo>
                  <a:lnTo>
                    <a:pt x="383231" y="4831"/>
                  </a:lnTo>
                  <a:lnTo>
                    <a:pt x="381246" y="4542"/>
                  </a:lnTo>
                  <a:lnTo>
                    <a:pt x="379237" y="4252"/>
                  </a:lnTo>
                  <a:lnTo>
                    <a:pt x="377176" y="3979"/>
                  </a:lnTo>
                  <a:lnTo>
                    <a:pt x="375116" y="3710"/>
                  </a:lnTo>
                  <a:lnTo>
                    <a:pt x="373030" y="3453"/>
                  </a:lnTo>
                  <a:lnTo>
                    <a:pt x="370918" y="3205"/>
                  </a:lnTo>
                  <a:lnTo>
                    <a:pt x="368807" y="2963"/>
                  </a:lnTo>
                  <a:lnTo>
                    <a:pt x="366645" y="2732"/>
                  </a:lnTo>
                  <a:lnTo>
                    <a:pt x="364457" y="2505"/>
                  </a:lnTo>
                  <a:lnTo>
                    <a:pt x="362269" y="2295"/>
                  </a:lnTo>
                  <a:lnTo>
                    <a:pt x="360056" y="2090"/>
                  </a:lnTo>
                  <a:lnTo>
                    <a:pt x="357818" y="1890"/>
                  </a:lnTo>
                  <a:lnTo>
                    <a:pt x="355554" y="1706"/>
                  </a:lnTo>
                  <a:lnTo>
                    <a:pt x="353264" y="1527"/>
                  </a:lnTo>
                  <a:lnTo>
                    <a:pt x="350975" y="1358"/>
                  </a:lnTo>
                  <a:lnTo>
                    <a:pt x="348583" y="1195"/>
                  </a:lnTo>
                  <a:lnTo>
                    <a:pt x="346167" y="1043"/>
                  </a:lnTo>
                  <a:lnTo>
                    <a:pt x="343750" y="901"/>
                  </a:lnTo>
                  <a:lnTo>
                    <a:pt x="341333" y="769"/>
                  </a:lnTo>
                  <a:lnTo>
                    <a:pt x="338866" y="648"/>
                  </a:lnTo>
                  <a:lnTo>
                    <a:pt x="336424" y="532"/>
                  </a:lnTo>
                  <a:lnTo>
                    <a:pt x="333956" y="432"/>
                  </a:lnTo>
                  <a:lnTo>
                    <a:pt x="331463" y="343"/>
                  </a:lnTo>
                  <a:lnTo>
                    <a:pt x="328996" y="264"/>
                  </a:lnTo>
                  <a:lnTo>
                    <a:pt x="326503" y="195"/>
                  </a:lnTo>
                  <a:lnTo>
                    <a:pt x="323984" y="132"/>
                  </a:lnTo>
                  <a:lnTo>
                    <a:pt x="321466" y="85"/>
                  </a:lnTo>
                  <a:lnTo>
                    <a:pt x="318948" y="48"/>
                  </a:lnTo>
                  <a:lnTo>
                    <a:pt x="316429" y="22"/>
                  </a:lnTo>
                  <a:lnTo>
                    <a:pt x="313885" y="6"/>
                  </a:lnTo>
                  <a:lnTo>
                    <a:pt x="3113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1"/>
          <p:cNvGrpSpPr/>
          <p:nvPr/>
        </p:nvGrpSpPr>
        <p:grpSpPr>
          <a:xfrm>
            <a:off x="7679278" y="676572"/>
            <a:ext cx="593020" cy="186818"/>
            <a:chOff x="1489842" y="2250175"/>
            <a:chExt cx="4263261" cy="1343050"/>
          </a:xfrm>
        </p:grpSpPr>
        <p:sp>
          <p:nvSpPr>
            <p:cNvPr id="3612" name="Google Shape;3612;p51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4" name="Google Shape;3614;p51"/>
          <p:cNvSpPr txBox="1">
            <a:spLocks noGrp="1"/>
          </p:cNvSpPr>
          <p:nvPr>
            <p:ph type="subTitle" idx="1"/>
          </p:nvPr>
        </p:nvSpPr>
        <p:spPr>
          <a:xfrm>
            <a:off x="2263500" y="1779975"/>
            <a:ext cx="4617000" cy="2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LÝ DO CHỌN ĐỀ TÀI</a:t>
            </a:r>
            <a:endParaRPr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15" name="Google Shape;3615;p51"/>
          <p:cNvSpPr txBox="1">
            <a:spLocks noGrp="1"/>
          </p:cNvSpPr>
          <p:nvPr>
            <p:ph type="title"/>
          </p:nvPr>
        </p:nvSpPr>
        <p:spPr>
          <a:xfrm>
            <a:off x="1631550" y="863400"/>
            <a:ext cx="58809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TỔNG QUAN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1195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LÝ DO CHỌN ĐỀ TÀI</a:t>
            </a:r>
            <a:endParaRPr dirty="0"/>
          </a:p>
        </p:txBody>
      </p:sp>
      <p:sp>
        <p:nvSpPr>
          <p:cNvPr id="3621" name="Google Shape;3621;p52"/>
          <p:cNvSpPr txBox="1">
            <a:spLocks noGrp="1"/>
          </p:cNvSpPr>
          <p:nvPr>
            <p:ph type="title" idx="4294967295"/>
          </p:nvPr>
        </p:nvSpPr>
        <p:spPr>
          <a:xfrm>
            <a:off x="826374" y="1352100"/>
            <a:ext cx="4888626" cy="3057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300" dirty="0" err="1">
                <a:latin typeface="Bahnschrift" pitchFamily="34" charset="0"/>
                <a:ea typeface="Verdana" pitchFamily="34" charset="0"/>
              </a:rPr>
              <a:t>Đọc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sách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từ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xưa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đến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nay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luôn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luôn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đóng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một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vai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trò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cực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kì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quan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trọng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cho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việc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phát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triển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bản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thân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,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học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hỏi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những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bài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học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được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rút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ra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từ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những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con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người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có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nghị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lực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kinh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khủng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nhất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hay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những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sai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lầm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mà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chúng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ta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không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giờ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được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mắc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phải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.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Và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nhóm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em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quyết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định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chọn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đề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tài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là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“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Phân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tích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phần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mềm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quản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lí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cửa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sách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”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nhằm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giúp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cho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những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tất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cả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mọi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người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được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dễ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tiếp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cận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những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cuốn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sách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đầy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giá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trị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,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kiến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thức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để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giúp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cho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cuộc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sống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các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bạn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bớt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những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khó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nhọc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hằng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ngày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.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Và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phầm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mềm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được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xây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dựng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với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mục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đích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là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hỗ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trợ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cửa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quản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lí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nhân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sự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,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hóa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,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công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việc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và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bán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.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Việc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sử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dụng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phầm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mềm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này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sẽ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giúp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cho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các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cửa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sách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dễ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quản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lí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về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nhân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sự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thuộc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về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nhiều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chức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vụ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khác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nhau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.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Kế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đến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giúp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cho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các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nhà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đầu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tư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doanh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nghiệp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đễ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nắm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rõ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doanh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thu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của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cửa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 </a:t>
            </a:r>
            <a:r>
              <a:rPr lang="en-US" sz="1300" dirty="0" err="1">
                <a:latin typeface="Bahnschrift" pitchFamily="34" charset="0"/>
                <a:ea typeface="Verdana" pitchFamily="34" charset="0"/>
              </a:rPr>
              <a:t>hàng</a:t>
            </a:r>
            <a:r>
              <a:rPr lang="en-US" sz="1300" dirty="0">
                <a:latin typeface="Bahnschrift" pitchFamily="34" charset="0"/>
                <a:ea typeface="Verdana" pitchFamily="34" charset="0"/>
              </a:rPr>
              <a:t>. </a:t>
            </a:r>
            <a:endParaRPr sz="1300" dirty="0">
              <a:latin typeface="Bahnschrift" pitchFamily="34" charset="0"/>
              <a:ea typeface="Verdana" pitchFamily="34" charset="0"/>
            </a:endParaRPr>
          </a:p>
        </p:txBody>
      </p:sp>
      <p:grpSp>
        <p:nvGrpSpPr>
          <p:cNvPr id="3630" name="Google Shape;3630;p52"/>
          <p:cNvGrpSpPr/>
          <p:nvPr/>
        </p:nvGrpSpPr>
        <p:grpSpPr>
          <a:xfrm>
            <a:off x="6035050" y="3527180"/>
            <a:ext cx="579157" cy="186782"/>
            <a:chOff x="-354" y="1787200"/>
            <a:chExt cx="2193777" cy="707508"/>
          </a:xfrm>
        </p:grpSpPr>
        <p:sp>
          <p:nvSpPr>
            <p:cNvPr id="3631" name="Google Shape;3631;p52"/>
            <p:cNvSpPr/>
            <p:nvPr/>
          </p:nvSpPr>
          <p:spPr>
            <a:xfrm>
              <a:off x="37060" y="1833562"/>
              <a:ext cx="2118920" cy="614706"/>
            </a:xfrm>
            <a:custGeom>
              <a:avLst/>
              <a:gdLst/>
              <a:ahLst/>
              <a:cxnLst/>
              <a:rect l="l" t="t" r="r" b="b"/>
              <a:pathLst>
                <a:path w="756082" h="36557" extrusionOk="0">
                  <a:moveTo>
                    <a:pt x="434108" y="0"/>
                  </a:moveTo>
                  <a:lnTo>
                    <a:pt x="431615" y="6"/>
                  </a:lnTo>
                  <a:lnTo>
                    <a:pt x="429122" y="27"/>
                  </a:lnTo>
                  <a:lnTo>
                    <a:pt x="426654" y="53"/>
                  </a:lnTo>
                  <a:lnTo>
                    <a:pt x="424187" y="90"/>
                  </a:lnTo>
                  <a:lnTo>
                    <a:pt x="421744" y="137"/>
                  </a:lnTo>
                  <a:lnTo>
                    <a:pt x="419328" y="195"/>
                  </a:lnTo>
                  <a:lnTo>
                    <a:pt x="416911" y="258"/>
                  </a:lnTo>
                  <a:lnTo>
                    <a:pt x="414520" y="337"/>
                  </a:lnTo>
                  <a:lnTo>
                    <a:pt x="412129" y="427"/>
                  </a:lnTo>
                  <a:lnTo>
                    <a:pt x="409763" y="527"/>
                  </a:lnTo>
                  <a:lnTo>
                    <a:pt x="407423" y="632"/>
                  </a:lnTo>
                  <a:lnTo>
                    <a:pt x="405082" y="748"/>
                  </a:lnTo>
                  <a:lnTo>
                    <a:pt x="402767" y="874"/>
                  </a:lnTo>
                  <a:lnTo>
                    <a:pt x="400478" y="1011"/>
                  </a:lnTo>
                  <a:lnTo>
                    <a:pt x="398214" y="1158"/>
                  </a:lnTo>
                  <a:lnTo>
                    <a:pt x="395950" y="1311"/>
                  </a:lnTo>
                  <a:lnTo>
                    <a:pt x="393737" y="1474"/>
                  </a:lnTo>
                  <a:lnTo>
                    <a:pt x="391524" y="1647"/>
                  </a:lnTo>
                  <a:lnTo>
                    <a:pt x="389336" y="1826"/>
                  </a:lnTo>
                  <a:lnTo>
                    <a:pt x="387148" y="2016"/>
                  </a:lnTo>
                  <a:lnTo>
                    <a:pt x="385011" y="2216"/>
                  </a:lnTo>
                  <a:lnTo>
                    <a:pt x="382900" y="2421"/>
                  </a:lnTo>
                  <a:lnTo>
                    <a:pt x="380789" y="2637"/>
                  </a:lnTo>
                  <a:lnTo>
                    <a:pt x="378728" y="2863"/>
                  </a:lnTo>
                  <a:lnTo>
                    <a:pt x="376668" y="3094"/>
                  </a:lnTo>
                  <a:lnTo>
                    <a:pt x="374632" y="3337"/>
                  </a:lnTo>
                  <a:lnTo>
                    <a:pt x="372648" y="3584"/>
                  </a:lnTo>
                  <a:lnTo>
                    <a:pt x="370664" y="3842"/>
                  </a:lnTo>
                  <a:lnTo>
                    <a:pt x="368705" y="4105"/>
                  </a:lnTo>
                  <a:lnTo>
                    <a:pt x="366797" y="4378"/>
                  </a:lnTo>
                  <a:lnTo>
                    <a:pt x="364915" y="4657"/>
                  </a:lnTo>
                  <a:lnTo>
                    <a:pt x="363033" y="4941"/>
                  </a:lnTo>
                  <a:lnTo>
                    <a:pt x="361201" y="5236"/>
                  </a:lnTo>
                  <a:lnTo>
                    <a:pt x="359395" y="5536"/>
                  </a:lnTo>
                  <a:lnTo>
                    <a:pt x="357614" y="5847"/>
                  </a:lnTo>
                  <a:lnTo>
                    <a:pt x="355859" y="6162"/>
                  </a:lnTo>
                  <a:lnTo>
                    <a:pt x="354155" y="6489"/>
                  </a:lnTo>
                  <a:lnTo>
                    <a:pt x="352476" y="6815"/>
                  </a:lnTo>
                  <a:lnTo>
                    <a:pt x="350797" y="7152"/>
                  </a:lnTo>
                  <a:lnTo>
                    <a:pt x="349194" y="7494"/>
                  </a:lnTo>
                  <a:lnTo>
                    <a:pt x="347591" y="7846"/>
                  </a:lnTo>
                  <a:lnTo>
                    <a:pt x="346040" y="8199"/>
                  </a:lnTo>
                  <a:lnTo>
                    <a:pt x="344513" y="8562"/>
                  </a:lnTo>
                  <a:lnTo>
                    <a:pt x="343038" y="8930"/>
                  </a:lnTo>
                  <a:lnTo>
                    <a:pt x="341563" y="9304"/>
                  </a:lnTo>
                  <a:lnTo>
                    <a:pt x="340163" y="9688"/>
                  </a:lnTo>
                  <a:lnTo>
                    <a:pt x="338764" y="10072"/>
                  </a:lnTo>
                  <a:lnTo>
                    <a:pt x="337416" y="10467"/>
                  </a:lnTo>
                  <a:lnTo>
                    <a:pt x="336119" y="10861"/>
                  </a:lnTo>
                  <a:lnTo>
                    <a:pt x="334847" y="11267"/>
                  </a:lnTo>
                  <a:lnTo>
                    <a:pt x="333600" y="11677"/>
                  </a:lnTo>
                  <a:lnTo>
                    <a:pt x="332405" y="12093"/>
                  </a:lnTo>
                  <a:lnTo>
                    <a:pt x="331235" y="12508"/>
                  </a:lnTo>
                  <a:lnTo>
                    <a:pt x="330115" y="12935"/>
                  </a:lnTo>
                  <a:lnTo>
                    <a:pt x="329047" y="13366"/>
                  </a:lnTo>
                  <a:lnTo>
                    <a:pt x="328004" y="13798"/>
                  </a:lnTo>
                  <a:lnTo>
                    <a:pt x="327012" y="14240"/>
                  </a:lnTo>
                  <a:lnTo>
                    <a:pt x="326045" y="14682"/>
                  </a:lnTo>
                  <a:lnTo>
                    <a:pt x="325129" y="15134"/>
                  </a:lnTo>
                  <a:lnTo>
                    <a:pt x="324264" y="15587"/>
                  </a:lnTo>
                  <a:lnTo>
                    <a:pt x="323425" y="16045"/>
                  </a:lnTo>
                  <a:lnTo>
                    <a:pt x="322636" y="16508"/>
                  </a:lnTo>
                  <a:lnTo>
                    <a:pt x="321899" y="16971"/>
                  </a:lnTo>
                  <a:lnTo>
                    <a:pt x="321212" y="17444"/>
                  </a:lnTo>
                  <a:lnTo>
                    <a:pt x="318795" y="17265"/>
                  </a:lnTo>
                  <a:lnTo>
                    <a:pt x="316378" y="17097"/>
                  </a:lnTo>
                  <a:lnTo>
                    <a:pt x="313936" y="16939"/>
                  </a:lnTo>
                  <a:lnTo>
                    <a:pt x="311469" y="16792"/>
                  </a:lnTo>
                  <a:lnTo>
                    <a:pt x="308976" y="16655"/>
                  </a:lnTo>
                  <a:lnTo>
                    <a:pt x="306458" y="16529"/>
                  </a:lnTo>
                  <a:lnTo>
                    <a:pt x="303939" y="16413"/>
                  </a:lnTo>
                  <a:lnTo>
                    <a:pt x="301395" y="16308"/>
                  </a:lnTo>
                  <a:lnTo>
                    <a:pt x="298826" y="16213"/>
                  </a:lnTo>
                  <a:lnTo>
                    <a:pt x="296231" y="16134"/>
                  </a:lnTo>
                  <a:lnTo>
                    <a:pt x="293637" y="16066"/>
                  </a:lnTo>
                  <a:lnTo>
                    <a:pt x="290991" y="16008"/>
                  </a:lnTo>
                  <a:lnTo>
                    <a:pt x="289694" y="15987"/>
                  </a:lnTo>
                  <a:lnTo>
                    <a:pt x="288371" y="15966"/>
                  </a:lnTo>
                  <a:lnTo>
                    <a:pt x="287048" y="15945"/>
                  </a:lnTo>
                  <a:lnTo>
                    <a:pt x="285700" y="15934"/>
                  </a:lnTo>
                  <a:lnTo>
                    <a:pt x="284377" y="15918"/>
                  </a:lnTo>
                  <a:lnTo>
                    <a:pt x="283029" y="15913"/>
                  </a:lnTo>
                  <a:lnTo>
                    <a:pt x="281680" y="15908"/>
                  </a:lnTo>
                  <a:lnTo>
                    <a:pt x="278170" y="15908"/>
                  </a:lnTo>
                  <a:lnTo>
                    <a:pt x="276008" y="15923"/>
                  </a:lnTo>
                  <a:lnTo>
                    <a:pt x="273845" y="15945"/>
                  </a:lnTo>
                  <a:lnTo>
                    <a:pt x="271709" y="15971"/>
                  </a:lnTo>
                  <a:lnTo>
                    <a:pt x="269572" y="16008"/>
                  </a:lnTo>
                  <a:lnTo>
                    <a:pt x="267435" y="16050"/>
                  </a:lnTo>
                  <a:lnTo>
                    <a:pt x="265324" y="16102"/>
                  </a:lnTo>
                  <a:lnTo>
                    <a:pt x="263238" y="16160"/>
                  </a:lnTo>
                  <a:lnTo>
                    <a:pt x="261152" y="16229"/>
                  </a:lnTo>
                  <a:lnTo>
                    <a:pt x="259066" y="16302"/>
                  </a:lnTo>
                  <a:lnTo>
                    <a:pt x="257005" y="16387"/>
                  </a:lnTo>
                  <a:lnTo>
                    <a:pt x="254945" y="16476"/>
                  </a:lnTo>
                  <a:lnTo>
                    <a:pt x="252910" y="16571"/>
                  </a:lnTo>
                  <a:lnTo>
                    <a:pt x="250900" y="16676"/>
                  </a:lnTo>
                  <a:lnTo>
                    <a:pt x="248890" y="16786"/>
                  </a:lnTo>
                  <a:lnTo>
                    <a:pt x="246881" y="16908"/>
                  </a:lnTo>
                  <a:lnTo>
                    <a:pt x="244922" y="17029"/>
                  </a:lnTo>
                  <a:lnTo>
                    <a:pt x="242938" y="17165"/>
                  </a:lnTo>
                  <a:lnTo>
                    <a:pt x="241004" y="17302"/>
                  </a:lnTo>
                  <a:lnTo>
                    <a:pt x="239071" y="17449"/>
                  </a:lnTo>
                  <a:lnTo>
                    <a:pt x="237138" y="17602"/>
                  </a:lnTo>
                  <a:lnTo>
                    <a:pt x="235255" y="17760"/>
                  </a:lnTo>
                  <a:lnTo>
                    <a:pt x="233373" y="17928"/>
                  </a:lnTo>
                  <a:lnTo>
                    <a:pt x="231490" y="18102"/>
                  </a:lnTo>
                  <a:lnTo>
                    <a:pt x="229633" y="18281"/>
                  </a:lnTo>
                  <a:lnTo>
                    <a:pt x="227802" y="18465"/>
                  </a:lnTo>
                  <a:lnTo>
                    <a:pt x="225996" y="18660"/>
                  </a:lnTo>
                  <a:lnTo>
                    <a:pt x="224190" y="18854"/>
                  </a:lnTo>
                  <a:lnTo>
                    <a:pt x="222434" y="19060"/>
                  </a:lnTo>
                  <a:lnTo>
                    <a:pt x="220654" y="19270"/>
                  </a:lnTo>
                  <a:lnTo>
                    <a:pt x="218924" y="19486"/>
                  </a:lnTo>
                  <a:lnTo>
                    <a:pt x="217219" y="19712"/>
                  </a:lnTo>
                  <a:lnTo>
                    <a:pt x="215515" y="19938"/>
                  </a:lnTo>
                  <a:lnTo>
                    <a:pt x="213836" y="20175"/>
                  </a:lnTo>
                  <a:lnTo>
                    <a:pt x="212183" y="20417"/>
                  </a:lnTo>
                  <a:lnTo>
                    <a:pt x="210529" y="20659"/>
                  </a:lnTo>
                  <a:lnTo>
                    <a:pt x="208927" y="20912"/>
                  </a:lnTo>
                  <a:lnTo>
                    <a:pt x="207324" y="21170"/>
                  </a:lnTo>
                  <a:lnTo>
                    <a:pt x="205747" y="21433"/>
                  </a:lnTo>
                  <a:lnTo>
                    <a:pt x="204195" y="21701"/>
                  </a:lnTo>
                  <a:lnTo>
                    <a:pt x="202669" y="21975"/>
                  </a:lnTo>
                  <a:lnTo>
                    <a:pt x="201168" y="22254"/>
                  </a:lnTo>
                  <a:lnTo>
                    <a:pt x="199692" y="22538"/>
                  </a:lnTo>
                  <a:lnTo>
                    <a:pt x="198242" y="22827"/>
                  </a:lnTo>
                  <a:lnTo>
                    <a:pt x="196792" y="23122"/>
                  </a:lnTo>
                  <a:lnTo>
                    <a:pt x="195393" y="23422"/>
                  </a:lnTo>
                  <a:lnTo>
                    <a:pt x="194020" y="23727"/>
                  </a:lnTo>
                  <a:lnTo>
                    <a:pt x="192646" y="24032"/>
                  </a:lnTo>
                  <a:lnTo>
                    <a:pt x="191323" y="24348"/>
                  </a:lnTo>
                  <a:lnTo>
                    <a:pt x="190000" y="24669"/>
                  </a:lnTo>
                  <a:lnTo>
                    <a:pt x="188728" y="24990"/>
                  </a:lnTo>
                  <a:lnTo>
                    <a:pt x="187482" y="25322"/>
                  </a:lnTo>
                  <a:lnTo>
                    <a:pt x="186235" y="25653"/>
                  </a:lnTo>
                  <a:lnTo>
                    <a:pt x="185040" y="25990"/>
                  </a:lnTo>
                  <a:lnTo>
                    <a:pt x="183870" y="26332"/>
                  </a:lnTo>
                  <a:lnTo>
                    <a:pt x="182725" y="26674"/>
                  </a:lnTo>
                  <a:lnTo>
                    <a:pt x="181606" y="27027"/>
                  </a:lnTo>
                  <a:lnTo>
                    <a:pt x="180512" y="27379"/>
                  </a:lnTo>
                  <a:lnTo>
                    <a:pt x="179443" y="27737"/>
                  </a:lnTo>
                  <a:lnTo>
                    <a:pt x="178426" y="28100"/>
                  </a:lnTo>
                  <a:lnTo>
                    <a:pt x="177408" y="28468"/>
                  </a:lnTo>
                  <a:lnTo>
                    <a:pt x="176442" y="28837"/>
                  </a:lnTo>
                  <a:lnTo>
                    <a:pt x="175500" y="29210"/>
                  </a:lnTo>
                  <a:lnTo>
                    <a:pt x="174585" y="29589"/>
                  </a:lnTo>
                  <a:lnTo>
                    <a:pt x="172702" y="29284"/>
                  </a:lnTo>
                  <a:lnTo>
                    <a:pt x="170769" y="28995"/>
                  </a:lnTo>
                  <a:lnTo>
                    <a:pt x="168810" y="28705"/>
                  </a:lnTo>
                  <a:lnTo>
                    <a:pt x="166851" y="28426"/>
                  </a:lnTo>
                  <a:lnTo>
                    <a:pt x="164842" y="28158"/>
                  </a:lnTo>
                  <a:lnTo>
                    <a:pt x="162807" y="27895"/>
                  </a:lnTo>
                  <a:lnTo>
                    <a:pt x="160721" y="27642"/>
                  </a:lnTo>
                  <a:lnTo>
                    <a:pt x="158635" y="27400"/>
                  </a:lnTo>
                  <a:lnTo>
                    <a:pt x="156523" y="27163"/>
                  </a:lnTo>
                  <a:lnTo>
                    <a:pt x="154387" y="26937"/>
                  </a:lnTo>
                  <a:lnTo>
                    <a:pt x="152224" y="26716"/>
                  </a:lnTo>
                  <a:lnTo>
                    <a:pt x="150037" y="26506"/>
                  </a:lnTo>
                  <a:lnTo>
                    <a:pt x="147823" y="26306"/>
                  </a:lnTo>
                  <a:lnTo>
                    <a:pt x="145585" y="26116"/>
                  </a:lnTo>
                  <a:lnTo>
                    <a:pt x="143321" y="25932"/>
                  </a:lnTo>
                  <a:lnTo>
                    <a:pt x="141031" y="25758"/>
                  </a:lnTo>
                  <a:lnTo>
                    <a:pt x="138742" y="25595"/>
                  </a:lnTo>
                  <a:lnTo>
                    <a:pt x="136402" y="25443"/>
                  </a:lnTo>
                  <a:lnTo>
                    <a:pt x="134061" y="25301"/>
                  </a:lnTo>
                  <a:lnTo>
                    <a:pt x="131695" y="25164"/>
                  </a:lnTo>
                  <a:lnTo>
                    <a:pt x="129304" y="25043"/>
                  </a:lnTo>
                  <a:lnTo>
                    <a:pt x="126888" y="24927"/>
                  </a:lnTo>
                  <a:lnTo>
                    <a:pt x="124471" y="24822"/>
                  </a:lnTo>
                  <a:lnTo>
                    <a:pt x="122029" y="24732"/>
                  </a:lnTo>
                  <a:lnTo>
                    <a:pt x="119587" y="24648"/>
                  </a:lnTo>
                  <a:lnTo>
                    <a:pt x="117094" y="24574"/>
                  </a:lnTo>
                  <a:lnTo>
                    <a:pt x="114601" y="24517"/>
                  </a:lnTo>
                  <a:lnTo>
                    <a:pt x="112108" y="24464"/>
                  </a:lnTo>
                  <a:lnTo>
                    <a:pt x="109564" y="24422"/>
                  </a:lnTo>
                  <a:lnTo>
                    <a:pt x="107046" y="24395"/>
                  </a:lnTo>
                  <a:lnTo>
                    <a:pt x="104476" y="24380"/>
                  </a:lnTo>
                  <a:lnTo>
                    <a:pt x="101907" y="24374"/>
                  </a:lnTo>
                  <a:lnTo>
                    <a:pt x="99872" y="24374"/>
                  </a:lnTo>
                  <a:lnTo>
                    <a:pt x="97837" y="24385"/>
                  </a:lnTo>
                  <a:lnTo>
                    <a:pt x="95827" y="24406"/>
                  </a:lnTo>
                  <a:lnTo>
                    <a:pt x="93818" y="24432"/>
                  </a:lnTo>
                  <a:lnTo>
                    <a:pt x="91808" y="24464"/>
                  </a:lnTo>
                  <a:lnTo>
                    <a:pt x="89824" y="24501"/>
                  </a:lnTo>
                  <a:lnTo>
                    <a:pt x="87840" y="24548"/>
                  </a:lnTo>
                  <a:lnTo>
                    <a:pt x="85855" y="24601"/>
                  </a:lnTo>
                  <a:lnTo>
                    <a:pt x="83897" y="24659"/>
                  </a:lnTo>
                  <a:lnTo>
                    <a:pt x="81938" y="24722"/>
                  </a:lnTo>
                  <a:lnTo>
                    <a:pt x="80005" y="24795"/>
                  </a:lnTo>
                  <a:lnTo>
                    <a:pt x="78071" y="24874"/>
                  </a:lnTo>
                  <a:lnTo>
                    <a:pt x="76163" y="24959"/>
                  </a:lnTo>
                  <a:lnTo>
                    <a:pt x="74255" y="25053"/>
                  </a:lnTo>
                  <a:lnTo>
                    <a:pt x="72348" y="25148"/>
                  </a:lnTo>
                  <a:lnTo>
                    <a:pt x="70465" y="25253"/>
                  </a:lnTo>
                  <a:lnTo>
                    <a:pt x="68608" y="25364"/>
                  </a:lnTo>
                  <a:lnTo>
                    <a:pt x="66751" y="25479"/>
                  </a:lnTo>
                  <a:lnTo>
                    <a:pt x="64894" y="25606"/>
                  </a:lnTo>
                  <a:lnTo>
                    <a:pt x="63063" y="25732"/>
                  </a:lnTo>
                  <a:lnTo>
                    <a:pt x="61256" y="25869"/>
                  </a:lnTo>
                  <a:lnTo>
                    <a:pt x="59450" y="26011"/>
                  </a:lnTo>
                  <a:lnTo>
                    <a:pt x="57670" y="26158"/>
                  </a:lnTo>
                  <a:lnTo>
                    <a:pt x="55889" y="26311"/>
                  </a:lnTo>
                  <a:lnTo>
                    <a:pt x="54134" y="26469"/>
                  </a:lnTo>
                  <a:lnTo>
                    <a:pt x="52378" y="26632"/>
                  </a:lnTo>
                  <a:lnTo>
                    <a:pt x="50649" y="26806"/>
                  </a:lnTo>
                  <a:lnTo>
                    <a:pt x="48944" y="26979"/>
                  </a:lnTo>
                  <a:lnTo>
                    <a:pt x="47240" y="27158"/>
                  </a:lnTo>
                  <a:lnTo>
                    <a:pt x="45561" y="27348"/>
                  </a:lnTo>
                  <a:lnTo>
                    <a:pt x="43907" y="27537"/>
                  </a:lnTo>
                  <a:lnTo>
                    <a:pt x="42254" y="27737"/>
                  </a:lnTo>
                  <a:lnTo>
                    <a:pt x="40626" y="27942"/>
                  </a:lnTo>
                  <a:lnTo>
                    <a:pt x="39023" y="28147"/>
                  </a:lnTo>
                  <a:lnTo>
                    <a:pt x="37421" y="28363"/>
                  </a:lnTo>
                  <a:lnTo>
                    <a:pt x="35843" y="28579"/>
                  </a:lnTo>
                  <a:lnTo>
                    <a:pt x="34266" y="28805"/>
                  </a:lnTo>
                  <a:lnTo>
                    <a:pt x="32740" y="29031"/>
                  </a:lnTo>
                  <a:lnTo>
                    <a:pt x="31214" y="29268"/>
                  </a:lnTo>
                  <a:lnTo>
                    <a:pt x="29713" y="29505"/>
                  </a:lnTo>
                  <a:lnTo>
                    <a:pt x="28237" y="29747"/>
                  </a:lnTo>
                  <a:lnTo>
                    <a:pt x="26762" y="29994"/>
                  </a:lnTo>
                  <a:lnTo>
                    <a:pt x="25312" y="30247"/>
                  </a:lnTo>
                  <a:lnTo>
                    <a:pt x="23887" y="30505"/>
                  </a:lnTo>
                  <a:lnTo>
                    <a:pt x="22488" y="30768"/>
                  </a:lnTo>
                  <a:lnTo>
                    <a:pt x="21089" y="31036"/>
                  </a:lnTo>
                  <a:lnTo>
                    <a:pt x="19741" y="31310"/>
                  </a:lnTo>
                  <a:lnTo>
                    <a:pt x="18393" y="31584"/>
                  </a:lnTo>
                  <a:lnTo>
                    <a:pt x="17070" y="31862"/>
                  </a:lnTo>
                  <a:lnTo>
                    <a:pt x="15772" y="32147"/>
                  </a:lnTo>
                  <a:lnTo>
                    <a:pt x="14501" y="32436"/>
                  </a:lnTo>
                  <a:lnTo>
                    <a:pt x="13229" y="32731"/>
                  </a:lnTo>
                  <a:lnTo>
                    <a:pt x="12008" y="33031"/>
                  </a:lnTo>
                  <a:lnTo>
                    <a:pt x="10787" y="33331"/>
                  </a:lnTo>
                  <a:lnTo>
                    <a:pt x="9616" y="33636"/>
                  </a:lnTo>
                  <a:lnTo>
                    <a:pt x="8446" y="33946"/>
                  </a:lnTo>
                  <a:lnTo>
                    <a:pt x="7301" y="34257"/>
                  </a:lnTo>
                  <a:lnTo>
                    <a:pt x="6182" y="34578"/>
                  </a:lnTo>
                  <a:lnTo>
                    <a:pt x="5088" y="34899"/>
                  </a:lnTo>
                  <a:lnTo>
                    <a:pt x="4020" y="35220"/>
                  </a:lnTo>
                  <a:lnTo>
                    <a:pt x="2977" y="35551"/>
                  </a:lnTo>
                  <a:lnTo>
                    <a:pt x="1959" y="35883"/>
                  </a:lnTo>
                  <a:lnTo>
                    <a:pt x="967" y="36219"/>
                  </a:lnTo>
                  <a:lnTo>
                    <a:pt x="1" y="36556"/>
                  </a:lnTo>
                  <a:lnTo>
                    <a:pt x="756082" y="36556"/>
                  </a:lnTo>
                  <a:lnTo>
                    <a:pt x="756082" y="36240"/>
                  </a:lnTo>
                  <a:lnTo>
                    <a:pt x="756031" y="35930"/>
                  </a:lnTo>
                  <a:lnTo>
                    <a:pt x="755980" y="35614"/>
                  </a:lnTo>
                  <a:lnTo>
                    <a:pt x="755878" y="35304"/>
                  </a:lnTo>
                  <a:lnTo>
                    <a:pt x="755777" y="34993"/>
                  </a:lnTo>
                  <a:lnTo>
                    <a:pt x="755624" y="34683"/>
                  </a:lnTo>
                  <a:lnTo>
                    <a:pt x="755471" y="34372"/>
                  </a:lnTo>
                  <a:lnTo>
                    <a:pt x="755293" y="34067"/>
                  </a:lnTo>
                  <a:lnTo>
                    <a:pt x="755064" y="33762"/>
                  </a:lnTo>
                  <a:lnTo>
                    <a:pt x="754835" y="33452"/>
                  </a:lnTo>
                  <a:lnTo>
                    <a:pt x="754581" y="33152"/>
                  </a:lnTo>
                  <a:lnTo>
                    <a:pt x="754301" y="32846"/>
                  </a:lnTo>
                  <a:lnTo>
                    <a:pt x="753996" y="32546"/>
                  </a:lnTo>
                  <a:lnTo>
                    <a:pt x="753665" y="32247"/>
                  </a:lnTo>
                  <a:lnTo>
                    <a:pt x="753309" y="31947"/>
                  </a:lnTo>
                  <a:lnTo>
                    <a:pt x="752928" y="31647"/>
                  </a:lnTo>
                  <a:lnTo>
                    <a:pt x="752521" y="31352"/>
                  </a:lnTo>
                  <a:lnTo>
                    <a:pt x="752114" y="31052"/>
                  </a:lnTo>
                  <a:lnTo>
                    <a:pt x="751656" y="30763"/>
                  </a:lnTo>
                  <a:lnTo>
                    <a:pt x="751198" y="30468"/>
                  </a:lnTo>
                  <a:lnTo>
                    <a:pt x="750689" y="30179"/>
                  </a:lnTo>
                  <a:lnTo>
                    <a:pt x="750180" y="29884"/>
                  </a:lnTo>
                  <a:lnTo>
                    <a:pt x="749646" y="29600"/>
                  </a:lnTo>
                  <a:lnTo>
                    <a:pt x="749086" y="29310"/>
                  </a:lnTo>
                  <a:lnTo>
                    <a:pt x="748527" y="29026"/>
                  </a:lnTo>
                  <a:lnTo>
                    <a:pt x="747916" y="28742"/>
                  </a:lnTo>
                  <a:lnTo>
                    <a:pt x="747306" y="28458"/>
                  </a:lnTo>
                  <a:lnTo>
                    <a:pt x="746644" y="28179"/>
                  </a:lnTo>
                  <a:lnTo>
                    <a:pt x="745983" y="27900"/>
                  </a:lnTo>
                  <a:lnTo>
                    <a:pt x="745296" y="27621"/>
                  </a:lnTo>
                  <a:lnTo>
                    <a:pt x="744584" y="27348"/>
                  </a:lnTo>
                  <a:lnTo>
                    <a:pt x="743871" y="27074"/>
                  </a:lnTo>
                  <a:lnTo>
                    <a:pt x="743108" y="26800"/>
                  </a:lnTo>
                  <a:lnTo>
                    <a:pt x="742345" y="26527"/>
                  </a:lnTo>
                  <a:lnTo>
                    <a:pt x="741557" y="26258"/>
                  </a:lnTo>
                  <a:lnTo>
                    <a:pt x="740768" y="25990"/>
                  </a:lnTo>
                  <a:lnTo>
                    <a:pt x="739929" y="25727"/>
                  </a:lnTo>
                  <a:lnTo>
                    <a:pt x="739089" y="25464"/>
                  </a:lnTo>
                  <a:lnTo>
                    <a:pt x="738199" y="25201"/>
                  </a:lnTo>
                  <a:lnTo>
                    <a:pt x="737334" y="24943"/>
                  </a:lnTo>
                  <a:lnTo>
                    <a:pt x="736418" y="24685"/>
                  </a:lnTo>
                  <a:lnTo>
                    <a:pt x="735502" y="24427"/>
                  </a:lnTo>
                  <a:lnTo>
                    <a:pt x="734536" y="24174"/>
                  </a:lnTo>
                  <a:lnTo>
                    <a:pt x="733569" y="23922"/>
                  </a:lnTo>
                  <a:lnTo>
                    <a:pt x="732602" y="23669"/>
                  </a:lnTo>
                  <a:lnTo>
                    <a:pt x="731585" y="23422"/>
                  </a:lnTo>
                  <a:lnTo>
                    <a:pt x="730567" y="23175"/>
                  </a:lnTo>
                  <a:lnTo>
                    <a:pt x="729524" y="22933"/>
                  </a:lnTo>
                  <a:lnTo>
                    <a:pt x="728481" y="22691"/>
                  </a:lnTo>
                  <a:lnTo>
                    <a:pt x="727413" y="22449"/>
                  </a:lnTo>
                  <a:lnTo>
                    <a:pt x="726319" y="22212"/>
                  </a:lnTo>
                  <a:lnTo>
                    <a:pt x="725200" y="21975"/>
                  </a:lnTo>
                  <a:lnTo>
                    <a:pt x="724080" y="21743"/>
                  </a:lnTo>
                  <a:lnTo>
                    <a:pt x="722936" y="21512"/>
                  </a:lnTo>
                  <a:lnTo>
                    <a:pt x="721765" y="21280"/>
                  </a:lnTo>
                  <a:lnTo>
                    <a:pt x="720595" y="21054"/>
                  </a:lnTo>
                  <a:lnTo>
                    <a:pt x="719400" y="20833"/>
                  </a:lnTo>
                  <a:lnTo>
                    <a:pt x="718179" y="20607"/>
                  </a:lnTo>
                  <a:lnTo>
                    <a:pt x="716958" y="20391"/>
                  </a:lnTo>
                  <a:lnTo>
                    <a:pt x="715711" y="20170"/>
                  </a:lnTo>
                  <a:lnTo>
                    <a:pt x="714439" y="19954"/>
                  </a:lnTo>
                  <a:lnTo>
                    <a:pt x="713167" y="19744"/>
                  </a:lnTo>
                  <a:lnTo>
                    <a:pt x="711870" y="19533"/>
                  </a:lnTo>
                  <a:lnTo>
                    <a:pt x="710547" y="19323"/>
                  </a:lnTo>
                  <a:lnTo>
                    <a:pt x="709224" y="19118"/>
                  </a:lnTo>
                  <a:lnTo>
                    <a:pt x="707876" y="18918"/>
                  </a:lnTo>
                  <a:lnTo>
                    <a:pt x="706528" y="18718"/>
                  </a:lnTo>
                  <a:lnTo>
                    <a:pt x="705154" y="18518"/>
                  </a:lnTo>
                  <a:lnTo>
                    <a:pt x="703780" y="18323"/>
                  </a:lnTo>
                  <a:lnTo>
                    <a:pt x="702356" y="18128"/>
                  </a:lnTo>
                  <a:lnTo>
                    <a:pt x="700957" y="17939"/>
                  </a:lnTo>
                  <a:lnTo>
                    <a:pt x="699507" y="17755"/>
                  </a:lnTo>
                  <a:lnTo>
                    <a:pt x="698082" y="17565"/>
                  </a:lnTo>
                  <a:lnTo>
                    <a:pt x="696607" y="17386"/>
                  </a:lnTo>
                  <a:lnTo>
                    <a:pt x="695131" y="17207"/>
                  </a:lnTo>
                  <a:lnTo>
                    <a:pt x="693656" y="17029"/>
                  </a:lnTo>
                  <a:lnTo>
                    <a:pt x="692155" y="16855"/>
                  </a:lnTo>
                  <a:lnTo>
                    <a:pt x="690629" y="16681"/>
                  </a:lnTo>
                  <a:lnTo>
                    <a:pt x="689102" y="16513"/>
                  </a:lnTo>
                  <a:lnTo>
                    <a:pt x="687551" y="16350"/>
                  </a:lnTo>
                  <a:lnTo>
                    <a:pt x="685999" y="16187"/>
                  </a:lnTo>
                  <a:lnTo>
                    <a:pt x="684422" y="16029"/>
                  </a:lnTo>
                  <a:lnTo>
                    <a:pt x="682845" y="15871"/>
                  </a:lnTo>
                  <a:lnTo>
                    <a:pt x="681242" y="15713"/>
                  </a:lnTo>
                  <a:lnTo>
                    <a:pt x="679639" y="15566"/>
                  </a:lnTo>
                  <a:lnTo>
                    <a:pt x="678011" y="15418"/>
                  </a:lnTo>
                  <a:lnTo>
                    <a:pt x="676383" y="15271"/>
                  </a:lnTo>
                  <a:lnTo>
                    <a:pt x="674730" y="15129"/>
                  </a:lnTo>
                  <a:lnTo>
                    <a:pt x="673076" y="14992"/>
                  </a:lnTo>
                  <a:lnTo>
                    <a:pt x="671397" y="14855"/>
                  </a:lnTo>
                  <a:lnTo>
                    <a:pt x="669718" y="14718"/>
                  </a:lnTo>
                  <a:lnTo>
                    <a:pt x="668039" y="14592"/>
                  </a:lnTo>
                  <a:lnTo>
                    <a:pt x="666335" y="14466"/>
                  </a:lnTo>
                  <a:lnTo>
                    <a:pt x="664605" y="14340"/>
                  </a:lnTo>
                  <a:lnTo>
                    <a:pt x="662875" y="14219"/>
                  </a:lnTo>
                  <a:lnTo>
                    <a:pt x="661146" y="14103"/>
                  </a:lnTo>
                  <a:lnTo>
                    <a:pt x="659390" y="13987"/>
                  </a:lnTo>
                  <a:lnTo>
                    <a:pt x="657635" y="13877"/>
                  </a:lnTo>
                  <a:lnTo>
                    <a:pt x="655880" y="13771"/>
                  </a:lnTo>
                  <a:lnTo>
                    <a:pt x="654099" y="13666"/>
                  </a:lnTo>
                  <a:lnTo>
                    <a:pt x="652293" y="13566"/>
                  </a:lnTo>
                  <a:lnTo>
                    <a:pt x="650487" y="13466"/>
                  </a:lnTo>
                  <a:lnTo>
                    <a:pt x="648681" y="13371"/>
                  </a:lnTo>
                  <a:lnTo>
                    <a:pt x="646875" y="13282"/>
                  </a:lnTo>
                  <a:lnTo>
                    <a:pt x="645043" y="13198"/>
                  </a:lnTo>
                  <a:lnTo>
                    <a:pt x="643186" y="13114"/>
                  </a:lnTo>
                  <a:lnTo>
                    <a:pt x="641355" y="13029"/>
                  </a:lnTo>
                  <a:lnTo>
                    <a:pt x="639498" y="12956"/>
                  </a:lnTo>
                  <a:lnTo>
                    <a:pt x="637615" y="12882"/>
                  </a:lnTo>
                  <a:lnTo>
                    <a:pt x="635758" y="12814"/>
                  </a:lnTo>
                  <a:lnTo>
                    <a:pt x="633850" y="12745"/>
                  </a:lnTo>
                  <a:lnTo>
                    <a:pt x="631968" y="12682"/>
                  </a:lnTo>
                  <a:lnTo>
                    <a:pt x="630060" y="12624"/>
                  </a:lnTo>
                  <a:lnTo>
                    <a:pt x="628152" y="12566"/>
                  </a:lnTo>
                  <a:lnTo>
                    <a:pt x="626244" y="12514"/>
                  </a:lnTo>
                  <a:lnTo>
                    <a:pt x="624311" y="12466"/>
                  </a:lnTo>
                  <a:lnTo>
                    <a:pt x="622377" y="12424"/>
                  </a:lnTo>
                  <a:lnTo>
                    <a:pt x="620444" y="12382"/>
                  </a:lnTo>
                  <a:lnTo>
                    <a:pt x="618485" y="12345"/>
                  </a:lnTo>
                  <a:lnTo>
                    <a:pt x="616527" y="12314"/>
                  </a:lnTo>
                  <a:lnTo>
                    <a:pt x="614568" y="12282"/>
                  </a:lnTo>
                  <a:lnTo>
                    <a:pt x="612609" y="12256"/>
                  </a:lnTo>
                  <a:lnTo>
                    <a:pt x="610625" y="12235"/>
                  </a:lnTo>
                  <a:lnTo>
                    <a:pt x="608641" y="12219"/>
                  </a:lnTo>
                  <a:lnTo>
                    <a:pt x="606657" y="12203"/>
                  </a:lnTo>
                  <a:lnTo>
                    <a:pt x="604647" y="12193"/>
                  </a:lnTo>
                  <a:lnTo>
                    <a:pt x="602663" y="12187"/>
                  </a:lnTo>
                  <a:lnTo>
                    <a:pt x="598643" y="12187"/>
                  </a:lnTo>
                  <a:lnTo>
                    <a:pt x="596685" y="12193"/>
                  </a:lnTo>
                  <a:lnTo>
                    <a:pt x="594700" y="12203"/>
                  </a:lnTo>
                  <a:lnTo>
                    <a:pt x="592716" y="12219"/>
                  </a:lnTo>
                  <a:lnTo>
                    <a:pt x="590757" y="12235"/>
                  </a:lnTo>
                  <a:lnTo>
                    <a:pt x="588799" y="12256"/>
                  </a:lnTo>
                  <a:lnTo>
                    <a:pt x="586865" y="12282"/>
                  </a:lnTo>
                  <a:lnTo>
                    <a:pt x="584907" y="12314"/>
                  </a:lnTo>
                  <a:lnTo>
                    <a:pt x="582973" y="12345"/>
                  </a:lnTo>
                  <a:lnTo>
                    <a:pt x="581065" y="12382"/>
                  </a:lnTo>
                  <a:lnTo>
                    <a:pt x="579132" y="12419"/>
                  </a:lnTo>
                  <a:lnTo>
                    <a:pt x="577224" y="12461"/>
                  </a:lnTo>
                  <a:lnTo>
                    <a:pt x="575316" y="12508"/>
                  </a:lnTo>
                  <a:lnTo>
                    <a:pt x="573408" y="12561"/>
                  </a:lnTo>
                  <a:lnTo>
                    <a:pt x="571526" y="12619"/>
                  </a:lnTo>
                  <a:lnTo>
                    <a:pt x="569644" y="12677"/>
                  </a:lnTo>
                  <a:lnTo>
                    <a:pt x="567761" y="12735"/>
                  </a:lnTo>
                  <a:lnTo>
                    <a:pt x="565904" y="12803"/>
                  </a:lnTo>
                  <a:lnTo>
                    <a:pt x="564047" y="12871"/>
                  </a:lnTo>
                  <a:lnTo>
                    <a:pt x="562216" y="12940"/>
                  </a:lnTo>
                  <a:lnTo>
                    <a:pt x="560359" y="13019"/>
                  </a:lnTo>
                  <a:lnTo>
                    <a:pt x="558527" y="13098"/>
                  </a:lnTo>
                  <a:lnTo>
                    <a:pt x="556721" y="13177"/>
                  </a:lnTo>
                  <a:lnTo>
                    <a:pt x="554889" y="13266"/>
                  </a:lnTo>
                  <a:lnTo>
                    <a:pt x="553109" y="13356"/>
                  </a:lnTo>
                  <a:lnTo>
                    <a:pt x="551302" y="13445"/>
                  </a:lnTo>
                  <a:lnTo>
                    <a:pt x="549522" y="13540"/>
                  </a:lnTo>
                  <a:lnTo>
                    <a:pt x="547741" y="13640"/>
                  </a:lnTo>
                  <a:lnTo>
                    <a:pt x="545986" y="13740"/>
                  </a:lnTo>
                  <a:lnTo>
                    <a:pt x="544231" y="13845"/>
                  </a:lnTo>
                  <a:lnTo>
                    <a:pt x="542475" y="13955"/>
                  </a:lnTo>
                  <a:lnTo>
                    <a:pt x="540746" y="14066"/>
                  </a:lnTo>
                  <a:lnTo>
                    <a:pt x="539855" y="13682"/>
                  </a:lnTo>
                  <a:lnTo>
                    <a:pt x="538939" y="13298"/>
                  </a:lnTo>
                  <a:lnTo>
                    <a:pt x="537973" y="12919"/>
                  </a:lnTo>
                  <a:lnTo>
                    <a:pt x="536981" y="12540"/>
                  </a:lnTo>
                  <a:lnTo>
                    <a:pt x="535963" y="12172"/>
                  </a:lnTo>
                  <a:lnTo>
                    <a:pt x="534895" y="11803"/>
                  </a:lnTo>
                  <a:lnTo>
                    <a:pt x="533826" y="11440"/>
                  </a:lnTo>
                  <a:lnTo>
                    <a:pt x="532707" y="11082"/>
                  </a:lnTo>
                  <a:lnTo>
                    <a:pt x="531562" y="10725"/>
                  </a:lnTo>
                  <a:lnTo>
                    <a:pt x="530418" y="10377"/>
                  </a:lnTo>
                  <a:lnTo>
                    <a:pt x="529196" y="10030"/>
                  </a:lnTo>
                  <a:lnTo>
                    <a:pt x="527975" y="9688"/>
                  </a:lnTo>
                  <a:lnTo>
                    <a:pt x="526729" y="9351"/>
                  </a:lnTo>
                  <a:lnTo>
                    <a:pt x="525457" y="9020"/>
                  </a:lnTo>
                  <a:lnTo>
                    <a:pt x="524134" y="8693"/>
                  </a:lnTo>
                  <a:lnTo>
                    <a:pt x="522811" y="8367"/>
                  </a:lnTo>
                  <a:lnTo>
                    <a:pt x="521438" y="8051"/>
                  </a:lnTo>
                  <a:lnTo>
                    <a:pt x="520064" y="7736"/>
                  </a:lnTo>
                  <a:lnTo>
                    <a:pt x="518640" y="7430"/>
                  </a:lnTo>
                  <a:lnTo>
                    <a:pt x="517215" y="7125"/>
                  </a:lnTo>
                  <a:lnTo>
                    <a:pt x="515740" y="6831"/>
                  </a:lnTo>
                  <a:lnTo>
                    <a:pt x="514264" y="6536"/>
                  </a:lnTo>
                  <a:lnTo>
                    <a:pt x="512738" y="6252"/>
                  </a:lnTo>
                  <a:lnTo>
                    <a:pt x="511211" y="5968"/>
                  </a:lnTo>
                  <a:lnTo>
                    <a:pt x="509660" y="5694"/>
                  </a:lnTo>
                  <a:lnTo>
                    <a:pt x="508057" y="5426"/>
                  </a:lnTo>
                  <a:lnTo>
                    <a:pt x="506454" y="5157"/>
                  </a:lnTo>
                  <a:lnTo>
                    <a:pt x="504826" y="4899"/>
                  </a:lnTo>
                  <a:lnTo>
                    <a:pt x="503173" y="4647"/>
                  </a:lnTo>
                  <a:lnTo>
                    <a:pt x="501519" y="4399"/>
                  </a:lnTo>
                  <a:lnTo>
                    <a:pt x="499815" y="4157"/>
                  </a:lnTo>
                  <a:lnTo>
                    <a:pt x="498111" y="3921"/>
                  </a:lnTo>
                  <a:lnTo>
                    <a:pt x="496355" y="3694"/>
                  </a:lnTo>
                  <a:lnTo>
                    <a:pt x="494600" y="3468"/>
                  </a:lnTo>
                  <a:lnTo>
                    <a:pt x="492819" y="3252"/>
                  </a:lnTo>
                  <a:lnTo>
                    <a:pt x="491039" y="3042"/>
                  </a:lnTo>
                  <a:lnTo>
                    <a:pt x="489207" y="2837"/>
                  </a:lnTo>
                  <a:lnTo>
                    <a:pt x="487376" y="2642"/>
                  </a:lnTo>
                  <a:lnTo>
                    <a:pt x="485519" y="2447"/>
                  </a:lnTo>
                  <a:lnTo>
                    <a:pt x="483662" y="2263"/>
                  </a:lnTo>
                  <a:lnTo>
                    <a:pt x="481754" y="2084"/>
                  </a:lnTo>
                  <a:lnTo>
                    <a:pt x="479846" y="1916"/>
                  </a:lnTo>
                  <a:lnTo>
                    <a:pt x="477938" y="1753"/>
                  </a:lnTo>
                  <a:lnTo>
                    <a:pt x="475979" y="1595"/>
                  </a:lnTo>
                  <a:lnTo>
                    <a:pt x="474020" y="1442"/>
                  </a:lnTo>
                  <a:lnTo>
                    <a:pt x="472062" y="1300"/>
                  </a:lnTo>
                  <a:lnTo>
                    <a:pt x="470052" y="1163"/>
                  </a:lnTo>
                  <a:lnTo>
                    <a:pt x="468068" y="1032"/>
                  </a:lnTo>
                  <a:lnTo>
                    <a:pt x="466033" y="911"/>
                  </a:lnTo>
                  <a:lnTo>
                    <a:pt x="463998" y="795"/>
                  </a:lnTo>
                  <a:lnTo>
                    <a:pt x="461937" y="690"/>
                  </a:lnTo>
                  <a:lnTo>
                    <a:pt x="459877" y="590"/>
                  </a:lnTo>
                  <a:lnTo>
                    <a:pt x="457791" y="495"/>
                  </a:lnTo>
                  <a:lnTo>
                    <a:pt x="455705" y="411"/>
                  </a:lnTo>
                  <a:lnTo>
                    <a:pt x="453593" y="337"/>
                  </a:lnTo>
                  <a:lnTo>
                    <a:pt x="451482" y="269"/>
                  </a:lnTo>
                  <a:lnTo>
                    <a:pt x="449345" y="206"/>
                  </a:lnTo>
                  <a:lnTo>
                    <a:pt x="447208" y="153"/>
                  </a:lnTo>
                  <a:lnTo>
                    <a:pt x="445046" y="106"/>
                  </a:lnTo>
                  <a:lnTo>
                    <a:pt x="442884" y="69"/>
                  </a:lnTo>
                  <a:lnTo>
                    <a:pt x="440696" y="42"/>
                  </a:lnTo>
                  <a:lnTo>
                    <a:pt x="438508" y="21"/>
                  </a:lnTo>
                  <a:lnTo>
                    <a:pt x="436321" y="6"/>
                  </a:lnTo>
                  <a:lnTo>
                    <a:pt x="434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2"/>
            <p:cNvSpPr/>
            <p:nvPr/>
          </p:nvSpPr>
          <p:spPr>
            <a:xfrm>
              <a:off x="-354" y="1787200"/>
              <a:ext cx="2193777" cy="707508"/>
            </a:xfrm>
            <a:custGeom>
              <a:avLst/>
              <a:gdLst/>
              <a:ahLst/>
              <a:cxnLst/>
              <a:rect l="l" t="t" r="r" b="b"/>
              <a:pathLst>
                <a:path w="782793" h="42076" extrusionOk="0">
                  <a:moveTo>
                    <a:pt x="447463" y="5520"/>
                  </a:moveTo>
                  <a:lnTo>
                    <a:pt x="449345" y="5525"/>
                  </a:lnTo>
                  <a:lnTo>
                    <a:pt x="451253" y="5536"/>
                  </a:lnTo>
                  <a:lnTo>
                    <a:pt x="453135" y="5552"/>
                  </a:lnTo>
                  <a:lnTo>
                    <a:pt x="455018" y="5578"/>
                  </a:lnTo>
                  <a:lnTo>
                    <a:pt x="456900" y="5609"/>
                  </a:lnTo>
                  <a:lnTo>
                    <a:pt x="458757" y="5646"/>
                  </a:lnTo>
                  <a:lnTo>
                    <a:pt x="460614" y="5694"/>
                  </a:lnTo>
                  <a:lnTo>
                    <a:pt x="462471" y="5741"/>
                  </a:lnTo>
                  <a:lnTo>
                    <a:pt x="464328" y="5804"/>
                  </a:lnTo>
                  <a:lnTo>
                    <a:pt x="466185" y="5867"/>
                  </a:lnTo>
                  <a:lnTo>
                    <a:pt x="468017" y="5941"/>
                  </a:lnTo>
                  <a:lnTo>
                    <a:pt x="469848" y="6020"/>
                  </a:lnTo>
                  <a:lnTo>
                    <a:pt x="471655" y="6104"/>
                  </a:lnTo>
                  <a:lnTo>
                    <a:pt x="473486" y="6199"/>
                  </a:lnTo>
                  <a:lnTo>
                    <a:pt x="475292" y="6299"/>
                  </a:lnTo>
                  <a:lnTo>
                    <a:pt x="477073" y="6404"/>
                  </a:lnTo>
                  <a:lnTo>
                    <a:pt x="478854" y="6520"/>
                  </a:lnTo>
                  <a:lnTo>
                    <a:pt x="480634" y="6636"/>
                  </a:lnTo>
                  <a:lnTo>
                    <a:pt x="482390" y="6762"/>
                  </a:lnTo>
                  <a:lnTo>
                    <a:pt x="484145" y="6893"/>
                  </a:lnTo>
                  <a:lnTo>
                    <a:pt x="485900" y="7035"/>
                  </a:lnTo>
                  <a:lnTo>
                    <a:pt x="487604" y="7183"/>
                  </a:lnTo>
                  <a:lnTo>
                    <a:pt x="489334" y="7335"/>
                  </a:lnTo>
                  <a:lnTo>
                    <a:pt x="491039" y="7493"/>
                  </a:lnTo>
                  <a:lnTo>
                    <a:pt x="492718" y="7656"/>
                  </a:lnTo>
                  <a:lnTo>
                    <a:pt x="494396" y="7830"/>
                  </a:lnTo>
                  <a:lnTo>
                    <a:pt x="496075" y="8009"/>
                  </a:lnTo>
                  <a:lnTo>
                    <a:pt x="497729" y="8193"/>
                  </a:lnTo>
                  <a:lnTo>
                    <a:pt x="499357" y="8383"/>
                  </a:lnTo>
                  <a:lnTo>
                    <a:pt x="500985" y="8577"/>
                  </a:lnTo>
                  <a:lnTo>
                    <a:pt x="502588" y="8782"/>
                  </a:lnTo>
                  <a:lnTo>
                    <a:pt x="504165" y="8993"/>
                  </a:lnTo>
                  <a:lnTo>
                    <a:pt x="505717" y="9203"/>
                  </a:lnTo>
                  <a:lnTo>
                    <a:pt x="507217" y="9419"/>
                  </a:lnTo>
                  <a:lnTo>
                    <a:pt x="508718" y="9640"/>
                  </a:lnTo>
                  <a:lnTo>
                    <a:pt x="510168" y="9866"/>
                  </a:lnTo>
                  <a:lnTo>
                    <a:pt x="511618" y="10098"/>
                  </a:lnTo>
                  <a:lnTo>
                    <a:pt x="513068" y="10330"/>
                  </a:lnTo>
                  <a:lnTo>
                    <a:pt x="514467" y="10572"/>
                  </a:lnTo>
                  <a:lnTo>
                    <a:pt x="515867" y="10819"/>
                  </a:lnTo>
                  <a:lnTo>
                    <a:pt x="517215" y="11066"/>
                  </a:lnTo>
                  <a:lnTo>
                    <a:pt x="518563" y="11324"/>
                  </a:lnTo>
                  <a:lnTo>
                    <a:pt x="519886" y="11582"/>
                  </a:lnTo>
                  <a:lnTo>
                    <a:pt x="521183" y="11845"/>
                  </a:lnTo>
                  <a:lnTo>
                    <a:pt x="522455" y="12113"/>
                  </a:lnTo>
                  <a:lnTo>
                    <a:pt x="523702" y="12387"/>
                  </a:lnTo>
                  <a:lnTo>
                    <a:pt x="524948" y="12666"/>
                  </a:lnTo>
                  <a:lnTo>
                    <a:pt x="526144" y="12945"/>
                  </a:lnTo>
                  <a:lnTo>
                    <a:pt x="527314" y="13234"/>
                  </a:lnTo>
                  <a:lnTo>
                    <a:pt x="528484" y="13524"/>
                  </a:lnTo>
                  <a:lnTo>
                    <a:pt x="529629" y="13818"/>
                  </a:lnTo>
                  <a:lnTo>
                    <a:pt x="530723" y="14113"/>
                  </a:lnTo>
                  <a:lnTo>
                    <a:pt x="531816" y="14418"/>
                  </a:lnTo>
                  <a:lnTo>
                    <a:pt x="532859" y="14723"/>
                  </a:lnTo>
                  <a:lnTo>
                    <a:pt x="533902" y="15034"/>
                  </a:lnTo>
                  <a:lnTo>
                    <a:pt x="534920" y="15350"/>
                  </a:lnTo>
                  <a:lnTo>
                    <a:pt x="535887" y="15665"/>
                  </a:lnTo>
                  <a:lnTo>
                    <a:pt x="536853" y="15992"/>
                  </a:lnTo>
                  <a:lnTo>
                    <a:pt x="537769" y="16313"/>
                  </a:lnTo>
                  <a:lnTo>
                    <a:pt x="538685" y="16644"/>
                  </a:lnTo>
                  <a:lnTo>
                    <a:pt x="539550" y="16976"/>
                  </a:lnTo>
                  <a:lnTo>
                    <a:pt x="540415" y="17312"/>
                  </a:lnTo>
                  <a:lnTo>
                    <a:pt x="541229" y="17654"/>
                  </a:lnTo>
                  <a:lnTo>
                    <a:pt x="542017" y="17996"/>
                  </a:lnTo>
                  <a:lnTo>
                    <a:pt x="542246" y="18086"/>
                  </a:lnTo>
                  <a:lnTo>
                    <a:pt x="542475" y="18175"/>
                  </a:lnTo>
                  <a:lnTo>
                    <a:pt x="542704" y="18265"/>
                  </a:lnTo>
                  <a:lnTo>
                    <a:pt x="542984" y="18349"/>
                  </a:lnTo>
                  <a:lnTo>
                    <a:pt x="543238" y="18428"/>
                  </a:lnTo>
                  <a:lnTo>
                    <a:pt x="543544" y="18512"/>
                  </a:lnTo>
                  <a:lnTo>
                    <a:pt x="543823" y="18586"/>
                  </a:lnTo>
                  <a:lnTo>
                    <a:pt x="544154" y="18659"/>
                  </a:lnTo>
                  <a:lnTo>
                    <a:pt x="544459" y="18733"/>
                  </a:lnTo>
                  <a:lnTo>
                    <a:pt x="544790" y="18802"/>
                  </a:lnTo>
                  <a:lnTo>
                    <a:pt x="545146" y="18870"/>
                  </a:lnTo>
                  <a:lnTo>
                    <a:pt x="545502" y="18933"/>
                  </a:lnTo>
                  <a:lnTo>
                    <a:pt x="545858" y="18996"/>
                  </a:lnTo>
                  <a:lnTo>
                    <a:pt x="546240" y="19054"/>
                  </a:lnTo>
                  <a:lnTo>
                    <a:pt x="546622" y="19112"/>
                  </a:lnTo>
                  <a:lnTo>
                    <a:pt x="547003" y="19165"/>
                  </a:lnTo>
                  <a:lnTo>
                    <a:pt x="547410" y="19212"/>
                  </a:lnTo>
                  <a:lnTo>
                    <a:pt x="547817" y="19259"/>
                  </a:lnTo>
                  <a:lnTo>
                    <a:pt x="548224" y="19301"/>
                  </a:lnTo>
                  <a:lnTo>
                    <a:pt x="548657" y="19344"/>
                  </a:lnTo>
                  <a:lnTo>
                    <a:pt x="549089" y="19380"/>
                  </a:lnTo>
                  <a:lnTo>
                    <a:pt x="549522" y="19417"/>
                  </a:lnTo>
                  <a:lnTo>
                    <a:pt x="549954" y="19449"/>
                  </a:lnTo>
                  <a:lnTo>
                    <a:pt x="550387" y="19475"/>
                  </a:lnTo>
                  <a:lnTo>
                    <a:pt x="550844" y="19501"/>
                  </a:lnTo>
                  <a:lnTo>
                    <a:pt x="551302" y="19522"/>
                  </a:lnTo>
                  <a:lnTo>
                    <a:pt x="551760" y="19543"/>
                  </a:lnTo>
                  <a:lnTo>
                    <a:pt x="552218" y="19559"/>
                  </a:lnTo>
                  <a:lnTo>
                    <a:pt x="552701" y="19570"/>
                  </a:lnTo>
                  <a:lnTo>
                    <a:pt x="553159" y="19580"/>
                  </a:lnTo>
                  <a:lnTo>
                    <a:pt x="553643" y="19586"/>
                  </a:lnTo>
                  <a:lnTo>
                    <a:pt x="554609" y="19586"/>
                  </a:lnTo>
                  <a:lnTo>
                    <a:pt x="555118" y="19580"/>
                  </a:lnTo>
                  <a:lnTo>
                    <a:pt x="555627" y="19570"/>
                  </a:lnTo>
                  <a:lnTo>
                    <a:pt x="556110" y="19554"/>
                  </a:lnTo>
                  <a:lnTo>
                    <a:pt x="556619" y="19538"/>
                  </a:lnTo>
                  <a:lnTo>
                    <a:pt x="557128" y="19512"/>
                  </a:lnTo>
                  <a:lnTo>
                    <a:pt x="557636" y="19486"/>
                  </a:lnTo>
                  <a:lnTo>
                    <a:pt x="558145" y="19454"/>
                  </a:lnTo>
                  <a:lnTo>
                    <a:pt x="559799" y="19349"/>
                  </a:lnTo>
                  <a:lnTo>
                    <a:pt x="561478" y="19244"/>
                  </a:lnTo>
                  <a:lnTo>
                    <a:pt x="563157" y="19144"/>
                  </a:lnTo>
                  <a:lnTo>
                    <a:pt x="564836" y="19049"/>
                  </a:lnTo>
                  <a:lnTo>
                    <a:pt x="566514" y="18954"/>
                  </a:lnTo>
                  <a:lnTo>
                    <a:pt x="568219" y="18865"/>
                  </a:lnTo>
                  <a:lnTo>
                    <a:pt x="569923" y="18775"/>
                  </a:lnTo>
                  <a:lnTo>
                    <a:pt x="571628" y="18691"/>
                  </a:lnTo>
                  <a:lnTo>
                    <a:pt x="573332" y="18612"/>
                  </a:lnTo>
                  <a:lnTo>
                    <a:pt x="575062" y="18533"/>
                  </a:lnTo>
                  <a:lnTo>
                    <a:pt x="576792" y="18459"/>
                  </a:lnTo>
                  <a:lnTo>
                    <a:pt x="578521" y="18391"/>
                  </a:lnTo>
                  <a:lnTo>
                    <a:pt x="580251" y="18323"/>
                  </a:lnTo>
                  <a:lnTo>
                    <a:pt x="581981" y="18260"/>
                  </a:lnTo>
                  <a:lnTo>
                    <a:pt x="583711" y="18202"/>
                  </a:lnTo>
                  <a:lnTo>
                    <a:pt x="585466" y="18144"/>
                  </a:lnTo>
                  <a:lnTo>
                    <a:pt x="587221" y="18091"/>
                  </a:lnTo>
                  <a:lnTo>
                    <a:pt x="588977" y="18044"/>
                  </a:lnTo>
                  <a:lnTo>
                    <a:pt x="590732" y="17996"/>
                  </a:lnTo>
                  <a:lnTo>
                    <a:pt x="592513" y="17954"/>
                  </a:lnTo>
                  <a:lnTo>
                    <a:pt x="594268" y="17912"/>
                  </a:lnTo>
                  <a:lnTo>
                    <a:pt x="596049" y="17875"/>
                  </a:lnTo>
                  <a:lnTo>
                    <a:pt x="597829" y="17844"/>
                  </a:lnTo>
                  <a:lnTo>
                    <a:pt x="599610" y="17818"/>
                  </a:lnTo>
                  <a:lnTo>
                    <a:pt x="601391" y="17791"/>
                  </a:lnTo>
                  <a:lnTo>
                    <a:pt x="603171" y="17765"/>
                  </a:lnTo>
                  <a:lnTo>
                    <a:pt x="604977" y="17749"/>
                  </a:lnTo>
                  <a:lnTo>
                    <a:pt x="606784" y="17733"/>
                  </a:lnTo>
                  <a:lnTo>
                    <a:pt x="608564" y="17723"/>
                  </a:lnTo>
                  <a:lnTo>
                    <a:pt x="610370" y="17712"/>
                  </a:lnTo>
                  <a:lnTo>
                    <a:pt x="612176" y="17707"/>
                  </a:lnTo>
                  <a:lnTo>
                    <a:pt x="615840" y="17707"/>
                  </a:lnTo>
                  <a:lnTo>
                    <a:pt x="617671" y="17712"/>
                  </a:lnTo>
                  <a:lnTo>
                    <a:pt x="619503" y="17723"/>
                  </a:lnTo>
                  <a:lnTo>
                    <a:pt x="621309" y="17733"/>
                  </a:lnTo>
                  <a:lnTo>
                    <a:pt x="623140" y="17749"/>
                  </a:lnTo>
                  <a:lnTo>
                    <a:pt x="624947" y="17770"/>
                  </a:lnTo>
                  <a:lnTo>
                    <a:pt x="626778" y="17791"/>
                  </a:lnTo>
                  <a:lnTo>
                    <a:pt x="628584" y="17818"/>
                  </a:lnTo>
                  <a:lnTo>
                    <a:pt x="630365" y="17849"/>
                  </a:lnTo>
                  <a:lnTo>
                    <a:pt x="632171" y="17881"/>
                  </a:lnTo>
                  <a:lnTo>
                    <a:pt x="633977" y="17917"/>
                  </a:lnTo>
                  <a:lnTo>
                    <a:pt x="635758" y="17954"/>
                  </a:lnTo>
                  <a:lnTo>
                    <a:pt x="637539" y="18002"/>
                  </a:lnTo>
                  <a:lnTo>
                    <a:pt x="639319" y="18049"/>
                  </a:lnTo>
                  <a:lnTo>
                    <a:pt x="641100" y="18096"/>
                  </a:lnTo>
                  <a:lnTo>
                    <a:pt x="642881" y="18154"/>
                  </a:lnTo>
                  <a:lnTo>
                    <a:pt x="644636" y="18212"/>
                  </a:lnTo>
                  <a:lnTo>
                    <a:pt x="646391" y="18270"/>
                  </a:lnTo>
                  <a:lnTo>
                    <a:pt x="648146" y="18333"/>
                  </a:lnTo>
                  <a:lnTo>
                    <a:pt x="649902" y="18402"/>
                  </a:lnTo>
                  <a:lnTo>
                    <a:pt x="651631" y="18475"/>
                  </a:lnTo>
                  <a:lnTo>
                    <a:pt x="653387" y="18549"/>
                  </a:lnTo>
                  <a:lnTo>
                    <a:pt x="655117" y="18628"/>
                  </a:lnTo>
                  <a:lnTo>
                    <a:pt x="656846" y="18712"/>
                  </a:lnTo>
                  <a:lnTo>
                    <a:pt x="658551" y="18796"/>
                  </a:lnTo>
                  <a:lnTo>
                    <a:pt x="660281" y="18886"/>
                  </a:lnTo>
                  <a:lnTo>
                    <a:pt x="661985" y="18975"/>
                  </a:lnTo>
                  <a:lnTo>
                    <a:pt x="663689" y="19070"/>
                  </a:lnTo>
                  <a:lnTo>
                    <a:pt x="665368" y="19170"/>
                  </a:lnTo>
                  <a:lnTo>
                    <a:pt x="667073" y="19275"/>
                  </a:lnTo>
                  <a:lnTo>
                    <a:pt x="668752" y="19380"/>
                  </a:lnTo>
                  <a:lnTo>
                    <a:pt x="670431" y="19486"/>
                  </a:lnTo>
                  <a:lnTo>
                    <a:pt x="672033" y="19596"/>
                  </a:lnTo>
                  <a:lnTo>
                    <a:pt x="673610" y="19707"/>
                  </a:lnTo>
                  <a:lnTo>
                    <a:pt x="675187" y="19822"/>
                  </a:lnTo>
                  <a:lnTo>
                    <a:pt x="676765" y="19938"/>
                  </a:lnTo>
                  <a:lnTo>
                    <a:pt x="678316" y="20054"/>
                  </a:lnTo>
                  <a:lnTo>
                    <a:pt x="679868" y="20180"/>
                  </a:lnTo>
                  <a:lnTo>
                    <a:pt x="681420" y="20306"/>
                  </a:lnTo>
                  <a:lnTo>
                    <a:pt x="682946" y="20433"/>
                  </a:lnTo>
                  <a:lnTo>
                    <a:pt x="684473" y="20564"/>
                  </a:lnTo>
                  <a:lnTo>
                    <a:pt x="685973" y="20701"/>
                  </a:lnTo>
                  <a:lnTo>
                    <a:pt x="687474" y="20838"/>
                  </a:lnTo>
                  <a:lnTo>
                    <a:pt x="688975" y="20975"/>
                  </a:lnTo>
                  <a:lnTo>
                    <a:pt x="690451" y="21117"/>
                  </a:lnTo>
                  <a:lnTo>
                    <a:pt x="691926" y="21264"/>
                  </a:lnTo>
                  <a:lnTo>
                    <a:pt x="693376" y="21412"/>
                  </a:lnTo>
                  <a:lnTo>
                    <a:pt x="694826" y="21564"/>
                  </a:lnTo>
                  <a:lnTo>
                    <a:pt x="696225" y="21717"/>
                  </a:lnTo>
                  <a:lnTo>
                    <a:pt x="697624" y="21869"/>
                  </a:lnTo>
                  <a:lnTo>
                    <a:pt x="699023" y="22027"/>
                  </a:lnTo>
                  <a:lnTo>
                    <a:pt x="700397" y="22185"/>
                  </a:lnTo>
                  <a:lnTo>
                    <a:pt x="701745" y="22343"/>
                  </a:lnTo>
                  <a:lnTo>
                    <a:pt x="703093" y="22511"/>
                  </a:lnTo>
                  <a:lnTo>
                    <a:pt x="704442" y="22674"/>
                  </a:lnTo>
                  <a:lnTo>
                    <a:pt x="705764" y="22843"/>
                  </a:lnTo>
                  <a:lnTo>
                    <a:pt x="707062" y="23016"/>
                  </a:lnTo>
                  <a:lnTo>
                    <a:pt x="708359" y="23190"/>
                  </a:lnTo>
                  <a:lnTo>
                    <a:pt x="709657" y="23369"/>
                  </a:lnTo>
                  <a:lnTo>
                    <a:pt x="710928" y="23548"/>
                  </a:lnTo>
                  <a:lnTo>
                    <a:pt x="712175" y="23727"/>
                  </a:lnTo>
                  <a:lnTo>
                    <a:pt x="713421" y="23911"/>
                  </a:lnTo>
                  <a:lnTo>
                    <a:pt x="714643" y="24095"/>
                  </a:lnTo>
                  <a:lnTo>
                    <a:pt x="715838" y="24285"/>
                  </a:lnTo>
                  <a:lnTo>
                    <a:pt x="717034" y="24469"/>
                  </a:lnTo>
                  <a:lnTo>
                    <a:pt x="718204" y="24658"/>
                  </a:lnTo>
                  <a:lnTo>
                    <a:pt x="719349" y="24853"/>
                  </a:lnTo>
                  <a:lnTo>
                    <a:pt x="720493" y="25048"/>
                  </a:lnTo>
                  <a:lnTo>
                    <a:pt x="721613" y="25242"/>
                  </a:lnTo>
                  <a:lnTo>
                    <a:pt x="722732" y="25442"/>
                  </a:lnTo>
                  <a:lnTo>
                    <a:pt x="723826" y="25642"/>
                  </a:lnTo>
                  <a:lnTo>
                    <a:pt x="724894" y="25842"/>
                  </a:lnTo>
                  <a:lnTo>
                    <a:pt x="725963" y="26047"/>
                  </a:lnTo>
                  <a:lnTo>
                    <a:pt x="727006" y="26253"/>
                  </a:lnTo>
                  <a:lnTo>
                    <a:pt x="728049" y="26463"/>
                  </a:lnTo>
                  <a:lnTo>
                    <a:pt x="729041" y="26668"/>
                  </a:lnTo>
                  <a:lnTo>
                    <a:pt x="730058" y="26884"/>
                  </a:lnTo>
                  <a:lnTo>
                    <a:pt x="731025" y="27095"/>
                  </a:lnTo>
                  <a:lnTo>
                    <a:pt x="731992" y="27310"/>
                  </a:lnTo>
                  <a:lnTo>
                    <a:pt x="732933" y="27526"/>
                  </a:lnTo>
                  <a:lnTo>
                    <a:pt x="733849" y="27742"/>
                  </a:lnTo>
                  <a:lnTo>
                    <a:pt x="734764" y="27963"/>
                  </a:lnTo>
                  <a:lnTo>
                    <a:pt x="735655" y="28184"/>
                  </a:lnTo>
                  <a:lnTo>
                    <a:pt x="736520" y="28405"/>
                  </a:lnTo>
                  <a:lnTo>
                    <a:pt x="737384" y="28626"/>
                  </a:lnTo>
                  <a:lnTo>
                    <a:pt x="738199" y="28852"/>
                  </a:lnTo>
                  <a:lnTo>
                    <a:pt x="739038" y="29078"/>
                  </a:lnTo>
                  <a:lnTo>
                    <a:pt x="739827" y="29305"/>
                  </a:lnTo>
                  <a:lnTo>
                    <a:pt x="740615" y="29536"/>
                  </a:lnTo>
                  <a:lnTo>
                    <a:pt x="741378" y="29768"/>
                  </a:lnTo>
                  <a:lnTo>
                    <a:pt x="742116" y="29999"/>
                  </a:lnTo>
                  <a:lnTo>
                    <a:pt x="742854" y="30231"/>
                  </a:lnTo>
                  <a:lnTo>
                    <a:pt x="743566" y="30468"/>
                  </a:lnTo>
                  <a:lnTo>
                    <a:pt x="744253" y="30699"/>
                  </a:lnTo>
                  <a:lnTo>
                    <a:pt x="744914" y="30936"/>
                  </a:lnTo>
                  <a:lnTo>
                    <a:pt x="745576" y="31173"/>
                  </a:lnTo>
                  <a:lnTo>
                    <a:pt x="746441" y="31499"/>
                  </a:lnTo>
                  <a:lnTo>
                    <a:pt x="747255" y="31825"/>
                  </a:lnTo>
                  <a:lnTo>
                    <a:pt x="748043" y="32157"/>
                  </a:lnTo>
                  <a:lnTo>
                    <a:pt x="748781" y="32488"/>
                  </a:lnTo>
                  <a:lnTo>
                    <a:pt x="749493" y="32820"/>
                  </a:lnTo>
                  <a:lnTo>
                    <a:pt x="750180" y="33151"/>
                  </a:lnTo>
                  <a:lnTo>
                    <a:pt x="750816" y="33488"/>
                  </a:lnTo>
                  <a:lnTo>
                    <a:pt x="751426" y="33820"/>
                  </a:lnTo>
                  <a:lnTo>
                    <a:pt x="751986" y="34162"/>
                  </a:lnTo>
                  <a:lnTo>
                    <a:pt x="752520" y="34498"/>
                  </a:lnTo>
                  <a:lnTo>
                    <a:pt x="753029" y="34835"/>
                  </a:lnTo>
                  <a:lnTo>
                    <a:pt x="753487" y="35177"/>
                  </a:lnTo>
                  <a:lnTo>
                    <a:pt x="753894" y="35519"/>
                  </a:lnTo>
                  <a:lnTo>
                    <a:pt x="754276" y="35867"/>
                  </a:lnTo>
                  <a:lnTo>
                    <a:pt x="754632" y="36209"/>
                  </a:lnTo>
                  <a:lnTo>
                    <a:pt x="754937" y="36556"/>
                  </a:lnTo>
                  <a:lnTo>
                    <a:pt x="39964" y="36556"/>
                  </a:lnTo>
                  <a:lnTo>
                    <a:pt x="41211" y="36288"/>
                  </a:lnTo>
                  <a:lnTo>
                    <a:pt x="42483" y="36024"/>
                  </a:lnTo>
                  <a:lnTo>
                    <a:pt x="43780" y="35772"/>
                  </a:lnTo>
                  <a:lnTo>
                    <a:pt x="45103" y="35519"/>
                  </a:lnTo>
                  <a:lnTo>
                    <a:pt x="46426" y="35272"/>
                  </a:lnTo>
                  <a:lnTo>
                    <a:pt x="47774" y="35025"/>
                  </a:lnTo>
                  <a:lnTo>
                    <a:pt x="49173" y="34788"/>
                  </a:lnTo>
                  <a:lnTo>
                    <a:pt x="50547" y="34556"/>
                  </a:lnTo>
                  <a:lnTo>
                    <a:pt x="51971" y="34325"/>
                  </a:lnTo>
                  <a:lnTo>
                    <a:pt x="53421" y="34104"/>
                  </a:lnTo>
                  <a:lnTo>
                    <a:pt x="54871" y="33883"/>
                  </a:lnTo>
                  <a:lnTo>
                    <a:pt x="56321" y="33672"/>
                  </a:lnTo>
                  <a:lnTo>
                    <a:pt x="57822" y="33462"/>
                  </a:lnTo>
                  <a:lnTo>
                    <a:pt x="59323" y="33262"/>
                  </a:lnTo>
                  <a:lnTo>
                    <a:pt x="60849" y="33062"/>
                  </a:lnTo>
                  <a:lnTo>
                    <a:pt x="62401" y="32872"/>
                  </a:lnTo>
                  <a:lnTo>
                    <a:pt x="63876" y="32693"/>
                  </a:lnTo>
                  <a:lnTo>
                    <a:pt x="65377" y="32520"/>
                  </a:lnTo>
                  <a:lnTo>
                    <a:pt x="66878" y="32357"/>
                  </a:lnTo>
                  <a:lnTo>
                    <a:pt x="68379" y="32194"/>
                  </a:lnTo>
                  <a:lnTo>
                    <a:pt x="69905" y="32036"/>
                  </a:lnTo>
                  <a:lnTo>
                    <a:pt x="71457" y="31888"/>
                  </a:lnTo>
                  <a:lnTo>
                    <a:pt x="73009" y="31741"/>
                  </a:lnTo>
                  <a:lnTo>
                    <a:pt x="74561" y="31599"/>
                  </a:lnTo>
                  <a:lnTo>
                    <a:pt x="76138" y="31462"/>
                  </a:lnTo>
                  <a:lnTo>
                    <a:pt x="77715" y="31336"/>
                  </a:lnTo>
                  <a:lnTo>
                    <a:pt x="79292" y="31210"/>
                  </a:lnTo>
                  <a:lnTo>
                    <a:pt x="80895" y="31094"/>
                  </a:lnTo>
                  <a:lnTo>
                    <a:pt x="82523" y="30978"/>
                  </a:lnTo>
                  <a:lnTo>
                    <a:pt x="84125" y="30873"/>
                  </a:lnTo>
                  <a:lnTo>
                    <a:pt x="85753" y="30768"/>
                  </a:lnTo>
                  <a:lnTo>
                    <a:pt x="87381" y="30673"/>
                  </a:lnTo>
                  <a:lnTo>
                    <a:pt x="89086" y="30578"/>
                  </a:lnTo>
                  <a:lnTo>
                    <a:pt x="90790" y="30489"/>
                  </a:lnTo>
                  <a:lnTo>
                    <a:pt x="92495" y="30404"/>
                  </a:lnTo>
                  <a:lnTo>
                    <a:pt x="94224" y="30331"/>
                  </a:lnTo>
                  <a:lnTo>
                    <a:pt x="95954" y="30262"/>
                  </a:lnTo>
                  <a:lnTo>
                    <a:pt x="97684" y="30199"/>
                  </a:lnTo>
                  <a:lnTo>
                    <a:pt x="99414" y="30136"/>
                  </a:lnTo>
                  <a:lnTo>
                    <a:pt x="101169" y="30089"/>
                  </a:lnTo>
                  <a:lnTo>
                    <a:pt x="102924" y="30041"/>
                  </a:lnTo>
                  <a:lnTo>
                    <a:pt x="104680" y="29999"/>
                  </a:lnTo>
                  <a:lnTo>
                    <a:pt x="106435" y="29968"/>
                  </a:lnTo>
                  <a:lnTo>
                    <a:pt x="108190" y="29941"/>
                  </a:lnTo>
                  <a:lnTo>
                    <a:pt x="109945" y="29920"/>
                  </a:lnTo>
                  <a:lnTo>
                    <a:pt x="111726" y="29905"/>
                  </a:lnTo>
                  <a:lnTo>
                    <a:pt x="113507" y="29894"/>
                  </a:lnTo>
                  <a:lnTo>
                    <a:pt x="115262" y="29889"/>
                  </a:lnTo>
                  <a:lnTo>
                    <a:pt x="117501" y="29894"/>
                  </a:lnTo>
                  <a:lnTo>
                    <a:pt x="119714" y="29910"/>
                  </a:lnTo>
                  <a:lnTo>
                    <a:pt x="121927" y="29936"/>
                  </a:lnTo>
                  <a:lnTo>
                    <a:pt x="124140" y="29968"/>
                  </a:lnTo>
                  <a:lnTo>
                    <a:pt x="126328" y="30010"/>
                  </a:lnTo>
                  <a:lnTo>
                    <a:pt x="128541" y="30062"/>
                  </a:lnTo>
                  <a:lnTo>
                    <a:pt x="130703" y="30126"/>
                  </a:lnTo>
                  <a:lnTo>
                    <a:pt x="132891" y="30199"/>
                  </a:lnTo>
                  <a:lnTo>
                    <a:pt x="135053" y="30283"/>
                  </a:lnTo>
                  <a:lnTo>
                    <a:pt x="137215" y="30373"/>
                  </a:lnTo>
                  <a:lnTo>
                    <a:pt x="139352" y="30473"/>
                  </a:lnTo>
                  <a:lnTo>
                    <a:pt x="141489" y="30583"/>
                  </a:lnTo>
                  <a:lnTo>
                    <a:pt x="143626" y="30704"/>
                  </a:lnTo>
                  <a:lnTo>
                    <a:pt x="145737" y="30831"/>
                  </a:lnTo>
                  <a:lnTo>
                    <a:pt x="147849" y="30973"/>
                  </a:lnTo>
                  <a:lnTo>
                    <a:pt x="149935" y="31120"/>
                  </a:lnTo>
                  <a:lnTo>
                    <a:pt x="151944" y="31267"/>
                  </a:lnTo>
                  <a:lnTo>
                    <a:pt x="153928" y="31431"/>
                  </a:lnTo>
                  <a:lnTo>
                    <a:pt x="155887" y="31599"/>
                  </a:lnTo>
                  <a:lnTo>
                    <a:pt x="157846" y="31773"/>
                  </a:lnTo>
                  <a:lnTo>
                    <a:pt x="159754" y="31957"/>
                  </a:lnTo>
                  <a:lnTo>
                    <a:pt x="161687" y="32151"/>
                  </a:lnTo>
                  <a:lnTo>
                    <a:pt x="163570" y="32351"/>
                  </a:lnTo>
                  <a:lnTo>
                    <a:pt x="165452" y="32562"/>
                  </a:lnTo>
                  <a:lnTo>
                    <a:pt x="167309" y="32778"/>
                  </a:lnTo>
                  <a:lnTo>
                    <a:pt x="169141" y="33004"/>
                  </a:lnTo>
                  <a:lnTo>
                    <a:pt x="170947" y="33235"/>
                  </a:lnTo>
                  <a:lnTo>
                    <a:pt x="172753" y="33478"/>
                  </a:lnTo>
                  <a:lnTo>
                    <a:pt x="174508" y="33725"/>
                  </a:lnTo>
                  <a:lnTo>
                    <a:pt x="176263" y="33977"/>
                  </a:lnTo>
                  <a:lnTo>
                    <a:pt x="177993" y="34246"/>
                  </a:lnTo>
                  <a:lnTo>
                    <a:pt x="179698" y="34514"/>
                  </a:lnTo>
                  <a:lnTo>
                    <a:pt x="180155" y="34588"/>
                  </a:lnTo>
                  <a:lnTo>
                    <a:pt x="180613" y="34651"/>
                  </a:lnTo>
                  <a:lnTo>
                    <a:pt x="181097" y="34714"/>
                  </a:lnTo>
                  <a:lnTo>
                    <a:pt x="181580" y="34772"/>
                  </a:lnTo>
                  <a:lnTo>
                    <a:pt x="182063" y="34825"/>
                  </a:lnTo>
                  <a:lnTo>
                    <a:pt x="182572" y="34872"/>
                  </a:lnTo>
                  <a:lnTo>
                    <a:pt x="183081" y="34914"/>
                  </a:lnTo>
                  <a:lnTo>
                    <a:pt x="183590" y="34956"/>
                  </a:lnTo>
                  <a:lnTo>
                    <a:pt x="184124" y="34988"/>
                  </a:lnTo>
                  <a:lnTo>
                    <a:pt x="184658" y="35019"/>
                  </a:lnTo>
                  <a:lnTo>
                    <a:pt x="185192" y="35046"/>
                  </a:lnTo>
                  <a:lnTo>
                    <a:pt x="185752" y="35067"/>
                  </a:lnTo>
                  <a:lnTo>
                    <a:pt x="186286" y="35082"/>
                  </a:lnTo>
                  <a:lnTo>
                    <a:pt x="186846" y="35093"/>
                  </a:lnTo>
                  <a:lnTo>
                    <a:pt x="187380" y="35104"/>
                  </a:lnTo>
                  <a:lnTo>
                    <a:pt x="187940" y="35104"/>
                  </a:lnTo>
                  <a:lnTo>
                    <a:pt x="188677" y="35098"/>
                  </a:lnTo>
                  <a:lnTo>
                    <a:pt x="189441" y="35088"/>
                  </a:lnTo>
                  <a:lnTo>
                    <a:pt x="190178" y="35067"/>
                  </a:lnTo>
                  <a:lnTo>
                    <a:pt x="190916" y="35035"/>
                  </a:lnTo>
                  <a:lnTo>
                    <a:pt x="191654" y="34998"/>
                  </a:lnTo>
                  <a:lnTo>
                    <a:pt x="192366" y="34951"/>
                  </a:lnTo>
                  <a:lnTo>
                    <a:pt x="193053" y="34893"/>
                  </a:lnTo>
                  <a:lnTo>
                    <a:pt x="193740" y="34830"/>
                  </a:lnTo>
                  <a:lnTo>
                    <a:pt x="194401" y="34761"/>
                  </a:lnTo>
                  <a:lnTo>
                    <a:pt x="195037" y="34683"/>
                  </a:lnTo>
                  <a:lnTo>
                    <a:pt x="195647" y="34598"/>
                  </a:lnTo>
                  <a:lnTo>
                    <a:pt x="196233" y="34509"/>
                  </a:lnTo>
                  <a:lnTo>
                    <a:pt x="196792" y="34409"/>
                  </a:lnTo>
                  <a:lnTo>
                    <a:pt x="197326" y="34304"/>
                  </a:lnTo>
                  <a:lnTo>
                    <a:pt x="197835" y="34193"/>
                  </a:lnTo>
                  <a:lnTo>
                    <a:pt x="198319" y="34077"/>
                  </a:lnTo>
                  <a:lnTo>
                    <a:pt x="198776" y="33956"/>
                  </a:lnTo>
                  <a:lnTo>
                    <a:pt x="199183" y="33830"/>
                  </a:lnTo>
                  <a:lnTo>
                    <a:pt x="199590" y="33699"/>
                  </a:lnTo>
                  <a:lnTo>
                    <a:pt x="199921" y="33556"/>
                  </a:lnTo>
                  <a:lnTo>
                    <a:pt x="200735" y="33225"/>
                  </a:lnTo>
                  <a:lnTo>
                    <a:pt x="201575" y="32893"/>
                  </a:lnTo>
                  <a:lnTo>
                    <a:pt x="202440" y="32567"/>
                  </a:lnTo>
                  <a:lnTo>
                    <a:pt x="203330" y="32241"/>
                  </a:lnTo>
                  <a:lnTo>
                    <a:pt x="204246" y="31920"/>
                  </a:lnTo>
                  <a:lnTo>
                    <a:pt x="205187" y="31604"/>
                  </a:lnTo>
                  <a:lnTo>
                    <a:pt x="206154" y="31288"/>
                  </a:lnTo>
                  <a:lnTo>
                    <a:pt x="207120" y="30978"/>
                  </a:lnTo>
                  <a:lnTo>
                    <a:pt x="208138" y="30673"/>
                  </a:lnTo>
                  <a:lnTo>
                    <a:pt x="209181" y="30368"/>
                  </a:lnTo>
                  <a:lnTo>
                    <a:pt x="210249" y="30073"/>
                  </a:lnTo>
                  <a:lnTo>
                    <a:pt x="211343" y="29778"/>
                  </a:lnTo>
                  <a:lnTo>
                    <a:pt x="212437" y="29484"/>
                  </a:lnTo>
                  <a:lnTo>
                    <a:pt x="213582" y="29199"/>
                  </a:lnTo>
                  <a:lnTo>
                    <a:pt x="214752" y="28915"/>
                  </a:lnTo>
                  <a:lnTo>
                    <a:pt x="215922" y="28636"/>
                  </a:lnTo>
                  <a:lnTo>
                    <a:pt x="217118" y="28363"/>
                  </a:lnTo>
                  <a:lnTo>
                    <a:pt x="218364" y="28094"/>
                  </a:lnTo>
                  <a:lnTo>
                    <a:pt x="219610" y="27826"/>
                  </a:lnTo>
                  <a:lnTo>
                    <a:pt x="220882" y="27568"/>
                  </a:lnTo>
                  <a:lnTo>
                    <a:pt x="222180" y="27310"/>
                  </a:lnTo>
                  <a:lnTo>
                    <a:pt x="223477" y="27058"/>
                  </a:lnTo>
                  <a:lnTo>
                    <a:pt x="224825" y="26810"/>
                  </a:lnTo>
                  <a:lnTo>
                    <a:pt x="226174" y="26568"/>
                  </a:lnTo>
                  <a:lnTo>
                    <a:pt x="227547" y="26326"/>
                  </a:lnTo>
                  <a:lnTo>
                    <a:pt x="228946" y="26095"/>
                  </a:lnTo>
                  <a:lnTo>
                    <a:pt x="230371" y="25863"/>
                  </a:lnTo>
                  <a:lnTo>
                    <a:pt x="231796" y="25642"/>
                  </a:lnTo>
                  <a:lnTo>
                    <a:pt x="233271" y="25421"/>
                  </a:lnTo>
                  <a:lnTo>
                    <a:pt x="234746" y="25206"/>
                  </a:lnTo>
                  <a:lnTo>
                    <a:pt x="236222" y="25000"/>
                  </a:lnTo>
                  <a:lnTo>
                    <a:pt x="237748" y="24795"/>
                  </a:lnTo>
                  <a:lnTo>
                    <a:pt x="239325" y="24590"/>
                  </a:lnTo>
                  <a:lnTo>
                    <a:pt x="240902" y="24395"/>
                  </a:lnTo>
                  <a:lnTo>
                    <a:pt x="242505" y="24200"/>
                  </a:lnTo>
                  <a:lnTo>
                    <a:pt x="244133" y="24016"/>
                  </a:lnTo>
                  <a:lnTo>
                    <a:pt x="245761" y="23837"/>
                  </a:lnTo>
                  <a:lnTo>
                    <a:pt x="247415" y="23664"/>
                  </a:lnTo>
                  <a:lnTo>
                    <a:pt x="249068" y="23495"/>
                  </a:lnTo>
                  <a:lnTo>
                    <a:pt x="250722" y="23337"/>
                  </a:lnTo>
                  <a:lnTo>
                    <a:pt x="252426" y="23185"/>
                  </a:lnTo>
                  <a:lnTo>
                    <a:pt x="254105" y="23038"/>
                  </a:lnTo>
                  <a:lnTo>
                    <a:pt x="255809" y="22895"/>
                  </a:lnTo>
                  <a:lnTo>
                    <a:pt x="257539" y="22759"/>
                  </a:lnTo>
                  <a:lnTo>
                    <a:pt x="259269" y="22632"/>
                  </a:lnTo>
                  <a:lnTo>
                    <a:pt x="260999" y="22506"/>
                  </a:lnTo>
                  <a:lnTo>
                    <a:pt x="262754" y="22390"/>
                  </a:lnTo>
                  <a:lnTo>
                    <a:pt x="264509" y="22280"/>
                  </a:lnTo>
                  <a:lnTo>
                    <a:pt x="266290" y="22180"/>
                  </a:lnTo>
                  <a:lnTo>
                    <a:pt x="268071" y="22080"/>
                  </a:lnTo>
                  <a:lnTo>
                    <a:pt x="269851" y="21990"/>
                  </a:lnTo>
                  <a:lnTo>
                    <a:pt x="271658" y="21906"/>
                  </a:lnTo>
                  <a:lnTo>
                    <a:pt x="273438" y="21832"/>
                  </a:lnTo>
                  <a:lnTo>
                    <a:pt x="275270" y="21759"/>
                  </a:lnTo>
                  <a:lnTo>
                    <a:pt x="277076" y="21696"/>
                  </a:lnTo>
                  <a:lnTo>
                    <a:pt x="278907" y="21638"/>
                  </a:lnTo>
                  <a:lnTo>
                    <a:pt x="280739" y="21590"/>
                  </a:lnTo>
                  <a:lnTo>
                    <a:pt x="282571" y="21543"/>
                  </a:lnTo>
                  <a:lnTo>
                    <a:pt x="284402" y="21506"/>
                  </a:lnTo>
                  <a:lnTo>
                    <a:pt x="286259" y="21480"/>
                  </a:lnTo>
                  <a:lnTo>
                    <a:pt x="288116" y="21454"/>
                  </a:lnTo>
                  <a:lnTo>
                    <a:pt x="289973" y="21438"/>
                  </a:lnTo>
                  <a:lnTo>
                    <a:pt x="291830" y="21427"/>
                  </a:lnTo>
                  <a:lnTo>
                    <a:pt x="293687" y="21422"/>
                  </a:lnTo>
                  <a:lnTo>
                    <a:pt x="295977" y="21427"/>
                  </a:lnTo>
                  <a:lnTo>
                    <a:pt x="298266" y="21443"/>
                  </a:lnTo>
                  <a:lnTo>
                    <a:pt x="300556" y="21469"/>
                  </a:lnTo>
                  <a:lnTo>
                    <a:pt x="302845" y="21512"/>
                  </a:lnTo>
                  <a:lnTo>
                    <a:pt x="305135" y="21559"/>
                  </a:lnTo>
                  <a:lnTo>
                    <a:pt x="307399" y="21617"/>
                  </a:lnTo>
                  <a:lnTo>
                    <a:pt x="309688" y="21685"/>
                  </a:lnTo>
                  <a:lnTo>
                    <a:pt x="311952" y="21764"/>
                  </a:lnTo>
                  <a:lnTo>
                    <a:pt x="314216" y="21859"/>
                  </a:lnTo>
                  <a:lnTo>
                    <a:pt x="316480" y="21959"/>
                  </a:lnTo>
                  <a:lnTo>
                    <a:pt x="318744" y="22069"/>
                  </a:lnTo>
                  <a:lnTo>
                    <a:pt x="320983" y="22196"/>
                  </a:lnTo>
                  <a:lnTo>
                    <a:pt x="323221" y="22327"/>
                  </a:lnTo>
                  <a:lnTo>
                    <a:pt x="325460" y="22469"/>
                  </a:lnTo>
                  <a:lnTo>
                    <a:pt x="327698" y="22622"/>
                  </a:lnTo>
                  <a:lnTo>
                    <a:pt x="329912" y="22790"/>
                  </a:lnTo>
                  <a:lnTo>
                    <a:pt x="330573" y="22832"/>
                  </a:lnTo>
                  <a:lnTo>
                    <a:pt x="331234" y="22874"/>
                  </a:lnTo>
                  <a:lnTo>
                    <a:pt x="331896" y="22906"/>
                  </a:lnTo>
                  <a:lnTo>
                    <a:pt x="332583" y="22932"/>
                  </a:lnTo>
                  <a:lnTo>
                    <a:pt x="333244" y="22948"/>
                  </a:lnTo>
                  <a:lnTo>
                    <a:pt x="333931" y="22959"/>
                  </a:lnTo>
                  <a:lnTo>
                    <a:pt x="335279" y="22959"/>
                  </a:lnTo>
                  <a:lnTo>
                    <a:pt x="335966" y="22943"/>
                  </a:lnTo>
                  <a:lnTo>
                    <a:pt x="336627" y="22927"/>
                  </a:lnTo>
                  <a:lnTo>
                    <a:pt x="337314" y="22901"/>
                  </a:lnTo>
                  <a:lnTo>
                    <a:pt x="337976" y="22869"/>
                  </a:lnTo>
                  <a:lnTo>
                    <a:pt x="338611" y="22827"/>
                  </a:lnTo>
                  <a:lnTo>
                    <a:pt x="339273" y="22785"/>
                  </a:lnTo>
                  <a:lnTo>
                    <a:pt x="339909" y="22727"/>
                  </a:lnTo>
                  <a:lnTo>
                    <a:pt x="340519" y="22669"/>
                  </a:lnTo>
                  <a:lnTo>
                    <a:pt x="341130" y="22601"/>
                  </a:lnTo>
                  <a:lnTo>
                    <a:pt x="341740" y="22527"/>
                  </a:lnTo>
                  <a:lnTo>
                    <a:pt x="342300" y="22448"/>
                  </a:lnTo>
                  <a:lnTo>
                    <a:pt x="342834" y="22364"/>
                  </a:lnTo>
                  <a:lnTo>
                    <a:pt x="343368" y="22275"/>
                  </a:lnTo>
                  <a:lnTo>
                    <a:pt x="343852" y="22180"/>
                  </a:lnTo>
                  <a:lnTo>
                    <a:pt x="344335" y="22080"/>
                  </a:lnTo>
                  <a:lnTo>
                    <a:pt x="344793" y="21975"/>
                  </a:lnTo>
                  <a:lnTo>
                    <a:pt x="345200" y="21864"/>
                  </a:lnTo>
                  <a:lnTo>
                    <a:pt x="345607" y="21748"/>
                  </a:lnTo>
                  <a:lnTo>
                    <a:pt x="345963" y="21633"/>
                  </a:lnTo>
                  <a:lnTo>
                    <a:pt x="346319" y="21506"/>
                  </a:lnTo>
                  <a:lnTo>
                    <a:pt x="346625" y="21380"/>
                  </a:lnTo>
                  <a:lnTo>
                    <a:pt x="346904" y="21254"/>
                  </a:lnTo>
                  <a:lnTo>
                    <a:pt x="347133" y="21122"/>
                  </a:lnTo>
                  <a:lnTo>
                    <a:pt x="347362" y="20985"/>
                  </a:lnTo>
                  <a:lnTo>
                    <a:pt x="347973" y="20570"/>
                  </a:lnTo>
                  <a:lnTo>
                    <a:pt x="348609" y="20164"/>
                  </a:lnTo>
                  <a:lnTo>
                    <a:pt x="349296" y="19754"/>
                  </a:lnTo>
                  <a:lnTo>
                    <a:pt x="350033" y="19354"/>
                  </a:lnTo>
                  <a:lnTo>
                    <a:pt x="350796" y="18954"/>
                  </a:lnTo>
                  <a:lnTo>
                    <a:pt x="351611" y="18559"/>
                  </a:lnTo>
                  <a:lnTo>
                    <a:pt x="352450" y="18165"/>
                  </a:lnTo>
                  <a:lnTo>
                    <a:pt x="353340" y="17775"/>
                  </a:lnTo>
                  <a:lnTo>
                    <a:pt x="354256" y="17391"/>
                  </a:lnTo>
                  <a:lnTo>
                    <a:pt x="355223" y="17007"/>
                  </a:lnTo>
                  <a:lnTo>
                    <a:pt x="356215" y="16628"/>
                  </a:lnTo>
                  <a:lnTo>
                    <a:pt x="357232" y="16255"/>
                  </a:lnTo>
                  <a:lnTo>
                    <a:pt x="358301" y="15886"/>
                  </a:lnTo>
                  <a:lnTo>
                    <a:pt x="359420" y="15518"/>
                  </a:lnTo>
                  <a:lnTo>
                    <a:pt x="360565" y="15155"/>
                  </a:lnTo>
                  <a:lnTo>
                    <a:pt x="361735" y="14797"/>
                  </a:lnTo>
                  <a:lnTo>
                    <a:pt x="362931" y="14450"/>
                  </a:lnTo>
                  <a:lnTo>
                    <a:pt x="364152" y="14108"/>
                  </a:lnTo>
                  <a:lnTo>
                    <a:pt x="365424" y="13771"/>
                  </a:lnTo>
                  <a:lnTo>
                    <a:pt x="366696" y="13439"/>
                  </a:lnTo>
                  <a:lnTo>
                    <a:pt x="368018" y="13108"/>
                  </a:lnTo>
                  <a:lnTo>
                    <a:pt x="369367" y="12787"/>
                  </a:lnTo>
                  <a:lnTo>
                    <a:pt x="370766" y="12471"/>
                  </a:lnTo>
                  <a:lnTo>
                    <a:pt x="372165" y="12166"/>
                  </a:lnTo>
                  <a:lnTo>
                    <a:pt x="373615" y="11861"/>
                  </a:lnTo>
                  <a:lnTo>
                    <a:pt x="375065" y="11561"/>
                  </a:lnTo>
                  <a:lnTo>
                    <a:pt x="376566" y="11271"/>
                  </a:lnTo>
                  <a:lnTo>
                    <a:pt x="378092" y="10982"/>
                  </a:lnTo>
                  <a:lnTo>
                    <a:pt x="379644" y="10703"/>
                  </a:lnTo>
                  <a:lnTo>
                    <a:pt x="381221" y="10430"/>
                  </a:lnTo>
                  <a:lnTo>
                    <a:pt x="382823" y="10161"/>
                  </a:lnTo>
                  <a:lnTo>
                    <a:pt x="384452" y="9898"/>
                  </a:lnTo>
                  <a:lnTo>
                    <a:pt x="386130" y="9640"/>
                  </a:lnTo>
                  <a:lnTo>
                    <a:pt x="387835" y="9393"/>
                  </a:lnTo>
                  <a:lnTo>
                    <a:pt x="389539" y="9146"/>
                  </a:lnTo>
                  <a:lnTo>
                    <a:pt x="391294" y="8914"/>
                  </a:lnTo>
                  <a:lnTo>
                    <a:pt x="393050" y="8682"/>
                  </a:lnTo>
                  <a:lnTo>
                    <a:pt x="394830" y="8461"/>
                  </a:lnTo>
                  <a:lnTo>
                    <a:pt x="396637" y="8251"/>
                  </a:lnTo>
                  <a:lnTo>
                    <a:pt x="398443" y="8046"/>
                  </a:lnTo>
                  <a:lnTo>
                    <a:pt x="400274" y="7846"/>
                  </a:lnTo>
                  <a:lnTo>
                    <a:pt x="402131" y="7656"/>
                  </a:lnTo>
                  <a:lnTo>
                    <a:pt x="404014" y="7472"/>
                  </a:lnTo>
                  <a:lnTo>
                    <a:pt x="405896" y="7299"/>
                  </a:lnTo>
                  <a:lnTo>
                    <a:pt x="407804" y="7130"/>
                  </a:lnTo>
                  <a:lnTo>
                    <a:pt x="409737" y="6972"/>
                  </a:lnTo>
                  <a:lnTo>
                    <a:pt x="411671" y="6820"/>
                  </a:lnTo>
                  <a:lnTo>
                    <a:pt x="413629" y="6678"/>
                  </a:lnTo>
                  <a:lnTo>
                    <a:pt x="415690" y="6541"/>
                  </a:lnTo>
                  <a:lnTo>
                    <a:pt x="417725" y="6409"/>
                  </a:lnTo>
                  <a:lnTo>
                    <a:pt x="419786" y="6288"/>
                  </a:lnTo>
                  <a:lnTo>
                    <a:pt x="421872" y="6172"/>
                  </a:lnTo>
                  <a:lnTo>
                    <a:pt x="423957" y="6067"/>
                  </a:lnTo>
                  <a:lnTo>
                    <a:pt x="426043" y="5972"/>
                  </a:lnTo>
                  <a:lnTo>
                    <a:pt x="428155" y="5888"/>
                  </a:lnTo>
                  <a:lnTo>
                    <a:pt x="430266" y="5809"/>
                  </a:lnTo>
                  <a:lnTo>
                    <a:pt x="432403" y="5741"/>
                  </a:lnTo>
                  <a:lnTo>
                    <a:pt x="434514" y="5683"/>
                  </a:lnTo>
                  <a:lnTo>
                    <a:pt x="436677" y="5636"/>
                  </a:lnTo>
                  <a:lnTo>
                    <a:pt x="438814" y="5594"/>
                  </a:lnTo>
                  <a:lnTo>
                    <a:pt x="440976" y="5562"/>
                  </a:lnTo>
                  <a:lnTo>
                    <a:pt x="443113" y="5541"/>
                  </a:lnTo>
                  <a:lnTo>
                    <a:pt x="445300" y="5525"/>
                  </a:lnTo>
                  <a:lnTo>
                    <a:pt x="447463" y="5520"/>
                  </a:lnTo>
                  <a:close/>
                  <a:moveTo>
                    <a:pt x="447463" y="0"/>
                  </a:moveTo>
                  <a:lnTo>
                    <a:pt x="444741" y="5"/>
                  </a:lnTo>
                  <a:lnTo>
                    <a:pt x="442019" y="21"/>
                  </a:lnTo>
                  <a:lnTo>
                    <a:pt x="439322" y="53"/>
                  </a:lnTo>
                  <a:lnTo>
                    <a:pt x="436600" y="89"/>
                  </a:lnTo>
                  <a:lnTo>
                    <a:pt x="433904" y="142"/>
                  </a:lnTo>
                  <a:lnTo>
                    <a:pt x="431233" y="205"/>
                  </a:lnTo>
                  <a:lnTo>
                    <a:pt x="428562" y="279"/>
                  </a:lnTo>
                  <a:lnTo>
                    <a:pt x="425891" y="363"/>
                  </a:lnTo>
                  <a:lnTo>
                    <a:pt x="423245" y="463"/>
                  </a:lnTo>
                  <a:lnTo>
                    <a:pt x="420600" y="568"/>
                  </a:lnTo>
                  <a:lnTo>
                    <a:pt x="417954" y="689"/>
                  </a:lnTo>
                  <a:lnTo>
                    <a:pt x="415334" y="821"/>
                  </a:lnTo>
                  <a:lnTo>
                    <a:pt x="412739" y="963"/>
                  </a:lnTo>
                  <a:lnTo>
                    <a:pt x="410144" y="1116"/>
                  </a:lnTo>
                  <a:lnTo>
                    <a:pt x="407550" y="1279"/>
                  </a:lnTo>
                  <a:lnTo>
                    <a:pt x="404980" y="1458"/>
                  </a:lnTo>
                  <a:lnTo>
                    <a:pt x="402538" y="1637"/>
                  </a:lnTo>
                  <a:lnTo>
                    <a:pt x="400096" y="1826"/>
                  </a:lnTo>
                  <a:lnTo>
                    <a:pt x="397680" y="2026"/>
                  </a:lnTo>
                  <a:lnTo>
                    <a:pt x="395263" y="2236"/>
                  </a:lnTo>
                  <a:lnTo>
                    <a:pt x="392897" y="2457"/>
                  </a:lnTo>
                  <a:lnTo>
                    <a:pt x="390531" y="2684"/>
                  </a:lnTo>
                  <a:lnTo>
                    <a:pt x="388191" y="2926"/>
                  </a:lnTo>
                  <a:lnTo>
                    <a:pt x="385902" y="3173"/>
                  </a:lnTo>
                  <a:lnTo>
                    <a:pt x="383612" y="3431"/>
                  </a:lnTo>
                  <a:lnTo>
                    <a:pt x="381348" y="3699"/>
                  </a:lnTo>
                  <a:lnTo>
                    <a:pt x="379109" y="3973"/>
                  </a:lnTo>
                  <a:lnTo>
                    <a:pt x="376896" y="4262"/>
                  </a:lnTo>
                  <a:lnTo>
                    <a:pt x="374709" y="4557"/>
                  </a:lnTo>
                  <a:lnTo>
                    <a:pt x="372572" y="4862"/>
                  </a:lnTo>
                  <a:lnTo>
                    <a:pt x="370435" y="5178"/>
                  </a:lnTo>
                  <a:lnTo>
                    <a:pt x="368324" y="5499"/>
                  </a:lnTo>
                  <a:lnTo>
                    <a:pt x="366289" y="5830"/>
                  </a:lnTo>
                  <a:lnTo>
                    <a:pt x="364253" y="6167"/>
                  </a:lnTo>
                  <a:lnTo>
                    <a:pt x="362269" y="6509"/>
                  </a:lnTo>
                  <a:lnTo>
                    <a:pt x="360336" y="6862"/>
                  </a:lnTo>
                  <a:lnTo>
                    <a:pt x="358428" y="7220"/>
                  </a:lnTo>
                  <a:lnTo>
                    <a:pt x="356546" y="7588"/>
                  </a:lnTo>
                  <a:lnTo>
                    <a:pt x="354714" y="7962"/>
                  </a:lnTo>
                  <a:lnTo>
                    <a:pt x="352908" y="8340"/>
                  </a:lnTo>
                  <a:lnTo>
                    <a:pt x="351127" y="8730"/>
                  </a:lnTo>
                  <a:lnTo>
                    <a:pt x="349397" y="9124"/>
                  </a:lnTo>
                  <a:lnTo>
                    <a:pt x="347718" y="9530"/>
                  </a:lnTo>
                  <a:lnTo>
                    <a:pt x="346065" y="9940"/>
                  </a:lnTo>
                  <a:lnTo>
                    <a:pt x="344437" y="10356"/>
                  </a:lnTo>
                  <a:lnTo>
                    <a:pt x="342860" y="10777"/>
                  </a:lnTo>
                  <a:lnTo>
                    <a:pt x="341333" y="11208"/>
                  </a:lnTo>
                  <a:lnTo>
                    <a:pt x="339833" y="11645"/>
                  </a:lnTo>
                  <a:lnTo>
                    <a:pt x="338815" y="11950"/>
                  </a:lnTo>
                  <a:lnTo>
                    <a:pt x="337823" y="12255"/>
                  </a:lnTo>
                  <a:lnTo>
                    <a:pt x="336882" y="12561"/>
                  </a:lnTo>
                  <a:lnTo>
                    <a:pt x="335940" y="12871"/>
                  </a:lnTo>
                  <a:lnTo>
                    <a:pt x="334999" y="13187"/>
                  </a:lnTo>
                  <a:lnTo>
                    <a:pt x="334109" y="13503"/>
                  </a:lnTo>
                  <a:lnTo>
                    <a:pt x="333219" y="13818"/>
                  </a:lnTo>
                  <a:lnTo>
                    <a:pt x="332379" y="14139"/>
                  </a:lnTo>
                  <a:lnTo>
                    <a:pt x="331540" y="14460"/>
                  </a:lnTo>
                  <a:lnTo>
                    <a:pt x="330726" y="14781"/>
                  </a:lnTo>
                  <a:lnTo>
                    <a:pt x="329937" y="15108"/>
                  </a:lnTo>
                  <a:lnTo>
                    <a:pt x="329148" y="15439"/>
                  </a:lnTo>
                  <a:lnTo>
                    <a:pt x="328411" y="15765"/>
                  </a:lnTo>
                  <a:lnTo>
                    <a:pt x="327673" y="16102"/>
                  </a:lnTo>
                  <a:lnTo>
                    <a:pt x="326961" y="16434"/>
                  </a:lnTo>
                  <a:lnTo>
                    <a:pt x="326274" y="16770"/>
                  </a:lnTo>
                  <a:lnTo>
                    <a:pt x="324264" y="16665"/>
                  </a:lnTo>
                  <a:lnTo>
                    <a:pt x="322255" y="16565"/>
                  </a:lnTo>
                  <a:lnTo>
                    <a:pt x="320220" y="16476"/>
                  </a:lnTo>
                  <a:lnTo>
                    <a:pt x="318210" y="16391"/>
                  </a:lnTo>
                  <a:lnTo>
                    <a:pt x="316175" y="16313"/>
                  </a:lnTo>
                  <a:lnTo>
                    <a:pt x="314140" y="16244"/>
                  </a:lnTo>
                  <a:lnTo>
                    <a:pt x="312105" y="16176"/>
                  </a:lnTo>
                  <a:lnTo>
                    <a:pt x="310070" y="16118"/>
                  </a:lnTo>
                  <a:lnTo>
                    <a:pt x="308035" y="16070"/>
                  </a:lnTo>
                  <a:lnTo>
                    <a:pt x="305999" y="16023"/>
                  </a:lnTo>
                  <a:lnTo>
                    <a:pt x="303939" y="15986"/>
                  </a:lnTo>
                  <a:lnTo>
                    <a:pt x="301904" y="15955"/>
                  </a:lnTo>
                  <a:lnTo>
                    <a:pt x="299843" y="15934"/>
                  </a:lnTo>
                  <a:lnTo>
                    <a:pt x="297808" y="15918"/>
                  </a:lnTo>
                  <a:lnTo>
                    <a:pt x="295748" y="15907"/>
                  </a:lnTo>
                  <a:lnTo>
                    <a:pt x="293687" y="15902"/>
                  </a:lnTo>
                  <a:lnTo>
                    <a:pt x="291347" y="15907"/>
                  </a:lnTo>
                  <a:lnTo>
                    <a:pt x="289007" y="15918"/>
                  </a:lnTo>
                  <a:lnTo>
                    <a:pt x="286692" y="15939"/>
                  </a:lnTo>
                  <a:lnTo>
                    <a:pt x="284351" y="15971"/>
                  </a:lnTo>
                  <a:lnTo>
                    <a:pt x="282036" y="16007"/>
                  </a:lnTo>
                  <a:lnTo>
                    <a:pt x="279722" y="16055"/>
                  </a:lnTo>
                  <a:lnTo>
                    <a:pt x="277407" y="16113"/>
                  </a:lnTo>
                  <a:lnTo>
                    <a:pt x="275117" y="16176"/>
                  </a:lnTo>
                  <a:lnTo>
                    <a:pt x="272828" y="16244"/>
                  </a:lnTo>
                  <a:lnTo>
                    <a:pt x="270538" y="16328"/>
                  </a:lnTo>
                  <a:lnTo>
                    <a:pt x="268249" y="16418"/>
                  </a:lnTo>
                  <a:lnTo>
                    <a:pt x="265985" y="16512"/>
                  </a:lnTo>
                  <a:lnTo>
                    <a:pt x="263746" y="16618"/>
                  </a:lnTo>
                  <a:lnTo>
                    <a:pt x="261482" y="16728"/>
                  </a:lnTo>
                  <a:lnTo>
                    <a:pt x="259244" y="16855"/>
                  </a:lnTo>
                  <a:lnTo>
                    <a:pt x="257030" y="16981"/>
                  </a:lnTo>
                  <a:lnTo>
                    <a:pt x="254817" y="17118"/>
                  </a:lnTo>
                  <a:lnTo>
                    <a:pt x="252630" y="17265"/>
                  </a:lnTo>
                  <a:lnTo>
                    <a:pt x="250442" y="17418"/>
                  </a:lnTo>
                  <a:lnTo>
                    <a:pt x="248254" y="17581"/>
                  </a:lnTo>
                  <a:lnTo>
                    <a:pt x="246092" y="17749"/>
                  </a:lnTo>
                  <a:lnTo>
                    <a:pt x="243955" y="17928"/>
                  </a:lnTo>
                  <a:lnTo>
                    <a:pt x="241818" y="18117"/>
                  </a:lnTo>
                  <a:lnTo>
                    <a:pt x="239707" y="18307"/>
                  </a:lnTo>
                  <a:lnTo>
                    <a:pt x="237595" y="18512"/>
                  </a:lnTo>
                  <a:lnTo>
                    <a:pt x="235510" y="18723"/>
                  </a:lnTo>
                  <a:lnTo>
                    <a:pt x="233449" y="18938"/>
                  </a:lnTo>
                  <a:lnTo>
                    <a:pt x="231414" y="19165"/>
                  </a:lnTo>
                  <a:lnTo>
                    <a:pt x="229379" y="19396"/>
                  </a:lnTo>
                  <a:lnTo>
                    <a:pt x="227344" y="19638"/>
                  </a:lnTo>
                  <a:lnTo>
                    <a:pt x="225360" y="19886"/>
                  </a:lnTo>
                  <a:lnTo>
                    <a:pt x="223375" y="20143"/>
                  </a:lnTo>
                  <a:lnTo>
                    <a:pt x="221875" y="20343"/>
                  </a:lnTo>
                  <a:lnTo>
                    <a:pt x="220399" y="20549"/>
                  </a:lnTo>
                  <a:lnTo>
                    <a:pt x="218924" y="20754"/>
                  </a:lnTo>
                  <a:lnTo>
                    <a:pt x="217474" y="20970"/>
                  </a:lnTo>
                  <a:lnTo>
                    <a:pt x="216049" y="21185"/>
                  </a:lnTo>
                  <a:lnTo>
                    <a:pt x="214625" y="21406"/>
                  </a:lnTo>
                  <a:lnTo>
                    <a:pt x="213225" y="21627"/>
                  </a:lnTo>
                  <a:lnTo>
                    <a:pt x="211826" y="21854"/>
                  </a:lnTo>
                  <a:lnTo>
                    <a:pt x="210453" y="22085"/>
                  </a:lnTo>
                  <a:lnTo>
                    <a:pt x="209104" y="22322"/>
                  </a:lnTo>
                  <a:lnTo>
                    <a:pt x="207756" y="22559"/>
                  </a:lnTo>
                  <a:lnTo>
                    <a:pt x="206433" y="22806"/>
                  </a:lnTo>
                  <a:lnTo>
                    <a:pt x="205111" y="23048"/>
                  </a:lnTo>
                  <a:lnTo>
                    <a:pt x="203813" y="23301"/>
                  </a:lnTo>
                  <a:lnTo>
                    <a:pt x="202541" y="23553"/>
                  </a:lnTo>
                  <a:lnTo>
                    <a:pt x="201295" y="23806"/>
                  </a:lnTo>
                  <a:lnTo>
                    <a:pt x="200048" y="24069"/>
                  </a:lnTo>
                  <a:lnTo>
                    <a:pt x="198827" y="24332"/>
                  </a:lnTo>
                  <a:lnTo>
                    <a:pt x="197606" y="24600"/>
                  </a:lnTo>
                  <a:lnTo>
                    <a:pt x="196411" y="24869"/>
                  </a:lnTo>
                  <a:lnTo>
                    <a:pt x="195240" y="25142"/>
                  </a:lnTo>
                  <a:lnTo>
                    <a:pt x="194096" y="25416"/>
                  </a:lnTo>
                  <a:lnTo>
                    <a:pt x="192951" y="25695"/>
                  </a:lnTo>
                  <a:lnTo>
                    <a:pt x="191832" y="25979"/>
                  </a:lnTo>
                  <a:lnTo>
                    <a:pt x="190738" y="26263"/>
                  </a:lnTo>
                  <a:lnTo>
                    <a:pt x="189644" y="26553"/>
                  </a:lnTo>
                  <a:lnTo>
                    <a:pt x="188576" y="26847"/>
                  </a:lnTo>
                  <a:lnTo>
                    <a:pt x="187533" y="27142"/>
                  </a:lnTo>
                  <a:lnTo>
                    <a:pt x="186515" y="27442"/>
                  </a:lnTo>
                  <a:lnTo>
                    <a:pt x="185498" y="27742"/>
                  </a:lnTo>
                  <a:lnTo>
                    <a:pt x="184505" y="28047"/>
                  </a:lnTo>
                  <a:lnTo>
                    <a:pt x="183539" y="28352"/>
                  </a:lnTo>
                  <a:lnTo>
                    <a:pt x="182063" y="28168"/>
                  </a:lnTo>
                  <a:lnTo>
                    <a:pt x="180588" y="27989"/>
                  </a:lnTo>
                  <a:lnTo>
                    <a:pt x="179112" y="27816"/>
                  </a:lnTo>
                  <a:lnTo>
                    <a:pt x="177612" y="27642"/>
                  </a:lnTo>
                  <a:lnTo>
                    <a:pt x="176085" y="27473"/>
                  </a:lnTo>
                  <a:lnTo>
                    <a:pt x="174559" y="27310"/>
                  </a:lnTo>
                  <a:lnTo>
                    <a:pt x="173033" y="27152"/>
                  </a:lnTo>
                  <a:lnTo>
                    <a:pt x="171506" y="27000"/>
                  </a:lnTo>
                  <a:lnTo>
                    <a:pt x="169955" y="26847"/>
                  </a:lnTo>
                  <a:lnTo>
                    <a:pt x="168403" y="26705"/>
                  </a:lnTo>
                  <a:lnTo>
                    <a:pt x="166826" y="26563"/>
                  </a:lnTo>
                  <a:lnTo>
                    <a:pt x="165249" y="26421"/>
                  </a:lnTo>
                  <a:lnTo>
                    <a:pt x="163671" y="26289"/>
                  </a:lnTo>
                  <a:lnTo>
                    <a:pt x="162069" y="26158"/>
                  </a:lnTo>
                  <a:lnTo>
                    <a:pt x="160466" y="26037"/>
                  </a:lnTo>
                  <a:lnTo>
                    <a:pt x="158838" y="25916"/>
                  </a:lnTo>
                  <a:lnTo>
                    <a:pt x="156218" y="25726"/>
                  </a:lnTo>
                  <a:lnTo>
                    <a:pt x="153572" y="25553"/>
                  </a:lnTo>
                  <a:lnTo>
                    <a:pt x="150901" y="25390"/>
                  </a:lnTo>
                  <a:lnTo>
                    <a:pt x="148230" y="25242"/>
                  </a:lnTo>
                  <a:lnTo>
                    <a:pt x="145559" y="25100"/>
                  </a:lnTo>
                  <a:lnTo>
                    <a:pt x="142837" y="24974"/>
                  </a:lnTo>
                  <a:lnTo>
                    <a:pt x="140141" y="24858"/>
                  </a:lnTo>
                  <a:lnTo>
                    <a:pt x="137419" y="24758"/>
                  </a:lnTo>
                  <a:lnTo>
                    <a:pt x="134672" y="24669"/>
                  </a:lnTo>
                  <a:lnTo>
                    <a:pt x="131924" y="24590"/>
                  </a:lnTo>
                  <a:lnTo>
                    <a:pt x="129177" y="24521"/>
                  </a:lnTo>
                  <a:lnTo>
                    <a:pt x="126404" y="24469"/>
                  </a:lnTo>
                  <a:lnTo>
                    <a:pt x="123631" y="24427"/>
                  </a:lnTo>
                  <a:lnTo>
                    <a:pt x="120858" y="24395"/>
                  </a:lnTo>
                  <a:lnTo>
                    <a:pt x="118060" y="24374"/>
                  </a:lnTo>
                  <a:lnTo>
                    <a:pt x="115262" y="24369"/>
                  </a:lnTo>
                  <a:lnTo>
                    <a:pt x="113049" y="24374"/>
                  </a:lnTo>
                  <a:lnTo>
                    <a:pt x="110810" y="24385"/>
                  </a:lnTo>
                  <a:lnTo>
                    <a:pt x="108597" y="24406"/>
                  </a:lnTo>
                  <a:lnTo>
                    <a:pt x="106384" y="24432"/>
                  </a:lnTo>
                  <a:lnTo>
                    <a:pt x="104171" y="24464"/>
                  </a:lnTo>
                  <a:lnTo>
                    <a:pt x="101958" y="24511"/>
                  </a:lnTo>
                  <a:lnTo>
                    <a:pt x="99770" y="24558"/>
                  </a:lnTo>
                  <a:lnTo>
                    <a:pt x="97557" y="24616"/>
                  </a:lnTo>
                  <a:lnTo>
                    <a:pt x="95369" y="24679"/>
                  </a:lnTo>
                  <a:lnTo>
                    <a:pt x="93181" y="24753"/>
                  </a:lnTo>
                  <a:lnTo>
                    <a:pt x="91019" y="24837"/>
                  </a:lnTo>
                  <a:lnTo>
                    <a:pt x="88857" y="24921"/>
                  </a:lnTo>
                  <a:lnTo>
                    <a:pt x="86695" y="25016"/>
                  </a:lnTo>
                  <a:lnTo>
                    <a:pt x="84532" y="25121"/>
                  </a:lnTo>
                  <a:lnTo>
                    <a:pt x="82396" y="25232"/>
                  </a:lnTo>
                  <a:lnTo>
                    <a:pt x="80259" y="25353"/>
                  </a:lnTo>
                  <a:lnTo>
                    <a:pt x="78198" y="25474"/>
                  </a:lnTo>
                  <a:lnTo>
                    <a:pt x="76163" y="25600"/>
                  </a:lnTo>
                  <a:lnTo>
                    <a:pt x="74128" y="25737"/>
                  </a:lnTo>
                  <a:lnTo>
                    <a:pt x="72093" y="25879"/>
                  </a:lnTo>
                  <a:lnTo>
                    <a:pt x="70083" y="26032"/>
                  </a:lnTo>
                  <a:lnTo>
                    <a:pt x="68074" y="26184"/>
                  </a:lnTo>
                  <a:lnTo>
                    <a:pt x="66090" y="26347"/>
                  </a:lnTo>
                  <a:lnTo>
                    <a:pt x="64105" y="26521"/>
                  </a:lnTo>
                  <a:lnTo>
                    <a:pt x="62147" y="26695"/>
                  </a:lnTo>
                  <a:lnTo>
                    <a:pt x="60213" y="26879"/>
                  </a:lnTo>
                  <a:lnTo>
                    <a:pt x="58280" y="27068"/>
                  </a:lnTo>
                  <a:lnTo>
                    <a:pt x="56347" y="27263"/>
                  </a:lnTo>
                  <a:lnTo>
                    <a:pt x="54439" y="27468"/>
                  </a:lnTo>
                  <a:lnTo>
                    <a:pt x="52556" y="27679"/>
                  </a:lnTo>
                  <a:lnTo>
                    <a:pt x="50674" y="27894"/>
                  </a:lnTo>
                  <a:lnTo>
                    <a:pt x="48817" y="28115"/>
                  </a:lnTo>
                  <a:lnTo>
                    <a:pt x="47011" y="28342"/>
                  </a:lnTo>
                  <a:lnTo>
                    <a:pt x="45230" y="28573"/>
                  </a:lnTo>
                  <a:lnTo>
                    <a:pt x="43449" y="28810"/>
                  </a:lnTo>
                  <a:lnTo>
                    <a:pt x="41694" y="29052"/>
                  </a:lnTo>
                  <a:lnTo>
                    <a:pt x="39964" y="29305"/>
                  </a:lnTo>
                  <a:lnTo>
                    <a:pt x="38234" y="29557"/>
                  </a:lnTo>
                  <a:lnTo>
                    <a:pt x="36555" y="29815"/>
                  </a:lnTo>
                  <a:lnTo>
                    <a:pt x="34877" y="30083"/>
                  </a:lnTo>
                  <a:lnTo>
                    <a:pt x="33223" y="30352"/>
                  </a:lnTo>
                  <a:lnTo>
                    <a:pt x="31595" y="30631"/>
                  </a:lnTo>
                  <a:lnTo>
                    <a:pt x="29992" y="30910"/>
                  </a:lnTo>
                  <a:lnTo>
                    <a:pt x="28390" y="31199"/>
                  </a:lnTo>
                  <a:lnTo>
                    <a:pt x="26838" y="31488"/>
                  </a:lnTo>
                  <a:lnTo>
                    <a:pt x="25286" y="31788"/>
                  </a:lnTo>
                  <a:lnTo>
                    <a:pt x="23785" y="32088"/>
                  </a:lnTo>
                  <a:lnTo>
                    <a:pt x="22285" y="32399"/>
                  </a:lnTo>
                  <a:lnTo>
                    <a:pt x="20809" y="32709"/>
                  </a:lnTo>
                  <a:lnTo>
                    <a:pt x="19359" y="33025"/>
                  </a:lnTo>
                  <a:lnTo>
                    <a:pt x="17935" y="33346"/>
                  </a:lnTo>
                  <a:lnTo>
                    <a:pt x="16535" y="33672"/>
                  </a:lnTo>
                  <a:lnTo>
                    <a:pt x="15162" y="34004"/>
                  </a:lnTo>
                  <a:lnTo>
                    <a:pt x="13814" y="34341"/>
                  </a:lnTo>
                  <a:lnTo>
                    <a:pt x="12491" y="34677"/>
                  </a:lnTo>
                  <a:lnTo>
                    <a:pt x="11193" y="35025"/>
                  </a:lnTo>
                  <a:lnTo>
                    <a:pt x="9921" y="35372"/>
                  </a:lnTo>
                  <a:lnTo>
                    <a:pt x="8700" y="35724"/>
                  </a:lnTo>
                  <a:lnTo>
                    <a:pt x="7479" y="36082"/>
                  </a:lnTo>
                  <a:lnTo>
                    <a:pt x="6284" y="36445"/>
                  </a:lnTo>
                  <a:lnTo>
                    <a:pt x="5114" y="36808"/>
                  </a:lnTo>
                  <a:lnTo>
                    <a:pt x="3994" y="37182"/>
                  </a:lnTo>
                  <a:lnTo>
                    <a:pt x="2875" y="37556"/>
                  </a:lnTo>
                  <a:lnTo>
                    <a:pt x="1807" y="37929"/>
                  </a:lnTo>
                  <a:lnTo>
                    <a:pt x="1374" y="38092"/>
                  </a:lnTo>
                  <a:lnTo>
                    <a:pt x="1018" y="38261"/>
                  </a:lnTo>
                  <a:lnTo>
                    <a:pt x="713" y="38429"/>
                  </a:lnTo>
                  <a:lnTo>
                    <a:pt x="458" y="38603"/>
                  </a:lnTo>
                  <a:lnTo>
                    <a:pt x="255" y="38776"/>
                  </a:lnTo>
                  <a:lnTo>
                    <a:pt x="128" y="38955"/>
                  </a:lnTo>
                  <a:lnTo>
                    <a:pt x="26" y="39134"/>
                  </a:lnTo>
                  <a:lnTo>
                    <a:pt x="0" y="39313"/>
                  </a:lnTo>
                  <a:lnTo>
                    <a:pt x="26" y="39492"/>
                  </a:lnTo>
                  <a:lnTo>
                    <a:pt x="128" y="39671"/>
                  </a:lnTo>
                  <a:lnTo>
                    <a:pt x="255" y="39845"/>
                  </a:lnTo>
                  <a:lnTo>
                    <a:pt x="458" y="40024"/>
                  </a:lnTo>
                  <a:lnTo>
                    <a:pt x="713" y="40192"/>
                  </a:lnTo>
                  <a:lnTo>
                    <a:pt x="1018" y="40366"/>
                  </a:lnTo>
                  <a:lnTo>
                    <a:pt x="1374" y="40529"/>
                  </a:lnTo>
                  <a:lnTo>
                    <a:pt x="1781" y="40692"/>
                  </a:lnTo>
                  <a:lnTo>
                    <a:pt x="2264" y="40850"/>
                  </a:lnTo>
                  <a:lnTo>
                    <a:pt x="2773" y="40997"/>
                  </a:lnTo>
                  <a:lnTo>
                    <a:pt x="3333" y="41139"/>
                  </a:lnTo>
                  <a:lnTo>
                    <a:pt x="3943" y="41271"/>
                  </a:lnTo>
                  <a:lnTo>
                    <a:pt x="4579" y="41392"/>
                  </a:lnTo>
                  <a:lnTo>
                    <a:pt x="5241" y="41508"/>
                  </a:lnTo>
                  <a:lnTo>
                    <a:pt x="5953" y="41613"/>
                  </a:lnTo>
                  <a:lnTo>
                    <a:pt x="6665" y="41707"/>
                  </a:lnTo>
                  <a:lnTo>
                    <a:pt x="7428" y="41792"/>
                  </a:lnTo>
                  <a:lnTo>
                    <a:pt x="8217" y="41865"/>
                  </a:lnTo>
                  <a:lnTo>
                    <a:pt x="9031" y="41928"/>
                  </a:lnTo>
                  <a:lnTo>
                    <a:pt x="9871" y="41981"/>
                  </a:lnTo>
                  <a:lnTo>
                    <a:pt x="10710" y="42023"/>
                  </a:lnTo>
                  <a:lnTo>
                    <a:pt x="11575" y="42050"/>
                  </a:lnTo>
                  <a:lnTo>
                    <a:pt x="12465" y="42071"/>
                  </a:lnTo>
                  <a:lnTo>
                    <a:pt x="13356" y="42076"/>
                  </a:lnTo>
                  <a:lnTo>
                    <a:pt x="769437" y="42076"/>
                  </a:lnTo>
                  <a:lnTo>
                    <a:pt x="770124" y="42071"/>
                  </a:lnTo>
                  <a:lnTo>
                    <a:pt x="770811" y="42060"/>
                  </a:lnTo>
                  <a:lnTo>
                    <a:pt x="771472" y="42044"/>
                  </a:lnTo>
                  <a:lnTo>
                    <a:pt x="772133" y="42018"/>
                  </a:lnTo>
                  <a:lnTo>
                    <a:pt x="772769" y="41986"/>
                  </a:lnTo>
                  <a:lnTo>
                    <a:pt x="773405" y="41950"/>
                  </a:lnTo>
                  <a:lnTo>
                    <a:pt x="774016" y="41907"/>
                  </a:lnTo>
                  <a:lnTo>
                    <a:pt x="774626" y="41860"/>
                  </a:lnTo>
                  <a:lnTo>
                    <a:pt x="775237" y="41802"/>
                  </a:lnTo>
                  <a:lnTo>
                    <a:pt x="775797" y="41744"/>
                  </a:lnTo>
                  <a:lnTo>
                    <a:pt x="776356" y="41676"/>
                  </a:lnTo>
                  <a:lnTo>
                    <a:pt x="776890" y="41602"/>
                  </a:lnTo>
                  <a:lnTo>
                    <a:pt x="777425" y="41529"/>
                  </a:lnTo>
                  <a:lnTo>
                    <a:pt x="777933" y="41444"/>
                  </a:lnTo>
                  <a:lnTo>
                    <a:pt x="778417" y="41360"/>
                  </a:lnTo>
                  <a:lnTo>
                    <a:pt x="778875" y="41265"/>
                  </a:lnTo>
                  <a:lnTo>
                    <a:pt x="779307" y="41171"/>
                  </a:lnTo>
                  <a:lnTo>
                    <a:pt x="779739" y="41071"/>
                  </a:lnTo>
                  <a:lnTo>
                    <a:pt x="780121" y="40966"/>
                  </a:lnTo>
                  <a:lnTo>
                    <a:pt x="780503" y="40860"/>
                  </a:lnTo>
                  <a:lnTo>
                    <a:pt x="780859" y="40745"/>
                  </a:lnTo>
                  <a:lnTo>
                    <a:pt x="781164" y="40629"/>
                  </a:lnTo>
                  <a:lnTo>
                    <a:pt x="781469" y="40513"/>
                  </a:lnTo>
                  <a:lnTo>
                    <a:pt x="781724" y="40387"/>
                  </a:lnTo>
                  <a:lnTo>
                    <a:pt x="781978" y="40266"/>
                  </a:lnTo>
                  <a:lnTo>
                    <a:pt x="782182" y="40134"/>
                  </a:lnTo>
                  <a:lnTo>
                    <a:pt x="782360" y="40003"/>
                  </a:lnTo>
                  <a:lnTo>
                    <a:pt x="782512" y="39871"/>
                  </a:lnTo>
                  <a:lnTo>
                    <a:pt x="782639" y="39734"/>
                  </a:lnTo>
                  <a:lnTo>
                    <a:pt x="782716" y="39597"/>
                  </a:lnTo>
                  <a:lnTo>
                    <a:pt x="782767" y="39455"/>
                  </a:lnTo>
                  <a:lnTo>
                    <a:pt x="782792" y="39313"/>
                  </a:lnTo>
                  <a:lnTo>
                    <a:pt x="782767" y="38961"/>
                  </a:lnTo>
                  <a:lnTo>
                    <a:pt x="782716" y="38603"/>
                  </a:lnTo>
                  <a:lnTo>
                    <a:pt x="782665" y="38250"/>
                  </a:lnTo>
                  <a:lnTo>
                    <a:pt x="782563" y="37892"/>
                  </a:lnTo>
                  <a:lnTo>
                    <a:pt x="782436" y="37540"/>
                  </a:lnTo>
                  <a:lnTo>
                    <a:pt x="782283" y="37187"/>
                  </a:lnTo>
                  <a:lnTo>
                    <a:pt x="782080" y="36829"/>
                  </a:lnTo>
                  <a:lnTo>
                    <a:pt x="781876" y="36477"/>
                  </a:lnTo>
                  <a:lnTo>
                    <a:pt x="781622" y="36124"/>
                  </a:lnTo>
                  <a:lnTo>
                    <a:pt x="781368" y="35772"/>
                  </a:lnTo>
                  <a:lnTo>
                    <a:pt x="781062" y="35425"/>
                  </a:lnTo>
                  <a:lnTo>
                    <a:pt x="780732" y="35072"/>
                  </a:lnTo>
                  <a:lnTo>
                    <a:pt x="780401" y="34725"/>
                  </a:lnTo>
                  <a:lnTo>
                    <a:pt x="780019" y="34377"/>
                  </a:lnTo>
                  <a:lnTo>
                    <a:pt x="779612" y="34030"/>
                  </a:lnTo>
                  <a:lnTo>
                    <a:pt x="779154" y="33683"/>
                  </a:lnTo>
                  <a:lnTo>
                    <a:pt x="778722" y="33351"/>
                  </a:lnTo>
                  <a:lnTo>
                    <a:pt x="778239" y="33014"/>
                  </a:lnTo>
                  <a:lnTo>
                    <a:pt x="777730" y="32683"/>
                  </a:lnTo>
                  <a:lnTo>
                    <a:pt x="777196" y="32351"/>
                  </a:lnTo>
                  <a:lnTo>
                    <a:pt x="776661" y="32025"/>
                  </a:lnTo>
                  <a:lnTo>
                    <a:pt x="776076" y="31694"/>
                  </a:lnTo>
                  <a:lnTo>
                    <a:pt x="775466" y="31367"/>
                  </a:lnTo>
                  <a:lnTo>
                    <a:pt x="774830" y="31041"/>
                  </a:lnTo>
                  <a:lnTo>
                    <a:pt x="774168" y="30715"/>
                  </a:lnTo>
                  <a:lnTo>
                    <a:pt x="773507" y="30394"/>
                  </a:lnTo>
                  <a:lnTo>
                    <a:pt x="772795" y="30068"/>
                  </a:lnTo>
                  <a:lnTo>
                    <a:pt x="772057" y="29747"/>
                  </a:lnTo>
                  <a:lnTo>
                    <a:pt x="771294" y="29431"/>
                  </a:lnTo>
                  <a:lnTo>
                    <a:pt x="770505" y="29115"/>
                  </a:lnTo>
                  <a:lnTo>
                    <a:pt x="769717" y="28800"/>
                  </a:lnTo>
                  <a:lnTo>
                    <a:pt x="768877" y="28484"/>
                  </a:lnTo>
                  <a:lnTo>
                    <a:pt x="768038" y="28179"/>
                  </a:lnTo>
                  <a:lnTo>
                    <a:pt x="767198" y="27879"/>
                  </a:lnTo>
                  <a:lnTo>
                    <a:pt x="766308" y="27579"/>
                  </a:lnTo>
                  <a:lnTo>
                    <a:pt x="765418" y="27279"/>
                  </a:lnTo>
                  <a:lnTo>
                    <a:pt x="764476" y="26984"/>
                  </a:lnTo>
                  <a:lnTo>
                    <a:pt x="763535" y="26689"/>
                  </a:lnTo>
                  <a:lnTo>
                    <a:pt x="762569" y="26395"/>
                  </a:lnTo>
                  <a:lnTo>
                    <a:pt x="761576" y="26105"/>
                  </a:lnTo>
                  <a:lnTo>
                    <a:pt x="760559" y="25816"/>
                  </a:lnTo>
                  <a:lnTo>
                    <a:pt x="759516" y="25532"/>
                  </a:lnTo>
                  <a:lnTo>
                    <a:pt x="758473" y="25242"/>
                  </a:lnTo>
                  <a:lnTo>
                    <a:pt x="757379" y="24963"/>
                  </a:lnTo>
                  <a:lnTo>
                    <a:pt x="756285" y="24679"/>
                  </a:lnTo>
                  <a:lnTo>
                    <a:pt x="755166" y="24400"/>
                  </a:lnTo>
                  <a:lnTo>
                    <a:pt x="754021" y="24127"/>
                  </a:lnTo>
                  <a:lnTo>
                    <a:pt x="752851" y="23853"/>
                  </a:lnTo>
                  <a:lnTo>
                    <a:pt x="751681" y="23585"/>
                  </a:lnTo>
                  <a:lnTo>
                    <a:pt x="750511" y="23322"/>
                  </a:lnTo>
                  <a:lnTo>
                    <a:pt x="749315" y="23059"/>
                  </a:lnTo>
                  <a:lnTo>
                    <a:pt x="748094" y="22801"/>
                  </a:lnTo>
                  <a:lnTo>
                    <a:pt x="746848" y="22543"/>
                  </a:lnTo>
                  <a:lnTo>
                    <a:pt x="745576" y="22290"/>
                  </a:lnTo>
                  <a:lnTo>
                    <a:pt x="744304" y="22038"/>
                  </a:lnTo>
                  <a:lnTo>
                    <a:pt x="743006" y="21785"/>
                  </a:lnTo>
                  <a:lnTo>
                    <a:pt x="741684" y="21538"/>
                  </a:lnTo>
                  <a:lnTo>
                    <a:pt x="740361" y="21296"/>
                  </a:lnTo>
                  <a:lnTo>
                    <a:pt x="739013" y="21054"/>
                  </a:lnTo>
                  <a:lnTo>
                    <a:pt x="737639" y="20812"/>
                  </a:lnTo>
                  <a:lnTo>
                    <a:pt x="736240" y="20575"/>
                  </a:lnTo>
                  <a:lnTo>
                    <a:pt x="734841" y="20343"/>
                  </a:lnTo>
                  <a:lnTo>
                    <a:pt x="733416" y="20112"/>
                  </a:lnTo>
                  <a:lnTo>
                    <a:pt x="731966" y="19880"/>
                  </a:lnTo>
                  <a:lnTo>
                    <a:pt x="730516" y="19659"/>
                  </a:lnTo>
                  <a:lnTo>
                    <a:pt x="729066" y="19438"/>
                  </a:lnTo>
                  <a:lnTo>
                    <a:pt x="727591" y="19217"/>
                  </a:lnTo>
                  <a:lnTo>
                    <a:pt x="726090" y="19001"/>
                  </a:lnTo>
                  <a:lnTo>
                    <a:pt x="724589" y="18791"/>
                  </a:lnTo>
                  <a:lnTo>
                    <a:pt x="723063" y="18581"/>
                  </a:lnTo>
                  <a:lnTo>
                    <a:pt x="721511" y="18375"/>
                  </a:lnTo>
                  <a:lnTo>
                    <a:pt x="719959" y="18170"/>
                  </a:lnTo>
                  <a:lnTo>
                    <a:pt x="718382" y="17970"/>
                  </a:lnTo>
                  <a:lnTo>
                    <a:pt x="716805" y="17770"/>
                  </a:lnTo>
                  <a:lnTo>
                    <a:pt x="715202" y="17575"/>
                  </a:lnTo>
                  <a:lnTo>
                    <a:pt x="713574" y="17386"/>
                  </a:lnTo>
                  <a:lnTo>
                    <a:pt x="711946" y="17197"/>
                  </a:lnTo>
                  <a:lnTo>
                    <a:pt x="710318" y="17012"/>
                  </a:lnTo>
                  <a:lnTo>
                    <a:pt x="708664" y="16828"/>
                  </a:lnTo>
                  <a:lnTo>
                    <a:pt x="706986" y="16649"/>
                  </a:lnTo>
                  <a:lnTo>
                    <a:pt x="705307" y="16476"/>
                  </a:lnTo>
                  <a:lnTo>
                    <a:pt x="703602" y="16302"/>
                  </a:lnTo>
                  <a:lnTo>
                    <a:pt x="701898" y="16128"/>
                  </a:lnTo>
                  <a:lnTo>
                    <a:pt x="700168" y="15965"/>
                  </a:lnTo>
                  <a:lnTo>
                    <a:pt x="698413" y="15802"/>
                  </a:lnTo>
                  <a:lnTo>
                    <a:pt x="696683" y="15639"/>
                  </a:lnTo>
                  <a:lnTo>
                    <a:pt x="694902" y="15481"/>
                  </a:lnTo>
                  <a:lnTo>
                    <a:pt x="693147" y="15329"/>
                  </a:lnTo>
                  <a:lnTo>
                    <a:pt x="691341" y="15181"/>
                  </a:lnTo>
                  <a:lnTo>
                    <a:pt x="689560" y="15034"/>
                  </a:lnTo>
                  <a:lnTo>
                    <a:pt x="687754" y="14892"/>
                  </a:lnTo>
                  <a:lnTo>
                    <a:pt x="685923" y="14750"/>
                  </a:lnTo>
                  <a:lnTo>
                    <a:pt x="684116" y="14618"/>
                  </a:lnTo>
                  <a:lnTo>
                    <a:pt x="682285" y="14487"/>
                  </a:lnTo>
                  <a:lnTo>
                    <a:pt x="680428" y="14355"/>
                  </a:lnTo>
                  <a:lnTo>
                    <a:pt x="678571" y="14229"/>
                  </a:lnTo>
                  <a:lnTo>
                    <a:pt x="676663" y="14108"/>
                  </a:lnTo>
                  <a:lnTo>
                    <a:pt x="674730" y="13981"/>
                  </a:lnTo>
                  <a:lnTo>
                    <a:pt x="672771" y="13866"/>
                  </a:lnTo>
                  <a:lnTo>
                    <a:pt x="670838" y="13755"/>
                  </a:lnTo>
                  <a:lnTo>
                    <a:pt x="668879" y="13645"/>
                  </a:lnTo>
                  <a:lnTo>
                    <a:pt x="666920" y="13539"/>
                  </a:lnTo>
                  <a:lnTo>
                    <a:pt x="664961" y="13434"/>
                  </a:lnTo>
                  <a:lnTo>
                    <a:pt x="663002" y="13339"/>
                  </a:lnTo>
                  <a:lnTo>
                    <a:pt x="661018" y="13245"/>
                  </a:lnTo>
                  <a:lnTo>
                    <a:pt x="659034" y="13155"/>
                  </a:lnTo>
                  <a:lnTo>
                    <a:pt x="657024" y="13066"/>
                  </a:lnTo>
                  <a:lnTo>
                    <a:pt x="655040" y="12987"/>
                  </a:lnTo>
                  <a:lnTo>
                    <a:pt x="653031" y="12908"/>
                  </a:lnTo>
                  <a:lnTo>
                    <a:pt x="651021" y="12834"/>
                  </a:lnTo>
                  <a:lnTo>
                    <a:pt x="649011" y="12766"/>
                  </a:lnTo>
                  <a:lnTo>
                    <a:pt x="647002" y="12697"/>
                  </a:lnTo>
                  <a:lnTo>
                    <a:pt x="644967" y="12634"/>
                  </a:lnTo>
                  <a:lnTo>
                    <a:pt x="642932" y="12576"/>
                  </a:lnTo>
                  <a:lnTo>
                    <a:pt x="640896" y="12524"/>
                  </a:lnTo>
                  <a:lnTo>
                    <a:pt x="638861" y="12471"/>
                  </a:lnTo>
                  <a:lnTo>
                    <a:pt x="636801" y="12429"/>
                  </a:lnTo>
                  <a:lnTo>
                    <a:pt x="634766" y="12387"/>
                  </a:lnTo>
                  <a:lnTo>
                    <a:pt x="632705" y="12345"/>
                  </a:lnTo>
                  <a:lnTo>
                    <a:pt x="630645" y="12313"/>
                  </a:lnTo>
                  <a:lnTo>
                    <a:pt x="628584" y="12282"/>
                  </a:lnTo>
                  <a:lnTo>
                    <a:pt x="626498" y="12255"/>
                  </a:lnTo>
                  <a:lnTo>
                    <a:pt x="624438" y="12234"/>
                  </a:lnTo>
                  <a:lnTo>
                    <a:pt x="622352" y="12213"/>
                  </a:lnTo>
                  <a:lnTo>
                    <a:pt x="620266" y="12203"/>
                  </a:lnTo>
                  <a:lnTo>
                    <a:pt x="618180" y="12192"/>
                  </a:lnTo>
                  <a:lnTo>
                    <a:pt x="616094" y="12187"/>
                  </a:lnTo>
                  <a:lnTo>
                    <a:pt x="614008" y="12182"/>
                  </a:lnTo>
                  <a:lnTo>
                    <a:pt x="610599" y="12187"/>
                  </a:lnTo>
                  <a:lnTo>
                    <a:pt x="607191" y="12203"/>
                  </a:lnTo>
                  <a:lnTo>
                    <a:pt x="603807" y="12234"/>
                  </a:lnTo>
                  <a:lnTo>
                    <a:pt x="600424" y="12271"/>
                  </a:lnTo>
                  <a:lnTo>
                    <a:pt x="597066" y="12319"/>
                  </a:lnTo>
                  <a:lnTo>
                    <a:pt x="593708" y="12376"/>
                  </a:lnTo>
                  <a:lnTo>
                    <a:pt x="590350" y="12445"/>
                  </a:lnTo>
                  <a:lnTo>
                    <a:pt x="587018" y="12529"/>
                  </a:lnTo>
                  <a:lnTo>
                    <a:pt x="583711" y="12619"/>
                  </a:lnTo>
                  <a:lnTo>
                    <a:pt x="580404" y="12719"/>
                  </a:lnTo>
                  <a:lnTo>
                    <a:pt x="577122" y="12834"/>
                  </a:lnTo>
                  <a:lnTo>
                    <a:pt x="573841" y="12955"/>
                  </a:lnTo>
                  <a:lnTo>
                    <a:pt x="570585" y="13087"/>
                  </a:lnTo>
                  <a:lnTo>
                    <a:pt x="567329" y="13234"/>
                  </a:lnTo>
                  <a:lnTo>
                    <a:pt x="564098" y="13387"/>
                  </a:lnTo>
                  <a:lnTo>
                    <a:pt x="560893" y="13550"/>
                  </a:lnTo>
                  <a:lnTo>
                    <a:pt x="560079" y="13271"/>
                  </a:lnTo>
                  <a:lnTo>
                    <a:pt x="559265" y="12992"/>
                  </a:lnTo>
                  <a:lnTo>
                    <a:pt x="558450" y="12713"/>
                  </a:lnTo>
                  <a:lnTo>
                    <a:pt x="557586" y="12440"/>
                  </a:lnTo>
                  <a:lnTo>
                    <a:pt x="556746" y="12166"/>
                  </a:lnTo>
                  <a:lnTo>
                    <a:pt x="555856" y="11898"/>
                  </a:lnTo>
                  <a:lnTo>
                    <a:pt x="554965" y="11629"/>
                  </a:lnTo>
                  <a:lnTo>
                    <a:pt x="554050" y="11361"/>
                  </a:lnTo>
                  <a:lnTo>
                    <a:pt x="553134" y="11098"/>
                  </a:lnTo>
                  <a:lnTo>
                    <a:pt x="552193" y="10835"/>
                  </a:lnTo>
                  <a:lnTo>
                    <a:pt x="551226" y="10577"/>
                  </a:lnTo>
                  <a:lnTo>
                    <a:pt x="550259" y="10319"/>
                  </a:lnTo>
                  <a:lnTo>
                    <a:pt x="549267" y="10061"/>
                  </a:lnTo>
                  <a:lnTo>
                    <a:pt x="548275" y="9809"/>
                  </a:lnTo>
                  <a:lnTo>
                    <a:pt x="547258" y="9561"/>
                  </a:lnTo>
                  <a:lnTo>
                    <a:pt x="546215" y="9314"/>
                  </a:lnTo>
                  <a:lnTo>
                    <a:pt x="544714" y="8956"/>
                  </a:lnTo>
                  <a:lnTo>
                    <a:pt x="543162" y="8609"/>
                  </a:lnTo>
                  <a:lnTo>
                    <a:pt x="541585" y="8267"/>
                  </a:lnTo>
                  <a:lnTo>
                    <a:pt x="539982" y="7930"/>
                  </a:lnTo>
                  <a:lnTo>
                    <a:pt x="538354" y="7598"/>
                  </a:lnTo>
                  <a:lnTo>
                    <a:pt x="536701" y="7272"/>
                  </a:lnTo>
                  <a:lnTo>
                    <a:pt x="535022" y="6951"/>
                  </a:lnTo>
                  <a:lnTo>
                    <a:pt x="533292" y="6641"/>
                  </a:lnTo>
                  <a:lnTo>
                    <a:pt x="531562" y="6336"/>
                  </a:lnTo>
                  <a:lnTo>
                    <a:pt x="529807" y="6030"/>
                  </a:lnTo>
                  <a:lnTo>
                    <a:pt x="528026" y="5741"/>
                  </a:lnTo>
                  <a:lnTo>
                    <a:pt x="526220" y="5452"/>
                  </a:lnTo>
                  <a:lnTo>
                    <a:pt x="524388" y="5167"/>
                  </a:lnTo>
                  <a:lnTo>
                    <a:pt x="522531" y="4894"/>
                  </a:lnTo>
                  <a:lnTo>
                    <a:pt x="520649" y="4625"/>
                  </a:lnTo>
                  <a:lnTo>
                    <a:pt x="518741" y="4368"/>
                  </a:lnTo>
                  <a:lnTo>
                    <a:pt x="516731" y="4104"/>
                  </a:lnTo>
                  <a:lnTo>
                    <a:pt x="514722" y="3847"/>
                  </a:lnTo>
                  <a:lnTo>
                    <a:pt x="512687" y="3599"/>
                  </a:lnTo>
                  <a:lnTo>
                    <a:pt x="510626" y="3357"/>
                  </a:lnTo>
                  <a:lnTo>
                    <a:pt x="508540" y="3126"/>
                  </a:lnTo>
                  <a:lnTo>
                    <a:pt x="506454" y="2905"/>
                  </a:lnTo>
                  <a:lnTo>
                    <a:pt x="504343" y="2684"/>
                  </a:lnTo>
                  <a:lnTo>
                    <a:pt x="502232" y="2478"/>
                  </a:lnTo>
                  <a:lnTo>
                    <a:pt x="500069" y="2278"/>
                  </a:lnTo>
                  <a:lnTo>
                    <a:pt x="497907" y="2089"/>
                  </a:lnTo>
                  <a:lnTo>
                    <a:pt x="495745" y="1905"/>
                  </a:lnTo>
                  <a:lnTo>
                    <a:pt x="493557" y="1731"/>
                  </a:lnTo>
                  <a:lnTo>
                    <a:pt x="491369" y="1563"/>
                  </a:lnTo>
                  <a:lnTo>
                    <a:pt x="489131" y="1405"/>
                  </a:lnTo>
                  <a:lnTo>
                    <a:pt x="486918" y="1252"/>
                  </a:lnTo>
                  <a:lnTo>
                    <a:pt x="484679" y="1110"/>
                  </a:lnTo>
                  <a:lnTo>
                    <a:pt x="482415" y="979"/>
                  </a:lnTo>
                  <a:lnTo>
                    <a:pt x="480151" y="852"/>
                  </a:lnTo>
                  <a:lnTo>
                    <a:pt x="477862" y="737"/>
                  </a:lnTo>
                  <a:lnTo>
                    <a:pt x="475572" y="626"/>
                  </a:lnTo>
                  <a:lnTo>
                    <a:pt x="473283" y="526"/>
                  </a:lnTo>
                  <a:lnTo>
                    <a:pt x="470968" y="437"/>
                  </a:lnTo>
                  <a:lnTo>
                    <a:pt x="468653" y="353"/>
                  </a:lnTo>
                  <a:lnTo>
                    <a:pt x="466338" y="279"/>
                  </a:lnTo>
                  <a:lnTo>
                    <a:pt x="463998" y="216"/>
                  </a:lnTo>
                  <a:lnTo>
                    <a:pt x="461657" y="158"/>
                  </a:lnTo>
                  <a:lnTo>
                    <a:pt x="459317" y="111"/>
                  </a:lnTo>
                  <a:lnTo>
                    <a:pt x="456951" y="68"/>
                  </a:lnTo>
                  <a:lnTo>
                    <a:pt x="454585" y="37"/>
                  </a:lnTo>
                  <a:lnTo>
                    <a:pt x="452220" y="16"/>
                  </a:lnTo>
                  <a:lnTo>
                    <a:pt x="449854" y="5"/>
                  </a:lnTo>
                  <a:lnTo>
                    <a:pt x="4474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3" name="Google Shape;3633;p52"/>
          <p:cNvGrpSpPr/>
          <p:nvPr/>
        </p:nvGrpSpPr>
        <p:grpSpPr>
          <a:xfrm>
            <a:off x="5956028" y="2364972"/>
            <a:ext cx="593020" cy="186818"/>
            <a:chOff x="1489842" y="2250175"/>
            <a:chExt cx="4263261" cy="1343050"/>
          </a:xfrm>
        </p:grpSpPr>
        <p:sp>
          <p:nvSpPr>
            <p:cNvPr id="3634" name="Google Shape;3634;p52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2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6" name="Google Shape;3636;p52"/>
          <p:cNvGrpSpPr/>
          <p:nvPr/>
        </p:nvGrpSpPr>
        <p:grpSpPr>
          <a:xfrm>
            <a:off x="6559694" y="2952553"/>
            <a:ext cx="424831" cy="138140"/>
            <a:chOff x="2146525" y="3783550"/>
            <a:chExt cx="3025860" cy="983900"/>
          </a:xfrm>
        </p:grpSpPr>
        <p:sp>
          <p:nvSpPr>
            <p:cNvPr id="3637" name="Google Shape;3637;p52"/>
            <p:cNvSpPr/>
            <p:nvPr/>
          </p:nvSpPr>
          <p:spPr>
            <a:xfrm>
              <a:off x="2202044" y="3852625"/>
              <a:ext cx="2914717" cy="845775"/>
            </a:xfrm>
            <a:custGeom>
              <a:avLst/>
              <a:gdLst/>
              <a:ahLst/>
              <a:cxnLst/>
              <a:rect l="l" t="t" r="r" b="b"/>
              <a:pathLst>
                <a:path w="699812" h="33831" extrusionOk="0">
                  <a:moveTo>
                    <a:pt x="295977" y="0"/>
                  </a:moveTo>
                  <a:lnTo>
                    <a:pt x="293941" y="16"/>
                  </a:lnTo>
                  <a:lnTo>
                    <a:pt x="291906" y="32"/>
                  </a:lnTo>
                  <a:lnTo>
                    <a:pt x="289897" y="58"/>
                  </a:lnTo>
                  <a:lnTo>
                    <a:pt x="287887" y="95"/>
                  </a:lnTo>
                  <a:lnTo>
                    <a:pt x="285903" y="137"/>
                  </a:lnTo>
                  <a:lnTo>
                    <a:pt x="283919" y="184"/>
                  </a:lnTo>
                  <a:lnTo>
                    <a:pt x="281934" y="242"/>
                  </a:lnTo>
                  <a:lnTo>
                    <a:pt x="279976" y="306"/>
                  </a:lnTo>
                  <a:lnTo>
                    <a:pt x="278017" y="379"/>
                  </a:lnTo>
                  <a:lnTo>
                    <a:pt x="276084" y="458"/>
                  </a:lnTo>
                  <a:lnTo>
                    <a:pt x="274150" y="542"/>
                  </a:lnTo>
                  <a:lnTo>
                    <a:pt x="272242" y="632"/>
                  </a:lnTo>
                  <a:lnTo>
                    <a:pt x="270360" y="732"/>
                  </a:lnTo>
                  <a:lnTo>
                    <a:pt x="268452" y="837"/>
                  </a:lnTo>
                  <a:lnTo>
                    <a:pt x="266595" y="953"/>
                  </a:lnTo>
                  <a:lnTo>
                    <a:pt x="264738" y="1074"/>
                  </a:lnTo>
                  <a:lnTo>
                    <a:pt x="262881" y="1200"/>
                  </a:lnTo>
                  <a:lnTo>
                    <a:pt x="261075" y="1332"/>
                  </a:lnTo>
                  <a:lnTo>
                    <a:pt x="259243" y="1468"/>
                  </a:lnTo>
                  <a:lnTo>
                    <a:pt x="257463" y="1616"/>
                  </a:lnTo>
                  <a:lnTo>
                    <a:pt x="255682" y="1768"/>
                  </a:lnTo>
                  <a:lnTo>
                    <a:pt x="253901" y="1926"/>
                  </a:lnTo>
                  <a:lnTo>
                    <a:pt x="252146" y="2089"/>
                  </a:lnTo>
                  <a:lnTo>
                    <a:pt x="250416" y="2263"/>
                  </a:lnTo>
                  <a:lnTo>
                    <a:pt x="248712" y="2442"/>
                  </a:lnTo>
                  <a:lnTo>
                    <a:pt x="247008" y="2621"/>
                  </a:lnTo>
                  <a:lnTo>
                    <a:pt x="245329" y="2810"/>
                  </a:lnTo>
                  <a:lnTo>
                    <a:pt x="243675" y="3005"/>
                  </a:lnTo>
                  <a:lnTo>
                    <a:pt x="242022" y="3210"/>
                  </a:lnTo>
                  <a:lnTo>
                    <a:pt x="240394" y="3415"/>
                  </a:lnTo>
                  <a:lnTo>
                    <a:pt x="238791" y="3626"/>
                  </a:lnTo>
                  <a:lnTo>
                    <a:pt x="237188" y="3847"/>
                  </a:lnTo>
                  <a:lnTo>
                    <a:pt x="235637" y="4068"/>
                  </a:lnTo>
                  <a:lnTo>
                    <a:pt x="234085" y="4294"/>
                  </a:lnTo>
                  <a:lnTo>
                    <a:pt x="232558" y="4531"/>
                  </a:lnTo>
                  <a:lnTo>
                    <a:pt x="231058" y="4773"/>
                  </a:lnTo>
                  <a:lnTo>
                    <a:pt x="229557" y="5015"/>
                  </a:lnTo>
                  <a:lnTo>
                    <a:pt x="228107" y="5268"/>
                  </a:lnTo>
                  <a:lnTo>
                    <a:pt x="226657" y="5520"/>
                  </a:lnTo>
                  <a:lnTo>
                    <a:pt x="225232" y="5783"/>
                  </a:lnTo>
                  <a:lnTo>
                    <a:pt x="223833" y="6046"/>
                  </a:lnTo>
                  <a:lnTo>
                    <a:pt x="222459" y="6320"/>
                  </a:lnTo>
                  <a:lnTo>
                    <a:pt x="221111" y="6594"/>
                  </a:lnTo>
                  <a:lnTo>
                    <a:pt x="219763" y="6873"/>
                  </a:lnTo>
                  <a:lnTo>
                    <a:pt x="218466" y="7157"/>
                  </a:lnTo>
                  <a:lnTo>
                    <a:pt x="217168" y="7446"/>
                  </a:lnTo>
                  <a:lnTo>
                    <a:pt x="215922" y="7741"/>
                  </a:lnTo>
                  <a:lnTo>
                    <a:pt x="214675" y="8041"/>
                  </a:lnTo>
                  <a:lnTo>
                    <a:pt x="213480" y="8341"/>
                  </a:lnTo>
                  <a:lnTo>
                    <a:pt x="212284" y="8651"/>
                  </a:lnTo>
                  <a:lnTo>
                    <a:pt x="211139" y="8962"/>
                  </a:lnTo>
                  <a:lnTo>
                    <a:pt x="209995" y="9277"/>
                  </a:lnTo>
                  <a:lnTo>
                    <a:pt x="208875" y="9598"/>
                  </a:lnTo>
                  <a:lnTo>
                    <a:pt x="207807" y="9925"/>
                  </a:lnTo>
                  <a:lnTo>
                    <a:pt x="206738" y="10251"/>
                  </a:lnTo>
                  <a:lnTo>
                    <a:pt x="205721" y="10582"/>
                  </a:lnTo>
                  <a:lnTo>
                    <a:pt x="204729" y="10919"/>
                  </a:lnTo>
                  <a:lnTo>
                    <a:pt x="203737" y="11261"/>
                  </a:lnTo>
                  <a:lnTo>
                    <a:pt x="202796" y="11603"/>
                  </a:lnTo>
                  <a:lnTo>
                    <a:pt x="201880" y="11951"/>
                  </a:lnTo>
                  <a:lnTo>
                    <a:pt x="200989" y="12303"/>
                  </a:lnTo>
                  <a:lnTo>
                    <a:pt x="200150" y="12656"/>
                  </a:lnTo>
                  <a:lnTo>
                    <a:pt x="199310" y="13019"/>
                  </a:lnTo>
                  <a:lnTo>
                    <a:pt x="197708" y="12914"/>
                  </a:lnTo>
                  <a:lnTo>
                    <a:pt x="196080" y="12814"/>
                  </a:lnTo>
                  <a:lnTo>
                    <a:pt x="194477" y="12714"/>
                  </a:lnTo>
                  <a:lnTo>
                    <a:pt x="192824" y="12619"/>
                  </a:lnTo>
                  <a:lnTo>
                    <a:pt x="191196" y="12529"/>
                  </a:lnTo>
                  <a:lnTo>
                    <a:pt x="189542" y="12440"/>
                  </a:lnTo>
                  <a:lnTo>
                    <a:pt x="187889" y="12356"/>
                  </a:lnTo>
                  <a:lnTo>
                    <a:pt x="186210" y="12272"/>
                  </a:lnTo>
                  <a:lnTo>
                    <a:pt x="184531" y="12193"/>
                  </a:lnTo>
                  <a:lnTo>
                    <a:pt x="182852" y="12119"/>
                  </a:lnTo>
                  <a:lnTo>
                    <a:pt x="181147" y="12045"/>
                  </a:lnTo>
                  <a:lnTo>
                    <a:pt x="179443" y="11977"/>
                  </a:lnTo>
                  <a:lnTo>
                    <a:pt x="177739" y="11908"/>
                  </a:lnTo>
                  <a:lnTo>
                    <a:pt x="176034" y="11845"/>
                  </a:lnTo>
                  <a:lnTo>
                    <a:pt x="174304" y="11782"/>
                  </a:lnTo>
                  <a:lnTo>
                    <a:pt x="172575" y="11730"/>
                  </a:lnTo>
                  <a:lnTo>
                    <a:pt x="170819" y="11672"/>
                  </a:lnTo>
                  <a:lnTo>
                    <a:pt x="169064" y="11624"/>
                  </a:lnTo>
                  <a:lnTo>
                    <a:pt x="167309" y="11577"/>
                  </a:lnTo>
                  <a:lnTo>
                    <a:pt x="165554" y="11530"/>
                  </a:lnTo>
                  <a:lnTo>
                    <a:pt x="163773" y="11493"/>
                  </a:lnTo>
                  <a:lnTo>
                    <a:pt x="161992" y="11456"/>
                  </a:lnTo>
                  <a:lnTo>
                    <a:pt x="160212" y="11419"/>
                  </a:lnTo>
                  <a:lnTo>
                    <a:pt x="158431" y="11393"/>
                  </a:lnTo>
                  <a:lnTo>
                    <a:pt x="156625" y="11366"/>
                  </a:lnTo>
                  <a:lnTo>
                    <a:pt x="154819" y="11340"/>
                  </a:lnTo>
                  <a:lnTo>
                    <a:pt x="153012" y="11319"/>
                  </a:lnTo>
                  <a:lnTo>
                    <a:pt x="151206" y="11303"/>
                  </a:lnTo>
                  <a:lnTo>
                    <a:pt x="149375" y="11293"/>
                  </a:lnTo>
                  <a:lnTo>
                    <a:pt x="147543" y="11282"/>
                  </a:lnTo>
                  <a:lnTo>
                    <a:pt x="145712" y="11277"/>
                  </a:lnTo>
                  <a:lnTo>
                    <a:pt x="142023" y="11277"/>
                  </a:lnTo>
                  <a:lnTo>
                    <a:pt x="140166" y="11282"/>
                  </a:lnTo>
                  <a:lnTo>
                    <a:pt x="138309" y="11293"/>
                  </a:lnTo>
                  <a:lnTo>
                    <a:pt x="136477" y="11303"/>
                  </a:lnTo>
                  <a:lnTo>
                    <a:pt x="134646" y="11324"/>
                  </a:lnTo>
                  <a:lnTo>
                    <a:pt x="132814" y="11340"/>
                  </a:lnTo>
                  <a:lnTo>
                    <a:pt x="130983" y="11366"/>
                  </a:lnTo>
                  <a:lnTo>
                    <a:pt x="129177" y="11393"/>
                  </a:lnTo>
                  <a:lnTo>
                    <a:pt x="127345" y="11424"/>
                  </a:lnTo>
                  <a:lnTo>
                    <a:pt x="125539" y="11456"/>
                  </a:lnTo>
                  <a:lnTo>
                    <a:pt x="123758" y="11493"/>
                  </a:lnTo>
                  <a:lnTo>
                    <a:pt x="121978" y="11535"/>
                  </a:lnTo>
                  <a:lnTo>
                    <a:pt x="120171" y="11582"/>
                  </a:lnTo>
                  <a:lnTo>
                    <a:pt x="118416" y="11630"/>
                  </a:lnTo>
                  <a:lnTo>
                    <a:pt x="116636" y="11682"/>
                  </a:lnTo>
                  <a:lnTo>
                    <a:pt x="114880" y="11735"/>
                  </a:lnTo>
                  <a:lnTo>
                    <a:pt x="113125" y="11793"/>
                  </a:lnTo>
                  <a:lnTo>
                    <a:pt x="111395" y="11856"/>
                  </a:lnTo>
                  <a:lnTo>
                    <a:pt x="109640" y="11919"/>
                  </a:lnTo>
                  <a:lnTo>
                    <a:pt x="107910" y="11987"/>
                  </a:lnTo>
                  <a:lnTo>
                    <a:pt x="106206" y="12056"/>
                  </a:lnTo>
                  <a:lnTo>
                    <a:pt x="104476" y="12129"/>
                  </a:lnTo>
                  <a:lnTo>
                    <a:pt x="102797" y="12208"/>
                  </a:lnTo>
                  <a:lnTo>
                    <a:pt x="101093" y="12293"/>
                  </a:lnTo>
                  <a:lnTo>
                    <a:pt x="99414" y="12372"/>
                  </a:lnTo>
                  <a:lnTo>
                    <a:pt x="97735" y="12461"/>
                  </a:lnTo>
                  <a:lnTo>
                    <a:pt x="96056" y="12550"/>
                  </a:lnTo>
                  <a:lnTo>
                    <a:pt x="94402" y="12645"/>
                  </a:lnTo>
                  <a:lnTo>
                    <a:pt x="92749" y="12740"/>
                  </a:lnTo>
                  <a:lnTo>
                    <a:pt x="91121" y="12840"/>
                  </a:lnTo>
                  <a:lnTo>
                    <a:pt x="89493" y="12945"/>
                  </a:lnTo>
                  <a:lnTo>
                    <a:pt x="87865" y="13050"/>
                  </a:lnTo>
                  <a:lnTo>
                    <a:pt x="86262" y="13156"/>
                  </a:lnTo>
                  <a:lnTo>
                    <a:pt x="84659" y="13266"/>
                  </a:lnTo>
                  <a:lnTo>
                    <a:pt x="83082" y="13382"/>
                  </a:lnTo>
                  <a:lnTo>
                    <a:pt x="81505" y="13503"/>
                  </a:lnTo>
                  <a:lnTo>
                    <a:pt x="79928" y="13619"/>
                  </a:lnTo>
                  <a:lnTo>
                    <a:pt x="78376" y="13745"/>
                  </a:lnTo>
                  <a:lnTo>
                    <a:pt x="76824" y="13871"/>
                  </a:lnTo>
                  <a:lnTo>
                    <a:pt x="75298" y="13998"/>
                  </a:lnTo>
                  <a:lnTo>
                    <a:pt x="73772" y="14129"/>
                  </a:lnTo>
                  <a:lnTo>
                    <a:pt x="72271" y="14266"/>
                  </a:lnTo>
                  <a:lnTo>
                    <a:pt x="70770" y="14403"/>
                  </a:lnTo>
                  <a:lnTo>
                    <a:pt x="69269" y="14540"/>
                  </a:lnTo>
                  <a:lnTo>
                    <a:pt x="67794" y="14687"/>
                  </a:lnTo>
                  <a:lnTo>
                    <a:pt x="66318" y="14829"/>
                  </a:lnTo>
                  <a:lnTo>
                    <a:pt x="64868" y="14976"/>
                  </a:lnTo>
                  <a:lnTo>
                    <a:pt x="63444" y="15129"/>
                  </a:lnTo>
                  <a:lnTo>
                    <a:pt x="62019" y="15281"/>
                  </a:lnTo>
                  <a:lnTo>
                    <a:pt x="60595" y="15439"/>
                  </a:lnTo>
                  <a:lnTo>
                    <a:pt x="59196" y="15597"/>
                  </a:lnTo>
                  <a:lnTo>
                    <a:pt x="57796" y="15755"/>
                  </a:lnTo>
                  <a:lnTo>
                    <a:pt x="56423" y="15923"/>
                  </a:lnTo>
                  <a:lnTo>
                    <a:pt x="55049" y="16087"/>
                  </a:lnTo>
                  <a:lnTo>
                    <a:pt x="53701" y="16255"/>
                  </a:lnTo>
                  <a:lnTo>
                    <a:pt x="52353" y="16429"/>
                  </a:lnTo>
                  <a:lnTo>
                    <a:pt x="51030" y="16602"/>
                  </a:lnTo>
                  <a:lnTo>
                    <a:pt x="49732" y="16776"/>
                  </a:lnTo>
                  <a:lnTo>
                    <a:pt x="48435" y="16955"/>
                  </a:lnTo>
                  <a:lnTo>
                    <a:pt x="47138" y="17134"/>
                  </a:lnTo>
                  <a:lnTo>
                    <a:pt x="45866" y="17318"/>
                  </a:lnTo>
                  <a:lnTo>
                    <a:pt x="44619" y="17502"/>
                  </a:lnTo>
                  <a:lnTo>
                    <a:pt x="43373" y="17692"/>
                  </a:lnTo>
                  <a:lnTo>
                    <a:pt x="42152" y="17881"/>
                  </a:lnTo>
                  <a:lnTo>
                    <a:pt x="40931" y="18076"/>
                  </a:lnTo>
                  <a:lnTo>
                    <a:pt x="39735" y="18270"/>
                  </a:lnTo>
                  <a:lnTo>
                    <a:pt x="38540" y="18465"/>
                  </a:lnTo>
                  <a:lnTo>
                    <a:pt x="37369" y="18665"/>
                  </a:lnTo>
                  <a:lnTo>
                    <a:pt x="36225" y="18865"/>
                  </a:lnTo>
                  <a:lnTo>
                    <a:pt x="35080" y="19070"/>
                  </a:lnTo>
                  <a:lnTo>
                    <a:pt x="33961" y="19275"/>
                  </a:lnTo>
                  <a:lnTo>
                    <a:pt x="32867" y="19486"/>
                  </a:lnTo>
                  <a:lnTo>
                    <a:pt x="31773" y="19696"/>
                  </a:lnTo>
                  <a:lnTo>
                    <a:pt x="30679" y="19907"/>
                  </a:lnTo>
                  <a:lnTo>
                    <a:pt x="29636" y="20123"/>
                  </a:lnTo>
                  <a:lnTo>
                    <a:pt x="28593" y="20338"/>
                  </a:lnTo>
                  <a:lnTo>
                    <a:pt x="27550" y="20554"/>
                  </a:lnTo>
                  <a:lnTo>
                    <a:pt x="26558" y="20775"/>
                  </a:lnTo>
                  <a:lnTo>
                    <a:pt x="25566" y="20996"/>
                  </a:lnTo>
                  <a:lnTo>
                    <a:pt x="24574" y="21222"/>
                  </a:lnTo>
                  <a:lnTo>
                    <a:pt x="23607" y="21449"/>
                  </a:lnTo>
                  <a:lnTo>
                    <a:pt x="22666" y="21675"/>
                  </a:lnTo>
                  <a:lnTo>
                    <a:pt x="21750" y="21906"/>
                  </a:lnTo>
                  <a:lnTo>
                    <a:pt x="20834" y="22138"/>
                  </a:lnTo>
                  <a:lnTo>
                    <a:pt x="19944" y="22370"/>
                  </a:lnTo>
                  <a:lnTo>
                    <a:pt x="19079" y="22606"/>
                  </a:lnTo>
                  <a:lnTo>
                    <a:pt x="18214" y="22843"/>
                  </a:lnTo>
                  <a:lnTo>
                    <a:pt x="17375" y="23080"/>
                  </a:lnTo>
                  <a:lnTo>
                    <a:pt x="16561" y="23322"/>
                  </a:lnTo>
                  <a:lnTo>
                    <a:pt x="15747" y="23564"/>
                  </a:lnTo>
                  <a:lnTo>
                    <a:pt x="14958" y="23806"/>
                  </a:lnTo>
                  <a:lnTo>
                    <a:pt x="14195" y="24053"/>
                  </a:lnTo>
                  <a:lnTo>
                    <a:pt x="13432" y="24301"/>
                  </a:lnTo>
                  <a:lnTo>
                    <a:pt x="12719" y="24548"/>
                  </a:lnTo>
                  <a:lnTo>
                    <a:pt x="12007" y="24801"/>
                  </a:lnTo>
                  <a:lnTo>
                    <a:pt x="11320" y="25053"/>
                  </a:lnTo>
                  <a:lnTo>
                    <a:pt x="10634" y="25306"/>
                  </a:lnTo>
                  <a:lnTo>
                    <a:pt x="9998" y="25564"/>
                  </a:lnTo>
                  <a:lnTo>
                    <a:pt x="9362" y="25816"/>
                  </a:lnTo>
                  <a:lnTo>
                    <a:pt x="8726" y="26079"/>
                  </a:lnTo>
                  <a:lnTo>
                    <a:pt x="8141" y="26337"/>
                  </a:lnTo>
                  <a:lnTo>
                    <a:pt x="7555" y="26600"/>
                  </a:lnTo>
                  <a:lnTo>
                    <a:pt x="7021" y="26863"/>
                  </a:lnTo>
                  <a:lnTo>
                    <a:pt x="6462" y="27126"/>
                  </a:lnTo>
                  <a:lnTo>
                    <a:pt x="5953" y="27390"/>
                  </a:lnTo>
                  <a:lnTo>
                    <a:pt x="5470" y="27658"/>
                  </a:lnTo>
                  <a:lnTo>
                    <a:pt x="4986" y="27926"/>
                  </a:lnTo>
                  <a:lnTo>
                    <a:pt x="4528" y="28195"/>
                  </a:lnTo>
                  <a:lnTo>
                    <a:pt x="4096" y="28468"/>
                  </a:lnTo>
                  <a:lnTo>
                    <a:pt x="3689" y="28737"/>
                  </a:lnTo>
                  <a:lnTo>
                    <a:pt x="3307" y="29010"/>
                  </a:lnTo>
                  <a:lnTo>
                    <a:pt x="2926" y="29289"/>
                  </a:lnTo>
                  <a:lnTo>
                    <a:pt x="2570" y="29563"/>
                  </a:lnTo>
                  <a:lnTo>
                    <a:pt x="2264" y="29842"/>
                  </a:lnTo>
                  <a:lnTo>
                    <a:pt x="1959" y="30115"/>
                  </a:lnTo>
                  <a:lnTo>
                    <a:pt x="1654" y="30400"/>
                  </a:lnTo>
                  <a:lnTo>
                    <a:pt x="1399" y="30678"/>
                  </a:lnTo>
                  <a:lnTo>
                    <a:pt x="1170" y="30957"/>
                  </a:lnTo>
                  <a:lnTo>
                    <a:pt x="941" y="31241"/>
                  </a:lnTo>
                  <a:lnTo>
                    <a:pt x="738" y="31526"/>
                  </a:lnTo>
                  <a:lnTo>
                    <a:pt x="585" y="31810"/>
                  </a:lnTo>
                  <a:lnTo>
                    <a:pt x="433" y="32099"/>
                  </a:lnTo>
                  <a:lnTo>
                    <a:pt x="306" y="32383"/>
                  </a:lnTo>
                  <a:lnTo>
                    <a:pt x="204" y="32673"/>
                  </a:lnTo>
                  <a:lnTo>
                    <a:pt x="102" y="32962"/>
                  </a:lnTo>
                  <a:lnTo>
                    <a:pt x="51" y="33252"/>
                  </a:lnTo>
                  <a:lnTo>
                    <a:pt x="26" y="33541"/>
                  </a:lnTo>
                  <a:lnTo>
                    <a:pt x="0" y="33830"/>
                  </a:lnTo>
                  <a:lnTo>
                    <a:pt x="699812" y="33830"/>
                  </a:lnTo>
                  <a:lnTo>
                    <a:pt x="698921" y="33520"/>
                  </a:lnTo>
                  <a:lnTo>
                    <a:pt x="698006" y="33209"/>
                  </a:lnTo>
                  <a:lnTo>
                    <a:pt x="697064" y="32899"/>
                  </a:lnTo>
                  <a:lnTo>
                    <a:pt x="696098" y="32594"/>
                  </a:lnTo>
                  <a:lnTo>
                    <a:pt x="695106" y="32294"/>
                  </a:lnTo>
                  <a:lnTo>
                    <a:pt x="694088" y="31999"/>
                  </a:lnTo>
                  <a:lnTo>
                    <a:pt x="693045" y="31705"/>
                  </a:lnTo>
                  <a:lnTo>
                    <a:pt x="692002" y="31415"/>
                  </a:lnTo>
                  <a:lnTo>
                    <a:pt x="690908" y="31126"/>
                  </a:lnTo>
                  <a:lnTo>
                    <a:pt x="689814" y="30847"/>
                  </a:lnTo>
                  <a:lnTo>
                    <a:pt x="688695" y="30568"/>
                  </a:lnTo>
                  <a:lnTo>
                    <a:pt x="687550" y="30289"/>
                  </a:lnTo>
                  <a:lnTo>
                    <a:pt x="686406" y="30021"/>
                  </a:lnTo>
                  <a:lnTo>
                    <a:pt x="685210" y="29752"/>
                  </a:lnTo>
                  <a:lnTo>
                    <a:pt x="684014" y="29489"/>
                  </a:lnTo>
                  <a:lnTo>
                    <a:pt x="682793" y="29231"/>
                  </a:lnTo>
                  <a:lnTo>
                    <a:pt x="681547" y="28973"/>
                  </a:lnTo>
                  <a:lnTo>
                    <a:pt x="680275" y="28721"/>
                  </a:lnTo>
                  <a:lnTo>
                    <a:pt x="679003" y="28474"/>
                  </a:lnTo>
                  <a:lnTo>
                    <a:pt x="677706" y="28232"/>
                  </a:lnTo>
                  <a:lnTo>
                    <a:pt x="676383" y="27995"/>
                  </a:lnTo>
                  <a:lnTo>
                    <a:pt x="675035" y="27758"/>
                  </a:lnTo>
                  <a:lnTo>
                    <a:pt x="673686" y="27532"/>
                  </a:lnTo>
                  <a:lnTo>
                    <a:pt x="672313" y="27305"/>
                  </a:lnTo>
                  <a:lnTo>
                    <a:pt x="670914" y="27084"/>
                  </a:lnTo>
                  <a:lnTo>
                    <a:pt x="669515" y="26869"/>
                  </a:lnTo>
                  <a:lnTo>
                    <a:pt x="668090" y="26658"/>
                  </a:lnTo>
                  <a:lnTo>
                    <a:pt x="666640" y="26448"/>
                  </a:lnTo>
                  <a:lnTo>
                    <a:pt x="665190" y="26248"/>
                  </a:lnTo>
                  <a:lnTo>
                    <a:pt x="663715" y="26048"/>
                  </a:lnTo>
                  <a:lnTo>
                    <a:pt x="662214" y="25858"/>
                  </a:lnTo>
                  <a:lnTo>
                    <a:pt x="660687" y="25669"/>
                  </a:lnTo>
                  <a:lnTo>
                    <a:pt x="659187" y="25485"/>
                  </a:lnTo>
                  <a:lnTo>
                    <a:pt x="657635" y="25306"/>
                  </a:lnTo>
                  <a:lnTo>
                    <a:pt x="656083" y="25132"/>
                  </a:lnTo>
                  <a:lnTo>
                    <a:pt x="654506" y="24969"/>
                  </a:lnTo>
                  <a:lnTo>
                    <a:pt x="652929" y="24806"/>
                  </a:lnTo>
                  <a:lnTo>
                    <a:pt x="651326" y="24648"/>
                  </a:lnTo>
                  <a:lnTo>
                    <a:pt x="649698" y="24495"/>
                  </a:lnTo>
                  <a:lnTo>
                    <a:pt x="648070" y="24348"/>
                  </a:lnTo>
                  <a:lnTo>
                    <a:pt x="646442" y="24206"/>
                  </a:lnTo>
                  <a:lnTo>
                    <a:pt x="644788" y="24069"/>
                  </a:lnTo>
                  <a:lnTo>
                    <a:pt x="643109" y="23938"/>
                  </a:lnTo>
                  <a:lnTo>
                    <a:pt x="641431" y="23817"/>
                  </a:lnTo>
                  <a:lnTo>
                    <a:pt x="639752" y="23696"/>
                  </a:lnTo>
                  <a:lnTo>
                    <a:pt x="638022" y="23580"/>
                  </a:lnTo>
                  <a:lnTo>
                    <a:pt x="636317" y="23475"/>
                  </a:lnTo>
                  <a:lnTo>
                    <a:pt x="634588" y="23369"/>
                  </a:lnTo>
                  <a:lnTo>
                    <a:pt x="632832" y="23275"/>
                  </a:lnTo>
                  <a:lnTo>
                    <a:pt x="631077" y="23185"/>
                  </a:lnTo>
                  <a:lnTo>
                    <a:pt x="629322" y="23096"/>
                  </a:lnTo>
                  <a:lnTo>
                    <a:pt x="627541" y="23017"/>
                  </a:lnTo>
                  <a:lnTo>
                    <a:pt x="625760" y="22943"/>
                  </a:lnTo>
                  <a:lnTo>
                    <a:pt x="623954" y="22880"/>
                  </a:lnTo>
                  <a:lnTo>
                    <a:pt x="622148" y="22817"/>
                  </a:lnTo>
                  <a:lnTo>
                    <a:pt x="620342" y="22764"/>
                  </a:lnTo>
                  <a:lnTo>
                    <a:pt x="618511" y="22717"/>
                  </a:lnTo>
                  <a:lnTo>
                    <a:pt x="616679" y="22675"/>
                  </a:lnTo>
                  <a:lnTo>
                    <a:pt x="614822" y="22638"/>
                  </a:lnTo>
                  <a:lnTo>
                    <a:pt x="612990" y="22606"/>
                  </a:lnTo>
                  <a:lnTo>
                    <a:pt x="611108" y="22585"/>
                  </a:lnTo>
                  <a:lnTo>
                    <a:pt x="609251" y="22569"/>
                  </a:lnTo>
                  <a:lnTo>
                    <a:pt x="607368" y="22559"/>
                  </a:lnTo>
                  <a:lnTo>
                    <a:pt x="605486" y="22554"/>
                  </a:lnTo>
                  <a:lnTo>
                    <a:pt x="603095" y="22559"/>
                  </a:lnTo>
                  <a:lnTo>
                    <a:pt x="600754" y="22575"/>
                  </a:lnTo>
                  <a:lnTo>
                    <a:pt x="598389" y="22601"/>
                  </a:lnTo>
                  <a:lnTo>
                    <a:pt x="596048" y="22638"/>
                  </a:lnTo>
                  <a:lnTo>
                    <a:pt x="593733" y="22685"/>
                  </a:lnTo>
                  <a:lnTo>
                    <a:pt x="591419" y="22743"/>
                  </a:lnTo>
                  <a:lnTo>
                    <a:pt x="589129" y="22806"/>
                  </a:lnTo>
                  <a:lnTo>
                    <a:pt x="586865" y="22885"/>
                  </a:lnTo>
                  <a:lnTo>
                    <a:pt x="584601" y="22969"/>
                  </a:lnTo>
                  <a:lnTo>
                    <a:pt x="582362" y="23069"/>
                  </a:lnTo>
                  <a:lnTo>
                    <a:pt x="580124" y="23175"/>
                  </a:lnTo>
                  <a:lnTo>
                    <a:pt x="577911" y="23285"/>
                  </a:lnTo>
                  <a:lnTo>
                    <a:pt x="575723" y="23411"/>
                  </a:lnTo>
                  <a:lnTo>
                    <a:pt x="573561" y="23543"/>
                  </a:lnTo>
                  <a:lnTo>
                    <a:pt x="571399" y="23685"/>
                  </a:lnTo>
                  <a:lnTo>
                    <a:pt x="569262" y="23838"/>
                  </a:lnTo>
                  <a:lnTo>
                    <a:pt x="567150" y="23996"/>
                  </a:lnTo>
                  <a:lnTo>
                    <a:pt x="565064" y="24169"/>
                  </a:lnTo>
                  <a:lnTo>
                    <a:pt x="563004" y="24343"/>
                  </a:lnTo>
                  <a:lnTo>
                    <a:pt x="560943" y="24532"/>
                  </a:lnTo>
                  <a:lnTo>
                    <a:pt x="558908" y="24722"/>
                  </a:lnTo>
                  <a:lnTo>
                    <a:pt x="556924" y="24927"/>
                  </a:lnTo>
                  <a:lnTo>
                    <a:pt x="554940" y="25137"/>
                  </a:lnTo>
                  <a:lnTo>
                    <a:pt x="552981" y="25353"/>
                  </a:lnTo>
                  <a:lnTo>
                    <a:pt x="551048" y="25585"/>
                  </a:lnTo>
                  <a:lnTo>
                    <a:pt x="549140" y="25816"/>
                  </a:lnTo>
                  <a:lnTo>
                    <a:pt x="547257" y="26058"/>
                  </a:lnTo>
                  <a:lnTo>
                    <a:pt x="545400" y="26311"/>
                  </a:lnTo>
                  <a:lnTo>
                    <a:pt x="543543" y="26563"/>
                  </a:lnTo>
                  <a:lnTo>
                    <a:pt x="541737" y="26832"/>
                  </a:lnTo>
                  <a:lnTo>
                    <a:pt x="539982" y="27100"/>
                  </a:lnTo>
                  <a:lnTo>
                    <a:pt x="538227" y="27379"/>
                  </a:lnTo>
                  <a:lnTo>
                    <a:pt x="537362" y="27032"/>
                  </a:lnTo>
                  <a:lnTo>
                    <a:pt x="536497" y="26684"/>
                  </a:lnTo>
                  <a:lnTo>
                    <a:pt x="535607" y="26342"/>
                  </a:lnTo>
                  <a:lnTo>
                    <a:pt x="534665" y="26006"/>
                  </a:lnTo>
                  <a:lnTo>
                    <a:pt x="533724" y="25669"/>
                  </a:lnTo>
                  <a:lnTo>
                    <a:pt x="532732" y="25337"/>
                  </a:lnTo>
                  <a:lnTo>
                    <a:pt x="531715" y="25011"/>
                  </a:lnTo>
                  <a:lnTo>
                    <a:pt x="530697" y="24685"/>
                  </a:lnTo>
                  <a:lnTo>
                    <a:pt x="529629" y="24364"/>
                  </a:lnTo>
                  <a:lnTo>
                    <a:pt x="528535" y="24048"/>
                  </a:lnTo>
                  <a:lnTo>
                    <a:pt x="527415" y="23738"/>
                  </a:lnTo>
                  <a:lnTo>
                    <a:pt x="526296" y="23432"/>
                  </a:lnTo>
                  <a:lnTo>
                    <a:pt x="525126" y="23127"/>
                  </a:lnTo>
                  <a:lnTo>
                    <a:pt x="523930" y="22827"/>
                  </a:lnTo>
                  <a:lnTo>
                    <a:pt x="522735" y="22533"/>
                  </a:lnTo>
                  <a:lnTo>
                    <a:pt x="521488" y="22243"/>
                  </a:lnTo>
                  <a:lnTo>
                    <a:pt x="520242" y="21954"/>
                  </a:lnTo>
                  <a:lnTo>
                    <a:pt x="518970" y="21675"/>
                  </a:lnTo>
                  <a:lnTo>
                    <a:pt x="517647" y="21396"/>
                  </a:lnTo>
                  <a:lnTo>
                    <a:pt x="516324" y="21122"/>
                  </a:lnTo>
                  <a:lnTo>
                    <a:pt x="514976" y="20854"/>
                  </a:lnTo>
                  <a:lnTo>
                    <a:pt x="513602" y="20596"/>
                  </a:lnTo>
                  <a:lnTo>
                    <a:pt x="512229" y="20333"/>
                  </a:lnTo>
                  <a:lnTo>
                    <a:pt x="510804" y="20081"/>
                  </a:lnTo>
                  <a:lnTo>
                    <a:pt x="509380" y="19833"/>
                  </a:lnTo>
                  <a:lnTo>
                    <a:pt x="507904" y="19591"/>
                  </a:lnTo>
                  <a:lnTo>
                    <a:pt x="506429" y="19354"/>
                  </a:lnTo>
                  <a:lnTo>
                    <a:pt x="504953" y="19118"/>
                  </a:lnTo>
                  <a:lnTo>
                    <a:pt x="503427" y="18891"/>
                  </a:lnTo>
                  <a:lnTo>
                    <a:pt x="501901" y="18670"/>
                  </a:lnTo>
                  <a:lnTo>
                    <a:pt x="500349" y="18449"/>
                  </a:lnTo>
                  <a:lnTo>
                    <a:pt x="498772" y="18239"/>
                  </a:lnTo>
                  <a:lnTo>
                    <a:pt x="497169" y="18034"/>
                  </a:lnTo>
                  <a:lnTo>
                    <a:pt x="495567" y="17834"/>
                  </a:lnTo>
                  <a:lnTo>
                    <a:pt x="493938" y="17639"/>
                  </a:lnTo>
                  <a:lnTo>
                    <a:pt x="492285" y="17449"/>
                  </a:lnTo>
                  <a:lnTo>
                    <a:pt x="490631" y="17265"/>
                  </a:lnTo>
                  <a:lnTo>
                    <a:pt x="488953" y="17086"/>
                  </a:lnTo>
                  <a:lnTo>
                    <a:pt x="487248" y="16913"/>
                  </a:lnTo>
                  <a:lnTo>
                    <a:pt x="485544" y="16750"/>
                  </a:lnTo>
                  <a:lnTo>
                    <a:pt x="483814" y="16592"/>
                  </a:lnTo>
                  <a:lnTo>
                    <a:pt x="482084" y="16434"/>
                  </a:lnTo>
                  <a:lnTo>
                    <a:pt x="480303" y="16287"/>
                  </a:lnTo>
                  <a:lnTo>
                    <a:pt x="478548" y="16144"/>
                  </a:lnTo>
                  <a:lnTo>
                    <a:pt x="476742" y="16013"/>
                  </a:lnTo>
                  <a:lnTo>
                    <a:pt x="474936" y="15881"/>
                  </a:lnTo>
                  <a:lnTo>
                    <a:pt x="473130" y="15760"/>
                  </a:lnTo>
                  <a:lnTo>
                    <a:pt x="471298" y="15645"/>
                  </a:lnTo>
                  <a:lnTo>
                    <a:pt x="469441" y="15534"/>
                  </a:lnTo>
                  <a:lnTo>
                    <a:pt x="467584" y="15429"/>
                  </a:lnTo>
                  <a:lnTo>
                    <a:pt x="465727" y="15334"/>
                  </a:lnTo>
                  <a:lnTo>
                    <a:pt x="463845" y="15245"/>
                  </a:lnTo>
                  <a:lnTo>
                    <a:pt x="461937" y="15160"/>
                  </a:lnTo>
                  <a:lnTo>
                    <a:pt x="460029" y="15087"/>
                  </a:lnTo>
                  <a:lnTo>
                    <a:pt x="458096" y="15018"/>
                  </a:lnTo>
                  <a:lnTo>
                    <a:pt x="456162" y="14955"/>
                  </a:lnTo>
                  <a:lnTo>
                    <a:pt x="454229" y="14897"/>
                  </a:lnTo>
                  <a:lnTo>
                    <a:pt x="452270" y="14850"/>
                  </a:lnTo>
                  <a:lnTo>
                    <a:pt x="450312" y="14813"/>
                  </a:lnTo>
                  <a:lnTo>
                    <a:pt x="448327" y="14776"/>
                  </a:lnTo>
                  <a:lnTo>
                    <a:pt x="446343" y="14750"/>
                  </a:lnTo>
                  <a:lnTo>
                    <a:pt x="444359" y="14734"/>
                  </a:lnTo>
                  <a:lnTo>
                    <a:pt x="442349" y="14724"/>
                  </a:lnTo>
                  <a:lnTo>
                    <a:pt x="440340" y="14718"/>
                  </a:lnTo>
                  <a:lnTo>
                    <a:pt x="437847" y="14724"/>
                  </a:lnTo>
                  <a:lnTo>
                    <a:pt x="435379" y="14739"/>
                  </a:lnTo>
                  <a:lnTo>
                    <a:pt x="432912" y="14771"/>
                  </a:lnTo>
                  <a:lnTo>
                    <a:pt x="430470" y="14813"/>
                  </a:lnTo>
                  <a:lnTo>
                    <a:pt x="428027" y="14866"/>
                  </a:lnTo>
                  <a:lnTo>
                    <a:pt x="425636" y="14929"/>
                  </a:lnTo>
                  <a:lnTo>
                    <a:pt x="423245" y="15003"/>
                  </a:lnTo>
                  <a:lnTo>
                    <a:pt x="420854" y="15092"/>
                  </a:lnTo>
                  <a:lnTo>
                    <a:pt x="418488" y="15187"/>
                  </a:lnTo>
                  <a:lnTo>
                    <a:pt x="416148" y="15292"/>
                  </a:lnTo>
                  <a:lnTo>
                    <a:pt x="413833" y="15408"/>
                  </a:lnTo>
                  <a:lnTo>
                    <a:pt x="411543" y="15539"/>
                  </a:lnTo>
                  <a:lnTo>
                    <a:pt x="409254" y="15671"/>
                  </a:lnTo>
                  <a:lnTo>
                    <a:pt x="406990" y="15818"/>
                  </a:lnTo>
                  <a:lnTo>
                    <a:pt x="404751" y="15976"/>
                  </a:lnTo>
                  <a:lnTo>
                    <a:pt x="402513" y="16139"/>
                  </a:lnTo>
                  <a:lnTo>
                    <a:pt x="401877" y="15702"/>
                  </a:lnTo>
                  <a:lnTo>
                    <a:pt x="401190" y="15271"/>
                  </a:lnTo>
                  <a:lnTo>
                    <a:pt x="400452" y="14845"/>
                  </a:lnTo>
                  <a:lnTo>
                    <a:pt x="399689" y="14424"/>
                  </a:lnTo>
                  <a:lnTo>
                    <a:pt x="398875" y="14003"/>
                  </a:lnTo>
                  <a:lnTo>
                    <a:pt x="398036" y="13587"/>
                  </a:lnTo>
                  <a:lnTo>
                    <a:pt x="397145" y="13177"/>
                  </a:lnTo>
                  <a:lnTo>
                    <a:pt x="396229" y="12766"/>
                  </a:lnTo>
                  <a:lnTo>
                    <a:pt x="395263" y="12366"/>
                  </a:lnTo>
                  <a:lnTo>
                    <a:pt x="394245" y="11966"/>
                  </a:lnTo>
                  <a:lnTo>
                    <a:pt x="393228" y="11577"/>
                  </a:lnTo>
                  <a:lnTo>
                    <a:pt x="392159" y="11188"/>
                  </a:lnTo>
                  <a:lnTo>
                    <a:pt x="391040" y="10803"/>
                  </a:lnTo>
                  <a:lnTo>
                    <a:pt x="389895" y="10425"/>
                  </a:lnTo>
                  <a:lnTo>
                    <a:pt x="388725" y="10051"/>
                  </a:lnTo>
                  <a:lnTo>
                    <a:pt x="387504" y="9683"/>
                  </a:lnTo>
                  <a:lnTo>
                    <a:pt x="386258" y="9320"/>
                  </a:lnTo>
                  <a:lnTo>
                    <a:pt x="384986" y="8962"/>
                  </a:lnTo>
                  <a:lnTo>
                    <a:pt x="383663" y="8609"/>
                  </a:lnTo>
                  <a:lnTo>
                    <a:pt x="382315" y="8262"/>
                  </a:lnTo>
                  <a:lnTo>
                    <a:pt x="380941" y="7920"/>
                  </a:lnTo>
                  <a:lnTo>
                    <a:pt x="379516" y="7588"/>
                  </a:lnTo>
                  <a:lnTo>
                    <a:pt x="378092" y="7257"/>
                  </a:lnTo>
                  <a:lnTo>
                    <a:pt x="376616" y="6931"/>
                  </a:lnTo>
                  <a:lnTo>
                    <a:pt x="375115" y="6615"/>
                  </a:lnTo>
                  <a:lnTo>
                    <a:pt x="373589" y="6304"/>
                  </a:lnTo>
                  <a:lnTo>
                    <a:pt x="372012" y="5999"/>
                  </a:lnTo>
                  <a:lnTo>
                    <a:pt x="370435" y="5699"/>
                  </a:lnTo>
                  <a:lnTo>
                    <a:pt x="368807" y="5410"/>
                  </a:lnTo>
                  <a:lnTo>
                    <a:pt x="367179" y="5120"/>
                  </a:lnTo>
                  <a:lnTo>
                    <a:pt x="365500" y="4841"/>
                  </a:lnTo>
                  <a:lnTo>
                    <a:pt x="363795" y="4573"/>
                  </a:lnTo>
                  <a:lnTo>
                    <a:pt x="362066" y="4305"/>
                  </a:lnTo>
                  <a:lnTo>
                    <a:pt x="360310" y="4047"/>
                  </a:lnTo>
                  <a:lnTo>
                    <a:pt x="358530" y="3794"/>
                  </a:lnTo>
                  <a:lnTo>
                    <a:pt x="356723" y="3552"/>
                  </a:lnTo>
                  <a:lnTo>
                    <a:pt x="354917" y="3315"/>
                  </a:lnTo>
                  <a:lnTo>
                    <a:pt x="353060" y="3084"/>
                  </a:lnTo>
                  <a:lnTo>
                    <a:pt x="351178" y="2863"/>
                  </a:lnTo>
                  <a:lnTo>
                    <a:pt x="349270" y="2647"/>
                  </a:lnTo>
                  <a:lnTo>
                    <a:pt x="347362" y="2437"/>
                  </a:lnTo>
                  <a:lnTo>
                    <a:pt x="345429" y="2237"/>
                  </a:lnTo>
                  <a:lnTo>
                    <a:pt x="343445" y="2047"/>
                  </a:lnTo>
                  <a:lnTo>
                    <a:pt x="341460" y="1863"/>
                  </a:lnTo>
                  <a:lnTo>
                    <a:pt x="339451" y="1689"/>
                  </a:lnTo>
                  <a:lnTo>
                    <a:pt x="337441" y="1521"/>
                  </a:lnTo>
                  <a:lnTo>
                    <a:pt x="335381" y="1358"/>
                  </a:lnTo>
                  <a:lnTo>
                    <a:pt x="333320" y="1211"/>
                  </a:lnTo>
                  <a:lnTo>
                    <a:pt x="331234" y="1069"/>
                  </a:lnTo>
                  <a:lnTo>
                    <a:pt x="329123" y="932"/>
                  </a:lnTo>
                  <a:lnTo>
                    <a:pt x="327011" y="805"/>
                  </a:lnTo>
                  <a:lnTo>
                    <a:pt x="324875" y="690"/>
                  </a:lnTo>
                  <a:lnTo>
                    <a:pt x="322712" y="579"/>
                  </a:lnTo>
                  <a:lnTo>
                    <a:pt x="320550" y="479"/>
                  </a:lnTo>
                  <a:lnTo>
                    <a:pt x="318362" y="390"/>
                  </a:lnTo>
                  <a:lnTo>
                    <a:pt x="316149" y="311"/>
                  </a:lnTo>
                  <a:lnTo>
                    <a:pt x="313936" y="237"/>
                  </a:lnTo>
                  <a:lnTo>
                    <a:pt x="311697" y="174"/>
                  </a:lnTo>
                  <a:lnTo>
                    <a:pt x="309459" y="121"/>
                  </a:lnTo>
                  <a:lnTo>
                    <a:pt x="307195" y="79"/>
                  </a:lnTo>
                  <a:lnTo>
                    <a:pt x="304905" y="42"/>
                  </a:lnTo>
                  <a:lnTo>
                    <a:pt x="302616" y="16"/>
                  </a:lnTo>
                  <a:lnTo>
                    <a:pt x="300326" y="6"/>
                  </a:lnTo>
                  <a:lnTo>
                    <a:pt x="2980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2"/>
            <p:cNvSpPr/>
            <p:nvPr/>
          </p:nvSpPr>
          <p:spPr>
            <a:xfrm>
              <a:off x="2146525" y="3783550"/>
              <a:ext cx="3025860" cy="983900"/>
            </a:xfrm>
            <a:custGeom>
              <a:avLst/>
              <a:gdLst/>
              <a:ahLst/>
              <a:cxnLst/>
              <a:rect l="l" t="t" r="r" b="b"/>
              <a:pathLst>
                <a:path w="726497" h="39356" extrusionOk="0">
                  <a:moveTo>
                    <a:pt x="311342" y="5521"/>
                  </a:moveTo>
                  <a:lnTo>
                    <a:pt x="313326" y="5526"/>
                  </a:lnTo>
                  <a:lnTo>
                    <a:pt x="315310" y="5536"/>
                  </a:lnTo>
                  <a:lnTo>
                    <a:pt x="317294" y="5557"/>
                  </a:lnTo>
                  <a:lnTo>
                    <a:pt x="319278" y="5589"/>
                  </a:lnTo>
                  <a:lnTo>
                    <a:pt x="321237" y="5626"/>
                  </a:lnTo>
                  <a:lnTo>
                    <a:pt x="323196" y="5673"/>
                  </a:lnTo>
                  <a:lnTo>
                    <a:pt x="325155" y="5726"/>
                  </a:lnTo>
                  <a:lnTo>
                    <a:pt x="327088" y="5789"/>
                  </a:lnTo>
                  <a:lnTo>
                    <a:pt x="329021" y="5857"/>
                  </a:lnTo>
                  <a:lnTo>
                    <a:pt x="330955" y="5936"/>
                  </a:lnTo>
                  <a:lnTo>
                    <a:pt x="332888" y="6026"/>
                  </a:lnTo>
                  <a:lnTo>
                    <a:pt x="334796" y="6121"/>
                  </a:lnTo>
                  <a:lnTo>
                    <a:pt x="336678" y="6226"/>
                  </a:lnTo>
                  <a:lnTo>
                    <a:pt x="338586" y="6336"/>
                  </a:lnTo>
                  <a:lnTo>
                    <a:pt x="340469" y="6457"/>
                  </a:lnTo>
                  <a:lnTo>
                    <a:pt x="342326" y="6584"/>
                  </a:lnTo>
                  <a:lnTo>
                    <a:pt x="344132" y="6715"/>
                  </a:lnTo>
                  <a:lnTo>
                    <a:pt x="345887" y="6852"/>
                  </a:lnTo>
                  <a:lnTo>
                    <a:pt x="347668" y="6999"/>
                  </a:lnTo>
                  <a:lnTo>
                    <a:pt x="349423" y="7152"/>
                  </a:lnTo>
                  <a:lnTo>
                    <a:pt x="351153" y="7310"/>
                  </a:lnTo>
                  <a:lnTo>
                    <a:pt x="352857" y="7478"/>
                  </a:lnTo>
                  <a:lnTo>
                    <a:pt x="354561" y="7652"/>
                  </a:lnTo>
                  <a:lnTo>
                    <a:pt x="356240" y="7836"/>
                  </a:lnTo>
                  <a:lnTo>
                    <a:pt x="357919" y="8025"/>
                  </a:lnTo>
                  <a:lnTo>
                    <a:pt x="359547" y="8220"/>
                  </a:lnTo>
                  <a:lnTo>
                    <a:pt x="361201" y="8420"/>
                  </a:lnTo>
                  <a:lnTo>
                    <a:pt x="362804" y="8631"/>
                  </a:lnTo>
                  <a:lnTo>
                    <a:pt x="364381" y="8846"/>
                  </a:lnTo>
                  <a:lnTo>
                    <a:pt x="365958" y="9067"/>
                  </a:lnTo>
                  <a:lnTo>
                    <a:pt x="367510" y="9299"/>
                  </a:lnTo>
                  <a:lnTo>
                    <a:pt x="369061" y="9530"/>
                  </a:lnTo>
                  <a:lnTo>
                    <a:pt x="370562" y="9772"/>
                  </a:lnTo>
                  <a:lnTo>
                    <a:pt x="372012" y="10020"/>
                  </a:lnTo>
                  <a:lnTo>
                    <a:pt x="373462" y="10267"/>
                  </a:lnTo>
                  <a:lnTo>
                    <a:pt x="374887" y="10525"/>
                  </a:lnTo>
                  <a:lnTo>
                    <a:pt x="376286" y="10788"/>
                  </a:lnTo>
                  <a:lnTo>
                    <a:pt x="377660" y="11056"/>
                  </a:lnTo>
                  <a:lnTo>
                    <a:pt x="379008" y="11330"/>
                  </a:lnTo>
                  <a:lnTo>
                    <a:pt x="380331" y="11609"/>
                  </a:lnTo>
                  <a:lnTo>
                    <a:pt x="381603" y="11893"/>
                  </a:lnTo>
                  <a:lnTo>
                    <a:pt x="382874" y="12182"/>
                  </a:lnTo>
                  <a:lnTo>
                    <a:pt x="384121" y="12477"/>
                  </a:lnTo>
                  <a:lnTo>
                    <a:pt x="385317" y="12772"/>
                  </a:lnTo>
                  <a:lnTo>
                    <a:pt x="386512" y="13077"/>
                  </a:lnTo>
                  <a:lnTo>
                    <a:pt x="387657" y="13388"/>
                  </a:lnTo>
                  <a:lnTo>
                    <a:pt x="388776" y="13703"/>
                  </a:lnTo>
                  <a:lnTo>
                    <a:pt x="389870" y="14024"/>
                  </a:lnTo>
                  <a:lnTo>
                    <a:pt x="390964" y="14350"/>
                  </a:lnTo>
                  <a:lnTo>
                    <a:pt x="392007" y="14682"/>
                  </a:lnTo>
                  <a:lnTo>
                    <a:pt x="393024" y="15019"/>
                  </a:lnTo>
                  <a:lnTo>
                    <a:pt x="393991" y="15356"/>
                  </a:lnTo>
                  <a:lnTo>
                    <a:pt x="394932" y="15698"/>
                  </a:lnTo>
                  <a:lnTo>
                    <a:pt x="395848" y="16045"/>
                  </a:lnTo>
                  <a:lnTo>
                    <a:pt x="396738" y="16397"/>
                  </a:lnTo>
                  <a:lnTo>
                    <a:pt x="397578" y="16750"/>
                  </a:lnTo>
                  <a:lnTo>
                    <a:pt x="398392" y="17103"/>
                  </a:lnTo>
                  <a:lnTo>
                    <a:pt x="399155" y="17466"/>
                  </a:lnTo>
                  <a:lnTo>
                    <a:pt x="399893" y="17829"/>
                  </a:lnTo>
                  <a:lnTo>
                    <a:pt x="400605" y="18192"/>
                  </a:lnTo>
                  <a:lnTo>
                    <a:pt x="401266" y="18565"/>
                  </a:lnTo>
                  <a:lnTo>
                    <a:pt x="401902" y="18934"/>
                  </a:lnTo>
                  <a:lnTo>
                    <a:pt x="402488" y="19307"/>
                  </a:lnTo>
                  <a:lnTo>
                    <a:pt x="403047" y="19686"/>
                  </a:lnTo>
                  <a:lnTo>
                    <a:pt x="403276" y="19823"/>
                  </a:lnTo>
                  <a:lnTo>
                    <a:pt x="403505" y="19955"/>
                  </a:lnTo>
                  <a:lnTo>
                    <a:pt x="403785" y="20086"/>
                  </a:lnTo>
                  <a:lnTo>
                    <a:pt x="404090" y="20212"/>
                  </a:lnTo>
                  <a:lnTo>
                    <a:pt x="404446" y="20333"/>
                  </a:lnTo>
                  <a:lnTo>
                    <a:pt x="404802" y="20455"/>
                  </a:lnTo>
                  <a:lnTo>
                    <a:pt x="405209" y="20565"/>
                  </a:lnTo>
                  <a:lnTo>
                    <a:pt x="405616" y="20676"/>
                  </a:lnTo>
                  <a:lnTo>
                    <a:pt x="406074" y="20781"/>
                  </a:lnTo>
                  <a:lnTo>
                    <a:pt x="406532" y="20881"/>
                  </a:lnTo>
                  <a:lnTo>
                    <a:pt x="407041" y="20975"/>
                  </a:lnTo>
                  <a:lnTo>
                    <a:pt x="407575" y="21065"/>
                  </a:lnTo>
                  <a:lnTo>
                    <a:pt x="408109" y="21154"/>
                  </a:lnTo>
                  <a:lnTo>
                    <a:pt x="408669" y="21233"/>
                  </a:lnTo>
                  <a:lnTo>
                    <a:pt x="409254" y="21307"/>
                  </a:lnTo>
                  <a:lnTo>
                    <a:pt x="409865" y="21370"/>
                  </a:lnTo>
                  <a:lnTo>
                    <a:pt x="410501" y="21433"/>
                  </a:lnTo>
                  <a:lnTo>
                    <a:pt x="411137" y="21486"/>
                  </a:lnTo>
                  <a:lnTo>
                    <a:pt x="411773" y="21533"/>
                  </a:lnTo>
                  <a:lnTo>
                    <a:pt x="412434" y="21570"/>
                  </a:lnTo>
                  <a:lnTo>
                    <a:pt x="413095" y="21607"/>
                  </a:lnTo>
                  <a:lnTo>
                    <a:pt x="413757" y="21628"/>
                  </a:lnTo>
                  <a:lnTo>
                    <a:pt x="414444" y="21649"/>
                  </a:lnTo>
                  <a:lnTo>
                    <a:pt x="415130" y="21660"/>
                  </a:lnTo>
                  <a:lnTo>
                    <a:pt x="415792" y="21665"/>
                  </a:lnTo>
                  <a:lnTo>
                    <a:pt x="416479" y="21660"/>
                  </a:lnTo>
                  <a:lnTo>
                    <a:pt x="417140" y="21649"/>
                  </a:lnTo>
                  <a:lnTo>
                    <a:pt x="417827" y="21633"/>
                  </a:lnTo>
                  <a:lnTo>
                    <a:pt x="418488" y="21607"/>
                  </a:lnTo>
                  <a:lnTo>
                    <a:pt x="419175" y="21575"/>
                  </a:lnTo>
                  <a:lnTo>
                    <a:pt x="419837" y="21539"/>
                  </a:lnTo>
                  <a:lnTo>
                    <a:pt x="420472" y="21491"/>
                  </a:lnTo>
                  <a:lnTo>
                    <a:pt x="422508" y="21344"/>
                  </a:lnTo>
                  <a:lnTo>
                    <a:pt x="424568" y="21202"/>
                  </a:lnTo>
                  <a:lnTo>
                    <a:pt x="426603" y="21070"/>
                  </a:lnTo>
                  <a:lnTo>
                    <a:pt x="428664" y="20949"/>
                  </a:lnTo>
                  <a:lnTo>
                    <a:pt x="430724" y="20833"/>
                  </a:lnTo>
                  <a:lnTo>
                    <a:pt x="432785" y="20733"/>
                  </a:lnTo>
                  <a:lnTo>
                    <a:pt x="434871" y="20639"/>
                  </a:lnTo>
                  <a:lnTo>
                    <a:pt x="436957" y="20554"/>
                  </a:lnTo>
                  <a:lnTo>
                    <a:pt x="439017" y="20481"/>
                  </a:lnTo>
                  <a:lnTo>
                    <a:pt x="441103" y="20418"/>
                  </a:lnTo>
                  <a:lnTo>
                    <a:pt x="443189" y="20365"/>
                  </a:lnTo>
                  <a:lnTo>
                    <a:pt x="445300" y="20318"/>
                  </a:lnTo>
                  <a:lnTo>
                    <a:pt x="447386" y="20286"/>
                  </a:lnTo>
                  <a:lnTo>
                    <a:pt x="449472" y="20260"/>
                  </a:lnTo>
                  <a:lnTo>
                    <a:pt x="451558" y="20244"/>
                  </a:lnTo>
                  <a:lnTo>
                    <a:pt x="455374" y="20244"/>
                  </a:lnTo>
                  <a:lnTo>
                    <a:pt x="457078" y="20255"/>
                  </a:lnTo>
                  <a:lnTo>
                    <a:pt x="458783" y="20270"/>
                  </a:lnTo>
                  <a:lnTo>
                    <a:pt x="460487" y="20291"/>
                  </a:lnTo>
                  <a:lnTo>
                    <a:pt x="462166" y="20318"/>
                  </a:lnTo>
                  <a:lnTo>
                    <a:pt x="463845" y="20355"/>
                  </a:lnTo>
                  <a:lnTo>
                    <a:pt x="465549" y="20391"/>
                  </a:lnTo>
                  <a:lnTo>
                    <a:pt x="467228" y="20439"/>
                  </a:lnTo>
                  <a:lnTo>
                    <a:pt x="468882" y="20491"/>
                  </a:lnTo>
                  <a:lnTo>
                    <a:pt x="470561" y="20549"/>
                  </a:lnTo>
                  <a:lnTo>
                    <a:pt x="472214" y="20618"/>
                  </a:lnTo>
                  <a:lnTo>
                    <a:pt x="473868" y="20686"/>
                  </a:lnTo>
                  <a:lnTo>
                    <a:pt x="475521" y="20765"/>
                  </a:lnTo>
                  <a:lnTo>
                    <a:pt x="477149" y="20844"/>
                  </a:lnTo>
                  <a:lnTo>
                    <a:pt x="478777" y="20933"/>
                  </a:lnTo>
                  <a:lnTo>
                    <a:pt x="480405" y="21028"/>
                  </a:lnTo>
                  <a:lnTo>
                    <a:pt x="482008" y="21128"/>
                  </a:lnTo>
                  <a:lnTo>
                    <a:pt x="483611" y="21233"/>
                  </a:lnTo>
                  <a:lnTo>
                    <a:pt x="485213" y="21349"/>
                  </a:lnTo>
                  <a:lnTo>
                    <a:pt x="486791" y="21465"/>
                  </a:lnTo>
                  <a:lnTo>
                    <a:pt x="488368" y="21591"/>
                  </a:lnTo>
                  <a:lnTo>
                    <a:pt x="489919" y="21717"/>
                  </a:lnTo>
                  <a:lnTo>
                    <a:pt x="491471" y="21854"/>
                  </a:lnTo>
                  <a:lnTo>
                    <a:pt x="493023" y="21996"/>
                  </a:lnTo>
                  <a:lnTo>
                    <a:pt x="494549" y="22144"/>
                  </a:lnTo>
                  <a:lnTo>
                    <a:pt x="496076" y="22296"/>
                  </a:lnTo>
                  <a:lnTo>
                    <a:pt x="497576" y="22454"/>
                  </a:lnTo>
                  <a:lnTo>
                    <a:pt x="499077" y="22617"/>
                  </a:lnTo>
                  <a:lnTo>
                    <a:pt x="500553" y="22786"/>
                  </a:lnTo>
                  <a:lnTo>
                    <a:pt x="502028" y="22965"/>
                  </a:lnTo>
                  <a:lnTo>
                    <a:pt x="503478" y="23143"/>
                  </a:lnTo>
                  <a:lnTo>
                    <a:pt x="504928" y="23328"/>
                  </a:lnTo>
                  <a:lnTo>
                    <a:pt x="506302" y="23517"/>
                  </a:lnTo>
                  <a:lnTo>
                    <a:pt x="507675" y="23706"/>
                  </a:lnTo>
                  <a:lnTo>
                    <a:pt x="509024" y="23906"/>
                  </a:lnTo>
                  <a:lnTo>
                    <a:pt x="510372" y="24106"/>
                  </a:lnTo>
                  <a:lnTo>
                    <a:pt x="511669" y="24312"/>
                  </a:lnTo>
                  <a:lnTo>
                    <a:pt x="512967" y="24522"/>
                  </a:lnTo>
                  <a:lnTo>
                    <a:pt x="514264" y="24733"/>
                  </a:lnTo>
                  <a:lnTo>
                    <a:pt x="515511" y="24954"/>
                  </a:lnTo>
                  <a:lnTo>
                    <a:pt x="516757" y="25175"/>
                  </a:lnTo>
                  <a:lnTo>
                    <a:pt x="517978" y="25401"/>
                  </a:lnTo>
                  <a:lnTo>
                    <a:pt x="519199" y="25632"/>
                  </a:lnTo>
                  <a:lnTo>
                    <a:pt x="520369" y="25869"/>
                  </a:lnTo>
                  <a:lnTo>
                    <a:pt x="521539" y="26106"/>
                  </a:lnTo>
                  <a:lnTo>
                    <a:pt x="522684" y="26353"/>
                  </a:lnTo>
                  <a:lnTo>
                    <a:pt x="523803" y="26601"/>
                  </a:lnTo>
                  <a:lnTo>
                    <a:pt x="524897" y="26848"/>
                  </a:lnTo>
                  <a:lnTo>
                    <a:pt x="525991" y="27106"/>
                  </a:lnTo>
                  <a:lnTo>
                    <a:pt x="527060" y="27364"/>
                  </a:lnTo>
                  <a:lnTo>
                    <a:pt x="528103" y="27627"/>
                  </a:lnTo>
                  <a:lnTo>
                    <a:pt x="529120" y="27895"/>
                  </a:lnTo>
                  <a:lnTo>
                    <a:pt x="530112" y="28164"/>
                  </a:lnTo>
                  <a:lnTo>
                    <a:pt x="531079" y="28437"/>
                  </a:lnTo>
                  <a:lnTo>
                    <a:pt x="532046" y="28716"/>
                  </a:lnTo>
                  <a:lnTo>
                    <a:pt x="532961" y="28995"/>
                  </a:lnTo>
                  <a:lnTo>
                    <a:pt x="533877" y="29279"/>
                  </a:lnTo>
                  <a:lnTo>
                    <a:pt x="534742" y="29568"/>
                  </a:lnTo>
                  <a:lnTo>
                    <a:pt x="535607" y="29858"/>
                  </a:lnTo>
                  <a:lnTo>
                    <a:pt x="536446" y="30153"/>
                  </a:lnTo>
                  <a:lnTo>
                    <a:pt x="537260" y="30447"/>
                  </a:lnTo>
                  <a:lnTo>
                    <a:pt x="538049" y="30747"/>
                  </a:lnTo>
                  <a:lnTo>
                    <a:pt x="538812" y="31052"/>
                  </a:lnTo>
                  <a:lnTo>
                    <a:pt x="539550" y="31358"/>
                  </a:lnTo>
                  <a:lnTo>
                    <a:pt x="539906" y="31494"/>
                  </a:lnTo>
                  <a:lnTo>
                    <a:pt x="540288" y="31631"/>
                  </a:lnTo>
                  <a:lnTo>
                    <a:pt x="540720" y="31758"/>
                  </a:lnTo>
                  <a:lnTo>
                    <a:pt x="541178" y="31879"/>
                  </a:lnTo>
                  <a:lnTo>
                    <a:pt x="541636" y="31994"/>
                  </a:lnTo>
                  <a:lnTo>
                    <a:pt x="542145" y="32105"/>
                  </a:lnTo>
                  <a:lnTo>
                    <a:pt x="542704" y="32210"/>
                  </a:lnTo>
                  <a:lnTo>
                    <a:pt x="543264" y="32310"/>
                  </a:lnTo>
                  <a:lnTo>
                    <a:pt x="543849" y="32400"/>
                  </a:lnTo>
                  <a:lnTo>
                    <a:pt x="544459" y="32484"/>
                  </a:lnTo>
                  <a:lnTo>
                    <a:pt x="545095" y="32563"/>
                  </a:lnTo>
                  <a:lnTo>
                    <a:pt x="545757" y="32631"/>
                  </a:lnTo>
                  <a:lnTo>
                    <a:pt x="546444" y="32694"/>
                  </a:lnTo>
                  <a:lnTo>
                    <a:pt x="547131" y="32747"/>
                  </a:lnTo>
                  <a:lnTo>
                    <a:pt x="547843" y="32794"/>
                  </a:lnTo>
                  <a:lnTo>
                    <a:pt x="548581" y="32836"/>
                  </a:lnTo>
                  <a:lnTo>
                    <a:pt x="549318" y="32868"/>
                  </a:lnTo>
                  <a:lnTo>
                    <a:pt x="550056" y="32889"/>
                  </a:lnTo>
                  <a:lnTo>
                    <a:pt x="550794" y="32899"/>
                  </a:lnTo>
                  <a:lnTo>
                    <a:pt x="551531" y="32905"/>
                  </a:lnTo>
                  <a:lnTo>
                    <a:pt x="552269" y="32899"/>
                  </a:lnTo>
                  <a:lnTo>
                    <a:pt x="553007" y="32889"/>
                  </a:lnTo>
                  <a:lnTo>
                    <a:pt x="553745" y="32868"/>
                  </a:lnTo>
                  <a:lnTo>
                    <a:pt x="554457" y="32836"/>
                  </a:lnTo>
                  <a:lnTo>
                    <a:pt x="555194" y="32799"/>
                  </a:lnTo>
                  <a:lnTo>
                    <a:pt x="555881" y="32752"/>
                  </a:lnTo>
                  <a:lnTo>
                    <a:pt x="556568" y="32699"/>
                  </a:lnTo>
                  <a:lnTo>
                    <a:pt x="557255" y="32642"/>
                  </a:lnTo>
                  <a:lnTo>
                    <a:pt x="557916" y="32568"/>
                  </a:lnTo>
                  <a:lnTo>
                    <a:pt x="558552" y="32494"/>
                  </a:lnTo>
                  <a:lnTo>
                    <a:pt x="559188" y="32410"/>
                  </a:lnTo>
                  <a:lnTo>
                    <a:pt x="559799" y="32315"/>
                  </a:lnTo>
                  <a:lnTo>
                    <a:pt x="561351" y="32068"/>
                  </a:lnTo>
                  <a:lnTo>
                    <a:pt x="562928" y="31826"/>
                  </a:lnTo>
                  <a:lnTo>
                    <a:pt x="564530" y="31589"/>
                  </a:lnTo>
                  <a:lnTo>
                    <a:pt x="566158" y="31363"/>
                  </a:lnTo>
                  <a:lnTo>
                    <a:pt x="567812" y="31142"/>
                  </a:lnTo>
                  <a:lnTo>
                    <a:pt x="569465" y="30926"/>
                  </a:lnTo>
                  <a:lnTo>
                    <a:pt x="571144" y="30721"/>
                  </a:lnTo>
                  <a:lnTo>
                    <a:pt x="572849" y="30526"/>
                  </a:lnTo>
                  <a:lnTo>
                    <a:pt x="574579" y="30331"/>
                  </a:lnTo>
                  <a:lnTo>
                    <a:pt x="576308" y="30147"/>
                  </a:lnTo>
                  <a:lnTo>
                    <a:pt x="578064" y="29974"/>
                  </a:lnTo>
                  <a:lnTo>
                    <a:pt x="579819" y="29805"/>
                  </a:lnTo>
                  <a:lnTo>
                    <a:pt x="581600" y="29642"/>
                  </a:lnTo>
                  <a:lnTo>
                    <a:pt x="583406" y="29490"/>
                  </a:lnTo>
                  <a:lnTo>
                    <a:pt x="585237" y="29342"/>
                  </a:lnTo>
                  <a:lnTo>
                    <a:pt x="587069" y="29205"/>
                  </a:lnTo>
                  <a:lnTo>
                    <a:pt x="588977" y="29069"/>
                  </a:lnTo>
                  <a:lnTo>
                    <a:pt x="590910" y="28942"/>
                  </a:lnTo>
                  <a:lnTo>
                    <a:pt x="592843" y="28821"/>
                  </a:lnTo>
                  <a:lnTo>
                    <a:pt x="594777" y="28711"/>
                  </a:lnTo>
                  <a:lnTo>
                    <a:pt x="596735" y="28611"/>
                  </a:lnTo>
                  <a:lnTo>
                    <a:pt x="598720" y="28521"/>
                  </a:lnTo>
                  <a:lnTo>
                    <a:pt x="600678" y="28437"/>
                  </a:lnTo>
                  <a:lnTo>
                    <a:pt x="602663" y="28363"/>
                  </a:lnTo>
                  <a:lnTo>
                    <a:pt x="604672" y="28295"/>
                  </a:lnTo>
                  <a:lnTo>
                    <a:pt x="606656" y="28237"/>
                  </a:lnTo>
                  <a:lnTo>
                    <a:pt x="608666" y="28190"/>
                  </a:lnTo>
                  <a:lnTo>
                    <a:pt x="610676" y="28148"/>
                  </a:lnTo>
                  <a:lnTo>
                    <a:pt x="612711" y="28116"/>
                  </a:lnTo>
                  <a:lnTo>
                    <a:pt x="614746" y="28095"/>
                  </a:lnTo>
                  <a:lnTo>
                    <a:pt x="616781" y="28085"/>
                  </a:lnTo>
                  <a:lnTo>
                    <a:pt x="618816" y="28079"/>
                  </a:lnTo>
                  <a:lnTo>
                    <a:pt x="620444" y="28079"/>
                  </a:lnTo>
                  <a:lnTo>
                    <a:pt x="622072" y="28090"/>
                  </a:lnTo>
                  <a:lnTo>
                    <a:pt x="623675" y="28106"/>
                  </a:lnTo>
                  <a:lnTo>
                    <a:pt x="625303" y="28121"/>
                  </a:lnTo>
                  <a:lnTo>
                    <a:pt x="626905" y="28148"/>
                  </a:lnTo>
                  <a:lnTo>
                    <a:pt x="628534" y="28179"/>
                  </a:lnTo>
                  <a:lnTo>
                    <a:pt x="630136" y="28216"/>
                  </a:lnTo>
                  <a:lnTo>
                    <a:pt x="631739" y="28258"/>
                  </a:lnTo>
                  <a:lnTo>
                    <a:pt x="633341" y="28306"/>
                  </a:lnTo>
                  <a:lnTo>
                    <a:pt x="634919" y="28358"/>
                  </a:lnTo>
                  <a:lnTo>
                    <a:pt x="636521" y="28416"/>
                  </a:lnTo>
                  <a:lnTo>
                    <a:pt x="638098" y="28479"/>
                  </a:lnTo>
                  <a:lnTo>
                    <a:pt x="639676" y="28553"/>
                  </a:lnTo>
                  <a:lnTo>
                    <a:pt x="641227" y="28627"/>
                  </a:lnTo>
                  <a:lnTo>
                    <a:pt x="642804" y="28706"/>
                  </a:lnTo>
                  <a:lnTo>
                    <a:pt x="644356" y="28795"/>
                  </a:lnTo>
                  <a:lnTo>
                    <a:pt x="645857" y="28884"/>
                  </a:lnTo>
                  <a:lnTo>
                    <a:pt x="647333" y="28974"/>
                  </a:lnTo>
                  <a:lnTo>
                    <a:pt x="648808" y="29074"/>
                  </a:lnTo>
                  <a:lnTo>
                    <a:pt x="650283" y="29179"/>
                  </a:lnTo>
                  <a:lnTo>
                    <a:pt x="651759" y="29290"/>
                  </a:lnTo>
                  <a:lnTo>
                    <a:pt x="653209" y="29400"/>
                  </a:lnTo>
                  <a:lnTo>
                    <a:pt x="654659" y="29521"/>
                  </a:lnTo>
                  <a:lnTo>
                    <a:pt x="656109" y="29642"/>
                  </a:lnTo>
                  <a:lnTo>
                    <a:pt x="657533" y="29774"/>
                  </a:lnTo>
                  <a:lnTo>
                    <a:pt x="658958" y="29905"/>
                  </a:lnTo>
                  <a:lnTo>
                    <a:pt x="660357" y="30042"/>
                  </a:lnTo>
                  <a:lnTo>
                    <a:pt x="661756" y="30189"/>
                  </a:lnTo>
                  <a:lnTo>
                    <a:pt x="663155" y="30337"/>
                  </a:lnTo>
                  <a:lnTo>
                    <a:pt x="664529" y="30489"/>
                  </a:lnTo>
                  <a:lnTo>
                    <a:pt x="665877" y="30647"/>
                  </a:lnTo>
                  <a:lnTo>
                    <a:pt x="667251" y="30810"/>
                  </a:lnTo>
                  <a:lnTo>
                    <a:pt x="668523" y="30968"/>
                  </a:lnTo>
                  <a:lnTo>
                    <a:pt x="669795" y="31131"/>
                  </a:lnTo>
                  <a:lnTo>
                    <a:pt x="671067" y="31300"/>
                  </a:lnTo>
                  <a:lnTo>
                    <a:pt x="672313" y="31473"/>
                  </a:lnTo>
                  <a:lnTo>
                    <a:pt x="673534" y="31647"/>
                  </a:lnTo>
                  <a:lnTo>
                    <a:pt x="674755" y="31831"/>
                  </a:lnTo>
                  <a:lnTo>
                    <a:pt x="675976" y="32015"/>
                  </a:lnTo>
                  <a:lnTo>
                    <a:pt x="677172" y="32200"/>
                  </a:lnTo>
                  <a:lnTo>
                    <a:pt x="678342" y="32394"/>
                  </a:lnTo>
                  <a:lnTo>
                    <a:pt x="679512" y="32589"/>
                  </a:lnTo>
                  <a:lnTo>
                    <a:pt x="680657" y="32789"/>
                  </a:lnTo>
                  <a:lnTo>
                    <a:pt x="681776" y="32989"/>
                  </a:lnTo>
                  <a:lnTo>
                    <a:pt x="682895" y="33194"/>
                  </a:lnTo>
                  <a:lnTo>
                    <a:pt x="683989" y="33405"/>
                  </a:lnTo>
                  <a:lnTo>
                    <a:pt x="685083" y="33620"/>
                  </a:lnTo>
                  <a:lnTo>
                    <a:pt x="686152" y="33836"/>
                  </a:lnTo>
                  <a:lnTo>
                    <a:pt x="27957" y="33836"/>
                  </a:lnTo>
                  <a:lnTo>
                    <a:pt x="28237" y="33536"/>
                  </a:lnTo>
                  <a:lnTo>
                    <a:pt x="28568" y="33236"/>
                  </a:lnTo>
                  <a:lnTo>
                    <a:pt x="28924" y="32936"/>
                  </a:lnTo>
                  <a:lnTo>
                    <a:pt x="29306" y="32642"/>
                  </a:lnTo>
                  <a:lnTo>
                    <a:pt x="29713" y="32347"/>
                  </a:lnTo>
                  <a:lnTo>
                    <a:pt x="30171" y="32052"/>
                  </a:lnTo>
                  <a:lnTo>
                    <a:pt x="30654" y="31758"/>
                  </a:lnTo>
                  <a:lnTo>
                    <a:pt x="31163" y="31463"/>
                  </a:lnTo>
                  <a:lnTo>
                    <a:pt x="31697" y="31173"/>
                  </a:lnTo>
                  <a:lnTo>
                    <a:pt x="32256" y="30879"/>
                  </a:lnTo>
                  <a:lnTo>
                    <a:pt x="32867" y="30589"/>
                  </a:lnTo>
                  <a:lnTo>
                    <a:pt x="33478" y="30300"/>
                  </a:lnTo>
                  <a:lnTo>
                    <a:pt x="34139" y="30016"/>
                  </a:lnTo>
                  <a:lnTo>
                    <a:pt x="34826" y="29732"/>
                  </a:lnTo>
                  <a:lnTo>
                    <a:pt x="35538" y="29442"/>
                  </a:lnTo>
                  <a:lnTo>
                    <a:pt x="36301" y="29163"/>
                  </a:lnTo>
                  <a:lnTo>
                    <a:pt x="36886" y="28942"/>
                  </a:lnTo>
                  <a:lnTo>
                    <a:pt x="37497" y="28727"/>
                  </a:lnTo>
                  <a:lnTo>
                    <a:pt x="38133" y="28511"/>
                  </a:lnTo>
                  <a:lnTo>
                    <a:pt x="38794" y="28300"/>
                  </a:lnTo>
                  <a:lnTo>
                    <a:pt x="39456" y="28085"/>
                  </a:lnTo>
                  <a:lnTo>
                    <a:pt x="40142" y="27874"/>
                  </a:lnTo>
                  <a:lnTo>
                    <a:pt x="40829" y="27664"/>
                  </a:lnTo>
                  <a:lnTo>
                    <a:pt x="41541" y="27453"/>
                  </a:lnTo>
                  <a:lnTo>
                    <a:pt x="42279" y="27243"/>
                  </a:lnTo>
                  <a:lnTo>
                    <a:pt x="43042" y="27037"/>
                  </a:lnTo>
                  <a:lnTo>
                    <a:pt x="43806" y="26827"/>
                  </a:lnTo>
                  <a:lnTo>
                    <a:pt x="44594" y="26627"/>
                  </a:lnTo>
                  <a:lnTo>
                    <a:pt x="45383" y="26422"/>
                  </a:lnTo>
                  <a:lnTo>
                    <a:pt x="46197" y="26222"/>
                  </a:lnTo>
                  <a:lnTo>
                    <a:pt x="47011" y="26022"/>
                  </a:lnTo>
                  <a:lnTo>
                    <a:pt x="47876" y="25822"/>
                  </a:lnTo>
                  <a:lnTo>
                    <a:pt x="48741" y="25622"/>
                  </a:lnTo>
                  <a:lnTo>
                    <a:pt x="49605" y="25427"/>
                  </a:lnTo>
                  <a:lnTo>
                    <a:pt x="50521" y="25233"/>
                  </a:lnTo>
                  <a:lnTo>
                    <a:pt x="51437" y="25038"/>
                  </a:lnTo>
                  <a:lnTo>
                    <a:pt x="52353" y="24843"/>
                  </a:lnTo>
                  <a:lnTo>
                    <a:pt x="53294" y="24654"/>
                  </a:lnTo>
                  <a:lnTo>
                    <a:pt x="54261" y="24464"/>
                  </a:lnTo>
                  <a:lnTo>
                    <a:pt x="55227" y="24280"/>
                  </a:lnTo>
                  <a:lnTo>
                    <a:pt x="56219" y="24091"/>
                  </a:lnTo>
                  <a:lnTo>
                    <a:pt x="57237" y="23906"/>
                  </a:lnTo>
                  <a:lnTo>
                    <a:pt x="58255" y="23728"/>
                  </a:lnTo>
                  <a:lnTo>
                    <a:pt x="59272" y="23549"/>
                  </a:lnTo>
                  <a:lnTo>
                    <a:pt x="60315" y="23370"/>
                  </a:lnTo>
                  <a:lnTo>
                    <a:pt x="61383" y="23191"/>
                  </a:lnTo>
                  <a:lnTo>
                    <a:pt x="62452" y="23017"/>
                  </a:lnTo>
                  <a:lnTo>
                    <a:pt x="63546" y="22844"/>
                  </a:lnTo>
                  <a:lnTo>
                    <a:pt x="64640" y="22675"/>
                  </a:lnTo>
                  <a:lnTo>
                    <a:pt x="65759" y="22501"/>
                  </a:lnTo>
                  <a:lnTo>
                    <a:pt x="66904" y="22333"/>
                  </a:lnTo>
                  <a:lnTo>
                    <a:pt x="68074" y="22170"/>
                  </a:lnTo>
                  <a:lnTo>
                    <a:pt x="69219" y="22007"/>
                  </a:lnTo>
                  <a:lnTo>
                    <a:pt x="70414" y="21844"/>
                  </a:lnTo>
                  <a:lnTo>
                    <a:pt x="71610" y="21686"/>
                  </a:lnTo>
                  <a:lnTo>
                    <a:pt x="72805" y="21528"/>
                  </a:lnTo>
                  <a:lnTo>
                    <a:pt x="74026" y="21370"/>
                  </a:lnTo>
                  <a:lnTo>
                    <a:pt x="75247" y="21218"/>
                  </a:lnTo>
                  <a:lnTo>
                    <a:pt x="76494" y="21065"/>
                  </a:lnTo>
                  <a:lnTo>
                    <a:pt x="77740" y="20918"/>
                  </a:lnTo>
                  <a:lnTo>
                    <a:pt x="78987" y="20770"/>
                  </a:lnTo>
                  <a:lnTo>
                    <a:pt x="80259" y="20628"/>
                  </a:lnTo>
                  <a:lnTo>
                    <a:pt x="81556" y="20486"/>
                  </a:lnTo>
                  <a:lnTo>
                    <a:pt x="82854" y="20349"/>
                  </a:lnTo>
                  <a:lnTo>
                    <a:pt x="84176" y="20207"/>
                  </a:lnTo>
                  <a:lnTo>
                    <a:pt x="85525" y="20076"/>
                  </a:lnTo>
                  <a:lnTo>
                    <a:pt x="86873" y="19939"/>
                  </a:lnTo>
                  <a:lnTo>
                    <a:pt x="88221" y="19807"/>
                  </a:lnTo>
                  <a:lnTo>
                    <a:pt x="89595" y="19681"/>
                  </a:lnTo>
                  <a:lnTo>
                    <a:pt x="90968" y="19555"/>
                  </a:lnTo>
                  <a:lnTo>
                    <a:pt x="92367" y="19428"/>
                  </a:lnTo>
                  <a:lnTo>
                    <a:pt x="93767" y="19307"/>
                  </a:lnTo>
                  <a:lnTo>
                    <a:pt x="95166" y="19192"/>
                  </a:lnTo>
                  <a:lnTo>
                    <a:pt x="96590" y="19076"/>
                  </a:lnTo>
                  <a:lnTo>
                    <a:pt x="98015" y="18965"/>
                  </a:lnTo>
                  <a:lnTo>
                    <a:pt x="99465" y="18855"/>
                  </a:lnTo>
                  <a:lnTo>
                    <a:pt x="100889" y="18744"/>
                  </a:lnTo>
                  <a:lnTo>
                    <a:pt x="102365" y="18639"/>
                  </a:lnTo>
                  <a:lnTo>
                    <a:pt x="103815" y="18539"/>
                  </a:lnTo>
                  <a:lnTo>
                    <a:pt x="105290" y="18439"/>
                  </a:lnTo>
                  <a:lnTo>
                    <a:pt x="106817" y="18339"/>
                  </a:lnTo>
                  <a:lnTo>
                    <a:pt x="108368" y="18244"/>
                  </a:lnTo>
                  <a:lnTo>
                    <a:pt x="109920" y="18150"/>
                  </a:lnTo>
                  <a:lnTo>
                    <a:pt x="111472" y="18055"/>
                  </a:lnTo>
                  <a:lnTo>
                    <a:pt x="113049" y="17971"/>
                  </a:lnTo>
                  <a:lnTo>
                    <a:pt x="114626" y="17887"/>
                  </a:lnTo>
                  <a:lnTo>
                    <a:pt x="116203" y="17802"/>
                  </a:lnTo>
                  <a:lnTo>
                    <a:pt x="117781" y="17723"/>
                  </a:lnTo>
                  <a:lnTo>
                    <a:pt x="119358" y="17650"/>
                  </a:lnTo>
                  <a:lnTo>
                    <a:pt x="120960" y="17576"/>
                  </a:lnTo>
                  <a:lnTo>
                    <a:pt x="122563" y="17508"/>
                  </a:lnTo>
                  <a:lnTo>
                    <a:pt x="124166" y="17445"/>
                  </a:lnTo>
                  <a:lnTo>
                    <a:pt x="125768" y="17381"/>
                  </a:lnTo>
                  <a:lnTo>
                    <a:pt x="127396" y="17318"/>
                  </a:lnTo>
                  <a:lnTo>
                    <a:pt x="128999" y="17266"/>
                  </a:lnTo>
                  <a:lnTo>
                    <a:pt x="130627" y="17213"/>
                  </a:lnTo>
                  <a:lnTo>
                    <a:pt x="132255" y="17160"/>
                  </a:lnTo>
                  <a:lnTo>
                    <a:pt x="133908" y="17113"/>
                  </a:lnTo>
                  <a:lnTo>
                    <a:pt x="135537" y="17071"/>
                  </a:lnTo>
                  <a:lnTo>
                    <a:pt x="137190" y="17034"/>
                  </a:lnTo>
                  <a:lnTo>
                    <a:pt x="138818" y="16997"/>
                  </a:lnTo>
                  <a:lnTo>
                    <a:pt x="140472" y="16960"/>
                  </a:lnTo>
                  <a:lnTo>
                    <a:pt x="142125" y="16929"/>
                  </a:lnTo>
                  <a:lnTo>
                    <a:pt x="143779" y="16903"/>
                  </a:lnTo>
                  <a:lnTo>
                    <a:pt x="145458" y="16876"/>
                  </a:lnTo>
                  <a:lnTo>
                    <a:pt x="147111" y="16855"/>
                  </a:lnTo>
                  <a:lnTo>
                    <a:pt x="148790" y="16839"/>
                  </a:lnTo>
                  <a:lnTo>
                    <a:pt x="150469" y="16824"/>
                  </a:lnTo>
                  <a:lnTo>
                    <a:pt x="152148" y="16813"/>
                  </a:lnTo>
                  <a:lnTo>
                    <a:pt x="153827" y="16808"/>
                  </a:lnTo>
                  <a:lnTo>
                    <a:pt x="155506" y="16803"/>
                  </a:lnTo>
                  <a:lnTo>
                    <a:pt x="157210" y="16797"/>
                  </a:lnTo>
                  <a:lnTo>
                    <a:pt x="158864" y="16803"/>
                  </a:lnTo>
                  <a:lnTo>
                    <a:pt x="160543" y="16808"/>
                  </a:lnTo>
                  <a:lnTo>
                    <a:pt x="162196" y="16813"/>
                  </a:lnTo>
                  <a:lnTo>
                    <a:pt x="163850" y="16824"/>
                  </a:lnTo>
                  <a:lnTo>
                    <a:pt x="165503" y="16839"/>
                  </a:lnTo>
                  <a:lnTo>
                    <a:pt x="167157" y="16855"/>
                  </a:lnTo>
                  <a:lnTo>
                    <a:pt x="168810" y="16876"/>
                  </a:lnTo>
                  <a:lnTo>
                    <a:pt x="170438" y="16903"/>
                  </a:lnTo>
                  <a:lnTo>
                    <a:pt x="172092" y="16929"/>
                  </a:lnTo>
                  <a:lnTo>
                    <a:pt x="173720" y="16960"/>
                  </a:lnTo>
                  <a:lnTo>
                    <a:pt x="175348" y="16992"/>
                  </a:lnTo>
                  <a:lnTo>
                    <a:pt x="176976" y="17029"/>
                  </a:lnTo>
                  <a:lnTo>
                    <a:pt x="178604" y="17066"/>
                  </a:lnTo>
                  <a:lnTo>
                    <a:pt x="180232" y="17108"/>
                  </a:lnTo>
                  <a:lnTo>
                    <a:pt x="181834" y="17155"/>
                  </a:lnTo>
                  <a:lnTo>
                    <a:pt x="183463" y="17203"/>
                  </a:lnTo>
                  <a:lnTo>
                    <a:pt x="185065" y="17255"/>
                  </a:lnTo>
                  <a:lnTo>
                    <a:pt x="186668" y="17313"/>
                  </a:lnTo>
                  <a:lnTo>
                    <a:pt x="188270" y="17371"/>
                  </a:lnTo>
                  <a:lnTo>
                    <a:pt x="189873" y="17429"/>
                  </a:lnTo>
                  <a:lnTo>
                    <a:pt x="191450" y="17497"/>
                  </a:lnTo>
                  <a:lnTo>
                    <a:pt x="193027" y="17566"/>
                  </a:lnTo>
                  <a:lnTo>
                    <a:pt x="194630" y="17634"/>
                  </a:lnTo>
                  <a:lnTo>
                    <a:pt x="196207" y="17708"/>
                  </a:lnTo>
                  <a:lnTo>
                    <a:pt x="197759" y="17787"/>
                  </a:lnTo>
                  <a:lnTo>
                    <a:pt x="199336" y="17866"/>
                  </a:lnTo>
                  <a:lnTo>
                    <a:pt x="200888" y="17950"/>
                  </a:lnTo>
                  <a:lnTo>
                    <a:pt x="202440" y="18034"/>
                  </a:lnTo>
                  <a:lnTo>
                    <a:pt x="203991" y="18123"/>
                  </a:lnTo>
                  <a:lnTo>
                    <a:pt x="205543" y="18218"/>
                  </a:lnTo>
                  <a:lnTo>
                    <a:pt x="207069" y="18313"/>
                  </a:lnTo>
                  <a:lnTo>
                    <a:pt x="208621" y="18413"/>
                  </a:lnTo>
                  <a:lnTo>
                    <a:pt x="209206" y="18450"/>
                  </a:lnTo>
                  <a:lnTo>
                    <a:pt x="209817" y="18476"/>
                  </a:lnTo>
                  <a:lnTo>
                    <a:pt x="210402" y="18502"/>
                  </a:lnTo>
                  <a:lnTo>
                    <a:pt x="211012" y="18518"/>
                  </a:lnTo>
                  <a:lnTo>
                    <a:pt x="211623" y="18534"/>
                  </a:lnTo>
                  <a:lnTo>
                    <a:pt x="212233" y="18539"/>
                  </a:lnTo>
                  <a:lnTo>
                    <a:pt x="212819" y="18539"/>
                  </a:lnTo>
                  <a:lnTo>
                    <a:pt x="213429" y="18534"/>
                  </a:lnTo>
                  <a:lnTo>
                    <a:pt x="214014" y="18523"/>
                  </a:lnTo>
                  <a:lnTo>
                    <a:pt x="214599" y="18508"/>
                  </a:lnTo>
                  <a:lnTo>
                    <a:pt x="215184" y="18492"/>
                  </a:lnTo>
                  <a:lnTo>
                    <a:pt x="215769" y="18465"/>
                  </a:lnTo>
                  <a:lnTo>
                    <a:pt x="216329" y="18434"/>
                  </a:lnTo>
                  <a:lnTo>
                    <a:pt x="216889" y="18397"/>
                  </a:lnTo>
                  <a:lnTo>
                    <a:pt x="217448" y="18355"/>
                  </a:lnTo>
                  <a:lnTo>
                    <a:pt x="218008" y="18308"/>
                  </a:lnTo>
                  <a:lnTo>
                    <a:pt x="218542" y="18255"/>
                  </a:lnTo>
                  <a:lnTo>
                    <a:pt x="219051" y="18202"/>
                  </a:lnTo>
                  <a:lnTo>
                    <a:pt x="219560" y="18139"/>
                  </a:lnTo>
                  <a:lnTo>
                    <a:pt x="220068" y="18076"/>
                  </a:lnTo>
                  <a:lnTo>
                    <a:pt x="220552" y="18002"/>
                  </a:lnTo>
                  <a:lnTo>
                    <a:pt x="221010" y="17929"/>
                  </a:lnTo>
                  <a:lnTo>
                    <a:pt x="221468" y="17850"/>
                  </a:lnTo>
                  <a:lnTo>
                    <a:pt x="221900" y="17766"/>
                  </a:lnTo>
                  <a:lnTo>
                    <a:pt x="222332" y="17676"/>
                  </a:lnTo>
                  <a:lnTo>
                    <a:pt x="222740" y="17587"/>
                  </a:lnTo>
                  <a:lnTo>
                    <a:pt x="223121" y="17492"/>
                  </a:lnTo>
                  <a:lnTo>
                    <a:pt x="223477" y="17392"/>
                  </a:lnTo>
                  <a:lnTo>
                    <a:pt x="223833" y="17287"/>
                  </a:lnTo>
                  <a:lnTo>
                    <a:pt x="224139" y="17176"/>
                  </a:lnTo>
                  <a:lnTo>
                    <a:pt x="224444" y="17066"/>
                  </a:lnTo>
                  <a:lnTo>
                    <a:pt x="224724" y="16950"/>
                  </a:lnTo>
                  <a:lnTo>
                    <a:pt x="225461" y="16634"/>
                  </a:lnTo>
                  <a:lnTo>
                    <a:pt x="226199" y="16324"/>
                  </a:lnTo>
                  <a:lnTo>
                    <a:pt x="226988" y="16019"/>
                  </a:lnTo>
                  <a:lnTo>
                    <a:pt x="227776" y="15713"/>
                  </a:lnTo>
                  <a:lnTo>
                    <a:pt x="228616" y="15408"/>
                  </a:lnTo>
                  <a:lnTo>
                    <a:pt x="229455" y="15113"/>
                  </a:lnTo>
                  <a:lnTo>
                    <a:pt x="230346" y="14819"/>
                  </a:lnTo>
                  <a:lnTo>
                    <a:pt x="231236" y="14524"/>
                  </a:lnTo>
                  <a:lnTo>
                    <a:pt x="232152" y="14240"/>
                  </a:lnTo>
                  <a:lnTo>
                    <a:pt x="233118" y="13956"/>
                  </a:lnTo>
                  <a:lnTo>
                    <a:pt x="234085" y="13672"/>
                  </a:lnTo>
                  <a:lnTo>
                    <a:pt x="235077" y="13398"/>
                  </a:lnTo>
                  <a:lnTo>
                    <a:pt x="236095" y="13124"/>
                  </a:lnTo>
                  <a:lnTo>
                    <a:pt x="237138" y="12851"/>
                  </a:lnTo>
                  <a:lnTo>
                    <a:pt x="238181" y="12588"/>
                  </a:lnTo>
                  <a:lnTo>
                    <a:pt x="239274" y="12325"/>
                  </a:lnTo>
                  <a:lnTo>
                    <a:pt x="240368" y="12067"/>
                  </a:lnTo>
                  <a:lnTo>
                    <a:pt x="241488" y="11814"/>
                  </a:lnTo>
                  <a:lnTo>
                    <a:pt x="242658" y="11562"/>
                  </a:lnTo>
                  <a:lnTo>
                    <a:pt x="243803" y="11314"/>
                  </a:lnTo>
                  <a:lnTo>
                    <a:pt x="244998" y="11072"/>
                  </a:lnTo>
                  <a:lnTo>
                    <a:pt x="246219" y="10835"/>
                  </a:lnTo>
                  <a:lnTo>
                    <a:pt x="247440" y="10604"/>
                  </a:lnTo>
                  <a:lnTo>
                    <a:pt x="248687" y="10372"/>
                  </a:lnTo>
                  <a:lnTo>
                    <a:pt x="249959" y="10151"/>
                  </a:lnTo>
                  <a:lnTo>
                    <a:pt x="251256" y="9930"/>
                  </a:lnTo>
                  <a:lnTo>
                    <a:pt x="252553" y="9715"/>
                  </a:lnTo>
                  <a:lnTo>
                    <a:pt x="253902" y="9504"/>
                  </a:lnTo>
                  <a:lnTo>
                    <a:pt x="255250" y="9294"/>
                  </a:lnTo>
                  <a:lnTo>
                    <a:pt x="256598" y="9094"/>
                  </a:lnTo>
                  <a:lnTo>
                    <a:pt x="257997" y="8894"/>
                  </a:lnTo>
                  <a:lnTo>
                    <a:pt x="259396" y="8704"/>
                  </a:lnTo>
                  <a:lnTo>
                    <a:pt x="260846" y="8510"/>
                  </a:lnTo>
                  <a:lnTo>
                    <a:pt x="262322" y="8325"/>
                  </a:lnTo>
                  <a:lnTo>
                    <a:pt x="263797" y="8146"/>
                  </a:lnTo>
                  <a:lnTo>
                    <a:pt x="265298" y="7968"/>
                  </a:lnTo>
                  <a:lnTo>
                    <a:pt x="266824" y="7799"/>
                  </a:lnTo>
                  <a:lnTo>
                    <a:pt x="268351" y="7636"/>
                  </a:lnTo>
                  <a:lnTo>
                    <a:pt x="269877" y="7478"/>
                  </a:lnTo>
                  <a:lnTo>
                    <a:pt x="271429" y="7331"/>
                  </a:lnTo>
                  <a:lnTo>
                    <a:pt x="272980" y="7183"/>
                  </a:lnTo>
                  <a:lnTo>
                    <a:pt x="274558" y="7041"/>
                  </a:lnTo>
                  <a:lnTo>
                    <a:pt x="276135" y="6910"/>
                  </a:lnTo>
                  <a:lnTo>
                    <a:pt x="277737" y="6784"/>
                  </a:lnTo>
                  <a:lnTo>
                    <a:pt x="279340" y="6663"/>
                  </a:lnTo>
                  <a:lnTo>
                    <a:pt x="280968" y="6547"/>
                  </a:lnTo>
                  <a:lnTo>
                    <a:pt x="282596" y="6436"/>
                  </a:lnTo>
                  <a:lnTo>
                    <a:pt x="284224" y="6331"/>
                  </a:lnTo>
                  <a:lnTo>
                    <a:pt x="285852" y="6236"/>
                  </a:lnTo>
                  <a:lnTo>
                    <a:pt x="287506" y="6142"/>
                  </a:lnTo>
                  <a:lnTo>
                    <a:pt x="289185" y="6057"/>
                  </a:lnTo>
                  <a:lnTo>
                    <a:pt x="290838" y="5978"/>
                  </a:lnTo>
                  <a:lnTo>
                    <a:pt x="292517" y="5905"/>
                  </a:lnTo>
                  <a:lnTo>
                    <a:pt x="294196" y="5842"/>
                  </a:lnTo>
                  <a:lnTo>
                    <a:pt x="295900" y="5778"/>
                  </a:lnTo>
                  <a:lnTo>
                    <a:pt x="297579" y="5726"/>
                  </a:lnTo>
                  <a:lnTo>
                    <a:pt x="299284" y="5679"/>
                  </a:lnTo>
                  <a:lnTo>
                    <a:pt x="300988" y="5636"/>
                  </a:lnTo>
                  <a:lnTo>
                    <a:pt x="302718" y="5605"/>
                  </a:lnTo>
                  <a:lnTo>
                    <a:pt x="304422" y="5573"/>
                  </a:lnTo>
                  <a:lnTo>
                    <a:pt x="306152" y="5552"/>
                  </a:lnTo>
                  <a:lnTo>
                    <a:pt x="307882" y="5536"/>
                  </a:lnTo>
                  <a:lnTo>
                    <a:pt x="309612" y="5526"/>
                  </a:lnTo>
                  <a:lnTo>
                    <a:pt x="311342" y="5521"/>
                  </a:lnTo>
                  <a:close/>
                  <a:moveTo>
                    <a:pt x="311342" y="1"/>
                  </a:moveTo>
                  <a:lnTo>
                    <a:pt x="309128" y="6"/>
                  </a:lnTo>
                  <a:lnTo>
                    <a:pt x="306915" y="16"/>
                  </a:lnTo>
                  <a:lnTo>
                    <a:pt x="304702" y="38"/>
                  </a:lnTo>
                  <a:lnTo>
                    <a:pt x="302489" y="69"/>
                  </a:lnTo>
                  <a:lnTo>
                    <a:pt x="300301" y="106"/>
                  </a:lnTo>
                  <a:lnTo>
                    <a:pt x="298088" y="148"/>
                  </a:lnTo>
                  <a:lnTo>
                    <a:pt x="295900" y="201"/>
                  </a:lnTo>
                  <a:lnTo>
                    <a:pt x="293738" y="264"/>
                  </a:lnTo>
                  <a:lnTo>
                    <a:pt x="291576" y="332"/>
                  </a:lnTo>
                  <a:lnTo>
                    <a:pt x="289388" y="411"/>
                  </a:lnTo>
                  <a:lnTo>
                    <a:pt x="287251" y="495"/>
                  </a:lnTo>
                  <a:lnTo>
                    <a:pt x="285089" y="590"/>
                  </a:lnTo>
                  <a:lnTo>
                    <a:pt x="282978" y="690"/>
                  </a:lnTo>
                  <a:lnTo>
                    <a:pt x="280841" y="795"/>
                  </a:lnTo>
                  <a:lnTo>
                    <a:pt x="278730" y="916"/>
                  </a:lnTo>
                  <a:lnTo>
                    <a:pt x="276618" y="1037"/>
                  </a:lnTo>
                  <a:lnTo>
                    <a:pt x="274532" y="1169"/>
                  </a:lnTo>
                  <a:lnTo>
                    <a:pt x="272446" y="1311"/>
                  </a:lnTo>
                  <a:lnTo>
                    <a:pt x="270386" y="1458"/>
                  </a:lnTo>
                  <a:lnTo>
                    <a:pt x="268325" y="1616"/>
                  </a:lnTo>
                  <a:lnTo>
                    <a:pt x="266290" y="1779"/>
                  </a:lnTo>
                  <a:lnTo>
                    <a:pt x="264255" y="1948"/>
                  </a:lnTo>
                  <a:lnTo>
                    <a:pt x="262245" y="2127"/>
                  </a:lnTo>
                  <a:lnTo>
                    <a:pt x="260236" y="2316"/>
                  </a:lnTo>
                  <a:lnTo>
                    <a:pt x="258252" y="2511"/>
                  </a:lnTo>
                  <a:lnTo>
                    <a:pt x="256293" y="2711"/>
                  </a:lnTo>
                  <a:lnTo>
                    <a:pt x="254334" y="2921"/>
                  </a:lnTo>
                  <a:lnTo>
                    <a:pt x="252401" y="3137"/>
                  </a:lnTo>
                  <a:lnTo>
                    <a:pt x="250493" y="3358"/>
                  </a:lnTo>
                  <a:lnTo>
                    <a:pt x="248585" y="3589"/>
                  </a:lnTo>
                  <a:lnTo>
                    <a:pt x="246703" y="3832"/>
                  </a:lnTo>
                  <a:lnTo>
                    <a:pt x="244846" y="4074"/>
                  </a:lnTo>
                  <a:lnTo>
                    <a:pt x="243345" y="4279"/>
                  </a:lnTo>
                  <a:lnTo>
                    <a:pt x="241869" y="4489"/>
                  </a:lnTo>
                  <a:lnTo>
                    <a:pt x="240394" y="4700"/>
                  </a:lnTo>
                  <a:lnTo>
                    <a:pt x="238944" y="4921"/>
                  </a:lnTo>
                  <a:lnTo>
                    <a:pt x="237519" y="5142"/>
                  </a:lnTo>
                  <a:lnTo>
                    <a:pt x="236120" y="5363"/>
                  </a:lnTo>
                  <a:lnTo>
                    <a:pt x="234721" y="5594"/>
                  </a:lnTo>
                  <a:lnTo>
                    <a:pt x="233347" y="5826"/>
                  </a:lnTo>
                  <a:lnTo>
                    <a:pt x="231974" y="6063"/>
                  </a:lnTo>
                  <a:lnTo>
                    <a:pt x="230625" y="6305"/>
                  </a:lnTo>
                  <a:lnTo>
                    <a:pt x="229303" y="6552"/>
                  </a:lnTo>
                  <a:lnTo>
                    <a:pt x="228005" y="6799"/>
                  </a:lnTo>
                  <a:lnTo>
                    <a:pt x="226708" y="7052"/>
                  </a:lnTo>
                  <a:lnTo>
                    <a:pt x="225436" y="7310"/>
                  </a:lnTo>
                  <a:lnTo>
                    <a:pt x="224189" y="7568"/>
                  </a:lnTo>
                  <a:lnTo>
                    <a:pt x="222943" y="7831"/>
                  </a:lnTo>
                  <a:lnTo>
                    <a:pt x="221747" y="8099"/>
                  </a:lnTo>
                  <a:lnTo>
                    <a:pt x="220552" y="8373"/>
                  </a:lnTo>
                  <a:lnTo>
                    <a:pt x="219356" y="8646"/>
                  </a:lnTo>
                  <a:lnTo>
                    <a:pt x="218211" y="8920"/>
                  </a:lnTo>
                  <a:lnTo>
                    <a:pt x="217067" y="9204"/>
                  </a:lnTo>
                  <a:lnTo>
                    <a:pt x="215947" y="9488"/>
                  </a:lnTo>
                  <a:lnTo>
                    <a:pt x="214854" y="9778"/>
                  </a:lnTo>
                  <a:lnTo>
                    <a:pt x="213785" y="10067"/>
                  </a:lnTo>
                  <a:lnTo>
                    <a:pt x="212717" y="10362"/>
                  </a:lnTo>
                  <a:lnTo>
                    <a:pt x="211674" y="10662"/>
                  </a:lnTo>
                  <a:lnTo>
                    <a:pt x="210656" y="10962"/>
                  </a:lnTo>
                  <a:lnTo>
                    <a:pt x="209664" y="11267"/>
                  </a:lnTo>
                  <a:lnTo>
                    <a:pt x="208672" y="11572"/>
                  </a:lnTo>
                  <a:lnTo>
                    <a:pt x="207731" y="11883"/>
                  </a:lnTo>
                  <a:lnTo>
                    <a:pt x="206790" y="12198"/>
                  </a:lnTo>
                  <a:lnTo>
                    <a:pt x="205874" y="12514"/>
                  </a:lnTo>
                  <a:lnTo>
                    <a:pt x="202923" y="12367"/>
                  </a:lnTo>
                  <a:lnTo>
                    <a:pt x="199972" y="12225"/>
                  </a:lnTo>
                  <a:lnTo>
                    <a:pt x="196996" y="12093"/>
                  </a:lnTo>
                  <a:lnTo>
                    <a:pt x="193994" y="11972"/>
                  </a:lnTo>
                  <a:lnTo>
                    <a:pt x="190992" y="11861"/>
                  </a:lnTo>
                  <a:lnTo>
                    <a:pt x="187991" y="11762"/>
                  </a:lnTo>
                  <a:lnTo>
                    <a:pt x="184963" y="11672"/>
                  </a:lnTo>
                  <a:lnTo>
                    <a:pt x="181911" y="11588"/>
                  </a:lnTo>
                  <a:lnTo>
                    <a:pt x="178858" y="11514"/>
                  </a:lnTo>
                  <a:lnTo>
                    <a:pt x="175806" y="11451"/>
                  </a:lnTo>
                  <a:lnTo>
                    <a:pt x="172728" y="11398"/>
                  </a:lnTo>
                  <a:lnTo>
                    <a:pt x="169649" y="11356"/>
                  </a:lnTo>
                  <a:lnTo>
                    <a:pt x="166546" y="11325"/>
                  </a:lnTo>
                  <a:lnTo>
                    <a:pt x="163443" y="11298"/>
                  </a:lnTo>
                  <a:lnTo>
                    <a:pt x="160339" y="11283"/>
                  </a:lnTo>
                  <a:lnTo>
                    <a:pt x="157210" y="11277"/>
                  </a:lnTo>
                  <a:lnTo>
                    <a:pt x="155251" y="11283"/>
                  </a:lnTo>
                  <a:lnTo>
                    <a:pt x="153318" y="11288"/>
                  </a:lnTo>
                  <a:lnTo>
                    <a:pt x="151359" y="11293"/>
                  </a:lnTo>
                  <a:lnTo>
                    <a:pt x="149426" y="11309"/>
                  </a:lnTo>
                  <a:lnTo>
                    <a:pt x="147493" y="11325"/>
                  </a:lnTo>
                  <a:lnTo>
                    <a:pt x="145559" y="11346"/>
                  </a:lnTo>
                  <a:lnTo>
                    <a:pt x="143651" y="11372"/>
                  </a:lnTo>
                  <a:lnTo>
                    <a:pt x="141718" y="11398"/>
                  </a:lnTo>
                  <a:lnTo>
                    <a:pt x="139810" y="11430"/>
                  </a:lnTo>
                  <a:lnTo>
                    <a:pt x="137902" y="11467"/>
                  </a:lnTo>
                  <a:lnTo>
                    <a:pt x="135969" y="11504"/>
                  </a:lnTo>
                  <a:lnTo>
                    <a:pt x="134087" y="11546"/>
                  </a:lnTo>
                  <a:lnTo>
                    <a:pt x="132179" y="11593"/>
                  </a:lnTo>
                  <a:lnTo>
                    <a:pt x="130296" y="11646"/>
                  </a:lnTo>
                  <a:lnTo>
                    <a:pt x="128388" y="11698"/>
                  </a:lnTo>
                  <a:lnTo>
                    <a:pt x="126506" y="11756"/>
                  </a:lnTo>
                  <a:lnTo>
                    <a:pt x="124623" y="11819"/>
                  </a:lnTo>
                  <a:lnTo>
                    <a:pt x="122766" y="11883"/>
                  </a:lnTo>
                  <a:lnTo>
                    <a:pt x="120884" y="11951"/>
                  </a:lnTo>
                  <a:lnTo>
                    <a:pt x="119027" y="12025"/>
                  </a:lnTo>
                  <a:lnTo>
                    <a:pt x="117170" y="12104"/>
                  </a:lnTo>
                  <a:lnTo>
                    <a:pt x="115313" y="12182"/>
                  </a:lnTo>
                  <a:lnTo>
                    <a:pt x="113481" y="12267"/>
                  </a:lnTo>
                  <a:lnTo>
                    <a:pt x="111624" y="12351"/>
                  </a:lnTo>
                  <a:lnTo>
                    <a:pt x="109793" y="12446"/>
                  </a:lnTo>
                  <a:lnTo>
                    <a:pt x="107961" y="12540"/>
                  </a:lnTo>
                  <a:lnTo>
                    <a:pt x="106155" y="12635"/>
                  </a:lnTo>
                  <a:lnTo>
                    <a:pt x="104324" y="12740"/>
                  </a:lnTo>
                  <a:lnTo>
                    <a:pt x="102517" y="12846"/>
                  </a:lnTo>
                  <a:lnTo>
                    <a:pt x="100711" y="12951"/>
                  </a:lnTo>
                  <a:lnTo>
                    <a:pt x="98931" y="13067"/>
                  </a:lnTo>
                  <a:lnTo>
                    <a:pt x="97124" y="13182"/>
                  </a:lnTo>
                  <a:lnTo>
                    <a:pt x="95395" y="13298"/>
                  </a:lnTo>
                  <a:lnTo>
                    <a:pt x="93690" y="13419"/>
                  </a:lnTo>
                  <a:lnTo>
                    <a:pt x="91986" y="13540"/>
                  </a:lnTo>
                  <a:lnTo>
                    <a:pt x="90282" y="13666"/>
                  </a:lnTo>
                  <a:lnTo>
                    <a:pt x="88603" y="13798"/>
                  </a:lnTo>
                  <a:lnTo>
                    <a:pt x="86898" y="13930"/>
                  </a:lnTo>
                  <a:lnTo>
                    <a:pt x="85245" y="14066"/>
                  </a:lnTo>
                  <a:lnTo>
                    <a:pt x="83566" y="14208"/>
                  </a:lnTo>
                  <a:lnTo>
                    <a:pt x="81938" y="14350"/>
                  </a:lnTo>
                  <a:lnTo>
                    <a:pt x="80284" y="14493"/>
                  </a:lnTo>
                  <a:lnTo>
                    <a:pt x="78656" y="14645"/>
                  </a:lnTo>
                  <a:lnTo>
                    <a:pt x="77028" y="14798"/>
                  </a:lnTo>
                  <a:lnTo>
                    <a:pt x="75425" y="14950"/>
                  </a:lnTo>
                  <a:lnTo>
                    <a:pt x="73823" y="15108"/>
                  </a:lnTo>
                  <a:lnTo>
                    <a:pt x="72246" y="15271"/>
                  </a:lnTo>
                  <a:lnTo>
                    <a:pt x="70694" y="15434"/>
                  </a:lnTo>
                  <a:lnTo>
                    <a:pt x="69142" y="15603"/>
                  </a:lnTo>
                  <a:lnTo>
                    <a:pt x="67590" y="15771"/>
                  </a:lnTo>
                  <a:lnTo>
                    <a:pt x="66064" y="15945"/>
                  </a:lnTo>
                  <a:lnTo>
                    <a:pt x="64538" y="16119"/>
                  </a:lnTo>
                  <a:lnTo>
                    <a:pt x="63037" y="16297"/>
                  </a:lnTo>
                  <a:lnTo>
                    <a:pt x="61536" y="16482"/>
                  </a:lnTo>
                  <a:lnTo>
                    <a:pt x="60061" y="16666"/>
                  </a:lnTo>
                  <a:lnTo>
                    <a:pt x="58611" y="16850"/>
                  </a:lnTo>
                  <a:lnTo>
                    <a:pt x="57161" y="17039"/>
                  </a:lnTo>
                  <a:lnTo>
                    <a:pt x="55711" y="17234"/>
                  </a:lnTo>
                  <a:lnTo>
                    <a:pt x="54286" y="17429"/>
                  </a:lnTo>
                  <a:lnTo>
                    <a:pt x="52887" y="17629"/>
                  </a:lnTo>
                  <a:lnTo>
                    <a:pt x="51488" y="17829"/>
                  </a:lnTo>
                  <a:lnTo>
                    <a:pt x="50114" y="18034"/>
                  </a:lnTo>
                  <a:lnTo>
                    <a:pt x="48766" y="18239"/>
                  </a:lnTo>
                  <a:lnTo>
                    <a:pt x="47418" y="18444"/>
                  </a:lnTo>
                  <a:lnTo>
                    <a:pt x="46070" y="18660"/>
                  </a:lnTo>
                  <a:lnTo>
                    <a:pt x="44747" y="18876"/>
                  </a:lnTo>
                  <a:lnTo>
                    <a:pt x="43424" y="19092"/>
                  </a:lnTo>
                  <a:lnTo>
                    <a:pt x="42127" y="19313"/>
                  </a:lnTo>
                  <a:lnTo>
                    <a:pt x="40855" y="19539"/>
                  </a:lnTo>
                  <a:lnTo>
                    <a:pt x="39608" y="19765"/>
                  </a:lnTo>
                  <a:lnTo>
                    <a:pt x="38362" y="19991"/>
                  </a:lnTo>
                  <a:lnTo>
                    <a:pt x="37115" y="20223"/>
                  </a:lnTo>
                  <a:lnTo>
                    <a:pt x="35920" y="20455"/>
                  </a:lnTo>
                  <a:lnTo>
                    <a:pt x="34724" y="20691"/>
                  </a:lnTo>
                  <a:lnTo>
                    <a:pt x="33554" y="20928"/>
                  </a:lnTo>
                  <a:lnTo>
                    <a:pt x="32384" y="21170"/>
                  </a:lnTo>
                  <a:lnTo>
                    <a:pt x="31239" y="21407"/>
                  </a:lnTo>
                  <a:lnTo>
                    <a:pt x="30120" y="21654"/>
                  </a:lnTo>
                  <a:lnTo>
                    <a:pt x="29026" y="21902"/>
                  </a:lnTo>
                  <a:lnTo>
                    <a:pt x="27932" y="22149"/>
                  </a:lnTo>
                  <a:lnTo>
                    <a:pt x="26864" y="22401"/>
                  </a:lnTo>
                  <a:lnTo>
                    <a:pt x="25795" y="22659"/>
                  </a:lnTo>
                  <a:lnTo>
                    <a:pt x="24752" y="22922"/>
                  </a:lnTo>
                  <a:lnTo>
                    <a:pt x="23709" y="23180"/>
                  </a:lnTo>
                  <a:lnTo>
                    <a:pt x="22717" y="23449"/>
                  </a:lnTo>
                  <a:lnTo>
                    <a:pt x="21725" y="23712"/>
                  </a:lnTo>
                  <a:lnTo>
                    <a:pt x="20758" y="23980"/>
                  </a:lnTo>
                  <a:lnTo>
                    <a:pt x="19817" y="24248"/>
                  </a:lnTo>
                  <a:lnTo>
                    <a:pt x="18876" y="24522"/>
                  </a:lnTo>
                  <a:lnTo>
                    <a:pt x="17960" y="24796"/>
                  </a:lnTo>
                  <a:lnTo>
                    <a:pt x="17095" y="25069"/>
                  </a:lnTo>
                  <a:lnTo>
                    <a:pt x="16230" y="25348"/>
                  </a:lnTo>
                  <a:lnTo>
                    <a:pt x="15391" y="25627"/>
                  </a:lnTo>
                  <a:lnTo>
                    <a:pt x="14551" y="25906"/>
                  </a:lnTo>
                  <a:lnTo>
                    <a:pt x="13763" y="26185"/>
                  </a:lnTo>
                  <a:lnTo>
                    <a:pt x="13000" y="26469"/>
                  </a:lnTo>
                  <a:lnTo>
                    <a:pt x="12211" y="26764"/>
                  </a:lnTo>
                  <a:lnTo>
                    <a:pt x="11448" y="27058"/>
                  </a:lnTo>
                  <a:lnTo>
                    <a:pt x="10736" y="27353"/>
                  </a:lnTo>
                  <a:lnTo>
                    <a:pt x="10023" y="27653"/>
                  </a:lnTo>
                  <a:lnTo>
                    <a:pt x="9336" y="27953"/>
                  </a:lnTo>
                  <a:lnTo>
                    <a:pt x="8675" y="28253"/>
                  </a:lnTo>
                  <a:lnTo>
                    <a:pt x="8039" y="28558"/>
                  </a:lnTo>
                  <a:lnTo>
                    <a:pt x="7429" y="28858"/>
                  </a:lnTo>
                  <a:lnTo>
                    <a:pt x="6818" y="29163"/>
                  </a:lnTo>
                  <a:lnTo>
                    <a:pt x="6258" y="29474"/>
                  </a:lnTo>
                  <a:lnTo>
                    <a:pt x="5724" y="29779"/>
                  </a:lnTo>
                  <a:lnTo>
                    <a:pt x="5215" y="30089"/>
                  </a:lnTo>
                  <a:lnTo>
                    <a:pt x="4707" y="30395"/>
                  </a:lnTo>
                  <a:lnTo>
                    <a:pt x="4249" y="30705"/>
                  </a:lnTo>
                  <a:lnTo>
                    <a:pt x="3791" y="31016"/>
                  </a:lnTo>
                  <a:lnTo>
                    <a:pt x="3384" y="31331"/>
                  </a:lnTo>
                  <a:lnTo>
                    <a:pt x="2977" y="31652"/>
                  </a:lnTo>
                  <a:lnTo>
                    <a:pt x="2595" y="31979"/>
                  </a:lnTo>
                  <a:lnTo>
                    <a:pt x="2239" y="32305"/>
                  </a:lnTo>
                  <a:lnTo>
                    <a:pt x="1908" y="32631"/>
                  </a:lnTo>
                  <a:lnTo>
                    <a:pt x="1603" y="32957"/>
                  </a:lnTo>
                  <a:lnTo>
                    <a:pt x="1323" y="33284"/>
                  </a:lnTo>
                  <a:lnTo>
                    <a:pt x="1069" y="33615"/>
                  </a:lnTo>
                  <a:lnTo>
                    <a:pt x="840" y="33941"/>
                  </a:lnTo>
                  <a:lnTo>
                    <a:pt x="636" y="34273"/>
                  </a:lnTo>
                  <a:lnTo>
                    <a:pt x="458" y="34604"/>
                  </a:lnTo>
                  <a:lnTo>
                    <a:pt x="331" y="34936"/>
                  </a:lnTo>
                  <a:lnTo>
                    <a:pt x="204" y="35267"/>
                  </a:lnTo>
                  <a:lnTo>
                    <a:pt x="102" y="35599"/>
                  </a:lnTo>
                  <a:lnTo>
                    <a:pt x="51" y="35930"/>
                  </a:lnTo>
                  <a:lnTo>
                    <a:pt x="1" y="36262"/>
                  </a:lnTo>
                  <a:lnTo>
                    <a:pt x="1" y="36593"/>
                  </a:lnTo>
                  <a:lnTo>
                    <a:pt x="1" y="36735"/>
                  </a:lnTo>
                  <a:lnTo>
                    <a:pt x="51" y="36878"/>
                  </a:lnTo>
                  <a:lnTo>
                    <a:pt x="153" y="37014"/>
                  </a:lnTo>
                  <a:lnTo>
                    <a:pt x="255" y="37151"/>
                  </a:lnTo>
                  <a:lnTo>
                    <a:pt x="408" y="37283"/>
                  </a:lnTo>
                  <a:lnTo>
                    <a:pt x="586" y="37414"/>
                  </a:lnTo>
                  <a:lnTo>
                    <a:pt x="789" y="37546"/>
                  </a:lnTo>
                  <a:lnTo>
                    <a:pt x="1043" y="37672"/>
                  </a:lnTo>
                  <a:lnTo>
                    <a:pt x="1298" y="37793"/>
                  </a:lnTo>
                  <a:lnTo>
                    <a:pt x="1603" y="37909"/>
                  </a:lnTo>
                  <a:lnTo>
                    <a:pt x="1934" y="38025"/>
                  </a:lnTo>
                  <a:lnTo>
                    <a:pt x="2265" y="38140"/>
                  </a:lnTo>
                  <a:lnTo>
                    <a:pt x="2646" y="38246"/>
                  </a:lnTo>
                  <a:lnTo>
                    <a:pt x="3028" y="38351"/>
                  </a:lnTo>
                  <a:lnTo>
                    <a:pt x="3460" y="38451"/>
                  </a:lnTo>
                  <a:lnTo>
                    <a:pt x="3893" y="38546"/>
                  </a:lnTo>
                  <a:lnTo>
                    <a:pt x="4376" y="38640"/>
                  </a:lnTo>
                  <a:lnTo>
                    <a:pt x="4859" y="38725"/>
                  </a:lnTo>
                  <a:lnTo>
                    <a:pt x="5343" y="38809"/>
                  </a:lnTo>
                  <a:lnTo>
                    <a:pt x="5877" y="38882"/>
                  </a:lnTo>
                  <a:lnTo>
                    <a:pt x="6411" y="38956"/>
                  </a:lnTo>
                  <a:lnTo>
                    <a:pt x="6971" y="39024"/>
                  </a:lnTo>
                  <a:lnTo>
                    <a:pt x="7556" y="39082"/>
                  </a:lnTo>
                  <a:lnTo>
                    <a:pt x="8141" y="39140"/>
                  </a:lnTo>
                  <a:lnTo>
                    <a:pt x="8751" y="39188"/>
                  </a:lnTo>
                  <a:lnTo>
                    <a:pt x="9362" y="39230"/>
                  </a:lnTo>
                  <a:lnTo>
                    <a:pt x="9998" y="39267"/>
                  </a:lnTo>
                  <a:lnTo>
                    <a:pt x="10659" y="39298"/>
                  </a:lnTo>
                  <a:lnTo>
                    <a:pt x="11295" y="39324"/>
                  </a:lnTo>
                  <a:lnTo>
                    <a:pt x="11982" y="39340"/>
                  </a:lnTo>
                  <a:lnTo>
                    <a:pt x="12643" y="39351"/>
                  </a:lnTo>
                  <a:lnTo>
                    <a:pt x="13330" y="39356"/>
                  </a:lnTo>
                  <a:lnTo>
                    <a:pt x="713142" y="39356"/>
                  </a:lnTo>
                  <a:lnTo>
                    <a:pt x="714032" y="39351"/>
                  </a:lnTo>
                  <a:lnTo>
                    <a:pt x="714922" y="39330"/>
                  </a:lnTo>
                  <a:lnTo>
                    <a:pt x="715787" y="39303"/>
                  </a:lnTo>
                  <a:lnTo>
                    <a:pt x="716627" y="39261"/>
                  </a:lnTo>
                  <a:lnTo>
                    <a:pt x="717466" y="39209"/>
                  </a:lnTo>
                  <a:lnTo>
                    <a:pt x="718280" y="39146"/>
                  </a:lnTo>
                  <a:lnTo>
                    <a:pt x="719069" y="39072"/>
                  </a:lnTo>
                  <a:lnTo>
                    <a:pt x="719807" y="38988"/>
                  </a:lnTo>
                  <a:lnTo>
                    <a:pt x="720544" y="38893"/>
                  </a:lnTo>
                  <a:lnTo>
                    <a:pt x="721257" y="38788"/>
                  </a:lnTo>
                  <a:lnTo>
                    <a:pt x="721918" y="38672"/>
                  </a:lnTo>
                  <a:lnTo>
                    <a:pt x="722554" y="38551"/>
                  </a:lnTo>
                  <a:lnTo>
                    <a:pt x="723165" y="38419"/>
                  </a:lnTo>
                  <a:lnTo>
                    <a:pt x="723724" y="38277"/>
                  </a:lnTo>
                  <a:lnTo>
                    <a:pt x="724233" y="38130"/>
                  </a:lnTo>
                  <a:lnTo>
                    <a:pt x="724716" y="37972"/>
                  </a:lnTo>
                  <a:lnTo>
                    <a:pt x="725123" y="37809"/>
                  </a:lnTo>
                  <a:lnTo>
                    <a:pt x="725479" y="37646"/>
                  </a:lnTo>
                  <a:lnTo>
                    <a:pt x="725785" y="37472"/>
                  </a:lnTo>
                  <a:lnTo>
                    <a:pt x="726039" y="37304"/>
                  </a:lnTo>
                  <a:lnTo>
                    <a:pt x="726243" y="37125"/>
                  </a:lnTo>
                  <a:lnTo>
                    <a:pt x="726370" y="36951"/>
                  </a:lnTo>
                  <a:lnTo>
                    <a:pt x="726472" y="36772"/>
                  </a:lnTo>
                  <a:lnTo>
                    <a:pt x="726497" y="36593"/>
                  </a:lnTo>
                  <a:lnTo>
                    <a:pt x="726446" y="36414"/>
                  </a:lnTo>
                  <a:lnTo>
                    <a:pt x="726370" y="36236"/>
                  </a:lnTo>
                  <a:lnTo>
                    <a:pt x="726243" y="36057"/>
                  </a:lnTo>
                  <a:lnTo>
                    <a:pt x="726039" y="35883"/>
                  </a:lnTo>
                  <a:lnTo>
                    <a:pt x="725785" y="35709"/>
                  </a:lnTo>
                  <a:lnTo>
                    <a:pt x="725479" y="35541"/>
                  </a:lnTo>
                  <a:lnTo>
                    <a:pt x="725098" y="35373"/>
                  </a:lnTo>
                  <a:lnTo>
                    <a:pt x="724691" y="35209"/>
                  </a:lnTo>
                  <a:lnTo>
                    <a:pt x="723673" y="34857"/>
                  </a:lnTo>
                  <a:lnTo>
                    <a:pt x="722656" y="34510"/>
                  </a:lnTo>
                  <a:lnTo>
                    <a:pt x="721587" y="34168"/>
                  </a:lnTo>
                  <a:lnTo>
                    <a:pt x="720519" y="33826"/>
                  </a:lnTo>
                  <a:lnTo>
                    <a:pt x="719400" y="33489"/>
                  </a:lnTo>
                  <a:lnTo>
                    <a:pt x="718255" y="33152"/>
                  </a:lnTo>
                  <a:lnTo>
                    <a:pt x="717110" y="32826"/>
                  </a:lnTo>
                  <a:lnTo>
                    <a:pt x="715915" y="32499"/>
                  </a:lnTo>
                  <a:lnTo>
                    <a:pt x="714719" y="32178"/>
                  </a:lnTo>
                  <a:lnTo>
                    <a:pt x="713472" y="31863"/>
                  </a:lnTo>
                  <a:lnTo>
                    <a:pt x="712226" y="31547"/>
                  </a:lnTo>
                  <a:lnTo>
                    <a:pt x="710929" y="31237"/>
                  </a:lnTo>
                  <a:lnTo>
                    <a:pt x="709631" y="30937"/>
                  </a:lnTo>
                  <a:lnTo>
                    <a:pt x="708308" y="30637"/>
                  </a:lnTo>
                  <a:lnTo>
                    <a:pt x="706960" y="30337"/>
                  </a:lnTo>
                  <a:lnTo>
                    <a:pt x="705587" y="30047"/>
                  </a:lnTo>
                  <a:lnTo>
                    <a:pt x="704187" y="29763"/>
                  </a:lnTo>
                  <a:lnTo>
                    <a:pt x="702763" y="29479"/>
                  </a:lnTo>
                  <a:lnTo>
                    <a:pt x="701338" y="29200"/>
                  </a:lnTo>
                  <a:lnTo>
                    <a:pt x="699888" y="28932"/>
                  </a:lnTo>
                  <a:lnTo>
                    <a:pt x="698387" y="28663"/>
                  </a:lnTo>
                  <a:lnTo>
                    <a:pt x="696887" y="28400"/>
                  </a:lnTo>
                  <a:lnTo>
                    <a:pt x="695386" y="28142"/>
                  </a:lnTo>
                  <a:lnTo>
                    <a:pt x="693834" y="27890"/>
                  </a:lnTo>
                  <a:lnTo>
                    <a:pt x="692282" y="27643"/>
                  </a:lnTo>
                  <a:lnTo>
                    <a:pt x="690680" y="27400"/>
                  </a:lnTo>
                  <a:lnTo>
                    <a:pt x="689102" y="27164"/>
                  </a:lnTo>
                  <a:lnTo>
                    <a:pt x="687474" y="26927"/>
                  </a:lnTo>
                  <a:lnTo>
                    <a:pt x="685846" y="26701"/>
                  </a:lnTo>
                  <a:lnTo>
                    <a:pt x="684193" y="26480"/>
                  </a:lnTo>
                  <a:lnTo>
                    <a:pt x="682514" y="26264"/>
                  </a:lnTo>
                  <a:lnTo>
                    <a:pt x="680810" y="26053"/>
                  </a:lnTo>
                  <a:lnTo>
                    <a:pt x="679080" y="25848"/>
                  </a:lnTo>
                  <a:lnTo>
                    <a:pt x="677324" y="25643"/>
                  </a:lnTo>
                  <a:lnTo>
                    <a:pt x="675569" y="25448"/>
                  </a:lnTo>
                  <a:lnTo>
                    <a:pt x="673788" y="25259"/>
                  </a:lnTo>
                  <a:lnTo>
                    <a:pt x="672008" y="25075"/>
                  </a:lnTo>
                  <a:lnTo>
                    <a:pt x="670202" y="24901"/>
                  </a:lnTo>
                  <a:lnTo>
                    <a:pt x="668370" y="24727"/>
                  </a:lnTo>
                  <a:lnTo>
                    <a:pt x="666539" y="24564"/>
                  </a:lnTo>
                  <a:lnTo>
                    <a:pt x="664707" y="24406"/>
                  </a:lnTo>
                  <a:lnTo>
                    <a:pt x="662850" y="24254"/>
                  </a:lnTo>
                  <a:lnTo>
                    <a:pt x="660993" y="24106"/>
                  </a:lnTo>
                  <a:lnTo>
                    <a:pt x="659111" y="23964"/>
                  </a:lnTo>
                  <a:lnTo>
                    <a:pt x="657203" y="23833"/>
                  </a:lnTo>
                  <a:lnTo>
                    <a:pt x="655320" y="23706"/>
                  </a:lnTo>
                  <a:lnTo>
                    <a:pt x="653412" y="23585"/>
                  </a:lnTo>
                  <a:lnTo>
                    <a:pt x="651479" y="23475"/>
                  </a:lnTo>
                  <a:lnTo>
                    <a:pt x="649495" y="23364"/>
                  </a:lnTo>
                  <a:lnTo>
                    <a:pt x="647485" y="23259"/>
                  </a:lnTo>
                  <a:lnTo>
                    <a:pt x="645476" y="23165"/>
                  </a:lnTo>
                  <a:lnTo>
                    <a:pt x="643466" y="23075"/>
                  </a:lnTo>
                  <a:lnTo>
                    <a:pt x="641431" y="22991"/>
                  </a:lnTo>
                  <a:lnTo>
                    <a:pt x="639421" y="22917"/>
                  </a:lnTo>
                  <a:lnTo>
                    <a:pt x="637386" y="22849"/>
                  </a:lnTo>
                  <a:lnTo>
                    <a:pt x="635326" y="22786"/>
                  </a:lnTo>
                  <a:lnTo>
                    <a:pt x="633291" y="22733"/>
                  </a:lnTo>
                  <a:lnTo>
                    <a:pt x="631230" y="22686"/>
                  </a:lnTo>
                  <a:lnTo>
                    <a:pt x="629169" y="22649"/>
                  </a:lnTo>
                  <a:lnTo>
                    <a:pt x="627109" y="22617"/>
                  </a:lnTo>
                  <a:lnTo>
                    <a:pt x="625023" y="22591"/>
                  </a:lnTo>
                  <a:lnTo>
                    <a:pt x="622962" y="22570"/>
                  </a:lnTo>
                  <a:lnTo>
                    <a:pt x="620877" y="22559"/>
                  </a:lnTo>
                  <a:lnTo>
                    <a:pt x="618816" y="22559"/>
                  </a:lnTo>
                  <a:lnTo>
                    <a:pt x="616196" y="22565"/>
                  </a:lnTo>
                  <a:lnTo>
                    <a:pt x="613601" y="22580"/>
                  </a:lnTo>
                  <a:lnTo>
                    <a:pt x="611006" y="22607"/>
                  </a:lnTo>
                  <a:lnTo>
                    <a:pt x="608412" y="22649"/>
                  </a:lnTo>
                  <a:lnTo>
                    <a:pt x="605842" y="22701"/>
                  </a:lnTo>
                  <a:lnTo>
                    <a:pt x="603273" y="22759"/>
                  </a:lnTo>
                  <a:lnTo>
                    <a:pt x="600704" y="22833"/>
                  </a:lnTo>
                  <a:lnTo>
                    <a:pt x="598160" y="22917"/>
                  </a:lnTo>
                  <a:lnTo>
                    <a:pt x="595616" y="23017"/>
                  </a:lnTo>
                  <a:lnTo>
                    <a:pt x="593072" y="23122"/>
                  </a:lnTo>
                  <a:lnTo>
                    <a:pt x="590554" y="23243"/>
                  </a:lnTo>
                  <a:lnTo>
                    <a:pt x="588036" y="23370"/>
                  </a:lnTo>
                  <a:lnTo>
                    <a:pt x="585543" y="23512"/>
                  </a:lnTo>
                  <a:lnTo>
                    <a:pt x="583075" y="23664"/>
                  </a:lnTo>
                  <a:lnTo>
                    <a:pt x="580608" y="23828"/>
                  </a:lnTo>
                  <a:lnTo>
                    <a:pt x="578140" y="24001"/>
                  </a:lnTo>
                  <a:lnTo>
                    <a:pt x="576690" y="24106"/>
                  </a:lnTo>
                  <a:lnTo>
                    <a:pt x="575265" y="24217"/>
                  </a:lnTo>
                  <a:lnTo>
                    <a:pt x="573815" y="24333"/>
                  </a:lnTo>
                  <a:lnTo>
                    <a:pt x="572391" y="24454"/>
                  </a:lnTo>
                  <a:lnTo>
                    <a:pt x="570966" y="24580"/>
                  </a:lnTo>
                  <a:lnTo>
                    <a:pt x="569567" y="24706"/>
                  </a:lnTo>
                  <a:lnTo>
                    <a:pt x="568168" y="24833"/>
                  </a:lnTo>
                  <a:lnTo>
                    <a:pt x="566769" y="24969"/>
                  </a:lnTo>
                  <a:lnTo>
                    <a:pt x="565395" y="25106"/>
                  </a:lnTo>
                  <a:lnTo>
                    <a:pt x="564022" y="25248"/>
                  </a:lnTo>
                  <a:lnTo>
                    <a:pt x="562648" y="25390"/>
                  </a:lnTo>
                  <a:lnTo>
                    <a:pt x="561274" y="25543"/>
                  </a:lnTo>
                  <a:lnTo>
                    <a:pt x="559926" y="25690"/>
                  </a:lnTo>
                  <a:lnTo>
                    <a:pt x="558603" y="25848"/>
                  </a:lnTo>
                  <a:lnTo>
                    <a:pt x="557255" y="26006"/>
                  </a:lnTo>
                  <a:lnTo>
                    <a:pt x="555932" y="26169"/>
                  </a:lnTo>
                  <a:lnTo>
                    <a:pt x="555042" y="25890"/>
                  </a:lnTo>
                  <a:lnTo>
                    <a:pt x="554126" y="25611"/>
                  </a:lnTo>
                  <a:lnTo>
                    <a:pt x="553185" y="25338"/>
                  </a:lnTo>
                  <a:lnTo>
                    <a:pt x="552244" y="25069"/>
                  </a:lnTo>
                  <a:lnTo>
                    <a:pt x="551277" y="24796"/>
                  </a:lnTo>
                  <a:lnTo>
                    <a:pt x="550285" y="24533"/>
                  </a:lnTo>
                  <a:lnTo>
                    <a:pt x="549293" y="24270"/>
                  </a:lnTo>
                  <a:lnTo>
                    <a:pt x="548275" y="24006"/>
                  </a:lnTo>
                  <a:lnTo>
                    <a:pt x="547232" y="23749"/>
                  </a:lnTo>
                  <a:lnTo>
                    <a:pt x="546189" y="23496"/>
                  </a:lnTo>
                  <a:lnTo>
                    <a:pt x="545121" y="23243"/>
                  </a:lnTo>
                  <a:lnTo>
                    <a:pt x="544027" y="22996"/>
                  </a:lnTo>
                  <a:lnTo>
                    <a:pt x="542933" y="22749"/>
                  </a:lnTo>
                  <a:lnTo>
                    <a:pt x="541839" y="22507"/>
                  </a:lnTo>
                  <a:lnTo>
                    <a:pt x="540695" y="22265"/>
                  </a:lnTo>
                  <a:lnTo>
                    <a:pt x="539550" y="22028"/>
                  </a:lnTo>
                  <a:lnTo>
                    <a:pt x="538405" y="21791"/>
                  </a:lnTo>
                  <a:lnTo>
                    <a:pt x="537235" y="21565"/>
                  </a:lnTo>
                  <a:lnTo>
                    <a:pt x="536039" y="21333"/>
                  </a:lnTo>
                  <a:lnTo>
                    <a:pt x="534844" y="21112"/>
                  </a:lnTo>
                  <a:lnTo>
                    <a:pt x="533623" y="20891"/>
                  </a:lnTo>
                  <a:lnTo>
                    <a:pt x="532376" y="20670"/>
                  </a:lnTo>
                  <a:lnTo>
                    <a:pt x="531130" y="20455"/>
                  </a:lnTo>
                  <a:lnTo>
                    <a:pt x="529883" y="20244"/>
                  </a:lnTo>
                  <a:lnTo>
                    <a:pt x="528586" y="20039"/>
                  </a:lnTo>
                  <a:lnTo>
                    <a:pt x="527314" y="19834"/>
                  </a:lnTo>
                  <a:lnTo>
                    <a:pt x="525991" y="19628"/>
                  </a:lnTo>
                  <a:lnTo>
                    <a:pt x="524694" y="19434"/>
                  </a:lnTo>
                  <a:lnTo>
                    <a:pt x="523346" y="19239"/>
                  </a:lnTo>
                  <a:lnTo>
                    <a:pt x="522023" y="19050"/>
                  </a:lnTo>
                  <a:lnTo>
                    <a:pt x="520649" y="18860"/>
                  </a:lnTo>
                  <a:lnTo>
                    <a:pt x="519275" y="18676"/>
                  </a:lnTo>
                  <a:lnTo>
                    <a:pt x="517444" y="18439"/>
                  </a:lnTo>
                  <a:lnTo>
                    <a:pt x="515587" y="18208"/>
                  </a:lnTo>
                  <a:lnTo>
                    <a:pt x="513704" y="17981"/>
                  </a:lnTo>
                  <a:lnTo>
                    <a:pt x="511796" y="17766"/>
                  </a:lnTo>
                  <a:lnTo>
                    <a:pt x="509889" y="17555"/>
                  </a:lnTo>
                  <a:lnTo>
                    <a:pt x="507955" y="17350"/>
                  </a:lnTo>
                  <a:lnTo>
                    <a:pt x="505997" y="17155"/>
                  </a:lnTo>
                  <a:lnTo>
                    <a:pt x="504038" y="16966"/>
                  </a:lnTo>
                  <a:lnTo>
                    <a:pt x="502079" y="16787"/>
                  </a:lnTo>
                  <a:lnTo>
                    <a:pt x="500095" y="16613"/>
                  </a:lnTo>
                  <a:lnTo>
                    <a:pt x="498085" y="16445"/>
                  </a:lnTo>
                  <a:lnTo>
                    <a:pt x="496076" y="16287"/>
                  </a:lnTo>
                  <a:lnTo>
                    <a:pt x="494040" y="16134"/>
                  </a:lnTo>
                  <a:lnTo>
                    <a:pt x="492005" y="15992"/>
                  </a:lnTo>
                  <a:lnTo>
                    <a:pt x="489945" y="15855"/>
                  </a:lnTo>
                  <a:lnTo>
                    <a:pt x="487884" y="15729"/>
                  </a:lnTo>
                  <a:lnTo>
                    <a:pt x="485798" y="15608"/>
                  </a:lnTo>
                  <a:lnTo>
                    <a:pt x="483712" y="15492"/>
                  </a:lnTo>
                  <a:lnTo>
                    <a:pt x="481626" y="15387"/>
                  </a:lnTo>
                  <a:lnTo>
                    <a:pt x="479515" y="15287"/>
                  </a:lnTo>
                  <a:lnTo>
                    <a:pt x="477404" y="15198"/>
                  </a:lnTo>
                  <a:lnTo>
                    <a:pt x="475292" y="15119"/>
                  </a:lnTo>
                  <a:lnTo>
                    <a:pt x="473155" y="15040"/>
                  </a:lnTo>
                  <a:lnTo>
                    <a:pt x="471019" y="14977"/>
                  </a:lnTo>
                  <a:lnTo>
                    <a:pt x="468856" y="14914"/>
                  </a:lnTo>
                  <a:lnTo>
                    <a:pt x="466720" y="14866"/>
                  </a:lnTo>
                  <a:lnTo>
                    <a:pt x="464557" y="14819"/>
                  </a:lnTo>
                  <a:lnTo>
                    <a:pt x="462395" y="14782"/>
                  </a:lnTo>
                  <a:lnTo>
                    <a:pt x="460207" y="14756"/>
                  </a:lnTo>
                  <a:lnTo>
                    <a:pt x="458045" y="14735"/>
                  </a:lnTo>
                  <a:lnTo>
                    <a:pt x="455857" y="14724"/>
                  </a:lnTo>
                  <a:lnTo>
                    <a:pt x="453670" y="14719"/>
                  </a:lnTo>
                  <a:lnTo>
                    <a:pt x="451813" y="14724"/>
                  </a:lnTo>
                  <a:lnTo>
                    <a:pt x="449930" y="14735"/>
                  </a:lnTo>
                  <a:lnTo>
                    <a:pt x="448073" y="14745"/>
                  </a:lnTo>
                  <a:lnTo>
                    <a:pt x="446216" y="14766"/>
                  </a:lnTo>
                  <a:lnTo>
                    <a:pt x="444359" y="14798"/>
                  </a:lnTo>
                  <a:lnTo>
                    <a:pt x="442502" y="14829"/>
                  </a:lnTo>
                  <a:lnTo>
                    <a:pt x="440645" y="14866"/>
                  </a:lnTo>
                  <a:lnTo>
                    <a:pt x="438814" y="14914"/>
                  </a:lnTo>
                  <a:lnTo>
                    <a:pt x="436957" y="14961"/>
                  </a:lnTo>
                  <a:lnTo>
                    <a:pt x="435100" y="15019"/>
                  </a:lnTo>
                  <a:lnTo>
                    <a:pt x="433268" y="15082"/>
                  </a:lnTo>
                  <a:lnTo>
                    <a:pt x="431411" y="15150"/>
                  </a:lnTo>
                  <a:lnTo>
                    <a:pt x="429579" y="15224"/>
                  </a:lnTo>
                  <a:lnTo>
                    <a:pt x="427748" y="15308"/>
                  </a:lnTo>
                  <a:lnTo>
                    <a:pt x="425916" y="15392"/>
                  </a:lnTo>
                  <a:lnTo>
                    <a:pt x="424085" y="15487"/>
                  </a:lnTo>
                  <a:lnTo>
                    <a:pt x="423474" y="15182"/>
                  </a:lnTo>
                  <a:lnTo>
                    <a:pt x="422813" y="14882"/>
                  </a:lnTo>
                  <a:lnTo>
                    <a:pt x="422151" y="14582"/>
                  </a:lnTo>
                  <a:lnTo>
                    <a:pt x="421465" y="14287"/>
                  </a:lnTo>
                  <a:lnTo>
                    <a:pt x="420752" y="13993"/>
                  </a:lnTo>
                  <a:lnTo>
                    <a:pt x="420040" y="13698"/>
                  </a:lnTo>
                  <a:lnTo>
                    <a:pt x="419302" y="13403"/>
                  </a:lnTo>
                  <a:lnTo>
                    <a:pt x="418539" y="13114"/>
                  </a:lnTo>
                  <a:lnTo>
                    <a:pt x="417751" y="12830"/>
                  </a:lnTo>
                  <a:lnTo>
                    <a:pt x="416962" y="12540"/>
                  </a:lnTo>
                  <a:lnTo>
                    <a:pt x="416148" y="12256"/>
                  </a:lnTo>
                  <a:lnTo>
                    <a:pt x="415308" y="11977"/>
                  </a:lnTo>
                  <a:lnTo>
                    <a:pt x="414444" y="11693"/>
                  </a:lnTo>
                  <a:lnTo>
                    <a:pt x="413579" y="11419"/>
                  </a:lnTo>
                  <a:lnTo>
                    <a:pt x="412688" y="11141"/>
                  </a:lnTo>
                  <a:lnTo>
                    <a:pt x="411798" y="10867"/>
                  </a:lnTo>
                  <a:lnTo>
                    <a:pt x="410399" y="10462"/>
                  </a:lnTo>
                  <a:lnTo>
                    <a:pt x="408949" y="10062"/>
                  </a:lnTo>
                  <a:lnTo>
                    <a:pt x="407473" y="9662"/>
                  </a:lnTo>
                  <a:lnTo>
                    <a:pt x="405973" y="9278"/>
                  </a:lnTo>
                  <a:lnTo>
                    <a:pt x="404421" y="8894"/>
                  </a:lnTo>
                  <a:lnTo>
                    <a:pt x="402844" y="8515"/>
                  </a:lnTo>
                  <a:lnTo>
                    <a:pt x="401241" y="8146"/>
                  </a:lnTo>
                  <a:lnTo>
                    <a:pt x="399588" y="7783"/>
                  </a:lnTo>
                  <a:lnTo>
                    <a:pt x="397909" y="7431"/>
                  </a:lnTo>
                  <a:lnTo>
                    <a:pt x="396179" y="7078"/>
                  </a:lnTo>
                  <a:lnTo>
                    <a:pt x="394424" y="6736"/>
                  </a:lnTo>
                  <a:lnTo>
                    <a:pt x="392643" y="6405"/>
                  </a:lnTo>
                  <a:lnTo>
                    <a:pt x="390837" y="6073"/>
                  </a:lnTo>
                  <a:lnTo>
                    <a:pt x="388980" y="5752"/>
                  </a:lnTo>
                  <a:lnTo>
                    <a:pt x="387097" y="5442"/>
                  </a:lnTo>
                  <a:lnTo>
                    <a:pt x="385189" y="5137"/>
                  </a:lnTo>
                  <a:lnTo>
                    <a:pt x="383231" y="4831"/>
                  </a:lnTo>
                  <a:lnTo>
                    <a:pt x="381246" y="4542"/>
                  </a:lnTo>
                  <a:lnTo>
                    <a:pt x="379237" y="4252"/>
                  </a:lnTo>
                  <a:lnTo>
                    <a:pt x="377176" y="3979"/>
                  </a:lnTo>
                  <a:lnTo>
                    <a:pt x="375116" y="3710"/>
                  </a:lnTo>
                  <a:lnTo>
                    <a:pt x="373030" y="3453"/>
                  </a:lnTo>
                  <a:lnTo>
                    <a:pt x="370918" y="3205"/>
                  </a:lnTo>
                  <a:lnTo>
                    <a:pt x="368807" y="2963"/>
                  </a:lnTo>
                  <a:lnTo>
                    <a:pt x="366645" y="2732"/>
                  </a:lnTo>
                  <a:lnTo>
                    <a:pt x="364457" y="2505"/>
                  </a:lnTo>
                  <a:lnTo>
                    <a:pt x="362269" y="2295"/>
                  </a:lnTo>
                  <a:lnTo>
                    <a:pt x="360056" y="2090"/>
                  </a:lnTo>
                  <a:lnTo>
                    <a:pt x="357818" y="1890"/>
                  </a:lnTo>
                  <a:lnTo>
                    <a:pt x="355554" y="1706"/>
                  </a:lnTo>
                  <a:lnTo>
                    <a:pt x="353264" y="1527"/>
                  </a:lnTo>
                  <a:lnTo>
                    <a:pt x="350975" y="1358"/>
                  </a:lnTo>
                  <a:lnTo>
                    <a:pt x="348583" y="1195"/>
                  </a:lnTo>
                  <a:lnTo>
                    <a:pt x="346167" y="1043"/>
                  </a:lnTo>
                  <a:lnTo>
                    <a:pt x="343750" y="901"/>
                  </a:lnTo>
                  <a:lnTo>
                    <a:pt x="341333" y="769"/>
                  </a:lnTo>
                  <a:lnTo>
                    <a:pt x="338866" y="648"/>
                  </a:lnTo>
                  <a:lnTo>
                    <a:pt x="336424" y="532"/>
                  </a:lnTo>
                  <a:lnTo>
                    <a:pt x="333956" y="432"/>
                  </a:lnTo>
                  <a:lnTo>
                    <a:pt x="331463" y="343"/>
                  </a:lnTo>
                  <a:lnTo>
                    <a:pt x="328996" y="264"/>
                  </a:lnTo>
                  <a:lnTo>
                    <a:pt x="326503" y="195"/>
                  </a:lnTo>
                  <a:lnTo>
                    <a:pt x="323984" y="132"/>
                  </a:lnTo>
                  <a:lnTo>
                    <a:pt x="321466" y="85"/>
                  </a:lnTo>
                  <a:lnTo>
                    <a:pt x="318948" y="48"/>
                  </a:lnTo>
                  <a:lnTo>
                    <a:pt x="316429" y="22"/>
                  </a:lnTo>
                  <a:lnTo>
                    <a:pt x="313885" y="6"/>
                  </a:lnTo>
                  <a:lnTo>
                    <a:pt x="3113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9" name="Google Shape;3639;p52"/>
          <p:cNvSpPr/>
          <p:nvPr/>
        </p:nvSpPr>
        <p:spPr>
          <a:xfrm>
            <a:off x="5918525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0" name="Google Shape;3640;p52"/>
          <p:cNvSpPr/>
          <p:nvPr/>
        </p:nvSpPr>
        <p:spPr>
          <a:xfrm>
            <a:off x="6035050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1" name="Google Shape;3641;p52"/>
          <p:cNvSpPr/>
          <p:nvPr/>
        </p:nvSpPr>
        <p:spPr>
          <a:xfrm>
            <a:off x="6151575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2" name="Google Shape;3642;p52"/>
          <p:cNvSpPr/>
          <p:nvPr/>
        </p:nvSpPr>
        <p:spPr>
          <a:xfrm>
            <a:off x="6268100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3" name="Google Shape;3643;p52"/>
          <p:cNvSpPr/>
          <p:nvPr/>
        </p:nvSpPr>
        <p:spPr>
          <a:xfrm>
            <a:off x="6384625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4" name="Google Shape;3644;p52"/>
          <p:cNvSpPr/>
          <p:nvPr/>
        </p:nvSpPr>
        <p:spPr>
          <a:xfrm>
            <a:off x="6501150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5" name="Google Shape;3645;p52"/>
          <p:cNvSpPr/>
          <p:nvPr/>
        </p:nvSpPr>
        <p:spPr>
          <a:xfrm>
            <a:off x="6617675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6" name="Google Shape;3646;p52"/>
          <p:cNvSpPr/>
          <p:nvPr/>
        </p:nvSpPr>
        <p:spPr>
          <a:xfrm>
            <a:off x="6734200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7" name="Google Shape;3647;p52"/>
          <p:cNvSpPr/>
          <p:nvPr/>
        </p:nvSpPr>
        <p:spPr>
          <a:xfrm>
            <a:off x="6850725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8" name="Google Shape;3648;p52"/>
          <p:cNvSpPr/>
          <p:nvPr/>
        </p:nvSpPr>
        <p:spPr>
          <a:xfrm>
            <a:off x="6967250" y="603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9" name="Google Shape;3649;p52"/>
          <p:cNvSpPr/>
          <p:nvPr/>
        </p:nvSpPr>
        <p:spPr>
          <a:xfrm>
            <a:off x="5918525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0" name="Google Shape;3650;p52"/>
          <p:cNvSpPr/>
          <p:nvPr/>
        </p:nvSpPr>
        <p:spPr>
          <a:xfrm>
            <a:off x="6035050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1" name="Google Shape;3651;p52"/>
          <p:cNvSpPr/>
          <p:nvPr/>
        </p:nvSpPr>
        <p:spPr>
          <a:xfrm>
            <a:off x="6151575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2" name="Google Shape;3652;p52"/>
          <p:cNvSpPr/>
          <p:nvPr/>
        </p:nvSpPr>
        <p:spPr>
          <a:xfrm>
            <a:off x="6268100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3" name="Google Shape;3653;p52"/>
          <p:cNvSpPr/>
          <p:nvPr/>
        </p:nvSpPr>
        <p:spPr>
          <a:xfrm>
            <a:off x="6384625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4" name="Google Shape;3654;p52"/>
          <p:cNvSpPr/>
          <p:nvPr/>
        </p:nvSpPr>
        <p:spPr>
          <a:xfrm>
            <a:off x="6501150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5" name="Google Shape;3655;p52"/>
          <p:cNvSpPr/>
          <p:nvPr/>
        </p:nvSpPr>
        <p:spPr>
          <a:xfrm>
            <a:off x="6617675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6" name="Google Shape;3656;p52"/>
          <p:cNvSpPr/>
          <p:nvPr/>
        </p:nvSpPr>
        <p:spPr>
          <a:xfrm>
            <a:off x="6734200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7" name="Google Shape;3657;p52"/>
          <p:cNvSpPr/>
          <p:nvPr/>
        </p:nvSpPr>
        <p:spPr>
          <a:xfrm>
            <a:off x="6850725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8" name="Google Shape;3658;p52"/>
          <p:cNvSpPr/>
          <p:nvPr/>
        </p:nvSpPr>
        <p:spPr>
          <a:xfrm>
            <a:off x="6967250" y="697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9" name="Google Shape;3659;p52"/>
          <p:cNvSpPr/>
          <p:nvPr/>
        </p:nvSpPr>
        <p:spPr>
          <a:xfrm>
            <a:off x="5918525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0" name="Google Shape;3660;p52"/>
          <p:cNvSpPr/>
          <p:nvPr/>
        </p:nvSpPr>
        <p:spPr>
          <a:xfrm>
            <a:off x="6035050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1" name="Google Shape;3661;p52"/>
          <p:cNvSpPr/>
          <p:nvPr/>
        </p:nvSpPr>
        <p:spPr>
          <a:xfrm>
            <a:off x="6151575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2" name="Google Shape;3662;p52"/>
          <p:cNvSpPr/>
          <p:nvPr/>
        </p:nvSpPr>
        <p:spPr>
          <a:xfrm>
            <a:off x="6268100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3" name="Google Shape;3663;p52"/>
          <p:cNvSpPr/>
          <p:nvPr/>
        </p:nvSpPr>
        <p:spPr>
          <a:xfrm>
            <a:off x="6384625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4" name="Google Shape;3664;p52"/>
          <p:cNvSpPr/>
          <p:nvPr/>
        </p:nvSpPr>
        <p:spPr>
          <a:xfrm>
            <a:off x="6501150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5" name="Google Shape;3665;p52"/>
          <p:cNvSpPr/>
          <p:nvPr/>
        </p:nvSpPr>
        <p:spPr>
          <a:xfrm>
            <a:off x="6617675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6" name="Google Shape;3666;p52"/>
          <p:cNvSpPr/>
          <p:nvPr/>
        </p:nvSpPr>
        <p:spPr>
          <a:xfrm>
            <a:off x="6734200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p52"/>
          <p:cNvSpPr/>
          <p:nvPr/>
        </p:nvSpPr>
        <p:spPr>
          <a:xfrm>
            <a:off x="6850725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p52"/>
          <p:cNvSpPr/>
          <p:nvPr/>
        </p:nvSpPr>
        <p:spPr>
          <a:xfrm>
            <a:off x="6967250" y="791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9" name="Google Shape;3669;p52"/>
          <p:cNvSpPr/>
          <p:nvPr/>
        </p:nvSpPr>
        <p:spPr>
          <a:xfrm>
            <a:off x="5918525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0" name="Google Shape;3670;p52"/>
          <p:cNvSpPr/>
          <p:nvPr/>
        </p:nvSpPr>
        <p:spPr>
          <a:xfrm>
            <a:off x="6035050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1" name="Google Shape;3671;p52"/>
          <p:cNvSpPr/>
          <p:nvPr/>
        </p:nvSpPr>
        <p:spPr>
          <a:xfrm>
            <a:off x="6151575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2" name="Google Shape;3672;p52"/>
          <p:cNvSpPr/>
          <p:nvPr/>
        </p:nvSpPr>
        <p:spPr>
          <a:xfrm>
            <a:off x="6268100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3" name="Google Shape;3673;p52"/>
          <p:cNvSpPr/>
          <p:nvPr/>
        </p:nvSpPr>
        <p:spPr>
          <a:xfrm>
            <a:off x="6384625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4" name="Google Shape;3674;p52"/>
          <p:cNvSpPr/>
          <p:nvPr/>
        </p:nvSpPr>
        <p:spPr>
          <a:xfrm>
            <a:off x="6501150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5" name="Google Shape;3675;p52"/>
          <p:cNvSpPr/>
          <p:nvPr/>
        </p:nvSpPr>
        <p:spPr>
          <a:xfrm>
            <a:off x="6617675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6" name="Google Shape;3676;p52"/>
          <p:cNvSpPr/>
          <p:nvPr/>
        </p:nvSpPr>
        <p:spPr>
          <a:xfrm>
            <a:off x="6734200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7" name="Google Shape;3677;p52"/>
          <p:cNvSpPr/>
          <p:nvPr/>
        </p:nvSpPr>
        <p:spPr>
          <a:xfrm>
            <a:off x="6850725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8" name="Google Shape;3678;p52"/>
          <p:cNvSpPr/>
          <p:nvPr/>
        </p:nvSpPr>
        <p:spPr>
          <a:xfrm>
            <a:off x="6967250" y="884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9" name="Google Shape;3679;p52"/>
          <p:cNvSpPr/>
          <p:nvPr/>
        </p:nvSpPr>
        <p:spPr>
          <a:xfrm>
            <a:off x="5918525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0" name="Google Shape;3680;p52"/>
          <p:cNvSpPr/>
          <p:nvPr/>
        </p:nvSpPr>
        <p:spPr>
          <a:xfrm>
            <a:off x="6035050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1" name="Google Shape;3681;p52"/>
          <p:cNvSpPr/>
          <p:nvPr/>
        </p:nvSpPr>
        <p:spPr>
          <a:xfrm>
            <a:off x="6151575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2" name="Google Shape;3682;p52"/>
          <p:cNvSpPr/>
          <p:nvPr/>
        </p:nvSpPr>
        <p:spPr>
          <a:xfrm>
            <a:off x="6268100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3" name="Google Shape;3683;p52"/>
          <p:cNvSpPr/>
          <p:nvPr/>
        </p:nvSpPr>
        <p:spPr>
          <a:xfrm>
            <a:off x="6384625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4" name="Google Shape;3684;p52"/>
          <p:cNvSpPr/>
          <p:nvPr/>
        </p:nvSpPr>
        <p:spPr>
          <a:xfrm>
            <a:off x="6501150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5" name="Google Shape;3685;p52"/>
          <p:cNvSpPr/>
          <p:nvPr/>
        </p:nvSpPr>
        <p:spPr>
          <a:xfrm>
            <a:off x="6617675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6" name="Google Shape;3686;p52"/>
          <p:cNvSpPr/>
          <p:nvPr/>
        </p:nvSpPr>
        <p:spPr>
          <a:xfrm>
            <a:off x="6734200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7" name="Google Shape;3687;p52"/>
          <p:cNvSpPr/>
          <p:nvPr/>
        </p:nvSpPr>
        <p:spPr>
          <a:xfrm>
            <a:off x="6850725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8" name="Google Shape;3688;p52"/>
          <p:cNvSpPr/>
          <p:nvPr/>
        </p:nvSpPr>
        <p:spPr>
          <a:xfrm>
            <a:off x="6967250" y="978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9" name="Google Shape;3689;p52"/>
          <p:cNvSpPr/>
          <p:nvPr/>
        </p:nvSpPr>
        <p:spPr>
          <a:xfrm>
            <a:off x="5918525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0" name="Google Shape;3690;p52"/>
          <p:cNvSpPr/>
          <p:nvPr/>
        </p:nvSpPr>
        <p:spPr>
          <a:xfrm>
            <a:off x="6035050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1" name="Google Shape;3691;p52"/>
          <p:cNvSpPr/>
          <p:nvPr/>
        </p:nvSpPr>
        <p:spPr>
          <a:xfrm>
            <a:off x="6151575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2" name="Google Shape;3692;p52"/>
          <p:cNvSpPr/>
          <p:nvPr/>
        </p:nvSpPr>
        <p:spPr>
          <a:xfrm>
            <a:off x="6268100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3" name="Google Shape;3693;p52"/>
          <p:cNvSpPr/>
          <p:nvPr/>
        </p:nvSpPr>
        <p:spPr>
          <a:xfrm>
            <a:off x="6384625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4" name="Google Shape;3694;p52"/>
          <p:cNvSpPr/>
          <p:nvPr/>
        </p:nvSpPr>
        <p:spPr>
          <a:xfrm>
            <a:off x="6501150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5" name="Google Shape;3695;p52"/>
          <p:cNvSpPr/>
          <p:nvPr/>
        </p:nvSpPr>
        <p:spPr>
          <a:xfrm>
            <a:off x="6617675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6" name="Google Shape;3696;p52"/>
          <p:cNvSpPr/>
          <p:nvPr/>
        </p:nvSpPr>
        <p:spPr>
          <a:xfrm>
            <a:off x="6734200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7" name="Google Shape;3697;p52"/>
          <p:cNvSpPr/>
          <p:nvPr/>
        </p:nvSpPr>
        <p:spPr>
          <a:xfrm>
            <a:off x="6850725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8" name="Google Shape;3698;p52"/>
          <p:cNvSpPr/>
          <p:nvPr/>
        </p:nvSpPr>
        <p:spPr>
          <a:xfrm>
            <a:off x="6967250" y="1072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9" name="Google Shape;3699;p52"/>
          <p:cNvSpPr/>
          <p:nvPr/>
        </p:nvSpPr>
        <p:spPr>
          <a:xfrm>
            <a:off x="5918525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0" name="Google Shape;3700;p52"/>
          <p:cNvSpPr/>
          <p:nvPr/>
        </p:nvSpPr>
        <p:spPr>
          <a:xfrm>
            <a:off x="6035050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1" name="Google Shape;3701;p52"/>
          <p:cNvSpPr/>
          <p:nvPr/>
        </p:nvSpPr>
        <p:spPr>
          <a:xfrm>
            <a:off x="6151575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2" name="Google Shape;3702;p52"/>
          <p:cNvSpPr/>
          <p:nvPr/>
        </p:nvSpPr>
        <p:spPr>
          <a:xfrm>
            <a:off x="6268100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3" name="Google Shape;3703;p52"/>
          <p:cNvSpPr/>
          <p:nvPr/>
        </p:nvSpPr>
        <p:spPr>
          <a:xfrm>
            <a:off x="6384625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4" name="Google Shape;3704;p52"/>
          <p:cNvSpPr/>
          <p:nvPr/>
        </p:nvSpPr>
        <p:spPr>
          <a:xfrm>
            <a:off x="6501150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5" name="Google Shape;3705;p52"/>
          <p:cNvSpPr/>
          <p:nvPr/>
        </p:nvSpPr>
        <p:spPr>
          <a:xfrm>
            <a:off x="6617675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6" name="Google Shape;3706;p52"/>
          <p:cNvSpPr/>
          <p:nvPr/>
        </p:nvSpPr>
        <p:spPr>
          <a:xfrm>
            <a:off x="6734200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7" name="Google Shape;3707;p52"/>
          <p:cNvSpPr/>
          <p:nvPr/>
        </p:nvSpPr>
        <p:spPr>
          <a:xfrm>
            <a:off x="6850725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8" name="Google Shape;3708;p52"/>
          <p:cNvSpPr/>
          <p:nvPr/>
        </p:nvSpPr>
        <p:spPr>
          <a:xfrm>
            <a:off x="6967250" y="1165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9" name="Google Shape;3709;p52"/>
          <p:cNvSpPr/>
          <p:nvPr/>
        </p:nvSpPr>
        <p:spPr>
          <a:xfrm>
            <a:off x="5918525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0" name="Google Shape;3710;p52"/>
          <p:cNvSpPr/>
          <p:nvPr/>
        </p:nvSpPr>
        <p:spPr>
          <a:xfrm>
            <a:off x="6035050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1" name="Google Shape;3711;p52"/>
          <p:cNvSpPr/>
          <p:nvPr/>
        </p:nvSpPr>
        <p:spPr>
          <a:xfrm>
            <a:off x="6151575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2" name="Google Shape;3712;p52"/>
          <p:cNvSpPr/>
          <p:nvPr/>
        </p:nvSpPr>
        <p:spPr>
          <a:xfrm>
            <a:off x="6268100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3" name="Google Shape;3713;p52"/>
          <p:cNvSpPr/>
          <p:nvPr/>
        </p:nvSpPr>
        <p:spPr>
          <a:xfrm>
            <a:off x="6384625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4" name="Google Shape;3714;p52"/>
          <p:cNvSpPr/>
          <p:nvPr/>
        </p:nvSpPr>
        <p:spPr>
          <a:xfrm>
            <a:off x="6501150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5" name="Google Shape;3715;p52"/>
          <p:cNvSpPr/>
          <p:nvPr/>
        </p:nvSpPr>
        <p:spPr>
          <a:xfrm>
            <a:off x="6617675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6" name="Google Shape;3716;p52"/>
          <p:cNvSpPr/>
          <p:nvPr/>
        </p:nvSpPr>
        <p:spPr>
          <a:xfrm>
            <a:off x="6734200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7" name="Google Shape;3717;p52"/>
          <p:cNvSpPr/>
          <p:nvPr/>
        </p:nvSpPr>
        <p:spPr>
          <a:xfrm>
            <a:off x="6850725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8" name="Google Shape;3718;p52"/>
          <p:cNvSpPr/>
          <p:nvPr/>
        </p:nvSpPr>
        <p:spPr>
          <a:xfrm>
            <a:off x="6967250" y="12583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9" name="Google Shape;3719;p52"/>
          <p:cNvSpPr/>
          <p:nvPr/>
        </p:nvSpPr>
        <p:spPr>
          <a:xfrm>
            <a:off x="5918525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0" name="Google Shape;3720;p52"/>
          <p:cNvSpPr/>
          <p:nvPr/>
        </p:nvSpPr>
        <p:spPr>
          <a:xfrm>
            <a:off x="6035050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1" name="Google Shape;3721;p52"/>
          <p:cNvSpPr/>
          <p:nvPr/>
        </p:nvSpPr>
        <p:spPr>
          <a:xfrm>
            <a:off x="6151575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2" name="Google Shape;3722;p52"/>
          <p:cNvSpPr/>
          <p:nvPr/>
        </p:nvSpPr>
        <p:spPr>
          <a:xfrm>
            <a:off x="6268100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3" name="Google Shape;3723;p52"/>
          <p:cNvSpPr/>
          <p:nvPr/>
        </p:nvSpPr>
        <p:spPr>
          <a:xfrm>
            <a:off x="6384625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4" name="Google Shape;3724;p52"/>
          <p:cNvSpPr/>
          <p:nvPr/>
        </p:nvSpPr>
        <p:spPr>
          <a:xfrm>
            <a:off x="6501150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5" name="Google Shape;3725;p52"/>
          <p:cNvSpPr/>
          <p:nvPr/>
        </p:nvSpPr>
        <p:spPr>
          <a:xfrm>
            <a:off x="6617675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6" name="Google Shape;3726;p52"/>
          <p:cNvSpPr/>
          <p:nvPr/>
        </p:nvSpPr>
        <p:spPr>
          <a:xfrm>
            <a:off x="6734200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7" name="Google Shape;3727;p52"/>
          <p:cNvSpPr/>
          <p:nvPr/>
        </p:nvSpPr>
        <p:spPr>
          <a:xfrm>
            <a:off x="6850725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8" name="Google Shape;3728;p52"/>
          <p:cNvSpPr/>
          <p:nvPr/>
        </p:nvSpPr>
        <p:spPr>
          <a:xfrm>
            <a:off x="6967250" y="13521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9" name="Google Shape;3729;p52"/>
          <p:cNvSpPr/>
          <p:nvPr/>
        </p:nvSpPr>
        <p:spPr>
          <a:xfrm>
            <a:off x="5918525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0" name="Google Shape;3730;p52"/>
          <p:cNvSpPr/>
          <p:nvPr/>
        </p:nvSpPr>
        <p:spPr>
          <a:xfrm>
            <a:off x="6035050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1" name="Google Shape;3731;p52"/>
          <p:cNvSpPr/>
          <p:nvPr/>
        </p:nvSpPr>
        <p:spPr>
          <a:xfrm>
            <a:off x="6151575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2" name="Google Shape;3732;p52"/>
          <p:cNvSpPr/>
          <p:nvPr/>
        </p:nvSpPr>
        <p:spPr>
          <a:xfrm>
            <a:off x="6268100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3" name="Google Shape;3733;p52"/>
          <p:cNvSpPr/>
          <p:nvPr/>
        </p:nvSpPr>
        <p:spPr>
          <a:xfrm>
            <a:off x="6384625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4" name="Google Shape;3734;p52"/>
          <p:cNvSpPr/>
          <p:nvPr/>
        </p:nvSpPr>
        <p:spPr>
          <a:xfrm>
            <a:off x="6501150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5" name="Google Shape;3735;p52"/>
          <p:cNvSpPr/>
          <p:nvPr/>
        </p:nvSpPr>
        <p:spPr>
          <a:xfrm>
            <a:off x="6617675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6" name="Google Shape;3736;p52"/>
          <p:cNvSpPr/>
          <p:nvPr/>
        </p:nvSpPr>
        <p:spPr>
          <a:xfrm>
            <a:off x="6734200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7" name="Google Shape;3737;p52"/>
          <p:cNvSpPr/>
          <p:nvPr/>
        </p:nvSpPr>
        <p:spPr>
          <a:xfrm>
            <a:off x="6850725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8" name="Google Shape;3738;p52"/>
          <p:cNvSpPr/>
          <p:nvPr/>
        </p:nvSpPr>
        <p:spPr>
          <a:xfrm>
            <a:off x="6967250" y="14458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9" name="Google Shape;3739;p52"/>
          <p:cNvSpPr/>
          <p:nvPr/>
        </p:nvSpPr>
        <p:spPr>
          <a:xfrm>
            <a:off x="5918525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0" name="Google Shape;3740;p52"/>
          <p:cNvSpPr/>
          <p:nvPr/>
        </p:nvSpPr>
        <p:spPr>
          <a:xfrm>
            <a:off x="6035050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1" name="Google Shape;3741;p52"/>
          <p:cNvSpPr/>
          <p:nvPr/>
        </p:nvSpPr>
        <p:spPr>
          <a:xfrm>
            <a:off x="6151575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2" name="Google Shape;3742;p52"/>
          <p:cNvSpPr/>
          <p:nvPr/>
        </p:nvSpPr>
        <p:spPr>
          <a:xfrm>
            <a:off x="6268100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3" name="Google Shape;3743;p52"/>
          <p:cNvSpPr/>
          <p:nvPr/>
        </p:nvSpPr>
        <p:spPr>
          <a:xfrm>
            <a:off x="6384625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4" name="Google Shape;3744;p52"/>
          <p:cNvSpPr/>
          <p:nvPr/>
        </p:nvSpPr>
        <p:spPr>
          <a:xfrm>
            <a:off x="6501150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5" name="Google Shape;3745;p52"/>
          <p:cNvSpPr/>
          <p:nvPr/>
        </p:nvSpPr>
        <p:spPr>
          <a:xfrm>
            <a:off x="6617675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6" name="Google Shape;3746;p52"/>
          <p:cNvSpPr/>
          <p:nvPr/>
        </p:nvSpPr>
        <p:spPr>
          <a:xfrm>
            <a:off x="6734200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7" name="Google Shape;3747;p52"/>
          <p:cNvSpPr/>
          <p:nvPr/>
        </p:nvSpPr>
        <p:spPr>
          <a:xfrm>
            <a:off x="6850725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8" name="Google Shape;3748;p52"/>
          <p:cNvSpPr/>
          <p:nvPr/>
        </p:nvSpPr>
        <p:spPr>
          <a:xfrm>
            <a:off x="6967250" y="15395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9" name="Google Shape;3749;p52"/>
          <p:cNvSpPr/>
          <p:nvPr/>
        </p:nvSpPr>
        <p:spPr>
          <a:xfrm>
            <a:off x="5918525" y="39406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0" name="Google Shape;3750;p52"/>
          <p:cNvSpPr/>
          <p:nvPr/>
        </p:nvSpPr>
        <p:spPr>
          <a:xfrm>
            <a:off x="5918525" y="4034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1" name="Google Shape;3751;p52"/>
          <p:cNvSpPr/>
          <p:nvPr/>
        </p:nvSpPr>
        <p:spPr>
          <a:xfrm>
            <a:off x="6035050" y="40343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2" name="Google Shape;3752;p52"/>
          <p:cNvSpPr/>
          <p:nvPr/>
        </p:nvSpPr>
        <p:spPr>
          <a:xfrm>
            <a:off x="5918525" y="4128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3" name="Google Shape;3753;p52"/>
          <p:cNvSpPr/>
          <p:nvPr/>
        </p:nvSpPr>
        <p:spPr>
          <a:xfrm>
            <a:off x="6035050" y="4128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4" name="Google Shape;3754;p52"/>
          <p:cNvSpPr/>
          <p:nvPr/>
        </p:nvSpPr>
        <p:spPr>
          <a:xfrm>
            <a:off x="6151575" y="41280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5" name="Google Shape;3755;p52"/>
          <p:cNvSpPr/>
          <p:nvPr/>
        </p:nvSpPr>
        <p:spPr>
          <a:xfrm>
            <a:off x="5918525" y="4221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6" name="Google Shape;3756;p52"/>
          <p:cNvSpPr/>
          <p:nvPr/>
        </p:nvSpPr>
        <p:spPr>
          <a:xfrm>
            <a:off x="6035050" y="4221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7" name="Google Shape;3757;p52"/>
          <p:cNvSpPr/>
          <p:nvPr/>
        </p:nvSpPr>
        <p:spPr>
          <a:xfrm>
            <a:off x="6151575" y="4221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8" name="Google Shape;3758;p52"/>
          <p:cNvSpPr/>
          <p:nvPr/>
        </p:nvSpPr>
        <p:spPr>
          <a:xfrm>
            <a:off x="6268100" y="422180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9" name="Google Shape;3759;p52"/>
          <p:cNvSpPr/>
          <p:nvPr/>
        </p:nvSpPr>
        <p:spPr>
          <a:xfrm>
            <a:off x="5918525" y="4315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0" name="Google Shape;3760;p52"/>
          <p:cNvSpPr/>
          <p:nvPr/>
        </p:nvSpPr>
        <p:spPr>
          <a:xfrm>
            <a:off x="6035050" y="4315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1" name="Google Shape;3761;p52"/>
          <p:cNvSpPr/>
          <p:nvPr/>
        </p:nvSpPr>
        <p:spPr>
          <a:xfrm>
            <a:off x="6151575" y="4315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2" name="Google Shape;3762;p52"/>
          <p:cNvSpPr/>
          <p:nvPr/>
        </p:nvSpPr>
        <p:spPr>
          <a:xfrm>
            <a:off x="6268100" y="4315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3" name="Google Shape;3763;p52"/>
          <p:cNvSpPr/>
          <p:nvPr/>
        </p:nvSpPr>
        <p:spPr>
          <a:xfrm>
            <a:off x="6384625" y="431552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4" name="Google Shape;3764;p52"/>
          <p:cNvSpPr/>
          <p:nvPr/>
        </p:nvSpPr>
        <p:spPr>
          <a:xfrm>
            <a:off x="5918525" y="4409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5" name="Google Shape;3765;p52"/>
          <p:cNvSpPr/>
          <p:nvPr/>
        </p:nvSpPr>
        <p:spPr>
          <a:xfrm>
            <a:off x="6035050" y="4409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6" name="Google Shape;3766;p52"/>
          <p:cNvSpPr/>
          <p:nvPr/>
        </p:nvSpPr>
        <p:spPr>
          <a:xfrm>
            <a:off x="6151575" y="4409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7" name="Google Shape;3767;p52"/>
          <p:cNvSpPr/>
          <p:nvPr/>
        </p:nvSpPr>
        <p:spPr>
          <a:xfrm>
            <a:off x="6268100" y="4409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8" name="Google Shape;3768;p52"/>
          <p:cNvSpPr/>
          <p:nvPr/>
        </p:nvSpPr>
        <p:spPr>
          <a:xfrm>
            <a:off x="6384625" y="4409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9" name="Google Shape;3769;p52"/>
          <p:cNvSpPr/>
          <p:nvPr/>
        </p:nvSpPr>
        <p:spPr>
          <a:xfrm>
            <a:off x="6501150" y="4409250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0" name="Google Shape;3770;p52"/>
          <p:cNvSpPr/>
          <p:nvPr/>
        </p:nvSpPr>
        <p:spPr>
          <a:xfrm>
            <a:off x="5918525" y="4502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1" name="Google Shape;3771;p52"/>
          <p:cNvSpPr/>
          <p:nvPr/>
        </p:nvSpPr>
        <p:spPr>
          <a:xfrm>
            <a:off x="6035050" y="4502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2" name="Google Shape;3772;p52"/>
          <p:cNvSpPr/>
          <p:nvPr/>
        </p:nvSpPr>
        <p:spPr>
          <a:xfrm>
            <a:off x="6151575" y="4502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3" name="Google Shape;3773;p52"/>
          <p:cNvSpPr/>
          <p:nvPr/>
        </p:nvSpPr>
        <p:spPr>
          <a:xfrm>
            <a:off x="6268100" y="4502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4" name="Google Shape;3774;p52"/>
          <p:cNvSpPr/>
          <p:nvPr/>
        </p:nvSpPr>
        <p:spPr>
          <a:xfrm>
            <a:off x="6384625" y="4502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5" name="Google Shape;3775;p52"/>
          <p:cNvSpPr/>
          <p:nvPr/>
        </p:nvSpPr>
        <p:spPr>
          <a:xfrm>
            <a:off x="6501150" y="4502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6" name="Google Shape;3776;p52"/>
          <p:cNvSpPr/>
          <p:nvPr/>
        </p:nvSpPr>
        <p:spPr>
          <a:xfrm>
            <a:off x="6617675" y="4502975"/>
            <a:ext cx="37500" cy="3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82" name="Google Shape;3782;p52"/>
          <p:cNvCxnSpPr/>
          <p:nvPr/>
        </p:nvCxnSpPr>
        <p:spPr>
          <a:xfrm>
            <a:off x="911850" y="4516462"/>
            <a:ext cx="462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83" name="Google Shape;3783;p52"/>
          <p:cNvGrpSpPr/>
          <p:nvPr/>
        </p:nvGrpSpPr>
        <p:grpSpPr>
          <a:xfrm>
            <a:off x="7352329" y="2052802"/>
            <a:ext cx="831962" cy="1037902"/>
            <a:chOff x="7352329" y="2052802"/>
            <a:chExt cx="831962" cy="1037902"/>
          </a:xfrm>
        </p:grpSpPr>
        <p:grpSp>
          <p:nvGrpSpPr>
            <p:cNvPr id="3784" name="Google Shape;3784;p52"/>
            <p:cNvGrpSpPr/>
            <p:nvPr/>
          </p:nvGrpSpPr>
          <p:grpSpPr>
            <a:xfrm>
              <a:off x="7352329" y="2052802"/>
              <a:ext cx="831962" cy="1037902"/>
              <a:chOff x="2714557" y="1357050"/>
              <a:chExt cx="2191680" cy="2734200"/>
            </a:xfrm>
          </p:grpSpPr>
          <p:sp>
            <p:nvSpPr>
              <p:cNvPr id="3785" name="Google Shape;3785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7107" y="19175"/>
                    </a:lnTo>
                    <a:lnTo>
                      <a:pt x="247107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lnTo>
                      <a:pt x="247107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52"/>
              <p:cNvSpPr/>
              <p:nvPr/>
            </p:nvSpPr>
            <p:spPr>
              <a:xfrm flipH="1">
                <a:off x="4693803" y="14103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extrusionOk="0">
                    <a:moveTo>
                      <a:pt x="166798" y="2126"/>
                    </a:moveTo>
                    <a:lnTo>
                      <a:pt x="166798" y="8201"/>
                    </a:lnTo>
                    <a:lnTo>
                      <a:pt x="8425" y="8201"/>
                    </a:lnTo>
                    <a:lnTo>
                      <a:pt x="8425" y="2126"/>
                    </a:lnTo>
                    <a:close/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fill="none" extrusionOk="0">
                    <a:moveTo>
                      <a:pt x="1" y="6075"/>
                    </a:moveTo>
                    <a:lnTo>
                      <a:pt x="1" y="0"/>
                    </a:lnTo>
                    <a:lnTo>
                      <a:pt x="158374" y="0"/>
                    </a:lnTo>
                    <a:lnTo>
                      <a:pt x="158374" y="6075"/>
                    </a:lnTo>
                    <a:lnTo>
                      <a:pt x="1" y="60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52"/>
              <p:cNvSpPr/>
              <p:nvPr/>
            </p:nvSpPr>
            <p:spPr>
              <a:xfrm flipH="1">
                <a:off x="4527134" y="251462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52"/>
              <p:cNvSpPr/>
              <p:nvPr/>
            </p:nvSpPr>
            <p:spPr>
              <a:xfrm flipH="1">
                <a:off x="3104580" y="1863325"/>
                <a:ext cx="1443538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055" extrusionOk="0">
                    <a:moveTo>
                      <a:pt x="0" y="0"/>
                    </a:moveTo>
                    <a:lnTo>
                      <a:pt x="0" y="1054"/>
                    </a:lnTo>
                    <a:lnTo>
                      <a:pt x="214016" y="1054"/>
                    </a:lnTo>
                    <a:lnTo>
                      <a:pt x="214016" y="0"/>
                    </a:lnTo>
                    <a:close/>
                  </a:path>
                </a:pathLst>
              </a:custGeom>
              <a:solidFill>
                <a:srgbClr val="FFCC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extrusionOk="0">
                    <a:moveTo>
                      <a:pt x="0" y="1"/>
                    </a:moveTo>
                    <a:lnTo>
                      <a:pt x="0" y="1520"/>
                    </a:lnTo>
                    <a:lnTo>
                      <a:pt x="214016" y="1520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extrusionOk="0">
                    <a:moveTo>
                      <a:pt x="1" y="0"/>
                    </a:moveTo>
                    <a:lnTo>
                      <a:pt x="1" y="6075"/>
                    </a:lnTo>
                    <a:lnTo>
                      <a:pt x="158374" y="6075"/>
                    </a:lnTo>
                    <a:lnTo>
                      <a:pt x="158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extrusionOk="0">
                    <a:moveTo>
                      <a:pt x="214599" y="19662"/>
                    </a:moveTo>
                    <a:lnTo>
                      <a:pt x="214599" y="29992"/>
                    </a:lnTo>
                    <a:lnTo>
                      <a:pt x="39378" y="29992"/>
                    </a:lnTo>
                    <a:lnTo>
                      <a:pt x="39378" y="19662"/>
                    </a:lnTo>
                    <a:close/>
                    <a:moveTo>
                      <a:pt x="308128" y="1"/>
                    </a:move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1"/>
                    </a:moveTo>
                    <a:lnTo>
                      <a:pt x="308128" y="1"/>
                    </a:ln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0331"/>
                    </a:moveTo>
                    <a:lnTo>
                      <a:pt x="1" y="1"/>
                    </a:lnTo>
                    <a:lnTo>
                      <a:pt x="175222" y="1"/>
                    </a:lnTo>
                    <a:lnTo>
                      <a:pt x="175222" y="10331"/>
                    </a:lnTo>
                    <a:lnTo>
                      <a:pt x="1" y="103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52"/>
              <p:cNvSpPr/>
              <p:nvPr/>
            </p:nvSpPr>
            <p:spPr>
              <a:xfrm flipH="1">
                <a:off x="4583954" y="25679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extrusionOk="0">
                    <a:moveTo>
                      <a:pt x="267110" y="13215"/>
                    </a:moveTo>
                    <a:lnTo>
                      <a:pt x="267110" y="14477"/>
                    </a:lnTo>
                    <a:lnTo>
                      <a:pt x="53094" y="14477"/>
                    </a:lnTo>
                    <a:lnTo>
                      <a:pt x="53094" y="13215"/>
                    </a:lnTo>
                    <a:close/>
                    <a:moveTo>
                      <a:pt x="267110" y="16602"/>
                    </a:moveTo>
                    <a:lnTo>
                      <a:pt x="267110" y="18121"/>
                    </a:lnTo>
                    <a:lnTo>
                      <a:pt x="53094" y="18121"/>
                    </a:lnTo>
                    <a:lnTo>
                      <a:pt x="53094" y="16602"/>
                    </a:lnTo>
                    <a:close/>
                    <a:moveTo>
                      <a:pt x="267110" y="20251"/>
                    </a:moveTo>
                    <a:lnTo>
                      <a:pt x="267110" y="21305"/>
                    </a:lnTo>
                    <a:lnTo>
                      <a:pt x="53094" y="21305"/>
                    </a:lnTo>
                    <a:lnTo>
                      <a:pt x="53094" y="20251"/>
                    </a:lnTo>
                    <a:close/>
                    <a:moveTo>
                      <a:pt x="279552" y="2131"/>
                    </a:moveTo>
                    <a:lnTo>
                      <a:pt x="280502" y="2141"/>
                    </a:lnTo>
                    <a:lnTo>
                      <a:pt x="281452" y="2152"/>
                    </a:lnTo>
                    <a:lnTo>
                      <a:pt x="282381" y="2174"/>
                    </a:lnTo>
                    <a:lnTo>
                      <a:pt x="283310" y="2202"/>
                    </a:lnTo>
                    <a:lnTo>
                      <a:pt x="284239" y="2234"/>
                    </a:lnTo>
                    <a:lnTo>
                      <a:pt x="285146" y="2267"/>
                    </a:lnTo>
                    <a:lnTo>
                      <a:pt x="286075" y="2311"/>
                    </a:lnTo>
                    <a:lnTo>
                      <a:pt x="286982" y="2360"/>
                    </a:lnTo>
                    <a:lnTo>
                      <a:pt x="287868" y="2415"/>
                    </a:lnTo>
                    <a:lnTo>
                      <a:pt x="288775" y="2475"/>
                    </a:lnTo>
                    <a:lnTo>
                      <a:pt x="289661" y="2540"/>
                    </a:lnTo>
                    <a:lnTo>
                      <a:pt x="290546" y="2611"/>
                    </a:lnTo>
                    <a:lnTo>
                      <a:pt x="291410" y="2688"/>
                    </a:lnTo>
                    <a:lnTo>
                      <a:pt x="292274" y="2764"/>
                    </a:lnTo>
                    <a:lnTo>
                      <a:pt x="293138" y="2852"/>
                    </a:lnTo>
                    <a:lnTo>
                      <a:pt x="293981" y="2945"/>
                    </a:lnTo>
                    <a:lnTo>
                      <a:pt x="294823" y="3043"/>
                    </a:lnTo>
                    <a:lnTo>
                      <a:pt x="295644" y="3147"/>
                    </a:lnTo>
                    <a:lnTo>
                      <a:pt x="296465" y="3250"/>
                    </a:lnTo>
                    <a:lnTo>
                      <a:pt x="297264" y="3365"/>
                    </a:lnTo>
                    <a:lnTo>
                      <a:pt x="298063" y="3485"/>
                    </a:lnTo>
                    <a:lnTo>
                      <a:pt x="298862" y="3606"/>
                    </a:lnTo>
                    <a:lnTo>
                      <a:pt x="299640" y="3731"/>
                    </a:lnTo>
                    <a:lnTo>
                      <a:pt x="300396" y="3868"/>
                    </a:lnTo>
                    <a:lnTo>
                      <a:pt x="301152" y="4004"/>
                    </a:lnTo>
                    <a:lnTo>
                      <a:pt x="301908" y="4146"/>
                    </a:lnTo>
                    <a:lnTo>
                      <a:pt x="302621" y="4294"/>
                    </a:lnTo>
                    <a:lnTo>
                      <a:pt x="303355" y="4447"/>
                    </a:lnTo>
                    <a:lnTo>
                      <a:pt x="304046" y="4605"/>
                    </a:lnTo>
                    <a:lnTo>
                      <a:pt x="304737" y="4769"/>
                    </a:lnTo>
                    <a:lnTo>
                      <a:pt x="305429" y="4938"/>
                    </a:lnTo>
                    <a:lnTo>
                      <a:pt x="306077" y="5108"/>
                    </a:lnTo>
                    <a:lnTo>
                      <a:pt x="306725" y="5283"/>
                    </a:lnTo>
                    <a:lnTo>
                      <a:pt x="307351" y="5463"/>
                    </a:lnTo>
                    <a:lnTo>
                      <a:pt x="307956" y="5643"/>
                    </a:lnTo>
                    <a:lnTo>
                      <a:pt x="308539" y="5829"/>
                    </a:lnTo>
                    <a:lnTo>
                      <a:pt x="309101" y="6015"/>
                    </a:lnTo>
                    <a:lnTo>
                      <a:pt x="309641" y="6206"/>
                    </a:lnTo>
                    <a:lnTo>
                      <a:pt x="310181" y="6403"/>
                    </a:lnTo>
                    <a:lnTo>
                      <a:pt x="310678" y="6599"/>
                    </a:lnTo>
                    <a:lnTo>
                      <a:pt x="311174" y="6796"/>
                    </a:lnTo>
                    <a:lnTo>
                      <a:pt x="311628" y="6998"/>
                    </a:lnTo>
                    <a:lnTo>
                      <a:pt x="312082" y="7206"/>
                    </a:lnTo>
                    <a:lnTo>
                      <a:pt x="312514" y="7408"/>
                    </a:lnTo>
                    <a:lnTo>
                      <a:pt x="312902" y="7621"/>
                    </a:lnTo>
                    <a:lnTo>
                      <a:pt x="313291" y="7834"/>
                    </a:lnTo>
                    <a:lnTo>
                      <a:pt x="313658" y="8047"/>
                    </a:lnTo>
                    <a:lnTo>
                      <a:pt x="314004" y="8260"/>
                    </a:lnTo>
                    <a:lnTo>
                      <a:pt x="314328" y="8478"/>
                    </a:lnTo>
                    <a:lnTo>
                      <a:pt x="314609" y="8702"/>
                    </a:lnTo>
                    <a:lnTo>
                      <a:pt x="314890" y="8926"/>
                    </a:lnTo>
                    <a:lnTo>
                      <a:pt x="315149" y="9150"/>
                    </a:lnTo>
                    <a:lnTo>
                      <a:pt x="315386" y="9374"/>
                    </a:lnTo>
                    <a:lnTo>
                      <a:pt x="315602" y="9604"/>
                    </a:lnTo>
                    <a:lnTo>
                      <a:pt x="315797" y="9833"/>
                    </a:lnTo>
                    <a:lnTo>
                      <a:pt x="315970" y="10063"/>
                    </a:lnTo>
                    <a:lnTo>
                      <a:pt x="316121" y="10298"/>
                    </a:lnTo>
                    <a:lnTo>
                      <a:pt x="316229" y="10527"/>
                    </a:lnTo>
                    <a:lnTo>
                      <a:pt x="316337" y="10762"/>
                    </a:lnTo>
                    <a:lnTo>
                      <a:pt x="316423" y="11002"/>
                    </a:lnTo>
                    <a:lnTo>
                      <a:pt x="316466" y="11237"/>
                    </a:lnTo>
                    <a:lnTo>
                      <a:pt x="316510" y="11478"/>
                    </a:lnTo>
                    <a:lnTo>
                      <a:pt x="316531" y="11718"/>
                    </a:lnTo>
                    <a:lnTo>
                      <a:pt x="316510" y="11964"/>
                    </a:lnTo>
                    <a:lnTo>
                      <a:pt x="316466" y="12210"/>
                    </a:lnTo>
                    <a:lnTo>
                      <a:pt x="316402" y="12450"/>
                    </a:lnTo>
                    <a:lnTo>
                      <a:pt x="316315" y="12696"/>
                    </a:lnTo>
                    <a:lnTo>
                      <a:pt x="316207" y="12936"/>
                    </a:lnTo>
                    <a:lnTo>
                      <a:pt x="316078" y="13177"/>
                    </a:lnTo>
                    <a:lnTo>
                      <a:pt x="315926" y="13412"/>
                    </a:lnTo>
                    <a:lnTo>
                      <a:pt x="315754" y="13646"/>
                    </a:lnTo>
                    <a:lnTo>
                      <a:pt x="315559" y="13881"/>
                    </a:lnTo>
                    <a:lnTo>
                      <a:pt x="315322" y="14111"/>
                    </a:lnTo>
                    <a:lnTo>
                      <a:pt x="315084" y="14340"/>
                    </a:lnTo>
                    <a:lnTo>
                      <a:pt x="314803" y="14564"/>
                    </a:lnTo>
                    <a:lnTo>
                      <a:pt x="314522" y="14788"/>
                    </a:lnTo>
                    <a:lnTo>
                      <a:pt x="314220" y="15012"/>
                    </a:lnTo>
                    <a:lnTo>
                      <a:pt x="313896" y="15231"/>
                    </a:lnTo>
                    <a:lnTo>
                      <a:pt x="313529" y="15444"/>
                    </a:lnTo>
                    <a:lnTo>
                      <a:pt x="313162" y="15657"/>
                    </a:lnTo>
                    <a:lnTo>
                      <a:pt x="312773" y="15870"/>
                    </a:lnTo>
                    <a:lnTo>
                      <a:pt x="312362" y="16077"/>
                    </a:lnTo>
                    <a:lnTo>
                      <a:pt x="311930" y="16285"/>
                    </a:lnTo>
                    <a:lnTo>
                      <a:pt x="311498" y="16487"/>
                    </a:lnTo>
                    <a:lnTo>
                      <a:pt x="311023" y="16684"/>
                    </a:lnTo>
                    <a:lnTo>
                      <a:pt x="310548" y="16880"/>
                    </a:lnTo>
                    <a:lnTo>
                      <a:pt x="310030" y="17077"/>
                    </a:lnTo>
                    <a:lnTo>
                      <a:pt x="309511" y="17263"/>
                    </a:lnTo>
                    <a:lnTo>
                      <a:pt x="308971" y="17449"/>
                    </a:lnTo>
                    <a:lnTo>
                      <a:pt x="308431" y="17634"/>
                    </a:lnTo>
                    <a:lnTo>
                      <a:pt x="307848" y="17815"/>
                    </a:lnTo>
                    <a:lnTo>
                      <a:pt x="307265" y="17989"/>
                    </a:lnTo>
                    <a:lnTo>
                      <a:pt x="306660" y="18164"/>
                    </a:lnTo>
                    <a:lnTo>
                      <a:pt x="306034" y="18328"/>
                    </a:lnTo>
                    <a:lnTo>
                      <a:pt x="305407" y="18498"/>
                    </a:lnTo>
                    <a:lnTo>
                      <a:pt x="304759" y="18656"/>
                    </a:lnTo>
                    <a:lnTo>
                      <a:pt x="304089" y="18814"/>
                    </a:lnTo>
                    <a:lnTo>
                      <a:pt x="303398" y="18967"/>
                    </a:lnTo>
                    <a:lnTo>
                      <a:pt x="302707" y="19115"/>
                    </a:lnTo>
                    <a:lnTo>
                      <a:pt x="301994" y="19257"/>
                    </a:lnTo>
                    <a:lnTo>
                      <a:pt x="301281" y="19399"/>
                    </a:lnTo>
                    <a:lnTo>
                      <a:pt x="300547" y="19535"/>
                    </a:lnTo>
                    <a:lnTo>
                      <a:pt x="299791" y="19667"/>
                    </a:lnTo>
                    <a:lnTo>
                      <a:pt x="299035" y="19792"/>
                    </a:lnTo>
                    <a:lnTo>
                      <a:pt x="298257" y="19918"/>
                    </a:lnTo>
                    <a:lnTo>
                      <a:pt x="297458" y="20033"/>
                    </a:lnTo>
                    <a:lnTo>
                      <a:pt x="296659" y="20147"/>
                    </a:lnTo>
                    <a:lnTo>
                      <a:pt x="295860" y="20257"/>
                    </a:lnTo>
                    <a:lnTo>
                      <a:pt x="295039" y="20360"/>
                    </a:lnTo>
                    <a:lnTo>
                      <a:pt x="294197" y="20459"/>
                    </a:lnTo>
                    <a:lnTo>
                      <a:pt x="293354" y="20552"/>
                    </a:lnTo>
                    <a:lnTo>
                      <a:pt x="292490" y="20639"/>
                    </a:lnTo>
                    <a:lnTo>
                      <a:pt x="291626" y="20726"/>
                    </a:lnTo>
                    <a:lnTo>
                      <a:pt x="290762" y="20803"/>
                    </a:lnTo>
                    <a:lnTo>
                      <a:pt x="289877" y="20874"/>
                    </a:lnTo>
                    <a:lnTo>
                      <a:pt x="288969" y="20945"/>
                    </a:lnTo>
                    <a:lnTo>
                      <a:pt x="288084" y="21005"/>
                    </a:lnTo>
                    <a:lnTo>
                      <a:pt x="287155" y="21060"/>
                    </a:lnTo>
                    <a:lnTo>
                      <a:pt x="286248" y="21114"/>
                    </a:lnTo>
                    <a:lnTo>
                      <a:pt x="285319" y="21158"/>
                    </a:lnTo>
                    <a:lnTo>
                      <a:pt x="284368" y="21196"/>
                    </a:lnTo>
                    <a:lnTo>
                      <a:pt x="283440" y="21229"/>
                    </a:lnTo>
                    <a:lnTo>
                      <a:pt x="282489" y="21256"/>
                    </a:lnTo>
                    <a:lnTo>
                      <a:pt x="281517" y="21278"/>
                    </a:lnTo>
                    <a:lnTo>
                      <a:pt x="280567" y="21295"/>
                    </a:lnTo>
                    <a:lnTo>
                      <a:pt x="279595" y="21305"/>
                    </a:lnTo>
                    <a:lnTo>
                      <a:pt x="275512" y="21305"/>
                    </a:lnTo>
                    <a:lnTo>
                      <a:pt x="275512" y="11090"/>
                    </a:lnTo>
                    <a:lnTo>
                      <a:pt x="44692" y="11090"/>
                    </a:lnTo>
                    <a:lnTo>
                      <a:pt x="44692" y="21305"/>
                    </a:lnTo>
                    <a:lnTo>
                      <a:pt x="31494" y="21305"/>
                    </a:lnTo>
                    <a:lnTo>
                      <a:pt x="31494" y="2131"/>
                    </a:lnTo>
                    <a:close/>
                    <a:moveTo>
                      <a:pt x="316531" y="29352"/>
                    </a:moveTo>
                    <a:lnTo>
                      <a:pt x="316531" y="40387"/>
                    </a:lnTo>
                    <a:lnTo>
                      <a:pt x="316164" y="40284"/>
                    </a:lnTo>
                    <a:lnTo>
                      <a:pt x="315797" y="40180"/>
                    </a:lnTo>
                    <a:lnTo>
                      <a:pt x="315451" y="40071"/>
                    </a:lnTo>
                    <a:lnTo>
                      <a:pt x="315084" y="39950"/>
                    </a:lnTo>
                    <a:lnTo>
                      <a:pt x="314760" y="39830"/>
                    </a:lnTo>
                    <a:lnTo>
                      <a:pt x="314414" y="39705"/>
                    </a:lnTo>
                    <a:lnTo>
                      <a:pt x="314090" y="39574"/>
                    </a:lnTo>
                    <a:lnTo>
                      <a:pt x="313766" y="39437"/>
                    </a:lnTo>
                    <a:lnTo>
                      <a:pt x="313464" y="39295"/>
                    </a:lnTo>
                    <a:lnTo>
                      <a:pt x="313140" y="39147"/>
                    </a:lnTo>
                    <a:lnTo>
                      <a:pt x="312859" y="39000"/>
                    </a:lnTo>
                    <a:lnTo>
                      <a:pt x="312578" y="38841"/>
                    </a:lnTo>
                    <a:lnTo>
                      <a:pt x="312298" y="38683"/>
                    </a:lnTo>
                    <a:lnTo>
                      <a:pt x="312038" y="38519"/>
                    </a:lnTo>
                    <a:lnTo>
                      <a:pt x="311779" y="38350"/>
                    </a:lnTo>
                    <a:lnTo>
                      <a:pt x="311542" y="38180"/>
                    </a:lnTo>
                    <a:lnTo>
                      <a:pt x="311304" y="38000"/>
                    </a:lnTo>
                    <a:lnTo>
                      <a:pt x="311088" y="37820"/>
                    </a:lnTo>
                    <a:lnTo>
                      <a:pt x="310872" y="37634"/>
                    </a:lnTo>
                    <a:lnTo>
                      <a:pt x="310678" y="37443"/>
                    </a:lnTo>
                    <a:lnTo>
                      <a:pt x="310505" y="37252"/>
                    </a:lnTo>
                    <a:lnTo>
                      <a:pt x="310332" y="37050"/>
                    </a:lnTo>
                    <a:lnTo>
                      <a:pt x="310181" y="36848"/>
                    </a:lnTo>
                    <a:lnTo>
                      <a:pt x="310030" y="36645"/>
                    </a:lnTo>
                    <a:lnTo>
                      <a:pt x="309900" y="36432"/>
                    </a:lnTo>
                    <a:lnTo>
                      <a:pt x="309792" y="36219"/>
                    </a:lnTo>
                    <a:lnTo>
                      <a:pt x="309706" y="36006"/>
                    </a:lnTo>
                    <a:lnTo>
                      <a:pt x="309619" y="35782"/>
                    </a:lnTo>
                    <a:lnTo>
                      <a:pt x="309576" y="35558"/>
                    </a:lnTo>
                    <a:lnTo>
                      <a:pt x="309511" y="35334"/>
                    </a:lnTo>
                    <a:lnTo>
                      <a:pt x="309490" y="35099"/>
                    </a:lnTo>
                    <a:lnTo>
                      <a:pt x="309490" y="34870"/>
                    </a:lnTo>
                    <a:lnTo>
                      <a:pt x="309490" y="34635"/>
                    </a:lnTo>
                    <a:lnTo>
                      <a:pt x="309511" y="34406"/>
                    </a:lnTo>
                    <a:lnTo>
                      <a:pt x="309576" y="34176"/>
                    </a:lnTo>
                    <a:lnTo>
                      <a:pt x="309619" y="33952"/>
                    </a:lnTo>
                    <a:lnTo>
                      <a:pt x="309706" y="33734"/>
                    </a:lnTo>
                    <a:lnTo>
                      <a:pt x="309792" y="33515"/>
                    </a:lnTo>
                    <a:lnTo>
                      <a:pt x="309900" y="33302"/>
                    </a:lnTo>
                    <a:lnTo>
                      <a:pt x="310030" y="33094"/>
                    </a:lnTo>
                    <a:lnTo>
                      <a:pt x="310181" y="32887"/>
                    </a:lnTo>
                    <a:lnTo>
                      <a:pt x="310332" y="32685"/>
                    </a:lnTo>
                    <a:lnTo>
                      <a:pt x="310505" y="32488"/>
                    </a:lnTo>
                    <a:lnTo>
                      <a:pt x="310678" y="32291"/>
                    </a:lnTo>
                    <a:lnTo>
                      <a:pt x="310872" y="32106"/>
                    </a:lnTo>
                    <a:lnTo>
                      <a:pt x="311088" y="31920"/>
                    </a:lnTo>
                    <a:lnTo>
                      <a:pt x="311304" y="31734"/>
                    </a:lnTo>
                    <a:lnTo>
                      <a:pt x="311542" y="31559"/>
                    </a:lnTo>
                    <a:lnTo>
                      <a:pt x="311779" y="31385"/>
                    </a:lnTo>
                    <a:lnTo>
                      <a:pt x="312038" y="31215"/>
                    </a:lnTo>
                    <a:lnTo>
                      <a:pt x="312298" y="31051"/>
                    </a:lnTo>
                    <a:lnTo>
                      <a:pt x="312578" y="30893"/>
                    </a:lnTo>
                    <a:lnTo>
                      <a:pt x="312859" y="30740"/>
                    </a:lnTo>
                    <a:lnTo>
                      <a:pt x="313140" y="30587"/>
                    </a:lnTo>
                    <a:lnTo>
                      <a:pt x="313464" y="30445"/>
                    </a:lnTo>
                    <a:lnTo>
                      <a:pt x="313766" y="30303"/>
                    </a:lnTo>
                    <a:lnTo>
                      <a:pt x="314090" y="30166"/>
                    </a:lnTo>
                    <a:lnTo>
                      <a:pt x="314414" y="30035"/>
                    </a:lnTo>
                    <a:lnTo>
                      <a:pt x="314760" y="29910"/>
                    </a:lnTo>
                    <a:lnTo>
                      <a:pt x="315084" y="29784"/>
                    </a:lnTo>
                    <a:lnTo>
                      <a:pt x="315451" y="29669"/>
                    </a:lnTo>
                    <a:lnTo>
                      <a:pt x="315797" y="29560"/>
                    </a:lnTo>
                    <a:lnTo>
                      <a:pt x="316164" y="29451"/>
                    </a:lnTo>
                    <a:lnTo>
                      <a:pt x="316531" y="29352"/>
                    </a:lnTo>
                    <a:close/>
                    <a:moveTo>
                      <a:pt x="316531" y="51128"/>
                    </a:moveTo>
                    <a:lnTo>
                      <a:pt x="316531" y="89319"/>
                    </a:lnTo>
                    <a:lnTo>
                      <a:pt x="311045" y="90089"/>
                    </a:lnTo>
                    <a:lnTo>
                      <a:pt x="311045" y="51898"/>
                    </a:lnTo>
                    <a:lnTo>
                      <a:pt x="316531" y="51128"/>
                    </a:lnTo>
                    <a:close/>
                    <a:moveTo>
                      <a:pt x="316531" y="18443"/>
                    </a:moveTo>
                    <a:lnTo>
                      <a:pt x="316531" y="26757"/>
                    </a:lnTo>
                    <a:lnTo>
                      <a:pt x="316099" y="26807"/>
                    </a:lnTo>
                    <a:lnTo>
                      <a:pt x="315667" y="26861"/>
                    </a:lnTo>
                    <a:lnTo>
                      <a:pt x="314846" y="26981"/>
                    </a:lnTo>
                    <a:lnTo>
                      <a:pt x="314026" y="27113"/>
                    </a:lnTo>
                    <a:lnTo>
                      <a:pt x="313248" y="27255"/>
                    </a:lnTo>
                    <a:lnTo>
                      <a:pt x="312470" y="27408"/>
                    </a:lnTo>
                    <a:lnTo>
                      <a:pt x="311714" y="27571"/>
                    </a:lnTo>
                    <a:lnTo>
                      <a:pt x="310980" y="27746"/>
                    </a:lnTo>
                    <a:lnTo>
                      <a:pt x="310267" y="27932"/>
                    </a:lnTo>
                    <a:lnTo>
                      <a:pt x="309576" y="28129"/>
                    </a:lnTo>
                    <a:lnTo>
                      <a:pt x="308906" y="28336"/>
                    </a:lnTo>
                    <a:lnTo>
                      <a:pt x="308258" y="28555"/>
                    </a:lnTo>
                    <a:lnTo>
                      <a:pt x="307632" y="28779"/>
                    </a:lnTo>
                    <a:lnTo>
                      <a:pt x="307027" y="29014"/>
                    </a:lnTo>
                    <a:lnTo>
                      <a:pt x="306444" y="29259"/>
                    </a:lnTo>
                    <a:lnTo>
                      <a:pt x="305904" y="29511"/>
                    </a:lnTo>
                    <a:lnTo>
                      <a:pt x="305385" y="29773"/>
                    </a:lnTo>
                    <a:lnTo>
                      <a:pt x="304889" y="30046"/>
                    </a:lnTo>
                    <a:lnTo>
                      <a:pt x="304413" y="30319"/>
                    </a:lnTo>
                    <a:lnTo>
                      <a:pt x="303960" y="30609"/>
                    </a:lnTo>
                    <a:lnTo>
                      <a:pt x="303549" y="30898"/>
                    </a:lnTo>
                    <a:lnTo>
                      <a:pt x="303182" y="31199"/>
                    </a:lnTo>
                    <a:lnTo>
                      <a:pt x="302815" y="31505"/>
                    </a:lnTo>
                    <a:lnTo>
                      <a:pt x="302491" y="31816"/>
                    </a:lnTo>
                    <a:lnTo>
                      <a:pt x="302210" y="32133"/>
                    </a:lnTo>
                    <a:lnTo>
                      <a:pt x="301951" y="32461"/>
                    </a:lnTo>
                    <a:lnTo>
                      <a:pt x="301713" y="32789"/>
                    </a:lnTo>
                    <a:lnTo>
                      <a:pt x="301519" y="33122"/>
                    </a:lnTo>
                    <a:lnTo>
                      <a:pt x="301368" y="33466"/>
                    </a:lnTo>
                    <a:lnTo>
                      <a:pt x="301238" y="33810"/>
                    </a:lnTo>
                    <a:lnTo>
                      <a:pt x="301152" y="34160"/>
                    </a:lnTo>
                    <a:lnTo>
                      <a:pt x="301087" y="34509"/>
                    </a:lnTo>
                    <a:lnTo>
                      <a:pt x="301065" y="34870"/>
                    </a:lnTo>
                    <a:lnTo>
                      <a:pt x="301087" y="35225"/>
                    </a:lnTo>
                    <a:lnTo>
                      <a:pt x="301152" y="35580"/>
                    </a:lnTo>
                    <a:lnTo>
                      <a:pt x="301238" y="35924"/>
                    </a:lnTo>
                    <a:lnTo>
                      <a:pt x="301368" y="36274"/>
                    </a:lnTo>
                    <a:lnTo>
                      <a:pt x="301519" y="36613"/>
                    </a:lnTo>
                    <a:lnTo>
                      <a:pt x="301713" y="36946"/>
                    </a:lnTo>
                    <a:lnTo>
                      <a:pt x="301951" y="37279"/>
                    </a:lnTo>
                    <a:lnTo>
                      <a:pt x="302210" y="37601"/>
                    </a:lnTo>
                    <a:lnTo>
                      <a:pt x="302491" y="37918"/>
                    </a:lnTo>
                    <a:lnTo>
                      <a:pt x="302815" y="38235"/>
                    </a:lnTo>
                    <a:lnTo>
                      <a:pt x="303182" y="38541"/>
                    </a:lnTo>
                    <a:lnTo>
                      <a:pt x="303549" y="38836"/>
                    </a:lnTo>
                    <a:lnTo>
                      <a:pt x="303960" y="39131"/>
                    </a:lnTo>
                    <a:lnTo>
                      <a:pt x="304413" y="39415"/>
                    </a:lnTo>
                    <a:lnTo>
                      <a:pt x="304889" y="39694"/>
                    </a:lnTo>
                    <a:lnTo>
                      <a:pt x="305385" y="39961"/>
                    </a:lnTo>
                    <a:lnTo>
                      <a:pt x="305904" y="40224"/>
                    </a:lnTo>
                    <a:lnTo>
                      <a:pt x="306444" y="40480"/>
                    </a:lnTo>
                    <a:lnTo>
                      <a:pt x="307027" y="40726"/>
                    </a:lnTo>
                    <a:lnTo>
                      <a:pt x="307632" y="40961"/>
                    </a:lnTo>
                    <a:lnTo>
                      <a:pt x="308258" y="41185"/>
                    </a:lnTo>
                    <a:lnTo>
                      <a:pt x="308906" y="41404"/>
                    </a:lnTo>
                    <a:lnTo>
                      <a:pt x="309576" y="41611"/>
                    </a:lnTo>
                    <a:lnTo>
                      <a:pt x="310267" y="41808"/>
                    </a:lnTo>
                    <a:lnTo>
                      <a:pt x="310980" y="41994"/>
                    </a:lnTo>
                    <a:lnTo>
                      <a:pt x="311714" y="42168"/>
                    </a:lnTo>
                    <a:lnTo>
                      <a:pt x="312470" y="42332"/>
                    </a:lnTo>
                    <a:lnTo>
                      <a:pt x="313248" y="42485"/>
                    </a:lnTo>
                    <a:lnTo>
                      <a:pt x="314026" y="42627"/>
                    </a:lnTo>
                    <a:lnTo>
                      <a:pt x="314846" y="42758"/>
                    </a:lnTo>
                    <a:lnTo>
                      <a:pt x="315667" y="42879"/>
                    </a:lnTo>
                    <a:lnTo>
                      <a:pt x="316099" y="42933"/>
                    </a:lnTo>
                    <a:lnTo>
                      <a:pt x="316531" y="42982"/>
                    </a:lnTo>
                    <a:lnTo>
                      <a:pt x="316531" y="48697"/>
                    </a:lnTo>
                    <a:lnTo>
                      <a:pt x="302621" y="50652"/>
                    </a:lnTo>
                    <a:lnTo>
                      <a:pt x="302621" y="93706"/>
                    </a:lnTo>
                    <a:lnTo>
                      <a:pt x="316531" y="91755"/>
                    </a:lnTo>
                    <a:lnTo>
                      <a:pt x="316531" y="97847"/>
                    </a:lnTo>
                    <a:lnTo>
                      <a:pt x="316510" y="98087"/>
                    </a:lnTo>
                    <a:lnTo>
                      <a:pt x="316466" y="98327"/>
                    </a:lnTo>
                    <a:lnTo>
                      <a:pt x="316423" y="98568"/>
                    </a:lnTo>
                    <a:lnTo>
                      <a:pt x="316337" y="98808"/>
                    </a:lnTo>
                    <a:lnTo>
                      <a:pt x="316229" y="99043"/>
                    </a:lnTo>
                    <a:lnTo>
                      <a:pt x="316099" y="99278"/>
                    </a:lnTo>
                    <a:lnTo>
                      <a:pt x="315948" y="99507"/>
                    </a:lnTo>
                    <a:lnTo>
                      <a:pt x="315775" y="99737"/>
                    </a:lnTo>
                    <a:lnTo>
                      <a:pt x="315559" y="99966"/>
                    </a:lnTo>
                    <a:lnTo>
                      <a:pt x="315343" y="100190"/>
                    </a:lnTo>
                    <a:lnTo>
                      <a:pt x="315106" y="100414"/>
                    </a:lnTo>
                    <a:lnTo>
                      <a:pt x="314846" y="100638"/>
                    </a:lnTo>
                    <a:lnTo>
                      <a:pt x="314566" y="100857"/>
                    </a:lnTo>
                    <a:lnTo>
                      <a:pt x="314263" y="101075"/>
                    </a:lnTo>
                    <a:lnTo>
                      <a:pt x="313939" y="101288"/>
                    </a:lnTo>
                    <a:lnTo>
                      <a:pt x="313594" y="101501"/>
                    </a:lnTo>
                    <a:lnTo>
                      <a:pt x="313226" y="101709"/>
                    </a:lnTo>
                    <a:lnTo>
                      <a:pt x="312859" y="101917"/>
                    </a:lnTo>
                    <a:lnTo>
                      <a:pt x="312449" y="102119"/>
                    </a:lnTo>
                    <a:lnTo>
                      <a:pt x="312038" y="102321"/>
                    </a:lnTo>
                    <a:lnTo>
                      <a:pt x="311585" y="102517"/>
                    </a:lnTo>
                    <a:lnTo>
                      <a:pt x="311131" y="102714"/>
                    </a:lnTo>
                    <a:lnTo>
                      <a:pt x="310656" y="102905"/>
                    </a:lnTo>
                    <a:lnTo>
                      <a:pt x="310159" y="103097"/>
                    </a:lnTo>
                    <a:lnTo>
                      <a:pt x="309662" y="103282"/>
                    </a:lnTo>
                    <a:lnTo>
                      <a:pt x="309122" y="103463"/>
                    </a:lnTo>
                    <a:lnTo>
                      <a:pt x="308582" y="103643"/>
                    </a:lnTo>
                    <a:lnTo>
                      <a:pt x="308021" y="103818"/>
                    </a:lnTo>
                    <a:lnTo>
                      <a:pt x="307459" y="103992"/>
                    </a:lnTo>
                    <a:lnTo>
                      <a:pt x="306854" y="104162"/>
                    </a:lnTo>
                    <a:lnTo>
                      <a:pt x="306250" y="104326"/>
                    </a:lnTo>
                    <a:lnTo>
                      <a:pt x="305623" y="104490"/>
                    </a:lnTo>
                    <a:lnTo>
                      <a:pt x="304997" y="104643"/>
                    </a:lnTo>
                    <a:lnTo>
                      <a:pt x="304349" y="104796"/>
                    </a:lnTo>
                    <a:lnTo>
                      <a:pt x="303679" y="104948"/>
                    </a:lnTo>
                    <a:lnTo>
                      <a:pt x="302988" y="105096"/>
                    </a:lnTo>
                    <a:lnTo>
                      <a:pt x="302297" y="105233"/>
                    </a:lnTo>
                    <a:lnTo>
                      <a:pt x="301584" y="105375"/>
                    </a:lnTo>
                    <a:lnTo>
                      <a:pt x="300871" y="105506"/>
                    </a:lnTo>
                    <a:lnTo>
                      <a:pt x="300137" y="105637"/>
                    </a:lnTo>
                    <a:lnTo>
                      <a:pt x="299381" y="105757"/>
                    </a:lnTo>
                    <a:lnTo>
                      <a:pt x="298625" y="105877"/>
                    </a:lnTo>
                    <a:lnTo>
                      <a:pt x="297847" y="105997"/>
                    </a:lnTo>
                    <a:lnTo>
                      <a:pt x="297069" y="106107"/>
                    </a:lnTo>
                    <a:lnTo>
                      <a:pt x="296270" y="106210"/>
                    </a:lnTo>
                    <a:lnTo>
                      <a:pt x="295471" y="106314"/>
                    </a:lnTo>
                    <a:lnTo>
                      <a:pt x="294650" y="106413"/>
                    </a:lnTo>
                    <a:lnTo>
                      <a:pt x="293829" y="106500"/>
                    </a:lnTo>
                    <a:lnTo>
                      <a:pt x="292987" y="106587"/>
                    </a:lnTo>
                    <a:lnTo>
                      <a:pt x="292145" y="106669"/>
                    </a:lnTo>
                    <a:lnTo>
                      <a:pt x="291281" y="106746"/>
                    </a:lnTo>
                    <a:lnTo>
                      <a:pt x="290417" y="106817"/>
                    </a:lnTo>
                    <a:lnTo>
                      <a:pt x="289531" y="106882"/>
                    </a:lnTo>
                    <a:lnTo>
                      <a:pt x="288645" y="106942"/>
                    </a:lnTo>
                    <a:lnTo>
                      <a:pt x="287760" y="107003"/>
                    </a:lnTo>
                    <a:lnTo>
                      <a:pt x="286852" y="107052"/>
                    </a:lnTo>
                    <a:lnTo>
                      <a:pt x="285945" y="107095"/>
                    </a:lnTo>
                    <a:lnTo>
                      <a:pt x="285038" y="107134"/>
                    </a:lnTo>
                    <a:lnTo>
                      <a:pt x="284109" y="107166"/>
                    </a:lnTo>
                    <a:lnTo>
                      <a:pt x="283180" y="107194"/>
                    </a:lnTo>
                    <a:lnTo>
                      <a:pt x="282230" y="107216"/>
                    </a:lnTo>
                    <a:lnTo>
                      <a:pt x="281301" y="107227"/>
                    </a:lnTo>
                    <a:lnTo>
                      <a:pt x="280351" y="107237"/>
                    </a:lnTo>
                    <a:lnTo>
                      <a:pt x="279379" y="107243"/>
                    </a:lnTo>
                    <a:lnTo>
                      <a:pt x="8403" y="107243"/>
                    </a:lnTo>
                    <a:lnTo>
                      <a:pt x="8403" y="23436"/>
                    </a:lnTo>
                    <a:lnTo>
                      <a:pt x="278601" y="23436"/>
                    </a:lnTo>
                    <a:lnTo>
                      <a:pt x="280070" y="23431"/>
                    </a:lnTo>
                    <a:lnTo>
                      <a:pt x="281517" y="23414"/>
                    </a:lnTo>
                    <a:lnTo>
                      <a:pt x="282964" y="23381"/>
                    </a:lnTo>
                    <a:lnTo>
                      <a:pt x="284390" y="23343"/>
                    </a:lnTo>
                    <a:lnTo>
                      <a:pt x="285816" y="23294"/>
                    </a:lnTo>
                    <a:lnTo>
                      <a:pt x="287198" y="23234"/>
                    </a:lnTo>
                    <a:lnTo>
                      <a:pt x="288602" y="23163"/>
                    </a:lnTo>
                    <a:lnTo>
                      <a:pt x="289963" y="23081"/>
                    </a:lnTo>
                    <a:lnTo>
                      <a:pt x="291324" y="22988"/>
                    </a:lnTo>
                    <a:lnTo>
                      <a:pt x="292663" y="22884"/>
                    </a:lnTo>
                    <a:lnTo>
                      <a:pt x="293981" y="22775"/>
                    </a:lnTo>
                    <a:lnTo>
                      <a:pt x="295277" y="22649"/>
                    </a:lnTo>
                    <a:lnTo>
                      <a:pt x="296573" y="22518"/>
                    </a:lnTo>
                    <a:lnTo>
                      <a:pt x="297825" y="22376"/>
                    </a:lnTo>
                    <a:lnTo>
                      <a:pt x="299078" y="22229"/>
                    </a:lnTo>
                    <a:lnTo>
                      <a:pt x="300288" y="22070"/>
                    </a:lnTo>
                    <a:lnTo>
                      <a:pt x="301497" y="21901"/>
                    </a:lnTo>
                    <a:lnTo>
                      <a:pt x="302685" y="21726"/>
                    </a:lnTo>
                    <a:lnTo>
                      <a:pt x="303830" y="21540"/>
                    </a:lnTo>
                    <a:lnTo>
                      <a:pt x="304975" y="21349"/>
                    </a:lnTo>
                    <a:lnTo>
                      <a:pt x="306077" y="21147"/>
                    </a:lnTo>
                    <a:lnTo>
                      <a:pt x="307178" y="20939"/>
                    </a:lnTo>
                    <a:lnTo>
                      <a:pt x="308237" y="20721"/>
                    </a:lnTo>
                    <a:lnTo>
                      <a:pt x="309274" y="20497"/>
                    </a:lnTo>
                    <a:lnTo>
                      <a:pt x="310267" y="20262"/>
                    </a:lnTo>
                    <a:lnTo>
                      <a:pt x="311261" y="20022"/>
                    </a:lnTo>
                    <a:lnTo>
                      <a:pt x="312211" y="19776"/>
                    </a:lnTo>
                    <a:lnTo>
                      <a:pt x="313118" y="19525"/>
                    </a:lnTo>
                    <a:lnTo>
                      <a:pt x="314026" y="19262"/>
                    </a:lnTo>
                    <a:lnTo>
                      <a:pt x="314890" y="18995"/>
                    </a:lnTo>
                    <a:lnTo>
                      <a:pt x="315710" y="18721"/>
                    </a:lnTo>
                    <a:lnTo>
                      <a:pt x="316531" y="18443"/>
                    </a:lnTo>
                    <a:close/>
                    <a:moveTo>
                      <a:pt x="23070" y="0"/>
                    </a:moveTo>
                    <a:lnTo>
                      <a:pt x="23070" y="21305"/>
                    </a:lnTo>
                    <a:lnTo>
                      <a:pt x="1" y="21305"/>
                    </a:ln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285037" y="9588"/>
                    </a:moveTo>
                    <a:lnTo>
                      <a:pt x="285037" y="9588"/>
                    </a:lnTo>
                    <a:lnTo>
                      <a:pt x="285016" y="9834"/>
                    </a:lnTo>
                    <a:lnTo>
                      <a:pt x="284972" y="10080"/>
                    </a:lnTo>
                    <a:lnTo>
                      <a:pt x="284908" y="10320"/>
                    </a:lnTo>
                    <a:lnTo>
                      <a:pt x="284821" y="10566"/>
                    </a:lnTo>
                    <a:lnTo>
                      <a:pt x="284713" y="10806"/>
                    </a:lnTo>
                    <a:lnTo>
                      <a:pt x="284584" y="11047"/>
                    </a:lnTo>
                    <a:lnTo>
                      <a:pt x="284432" y="11282"/>
                    </a:lnTo>
                    <a:lnTo>
                      <a:pt x="284260" y="11516"/>
                    </a:lnTo>
                    <a:lnTo>
                      <a:pt x="284065" y="11751"/>
                    </a:lnTo>
                    <a:lnTo>
                      <a:pt x="283828" y="11981"/>
                    </a:lnTo>
                    <a:lnTo>
                      <a:pt x="283590" y="12210"/>
                    </a:lnTo>
                    <a:lnTo>
                      <a:pt x="283309" y="12434"/>
                    </a:lnTo>
                    <a:lnTo>
                      <a:pt x="283028" y="12658"/>
                    </a:lnTo>
                    <a:lnTo>
                      <a:pt x="282726" y="12882"/>
                    </a:lnTo>
                    <a:lnTo>
                      <a:pt x="282402" y="13101"/>
                    </a:lnTo>
                    <a:lnTo>
                      <a:pt x="282035" y="13314"/>
                    </a:lnTo>
                    <a:lnTo>
                      <a:pt x="281668" y="13527"/>
                    </a:lnTo>
                    <a:lnTo>
                      <a:pt x="281279" y="13740"/>
                    </a:lnTo>
                    <a:lnTo>
                      <a:pt x="280868" y="13947"/>
                    </a:lnTo>
                    <a:lnTo>
                      <a:pt x="280436" y="14155"/>
                    </a:lnTo>
                    <a:lnTo>
                      <a:pt x="280004" y="14357"/>
                    </a:lnTo>
                    <a:lnTo>
                      <a:pt x="279529" y="14554"/>
                    </a:lnTo>
                    <a:lnTo>
                      <a:pt x="279054" y="14750"/>
                    </a:lnTo>
                    <a:lnTo>
                      <a:pt x="278536" y="14947"/>
                    </a:lnTo>
                    <a:lnTo>
                      <a:pt x="278017" y="15133"/>
                    </a:lnTo>
                    <a:lnTo>
                      <a:pt x="277477" y="15319"/>
                    </a:lnTo>
                    <a:lnTo>
                      <a:pt x="276937" y="15504"/>
                    </a:lnTo>
                    <a:lnTo>
                      <a:pt x="276354" y="15685"/>
                    </a:lnTo>
                    <a:lnTo>
                      <a:pt x="275771" y="15859"/>
                    </a:lnTo>
                    <a:lnTo>
                      <a:pt x="275166" y="16034"/>
                    </a:lnTo>
                    <a:lnTo>
                      <a:pt x="274540" y="16198"/>
                    </a:lnTo>
                    <a:lnTo>
                      <a:pt x="273913" y="16368"/>
                    </a:lnTo>
                    <a:lnTo>
                      <a:pt x="273265" y="16526"/>
                    </a:lnTo>
                    <a:lnTo>
                      <a:pt x="272595" y="16684"/>
                    </a:lnTo>
                    <a:lnTo>
                      <a:pt x="271904" y="16837"/>
                    </a:lnTo>
                    <a:lnTo>
                      <a:pt x="271213" y="16985"/>
                    </a:lnTo>
                    <a:lnTo>
                      <a:pt x="270500" y="17127"/>
                    </a:lnTo>
                    <a:lnTo>
                      <a:pt x="269787" y="17269"/>
                    </a:lnTo>
                    <a:lnTo>
                      <a:pt x="269053" y="17405"/>
                    </a:lnTo>
                    <a:lnTo>
                      <a:pt x="268297" y="17537"/>
                    </a:lnTo>
                    <a:lnTo>
                      <a:pt x="267541" y="17662"/>
                    </a:lnTo>
                    <a:lnTo>
                      <a:pt x="266763" y="17788"/>
                    </a:lnTo>
                    <a:lnTo>
                      <a:pt x="265964" y="17903"/>
                    </a:lnTo>
                    <a:lnTo>
                      <a:pt x="265165" y="18017"/>
                    </a:lnTo>
                    <a:lnTo>
                      <a:pt x="264366" y="18127"/>
                    </a:lnTo>
                    <a:lnTo>
                      <a:pt x="263545" y="18230"/>
                    </a:lnTo>
                    <a:lnTo>
                      <a:pt x="262703" y="18329"/>
                    </a:lnTo>
                    <a:lnTo>
                      <a:pt x="261860" y="18422"/>
                    </a:lnTo>
                    <a:lnTo>
                      <a:pt x="260996" y="18509"/>
                    </a:lnTo>
                    <a:lnTo>
                      <a:pt x="260132" y="18596"/>
                    </a:lnTo>
                    <a:lnTo>
                      <a:pt x="259268" y="18673"/>
                    </a:lnTo>
                    <a:lnTo>
                      <a:pt x="258383" y="18744"/>
                    </a:lnTo>
                    <a:lnTo>
                      <a:pt x="257475" y="18815"/>
                    </a:lnTo>
                    <a:lnTo>
                      <a:pt x="256590" y="18875"/>
                    </a:lnTo>
                    <a:lnTo>
                      <a:pt x="255661" y="18930"/>
                    </a:lnTo>
                    <a:lnTo>
                      <a:pt x="254754" y="18984"/>
                    </a:lnTo>
                    <a:lnTo>
                      <a:pt x="253825" y="19028"/>
                    </a:lnTo>
                    <a:lnTo>
                      <a:pt x="252874" y="19066"/>
                    </a:lnTo>
                    <a:lnTo>
                      <a:pt x="251946" y="19099"/>
                    </a:lnTo>
                    <a:lnTo>
                      <a:pt x="250995" y="19126"/>
                    </a:lnTo>
                    <a:lnTo>
                      <a:pt x="250023" y="19148"/>
                    </a:lnTo>
                    <a:lnTo>
                      <a:pt x="249073" y="19165"/>
                    </a:lnTo>
                    <a:lnTo>
                      <a:pt x="248101" y="19175"/>
                    </a:lnTo>
                    <a:lnTo>
                      <a:pt x="247107" y="19175"/>
                    </a:lnTo>
                    <a:lnTo>
                      <a:pt x="244018" y="19175"/>
                    </a:lnTo>
                    <a:lnTo>
                      <a:pt x="244018" y="8960"/>
                    </a:lnTo>
                    <a:lnTo>
                      <a:pt x="13198" y="8960"/>
                    </a:lnTo>
                    <a:lnTo>
                      <a:pt x="13198" y="19175"/>
                    </a:lnTo>
                    <a:lnTo>
                      <a:pt x="0" y="19175"/>
                    </a:lnTo>
                    <a:lnTo>
                      <a:pt x="0" y="1"/>
                    </a:lnTo>
                    <a:lnTo>
                      <a:pt x="247107" y="1"/>
                    </a:lnTo>
                    <a:lnTo>
                      <a:pt x="247107" y="1"/>
                    </a:lnTo>
                    <a:lnTo>
                      <a:pt x="248058" y="1"/>
                    </a:lnTo>
                    <a:lnTo>
                      <a:pt x="249008" y="11"/>
                    </a:lnTo>
                    <a:lnTo>
                      <a:pt x="249958" y="22"/>
                    </a:lnTo>
                    <a:lnTo>
                      <a:pt x="250887" y="44"/>
                    </a:lnTo>
                    <a:lnTo>
                      <a:pt x="251816" y="72"/>
                    </a:lnTo>
                    <a:lnTo>
                      <a:pt x="252745" y="104"/>
                    </a:lnTo>
                    <a:lnTo>
                      <a:pt x="253652" y="137"/>
                    </a:lnTo>
                    <a:lnTo>
                      <a:pt x="254581" y="181"/>
                    </a:lnTo>
                    <a:lnTo>
                      <a:pt x="255488" y="230"/>
                    </a:lnTo>
                    <a:lnTo>
                      <a:pt x="256374" y="285"/>
                    </a:lnTo>
                    <a:lnTo>
                      <a:pt x="257281" y="345"/>
                    </a:lnTo>
                    <a:lnTo>
                      <a:pt x="258167" y="410"/>
                    </a:lnTo>
                    <a:lnTo>
                      <a:pt x="259052" y="481"/>
                    </a:lnTo>
                    <a:lnTo>
                      <a:pt x="259916" y="558"/>
                    </a:lnTo>
                    <a:lnTo>
                      <a:pt x="260780" y="634"/>
                    </a:lnTo>
                    <a:lnTo>
                      <a:pt x="261644" y="722"/>
                    </a:lnTo>
                    <a:lnTo>
                      <a:pt x="262487" y="815"/>
                    </a:lnTo>
                    <a:lnTo>
                      <a:pt x="263329" y="913"/>
                    </a:lnTo>
                    <a:lnTo>
                      <a:pt x="264150" y="1017"/>
                    </a:lnTo>
                    <a:lnTo>
                      <a:pt x="264971" y="1120"/>
                    </a:lnTo>
                    <a:lnTo>
                      <a:pt x="265770" y="1235"/>
                    </a:lnTo>
                    <a:lnTo>
                      <a:pt x="266569" y="1355"/>
                    </a:lnTo>
                    <a:lnTo>
                      <a:pt x="267368" y="1476"/>
                    </a:lnTo>
                    <a:lnTo>
                      <a:pt x="268146" y="1601"/>
                    </a:lnTo>
                    <a:lnTo>
                      <a:pt x="268902" y="1738"/>
                    </a:lnTo>
                    <a:lnTo>
                      <a:pt x="269658" y="1874"/>
                    </a:lnTo>
                    <a:lnTo>
                      <a:pt x="270414" y="2016"/>
                    </a:lnTo>
                    <a:lnTo>
                      <a:pt x="271127" y="2164"/>
                    </a:lnTo>
                    <a:lnTo>
                      <a:pt x="271861" y="2317"/>
                    </a:lnTo>
                    <a:lnTo>
                      <a:pt x="272552" y="2475"/>
                    </a:lnTo>
                    <a:lnTo>
                      <a:pt x="273243" y="2639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4583" y="2978"/>
                    </a:lnTo>
                    <a:lnTo>
                      <a:pt x="275231" y="3153"/>
                    </a:lnTo>
                    <a:lnTo>
                      <a:pt x="275857" y="3333"/>
                    </a:lnTo>
                    <a:lnTo>
                      <a:pt x="276462" y="3513"/>
                    </a:lnTo>
                    <a:lnTo>
                      <a:pt x="277045" y="3699"/>
                    </a:lnTo>
                    <a:lnTo>
                      <a:pt x="277607" y="3885"/>
                    </a:lnTo>
                    <a:lnTo>
                      <a:pt x="278147" y="4076"/>
                    </a:lnTo>
                    <a:lnTo>
                      <a:pt x="278687" y="4273"/>
                    </a:lnTo>
                    <a:lnTo>
                      <a:pt x="279184" y="4469"/>
                    </a:lnTo>
                    <a:lnTo>
                      <a:pt x="279680" y="4666"/>
                    </a:lnTo>
                    <a:lnTo>
                      <a:pt x="280134" y="4868"/>
                    </a:lnTo>
                    <a:lnTo>
                      <a:pt x="280588" y="5076"/>
                    </a:lnTo>
                    <a:lnTo>
                      <a:pt x="281020" y="5278"/>
                    </a:lnTo>
                    <a:lnTo>
                      <a:pt x="281408" y="5491"/>
                    </a:lnTo>
                    <a:lnTo>
                      <a:pt x="281797" y="5704"/>
                    </a:lnTo>
                    <a:lnTo>
                      <a:pt x="282164" y="5917"/>
                    </a:lnTo>
                    <a:lnTo>
                      <a:pt x="282510" y="6130"/>
                    </a:lnTo>
                    <a:lnTo>
                      <a:pt x="282834" y="6348"/>
                    </a:lnTo>
                    <a:lnTo>
                      <a:pt x="283115" y="6572"/>
                    </a:lnTo>
                    <a:lnTo>
                      <a:pt x="283396" y="6796"/>
                    </a:lnTo>
                    <a:lnTo>
                      <a:pt x="283655" y="7020"/>
                    </a:lnTo>
                    <a:lnTo>
                      <a:pt x="283892" y="7244"/>
                    </a:lnTo>
                    <a:lnTo>
                      <a:pt x="284108" y="7474"/>
                    </a:lnTo>
                    <a:lnTo>
                      <a:pt x="284303" y="7703"/>
                    </a:lnTo>
                    <a:lnTo>
                      <a:pt x="284476" y="7933"/>
                    </a:lnTo>
                    <a:lnTo>
                      <a:pt x="284627" y="8168"/>
                    </a:lnTo>
                    <a:lnTo>
                      <a:pt x="284735" y="8397"/>
                    </a:lnTo>
                    <a:lnTo>
                      <a:pt x="284843" y="8632"/>
                    </a:lnTo>
                    <a:lnTo>
                      <a:pt x="284929" y="8872"/>
                    </a:lnTo>
                    <a:lnTo>
                      <a:pt x="284972" y="9107"/>
                    </a:lnTo>
                    <a:lnTo>
                      <a:pt x="285016" y="9348"/>
                    </a:lnTo>
                    <a:lnTo>
                      <a:pt x="285037" y="9588"/>
                    </a:lnTo>
                    <a:lnTo>
                      <a:pt x="285037" y="95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8315"/>
                    </a:moveTo>
                    <a:lnTo>
                      <a:pt x="308128" y="8315"/>
                    </a:lnTo>
                    <a:lnTo>
                      <a:pt x="307696" y="8365"/>
                    </a:lnTo>
                    <a:lnTo>
                      <a:pt x="307264" y="8419"/>
                    </a:lnTo>
                    <a:lnTo>
                      <a:pt x="306443" y="8539"/>
                    </a:lnTo>
                    <a:lnTo>
                      <a:pt x="305623" y="8671"/>
                    </a:lnTo>
                    <a:lnTo>
                      <a:pt x="304845" y="8813"/>
                    </a:lnTo>
                    <a:lnTo>
                      <a:pt x="304067" y="8966"/>
                    </a:lnTo>
                    <a:lnTo>
                      <a:pt x="303311" y="9129"/>
                    </a:lnTo>
                    <a:lnTo>
                      <a:pt x="302577" y="9304"/>
                    </a:lnTo>
                    <a:lnTo>
                      <a:pt x="301864" y="9490"/>
                    </a:lnTo>
                    <a:lnTo>
                      <a:pt x="301173" y="9687"/>
                    </a:lnTo>
                    <a:lnTo>
                      <a:pt x="300503" y="9894"/>
                    </a:lnTo>
                    <a:lnTo>
                      <a:pt x="299855" y="10113"/>
                    </a:lnTo>
                    <a:lnTo>
                      <a:pt x="299229" y="10337"/>
                    </a:lnTo>
                    <a:lnTo>
                      <a:pt x="298624" y="10572"/>
                    </a:lnTo>
                    <a:lnTo>
                      <a:pt x="298041" y="10817"/>
                    </a:lnTo>
                    <a:lnTo>
                      <a:pt x="297501" y="11069"/>
                    </a:lnTo>
                    <a:lnTo>
                      <a:pt x="296982" y="11331"/>
                    </a:lnTo>
                    <a:lnTo>
                      <a:pt x="296486" y="11604"/>
                    </a:lnTo>
                    <a:lnTo>
                      <a:pt x="296010" y="11877"/>
                    </a:lnTo>
                    <a:lnTo>
                      <a:pt x="295557" y="12167"/>
                    </a:lnTo>
                    <a:lnTo>
                      <a:pt x="295146" y="12456"/>
                    </a:lnTo>
                    <a:lnTo>
                      <a:pt x="294779" y="12757"/>
                    </a:lnTo>
                    <a:lnTo>
                      <a:pt x="294412" y="13063"/>
                    </a:lnTo>
                    <a:lnTo>
                      <a:pt x="294088" y="13374"/>
                    </a:lnTo>
                    <a:lnTo>
                      <a:pt x="293807" y="13691"/>
                    </a:lnTo>
                    <a:lnTo>
                      <a:pt x="293548" y="14019"/>
                    </a:lnTo>
                    <a:lnTo>
                      <a:pt x="293310" y="14347"/>
                    </a:lnTo>
                    <a:lnTo>
                      <a:pt x="293116" y="14680"/>
                    </a:lnTo>
                    <a:lnTo>
                      <a:pt x="292965" y="15024"/>
                    </a:lnTo>
                    <a:lnTo>
                      <a:pt x="292835" y="15368"/>
                    </a:lnTo>
                    <a:lnTo>
                      <a:pt x="292749" y="15718"/>
                    </a:lnTo>
                    <a:lnTo>
                      <a:pt x="292684" y="16067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783"/>
                    </a:lnTo>
                    <a:lnTo>
                      <a:pt x="292749" y="17138"/>
                    </a:lnTo>
                    <a:lnTo>
                      <a:pt x="292835" y="17482"/>
                    </a:lnTo>
                    <a:lnTo>
                      <a:pt x="292965" y="17832"/>
                    </a:lnTo>
                    <a:lnTo>
                      <a:pt x="293116" y="18171"/>
                    </a:lnTo>
                    <a:lnTo>
                      <a:pt x="293310" y="18504"/>
                    </a:lnTo>
                    <a:lnTo>
                      <a:pt x="293548" y="18837"/>
                    </a:lnTo>
                    <a:lnTo>
                      <a:pt x="293807" y="19159"/>
                    </a:lnTo>
                    <a:lnTo>
                      <a:pt x="294088" y="19476"/>
                    </a:lnTo>
                    <a:lnTo>
                      <a:pt x="294412" y="19793"/>
                    </a:lnTo>
                    <a:lnTo>
                      <a:pt x="294779" y="20099"/>
                    </a:lnTo>
                    <a:lnTo>
                      <a:pt x="295146" y="20394"/>
                    </a:lnTo>
                    <a:lnTo>
                      <a:pt x="295557" y="20689"/>
                    </a:lnTo>
                    <a:lnTo>
                      <a:pt x="296010" y="20973"/>
                    </a:lnTo>
                    <a:lnTo>
                      <a:pt x="296486" y="21252"/>
                    </a:lnTo>
                    <a:lnTo>
                      <a:pt x="296982" y="21519"/>
                    </a:lnTo>
                    <a:lnTo>
                      <a:pt x="297501" y="21782"/>
                    </a:lnTo>
                    <a:lnTo>
                      <a:pt x="298041" y="22038"/>
                    </a:lnTo>
                    <a:lnTo>
                      <a:pt x="298624" y="22284"/>
                    </a:lnTo>
                    <a:lnTo>
                      <a:pt x="299229" y="22519"/>
                    </a:lnTo>
                    <a:lnTo>
                      <a:pt x="299855" y="22743"/>
                    </a:lnTo>
                    <a:lnTo>
                      <a:pt x="300503" y="22962"/>
                    </a:lnTo>
                    <a:lnTo>
                      <a:pt x="301173" y="23169"/>
                    </a:lnTo>
                    <a:lnTo>
                      <a:pt x="301864" y="23366"/>
                    </a:lnTo>
                    <a:lnTo>
                      <a:pt x="302577" y="23552"/>
                    </a:lnTo>
                    <a:lnTo>
                      <a:pt x="303311" y="23726"/>
                    </a:lnTo>
                    <a:lnTo>
                      <a:pt x="304067" y="23890"/>
                    </a:lnTo>
                    <a:lnTo>
                      <a:pt x="304845" y="24043"/>
                    </a:lnTo>
                    <a:lnTo>
                      <a:pt x="305623" y="24185"/>
                    </a:lnTo>
                    <a:lnTo>
                      <a:pt x="306443" y="24316"/>
                    </a:lnTo>
                    <a:lnTo>
                      <a:pt x="307264" y="24437"/>
                    </a:lnTo>
                    <a:lnTo>
                      <a:pt x="307696" y="24491"/>
                    </a:lnTo>
                    <a:lnTo>
                      <a:pt x="308128" y="24540"/>
                    </a:lnTo>
                    <a:lnTo>
                      <a:pt x="308128" y="30255"/>
                    </a:lnTo>
                    <a:lnTo>
                      <a:pt x="294218" y="32210"/>
                    </a:lnTo>
                    <a:lnTo>
                      <a:pt x="294218" y="75264"/>
                    </a:lnTo>
                    <a:lnTo>
                      <a:pt x="308128" y="73313"/>
                    </a:lnTo>
                    <a:lnTo>
                      <a:pt x="308128" y="79405"/>
                    </a:lnTo>
                    <a:lnTo>
                      <a:pt x="308128" y="79405"/>
                    </a:lnTo>
                    <a:lnTo>
                      <a:pt x="308107" y="79645"/>
                    </a:lnTo>
                    <a:lnTo>
                      <a:pt x="308063" y="79885"/>
                    </a:lnTo>
                    <a:lnTo>
                      <a:pt x="308020" y="80126"/>
                    </a:lnTo>
                    <a:lnTo>
                      <a:pt x="307934" y="80366"/>
                    </a:lnTo>
                    <a:lnTo>
                      <a:pt x="307826" y="80601"/>
                    </a:lnTo>
                    <a:lnTo>
                      <a:pt x="307696" y="80836"/>
                    </a:lnTo>
                    <a:lnTo>
                      <a:pt x="307545" y="81065"/>
                    </a:lnTo>
                    <a:lnTo>
                      <a:pt x="307372" y="81295"/>
                    </a:lnTo>
                    <a:lnTo>
                      <a:pt x="307156" y="81524"/>
                    </a:lnTo>
                    <a:lnTo>
                      <a:pt x="306940" y="81748"/>
                    </a:lnTo>
                    <a:lnTo>
                      <a:pt x="306703" y="81972"/>
                    </a:lnTo>
                    <a:lnTo>
                      <a:pt x="306443" y="82196"/>
                    </a:lnTo>
                    <a:lnTo>
                      <a:pt x="306163" y="82415"/>
                    </a:lnTo>
                    <a:lnTo>
                      <a:pt x="305860" y="82633"/>
                    </a:lnTo>
                    <a:lnTo>
                      <a:pt x="305536" y="82846"/>
                    </a:lnTo>
                    <a:lnTo>
                      <a:pt x="305191" y="83059"/>
                    </a:lnTo>
                    <a:lnTo>
                      <a:pt x="304823" y="83267"/>
                    </a:lnTo>
                    <a:lnTo>
                      <a:pt x="304456" y="83475"/>
                    </a:lnTo>
                    <a:lnTo>
                      <a:pt x="304046" y="83677"/>
                    </a:lnTo>
                    <a:lnTo>
                      <a:pt x="303635" y="83879"/>
                    </a:lnTo>
                    <a:lnTo>
                      <a:pt x="303182" y="84075"/>
                    </a:lnTo>
                    <a:lnTo>
                      <a:pt x="302728" y="84272"/>
                    </a:lnTo>
                    <a:lnTo>
                      <a:pt x="302253" y="84463"/>
                    </a:lnTo>
                    <a:lnTo>
                      <a:pt x="301756" y="84655"/>
                    </a:lnTo>
                    <a:lnTo>
                      <a:pt x="301259" y="84840"/>
                    </a:lnTo>
                    <a:lnTo>
                      <a:pt x="300719" y="85021"/>
                    </a:lnTo>
                    <a:lnTo>
                      <a:pt x="300179" y="85201"/>
                    </a:lnTo>
                    <a:lnTo>
                      <a:pt x="299618" y="85376"/>
                    </a:lnTo>
                    <a:lnTo>
                      <a:pt x="299056" y="85550"/>
                    </a:lnTo>
                    <a:lnTo>
                      <a:pt x="298451" y="85720"/>
                    </a:lnTo>
                    <a:lnTo>
                      <a:pt x="297847" y="85884"/>
                    </a:lnTo>
                    <a:lnTo>
                      <a:pt x="297220" y="86048"/>
                    </a:lnTo>
                    <a:lnTo>
                      <a:pt x="296594" y="86201"/>
                    </a:lnTo>
                    <a:lnTo>
                      <a:pt x="295946" y="86354"/>
                    </a:lnTo>
                    <a:lnTo>
                      <a:pt x="295276" y="86506"/>
                    </a:lnTo>
                    <a:lnTo>
                      <a:pt x="294585" y="86654"/>
                    </a:lnTo>
                    <a:lnTo>
                      <a:pt x="293894" y="86791"/>
                    </a:lnTo>
                    <a:lnTo>
                      <a:pt x="293181" y="86933"/>
                    </a:lnTo>
                    <a:lnTo>
                      <a:pt x="292468" y="87064"/>
                    </a:lnTo>
                    <a:lnTo>
                      <a:pt x="291734" y="87195"/>
                    </a:lnTo>
                    <a:lnTo>
                      <a:pt x="290978" y="87315"/>
                    </a:lnTo>
                    <a:lnTo>
                      <a:pt x="290222" y="87435"/>
                    </a:lnTo>
                    <a:lnTo>
                      <a:pt x="289444" y="87555"/>
                    </a:lnTo>
                    <a:lnTo>
                      <a:pt x="288666" y="87665"/>
                    </a:lnTo>
                    <a:lnTo>
                      <a:pt x="287867" y="87768"/>
                    </a:lnTo>
                    <a:lnTo>
                      <a:pt x="287068" y="87872"/>
                    </a:lnTo>
                    <a:lnTo>
                      <a:pt x="286247" y="87971"/>
                    </a:lnTo>
                    <a:lnTo>
                      <a:pt x="285426" y="88058"/>
                    </a:lnTo>
                    <a:lnTo>
                      <a:pt x="284584" y="88145"/>
                    </a:lnTo>
                    <a:lnTo>
                      <a:pt x="283742" y="88227"/>
                    </a:lnTo>
                    <a:lnTo>
                      <a:pt x="282878" y="88304"/>
                    </a:lnTo>
                    <a:lnTo>
                      <a:pt x="282014" y="88375"/>
                    </a:lnTo>
                    <a:lnTo>
                      <a:pt x="281128" y="88440"/>
                    </a:lnTo>
                    <a:lnTo>
                      <a:pt x="280242" y="88500"/>
                    </a:lnTo>
                    <a:lnTo>
                      <a:pt x="279357" y="88561"/>
                    </a:lnTo>
                    <a:lnTo>
                      <a:pt x="278449" y="88610"/>
                    </a:lnTo>
                    <a:lnTo>
                      <a:pt x="277542" y="88653"/>
                    </a:lnTo>
                    <a:lnTo>
                      <a:pt x="276635" y="88692"/>
                    </a:lnTo>
                    <a:lnTo>
                      <a:pt x="275706" y="88724"/>
                    </a:lnTo>
                    <a:lnTo>
                      <a:pt x="274777" y="88752"/>
                    </a:lnTo>
                    <a:lnTo>
                      <a:pt x="273827" y="88774"/>
                    </a:lnTo>
                    <a:lnTo>
                      <a:pt x="272898" y="88785"/>
                    </a:lnTo>
                    <a:lnTo>
                      <a:pt x="271948" y="88795"/>
                    </a:lnTo>
                    <a:lnTo>
                      <a:pt x="270976" y="88801"/>
                    </a:lnTo>
                    <a:lnTo>
                      <a:pt x="0" y="88801"/>
                    </a:lnTo>
                    <a:lnTo>
                      <a:pt x="0" y="4994"/>
                    </a:lnTo>
                    <a:lnTo>
                      <a:pt x="270198" y="4994"/>
                    </a:lnTo>
                    <a:lnTo>
                      <a:pt x="270198" y="4994"/>
                    </a:lnTo>
                    <a:lnTo>
                      <a:pt x="271667" y="4989"/>
                    </a:lnTo>
                    <a:lnTo>
                      <a:pt x="273114" y="4972"/>
                    </a:lnTo>
                    <a:lnTo>
                      <a:pt x="274561" y="4939"/>
                    </a:lnTo>
                    <a:lnTo>
                      <a:pt x="275987" y="4901"/>
                    </a:lnTo>
                    <a:lnTo>
                      <a:pt x="277413" y="4852"/>
                    </a:lnTo>
                    <a:lnTo>
                      <a:pt x="278795" y="4792"/>
                    </a:lnTo>
                    <a:lnTo>
                      <a:pt x="280199" y="4721"/>
                    </a:lnTo>
                    <a:lnTo>
                      <a:pt x="281560" y="4639"/>
                    </a:lnTo>
                    <a:lnTo>
                      <a:pt x="282921" y="4546"/>
                    </a:lnTo>
                    <a:lnTo>
                      <a:pt x="284260" y="4442"/>
                    </a:lnTo>
                    <a:lnTo>
                      <a:pt x="285578" y="4333"/>
                    </a:lnTo>
                    <a:lnTo>
                      <a:pt x="286874" y="4207"/>
                    </a:lnTo>
                    <a:lnTo>
                      <a:pt x="288170" y="4076"/>
                    </a:lnTo>
                    <a:lnTo>
                      <a:pt x="289422" y="3934"/>
                    </a:lnTo>
                    <a:lnTo>
                      <a:pt x="290675" y="3787"/>
                    </a:lnTo>
                    <a:lnTo>
                      <a:pt x="291885" y="3628"/>
                    </a:lnTo>
                    <a:lnTo>
                      <a:pt x="293094" y="3459"/>
                    </a:lnTo>
                    <a:lnTo>
                      <a:pt x="294282" y="3284"/>
                    </a:lnTo>
                    <a:lnTo>
                      <a:pt x="295427" y="3098"/>
                    </a:lnTo>
                    <a:lnTo>
                      <a:pt x="296572" y="2907"/>
                    </a:lnTo>
                    <a:lnTo>
                      <a:pt x="297674" y="2705"/>
                    </a:lnTo>
                    <a:lnTo>
                      <a:pt x="298775" y="2497"/>
                    </a:lnTo>
                    <a:lnTo>
                      <a:pt x="299834" y="2279"/>
                    </a:lnTo>
                    <a:lnTo>
                      <a:pt x="300871" y="2055"/>
                    </a:lnTo>
                    <a:lnTo>
                      <a:pt x="301864" y="1820"/>
                    </a:lnTo>
                    <a:lnTo>
                      <a:pt x="302858" y="1580"/>
                    </a:lnTo>
                    <a:lnTo>
                      <a:pt x="303808" y="1334"/>
                    </a:lnTo>
                    <a:lnTo>
                      <a:pt x="304715" y="1083"/>
                    </a:lnTo>
                    <a:lnTo>
                      <a:pt x="305623" y="820"/>
                    </a:lnTo>
                    <a:lnTo>
                      <a:pt x="306487" y="553"/>
                    </a:lnTo>
                    <a:lnTo>
                      <a:pt x="307307" y="279"/>
                    </a:lnTo>
                    <a:lnTo>
                      <a:pt x="308128" y="1"/>
                    </a:lnTo>
                    <a:lnTo>
                      <a:pt x="308128" y="8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fill="none" extrusionOk="0">
                    <a:moveTo>
                      <a:pt x="1" y="21305"/>
                    </a:move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lnTo>
                      <a:pt x="23070" y="0"/>
                    </a:lnTo>
                    <a:lnTo>
                      <a:pt x="23070" y="21305"/>
                    </a:lnTo>
                    <a:lnTo>
                      <a:pt x="1" y="213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fill="none" extrusionOk="0">
                    <a:moveTo>
                      <a:pt x="0" y="1520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520"/>
                    </a:lnTo>
                    <a:lnTo>
                      <a:pt x="0" y="152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fill="none" extrusionOk="0">
                    <a:moveTo>
                      <a:pt x="1" y="5518"/>
                    </a:moveTo>
                    <a:lnTo>
                      <a:pt x="1" y="5518"/>
                    </a:lnTo>
                    <a:lnTo>
                      <a:pt x="1" y="5283"/>
                    </a:lnTo>
                    <a:lnTo>
                      <a:pt x="22" y="5054"/>
                    </a:lnTo>
                    <a:lnTo>
                      <a:pt x="87" y="4824"/>
                    </a:lnTo>
                    <a:lnTo>
                      <a:pt x="130" y="4600"/>
                    </a:lnTo>
                    <a:lnTo>
                      <a:pt x="217" y="4382"/>
                    </a:lnTo>
                    <a:lnTo>
                      <a:pt x="303" y="4163"/>
                    </a:lnTo>
                    <a:lnTo>
                      <a:pt x="411" y="3950"/>
                    </a:lnTo>
                    <a:lnTo>
                      <a:pt x="541" y="3742"/>
                    </a:lnTo>
                    <a:lnTo>
                      <a:pt x="692" y="3535"/>
                    </a:lnTo>
                    <a:lnTo>
                      <a:pt x="843" y="3333"/>
                    </a:lnTo>
                    <a:lnTo>
                      <a:pt x="1016" y="3136"/>
                    </a:lnTo>
                    <a:lnTo>
                      <a:pt x="1189" y="2939"/>
                    </a:lnTo>
                    <a:lnTo>
                      <a:pt x="1383" y="2754"/>
                    </a:lnTo>
                    <a:lnTo>
                      <a:pt x="1599" y="2568"/>
                    </a:lnTo>
                    <a:lnTo>
                      <a:pt x="1815" y="2382"/>
                    </a:lnTo>
                    <a:lnTo>
                      <a:pt x="2053" y="2207"/>
                    </a:lnTo>
                    <a:lnTo>
                      <a:pt x="2290" y="2033"/>
                    </a:lnTo>
                    <a:lnTo>
                      <a:pt x="2549" y="1863"/>
                    </a:lnTo>
                    <a:lnTo>
                      <a:pt x="2809" y="1699"/>
                    </a:lnTo>
                    <a:lnTo>
                      <a:pt x="3089" y="1541"/>
                    </a:lnTo>
                    <a:lnTo>
                      <a:pt x="3370" y="1388"/>
                    </a:lnTo>
                    <a:lnTo>
                      <a:pt x="3651" y="1235"/>
                    </a:lnTo>
                    <a:lnTo>
                      <a:pt x="3975" y="1093"/>
                    </a:lnTo>
                    <a:lnTo>
                      <a:pt x="4277" y="951"/>
                    </a:lnTo>
                    <a:lnTo>
                      <a:pt x="4601" y="814"/>
                    </a:lnTo>
                    <a:lnTo>
                      <a:pt x="4925" y="683"/>
                    </a:lnTo>
                    <a:lnTo>
                      <a:pt x="5271" y="558"/>
                    </a:lnTo>
                    <a:lnTo>
                      <a:pt x="5595" y="432"/>
                    </a:lnTo>
                    <a:lnTo>
                      <a:pt x="5962" y="317"/>
                    </a:lnTo>
                    <a:lnTo>
                      <a:pt x="6308" y="208"/>
                    </a:lnTo>
                    <a:lnTo>
                      <a:pt x="6675" y="99"/>
                    </a:lnTo>
                    <a:lnTo>
                      <a:pt x="7042" y="0"/>
                    </a:lnTo>
                    <a:lnTo>
                      <a:pt x="7042" y="11035"/>
                    </a:lnTo>
                    <a:lnTo>
                      <a:pt x="7042" y="11035"/>
                    </a:lnTo>
                    <a:lnTo>
                      <a:pt x="6675" y="10932"/>
                    </a:lnTo>
                    <a:lnTo>
                      <a:pt x="6308" y="10828"/>
                    </a:lnTo>
                    <a:lnTo>
                      <a:pt x="5962" y="10719"/>
                    </a:lnTo>
                    <a:lnTo>
                      <a:pt x="5595" y="10598"/>
                    </a:lnTo>
                    <a:lnTo>
                      <a:pt x="5271" y="10478"/>
                    </a:lnTo>
                    <a:lnTo>
                      <a:pt x="4925" y="10353"/>
                    </a:lnTo>
                    <a:lnTo>
                      <a:pt x="4601" y="10222"/>
                    </a:lnTo>
                    <a:lnTo>
                      <a:pt x="4277" y="10085"/>
                    </a:lnTo>
                    <a:lnTo>
                      <a:pt x="3975" y="9943"/>
                    </a:lnTo>
                    <a:lnTo>
                      <a:pt x="3651" y="9795"/>
                    </a:lnTo>
                    <a:lnTo>
                      <a:pt x="3370" y="9648"/>
                    </a:lnTo>
                    <a:lnTo>
                      <a:pt x="3089" y="9489"/>
                    </a:lnTo>
                    <a:lnTo>
                      <a:pt x="2809" y="9331"/>
                    </a:lnTo>
                    <a:lnTo>
                      <a:pt x="2549" y="9167"/>
                    </a:lnTo>
                    <a:lnTo>
                      <a:pt x="2290" y="8998"/>
                    </a:lnTo>
                    <a:lnTo>
                      <a:pt x="2053" y="8828"/>
                    </a:lnTo>
                    <a:lnTo>
                      <a:pt x="1815" y="8648"/>
                    </a:lnTo>
                    <a:lnTo>
                      <a:pt x="1599" y="8468"/>
                    </a:lnTo>
                    <a:lnTo>
                      <a:pt x="1383" y="8282"/>
                    </a:lnTo>
                    <a:lnTo>
                      <a:pt x="1189" y="8091"/>
                    </a:lnTo>
                    <a:lnTo>
                      <a:pt x="1016" y="7900"/>
                    </a:lnTo>
                    <a:lnTo>
                      <a:pt x="843" y="7698"/>
                    </a:lnTo>
                    <a:lnTo>
                      <a:pt x="692" y="7496"/>
                    </a:lnTo>
                    <a:lnTo>
                      <a:pt x="541" y="7293"/>
                    </a:lnTo>
                    <a:lnTo>
                      <a:pt x="411" y="7080"/>
                    </a:lnTo>
                    <a:lnTo>
                      <a:pt x="303" y="6867"/>
                    </a:lnTo>
                    <a:lnTo>
                      <a:pt x="217" y="6654"/>
                    </a:lnTo>
                    <a:lnTo>
                      <a:pt x="130" y="6430"/>
                    </a:lnTo>
                    <a:lnTo>
                      <a:pt x="87" y="6206"/>
                    </a:lnTo>
                    <a:lnTo>
                      <a:pt x="22" y="5982"/>
                    </a:lnTo>
                    <a:lnTo>
                      <a:pt x="1" y="5747"/>
                    </a:lnTo>
                    <a:lnTo>
                      <a:pt x="1" y="5518"/>
                    </a:lnTo>
                    <a:lnTo>
                      <a:pt x="1" y="5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fill="none" extrusionOk="0">
                    <a:moveTo>
                      <a:pt x="1" y="38962"/>
                    </a:moveTo>
                    <a:lnTo>
                      <a:pt x="1" y="771"/>
                    </a:lnTo>
                    <a:lnTo>
                      <a:pt x="5487" y="1"/>
                    </a:lnTo>
                    <a:lnTo>
                      <a:pt x="5487" y="38192"/>
                    </a:lnTo>
                    <a:lnTo>
                      <a:pt x="1" y="389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52"/>
              <p:cNvSpPr/>
              <p:nvPr/>
            </p:nvSpPr>
            <p:spPr>
              <a:xfrm flipH="1">
                <a:off x="2808238" y="36092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extrusionOk="0">
                    <a:moveTo>
                      <a:pt x="5487" y="1"/>
                    </a:moveTo>
                    <a:lnTo>
                      <a:pt x="1" y="771"/>
                    </a:lnTo>
                    <a:lnTo>
                      <a:pt x="1" y="38962"/>
                    </a:lnTo>
                    <a:lnTo>
                      <a:pt x="5487" y="38192"/>
                    </a:lnTo>
                    <a:lnTo>
                      <a:pt x="5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52"/>
              <p:cNvSpPr/>
              <p:nvPr/>
            </p:nvSpPr>
            <p:spPr>
              <a:xfrm flipH="1">
                <a:off x="2808238" y="26544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extrusionOk="0">
                    <a:moveTo>
                      <a:pt x="7042" y="0"/>
                    </a:moveTo>
                    <a:lnTo>
                      <a:pt x="6675" y="99"/>
                    </a:lnTo>
                    <a:lnTo>
                      <a:pt x="6308" y="208"/>
                    </a:lnTo>
                    <a:lnTo>
                      <a:pt x="5962" y="317"/>
                    </a:lnTo>
                    <a:lnTo>
                      <a:pt x="5595" y="432"/>
                    </a:lnTo>
                    <a:lnTo>
                      <a:pt x="5271" y="558"/>
                    </a:lnTo>
                    <a:lnTo>
                      <a:pt x="4925" y="683"/>
                    </a:lnTo>
                    <a:lnTo>
                      <a:pt x="4601" y="814"/>
                    </a:lnTo>
                    <a:lnTo>
                      <a:pt x="4277" y="951"/>
                    </a:lnTo>
                    <a:lnTo>
                      <a:pt x="3975" y="1093"/>
                    </a:lnTo>
                    <a:lnTo>
                      <a:pt x="3651" y="1235"/>
                    </a:lnTo>
                    <a:lnTo>
                      <a:pt x="3370" y="1388"/>
                    </a:lnTo>
                    <a:lnTo>
                      <a:pt x="3089" y="1541"/>
                    </a:lnTo>
                    <a:lnTo>
                      <a:pt x="2809" y="1699"/>
                    </a:lnTo>
                    <a:lnTo>
                      <a:pt x="2549" y="1863"/>
                    </a:lnTo>
                    <a:lnTo>
                      <a:pt x="2290" y="2033"/>
                    </a:lnTo>
                    <a:lnTo>
                      <a:pt x="2053" y="2207"/>
                    </a:lnTo>
                    <a:lnTo>
                      <a:pt x="1815" y="2382"/>
                    </a:lnTo>
                    <a:lnTo>
                      <a:pt x="1599" y="2568"/>
                    </a:lnTo>
                    <a:lnTo>
                      <a:pt x="1383" y="2754"/>
                    </a:lnTo>
                    <a:lnTo>
                      <a:pt x="1189" y="2939"/>
                    </a:lnTo>
                    <a:lnTo>
                      <a:pt x="1016" y="3136"/>
                    </a:lnTo>
                    <a:lnTo>
                      <a:pt x="843" y="3333"/>
                    </a:lnTo>
                    <a:lnTo>
                      <a:pt x="692" y="3535"/>
                    </a:lnTo>
                    <a:lnTo>
                      <a:pt x="541" y="3742"/>
                    </a:lnTo>
                    <a:lnTo>
                      <a:pt x="411" y="3950"/>
                    </a:lnTo>
                    <a:lnTo>
                      <a:pt x="303" y="4163"/>
                    </a:lnTo>
                    <a:lnTo>
                      <a:pt x="217" y="4382"/>
                    </a:lnTo>
                    <a:lnTo>
                      <a:pt x="130" y="4600"/>
                    </a:lnTo>
                    <a:lnTo>
                      <a:pt x="87" y="4824"/>
                    </a:lnTo>
                    <a:lnTo>
                      <a:pt x="22" y="5054"/>
                    </a:lnTo>
                    <a:lnTo>
                      <a:pt x="1" y="5283"/>
                    </a:lnTo>
                    <a:lnTo>
                      <a:pt x="1" y="5518"/>
                    </a:lnTo>
                    <a:lnTo>
                      <a:pt x="1" y="5747"/>
                    </a:lnTo>
                    <a:lnTo>
                      <a:pt x="22" y="5982"/>
                    </a:lnTo>
                    <a:lnTo>
                      <a:pt x="87" y="6206"/>
                    </a:lnTo>
                    <a:lnTo>
                      <a:pt x="130" y="6430"/>
                    </a:lnTo>
                    <a:lnTo>
                      <a:pt x="217" y="6654"/>
                    </a:lnTo>
                    <a:lnTo>
                      <a:pt x="303" y="6867"/>
                    </a:lnTo>
                    <a:lnTo>
                      <a:pt x="411" y="7080"/>
                    </a:lnTo>
                    <a:lnTo>
                      <a:pt x="541" y="7293"/>
                    </a:lnTo>
                    <a:lnTo>
                      <a:pt x="692" y="7496"/>
                    </a:lnTo>
                    <a:lnTo>
                      <a:pt x="843" y="7698"/>
                    </a:lnTo>
                    <a:lnTo>
                      <a:pt x="1016" y="7900"/>
                    </a:lnTo>
                    <a:lnTo>
                      <a:pt x="1189" y="8091"/>
                    </a:lnTo>
                    <a:lnTo>
                      <a:pt x="1383" y="8282"/>
                    </a:lnTo>
                    <a:lnTo>
                      <a:pt x="1599" y="8468"/>
                    </a:lnTo>
                    <a:lnTo>
                      <a:pt x="1815" y="8648"/>
                    </a:lnTo>
                    <a:lnTo>
                      <a:pt x="2053" y="8828"/>
                    </a:lnTo>
                    <a:lnTo>
                      <a:pt x="2290" y="8998"/>
                    </a:lnTo>
                    <a:lnTo>
                      <a:pt x="2549" y="9167"/>
                    </a:lnTo>
                    <a:lnTo>
                      <a:pt x="2809" y="9331"/>
                    </a:lnTo>
                    <a:lnTo>
                      <a:pt x="3089" y="9489"/>
                    </a:lnTo>
                    <a:lnTo>
                      <a:pt x="3370" y="9648"/>
                    </a:lnTo>
                    <a:lnTo>
                      <a:pt x="3651" y="9795"/>
                    </a:lnTo>
                    <a:lnTo>
                      <a:pt x="3975" y="9943"/>
                    </a:lnTo>
                    <a:lnTo>
                      <a:pt x="4277" y="10085"/>
                    </a:lnTo>
                    <a:lnTo>
                      <a:pt x="4601" y="10222"/>
                    </a:lnTo>
                    <a:lnTo>
                      <a:pt x="4925" y="10353"/>
                    </a:lnTo>
                    <a:lnTo>
                      <a:pt x="5271" y="10478"/>
                    </a:lnTo>
                    <a:lnTo>
                      <a:pt x="5595" y="10598"/>
                    </a:lnTo>
                    <a:lnTo>
                      <a:pt x="5962" y="10719"/>
                    </a:lnTo>
                    <a:lnTo>
                      <a:pt x="6308" y="10828"/>
                    </a:lnTo>
                    <a:lnTo>
                      <a:pt x="6675" y="10932"/>
                    </a:lnTo>
                    <a:lnTo>
                      <a:pt x="7042" y="11035"/>
                    </a:lnTo>
                    <a:lnTo>
                      <a:pt x="70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52"/>
              <p:cNvSpPr/>
              <p:nvPr/>
            </p:nvSpPr>
            <p:spPr>
              <a:xfrm flipH="1">
                <a:off x="2771228" y="209085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3" name="Google Shape;3813;p52"/>
            <p:cNvGrpSpPr/>
            <p:nvPr/>
          </p:nvGrpSpPr>
          <p:grpSpPr>
            <a:xfrm>
              <a:off x="7500382" y="2244927"/>
              <a:ext cx="547967" cy="11986"/>
              <a:chOff x="3104580" y="1687400"/>
              <a:chExt cx="1443538" cy="31575"/>
            </a:xfrm>
          </p:grpSpPr>
          <p:sp>
            <p:nvSpPr>
              <p:cNvPr id="3814" name="Google Shape;3814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16" name="Google Shape;3816;p52"/>
          <p:cNvGrpSpPr/>
          <p:nvPr/>
        </p:nvGrpSpPr>
        <p:grpSpPr>
          <a:xfrm>
            <a:off x="7335076" y="706773"/>
            <a:ext cx="831959" cy="1037902"/>
            <a:chOff x="7335076" y="706773"/>
            <a:chExt cx="831959" cy="1037902"/>
          </a:xfrm>
        </p:grpSpPr>
        <p:sp>
          <p:nvSpPr>
            <p:cNvPr id="3817" name="Google Shape;3817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7129" y="19175"/>
                  </a:lnTo>
                  <a:lnTo>
                    <a:pt x="24712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lnTo>
                    <a:pt x="24712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2"/>
            <p:cNvSpPr/>
            <p:nvPr/>
          </p:nvSpPr>
          <p:spPr>
            <a:xfrm flipH="1">
              <a:off x="8086397" y="726986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extrusionOk="0">
                  <a:moveTo>
                    <a:pt x="166798" y="2126"/>
                  </a:moveTo>
                  <a:lnTo>
                    <a:pt x="166798" y="8201"/>
                  </a:lnTo>
                  <a:lnTo>
                    <a:pt x="8425" y="8201"/>
                  </a:lnTo>
                  <a:lnTo>
                    <a:pt x="8425" y="2126"/>
                  </a:lnTo>
                  <a:close/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2"/>
            <p:cNvSpPr/>
            <p:nvPr/>
          </p:nvSpPr>
          <p:spPr>
            <a:xfrm flipH="1">
              <a:off x="7617629" y="1088546"/>
              <a:ext cx="405501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fill="none" extrusionOk="0">
                  <a:moveTo>
                    <a:pt x="0" y="6075"/>
                  </a:moveTo>
                  <a:lnTo>
                    <a:pt x="0" y="0"/>
                  </a:lnTo>
                  <a:lnTo>
                    <a:pt x="158373" y="0"/>
                  </a:lnTo>
                  <a:lnTo>
                    <a:pt x="158373" y="6075"/>
                  </a:lnTo>
                  <a:lnTo>
                    <a:pt x="0" y="6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2"/>
            <p:cNvSpPr/>
            <p:nvPr/>
          </p:nvSpPr>
          <p:spPr>
            <a:xfrm flipH="1">
              <a:off x="8023127" y="1146188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2"/>
            <p:cNvSpPr/>
            <p:nvPr/>
          </p:nvSpPr>
          <p:spPr>
            <a:xfrm flipH="1">
              <a:off x="7483126" y="898955"/>
              <a:ext cx="547970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extrusionOk="0">
                  <a:moveTo>
                    <a:pt x="1" y="0"/>
                  </a:moveTo>
                  <a:lnTo>
                    <a:pt x="1" y="1054"/>
                  </a:lnTo>
                  <a:lnTo>
                    <a:pt x="214016" y="1054"/>
                  </a:lnTo>
                  <a:lnTo>
                    <a:pt x="214016" y="0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2"/>
            <p:cNvSpPr/>
            <p:nvPr/>
          </p:nvSpPr>
          <p:spPr>
            <a:xfrm flipH="1">
              <a:off x="7483126" y="864316"/>
              <a:ext cx="547970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extrusionOk="0">
                  <a:moveTo>
                    <a:pt x="1" y="1"/>
                  </a:moveTo>
                  <a:lnTo>
                    <a:pt x="1" y="1520"/>
                  </a:lnTo>
                  <a:lnTo>
                    <a:pt x="214016" y="1520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2"/>
            <p:cNvSpPr/>
            <p:nvPr/>
          </p:nvSpPr>
          <p:spPr>
            <a:xfrm flipH="1">
              <a:off x="7483126" y="832174"/>
              <a:ext cx="547970" cy="11986"/>
            </a:xfrm>
            <a:custGeom>
              <a:avLst/>
              <a:gdLst/>
              <a:ahLst/>
              <a:cxnLst/>
              <a:rect l="l" t="t" r="r" b="b"/>
              <a:pathLst>
                <a:path w="214017" h="1263" extrusionOk="0">
                  <a:moveTo>
                    <a:pt x="1" y="1"/>
                  </a:moveTo>
                  <a:lnTo>
                    <a:pt x="1" y="1263"/>
                  </a:lnTo>
                  <a:lnTo>
                    <a:pt x="214016" y="1263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2"/>
            <p:cNvSpPr/>
            <p:nvPr/>
          </p:nvSpPr>
          <p:spPr>
            <a:xfrm flipH="1">
              <a:off x="7617629" y="1088546"/>
              <a:ext cx="405501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extrusionOk="0">
                  <a:moveTo>
                    <a:pt x="214599" y="19662"/>
                  </a:moveTo>
                  <a:lnTo>
                    <a:pt x="214599" y="29992"/>
                  </a:lnTo>
                  <a:lnTo>
                    <a:pt x="39378" y="29992"/>
                  </a:lnTo>
                  <a:lnTo>
                    <a:pt x="39378" y="19662"/>
                  </a:lnTo>
                  <a:close/>
                  <a:moveTo>
                    <a:pt x="308129" y="1"/>
                  </a:move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1"/>
                  </a:moveTo>
                  <a:lnTo>
                    <a:pt x="308129" y="1"/>
                  </a:ln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0331"/>
                  </a:moveTo>
                  <a:lnTo>
                    <a:pt x="1" y="1"/>
                  </a:lnTo>
                  <a:lnTo>
                    <a:pt x="175222" y="1"/>
                  </a:lnTo>
                  <a:lnTo>
                    <a:pt x="175222" y="10331"/>
                  </a:lnTo>
                  <a:lnTo>
                    <a:pt x="1" y="10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2"/>
            <p:cNvSpPr/>
            <p:nvPr/>
          </p:nvSpPr>
          <p:spPr>
            <a:xfrm flipH="1">
              <a:off x="8044699" y="1166411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2"/>
            <p:cNvSpPr/>
            <p:nvPr/>
          </p:nvSpPr>
          <p:spPr>
            <a:xfrm flipH="1">
              <a:off x="7335076" y="706773"/>
              <a:ext cx="831959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extrusionOk="0">
                  <a:moveTo>
                    <a:pt x="267109" y="13215"/>
                  </a:moveTo>
                  <a:lnTo>
                    <a:pt x="267109" y="14477"/>
                  </a:lnTo>
                  <a:lnTo>
                    <a:pt x="53094" y="14477"/>
                  </a:lnTo>
                  <a:lnTo>
                    <a:pt x="53094" y="13215"/>
                  </a:lnTo>
                  <a:close/>
                  <a:moveTo>
                    <a:pt x="267109" y="16602"/>
                  </a:moveTo>
                  <a:lnTo>
                    <a:pt x="267109" y="18121"/>
                  </a:lnTo>
                  <a:lnTo>
                    <a:pt x="53094" y="18121"/>
                  </a:lnTo>
                  <a:lnTo>
                    <a:pt x="53094" y="16602"/>
                  </a:lnTo>
                  <a:close/>
                  <a:moveTo>
                    <a:pt x="267109" y="20251"/>
                  </a:moveTo>
                  <a:lnTo>
                    <a:pt x="267109" y="21305"/>
                  </a:lnTo>
                  <a:lnTo>
                    <a:pt x="53094" y="21305"/>
                  </a:lnTo>
                  <a:lnTo>
                    <a:pt x="53094" y="20251"/>
                  </a:lnTo>
                  <a:close/>
                  <a:moveTo>
                    <a:pt x="279551" y="2131"/>
                  </a:moveTo>
                  <a:lnTo>
                    <a:pt x="280501" y="2141"/>
                  </a:lnTo>
                  <a:lnTo>
                    <a:pt x="281452" y="2152"/>
                  </a:lnTo>
                  <a:lnTo>
                    <a:pt x="282380" y="2174"/>
                  </a:lnTo>
                  <a:lnTo>
                    <a:pt x="283309" y="2202"/>
                  </a:lnTo>
                  <a:lnTo>
                    <a:pt x="284238" y="2234"/>
                  </a:lnTo>
                  <a:lnTo>
                    <a:pt x="285145" y="2267"/>
                  </a:lnTo>
                  <a:lnTo>
                    <a:pt x="286074" y="2311"/>
                  </a:lnTo>
                  <a:lnTo>
                    <a:pt x="286981" y="2360"/>
                  </a:lnTo>
                  <a:lnTo>
                    <a:pt x="287867" y="2415"/>
                  </a:lnTo>
                  <a:lnTo>
                    <a:pt x="288774" y="2475"/>
                  </a:lnTo>
                  <a:lnTo>
                    <a:pt x="289660" y="2540"/>
                  </a:lnTo>
                  <a:lnTo>
                    <a:pt x="290545" y="2611"/>
                  </a:lnTo>
                  <a:lnTo>
                    <a:pt x="291409" y="2688"/>
                  </a:lnTo>
                  <a:lnTo>
                    <a:pt x="292273" y="2764"/>
                  </a:lnTo>
                  <a:lnTo>
                    <a:pt x="293137" y="2852"/>
                  </a:lnTo>
                  <a:lnTo>
                    <a:pt x="293980" y="2945"/>
                  </a:lnTo>
                  <a:lnTo>
                    <a:pt x="294822" y="3043"/>
                  </a:lnTo>
                  <a:lnTo>
                    <a:pt x="295643" y="3147"/>
                  </a:lnTo>
                  <a:lnTo>
                    <a:pt x="296464" y="3250"/>
                  </a:lnTo>
                  <a:lnTo>
                    <a:pt x="297263" y="3365"/>
                  </a:lnTo>
                  <a:lnTo>
                    <a:pt x="298062" y="3485"/>
                  </a:lnTo>
                  <a:lnTo>
                    <a:pt x="298861" y="3606"/>
                  </a:lnTo>
                  <a:lnTo>
                    <a:pt x="299639" y="3731"/>
                  </a:lnTo>
                  <a:lnTo>
                    <a:pt x="300395" y="3868"/>
                  </a:lnTo>
                  <a:lnTo>
                    <a:pt x="301151" y="4004"/>
                  </a:lnTo>
                  <a:lnTo>
                    <a:pt x="301907" y="4146"/>
                  </a:lnTo>
                  <a:lnTo>
                    <a:pt x="302620" y="4294"/>
                  </a:lnTo>
                  <a:lnTo>
                    <a:pt x="303354" y="4447"/>
                  </a:lnTo>
                  <a:lnTo>
                    <a:pt x="304046" y="4605"/>
                  </a:lnTo>
                  <a:lnTo>
                    <a:pt x="304737" y="4769"/>
                  </a:lnTo>
                  <a:lnTo>
                    <a:pt x="305428" y="4938"/>
                  </a:lnTo>
                  <a:lnTo>
                    <a:pt x="306076" y="5108"/>
                  </a:lnTo>
                  <a:lnTo>
                    <a:pt x="306724" y="5283"/>
                  </a:lnTo>
                  <a:lnTo>
                    <a:pt x="307350" y="5463"/>
                  </a:lnTo>
                  <a:lnTo>
                    <a:pt x="307955" y="5643"/>
                  </a:lnTo>
                  <a:lnTo>
                    <a:pt x="308538" y="5829"/>
                  </a:lnTo>
                  <a:lnTo>
                    <a:pt x="309100" y="6015"/>
                  </a:lnTo>
                  <a:lnTo>
                    <a:pt x="309640" y="6206"/>
                  </a:lnTo>
                  <a:lnTo>
                    <a:pt x="310180" y="6403"/>
                  </a:lnTo>
                  <a:lnTo>
                    <a:pt x="310677" y="6599"/>
                  </a:lnTo>
                  <a:lnTo>
                    <a:pt x="311174" y="6796"/>
                  </a:lnTo>
                  <a:lnTo>
                    <a:pt x="311627" y="6998"/>
                  </a:lnTo>
                  <a:lnTo>
                    <a:pt x="312081" y="7206"/>
                  </a:lnTo>
                  <a:lnTo>
                    <a:pt x="312513" y="7408"/>
                  </a:lnTo>
                  <a:lnTo>
                    <a:pt x="312902" y="7621"/>
                  </a:lnTo>
                  <a:lnTo>
                    <a:pt x="313290" y="7834"/>
                  </a:lnTo>
                  <a:lnTo>
                    <a:pt x="313658" y="8047"/>
                  </a:lnTo>
                  <a:lnTo>
                    <a:pt x="314003" y="8260"/>
                  </a:lnTo>
                  <a:lnTo>
                    <a:pt x="314327" y="8478"/>
                  </a:lnTo>
                  <a:lnTo>
                    <a:pt x="314608" y="8702"/>
                  </a:lnTo>
                  <a:lnTo>
                    <a:pt x="314889" y="8921"/>
                  </a:lnTo>
                  <a:lnTo>
                    <a:pt x="315148" y="9150"/>
                  </a:lnTo>
                  <a:lnTo>
                    <a:pt x="315386" y="9374"/>
                  </a:lnTo>
                  <a:lnTo>
                    <a:pt x="315602" y="9604"/>
                  </a:lnTo>
                  <a:lnTo>
                    <a:pt x="315796" y="9833"/>
                  </a:lnTo>
                  <a:lnTo>
                    <a:pt x="315969" y="10063"/>
                  </a:lnTo>
                  <a:lnTo>
                    <a:pt x="316120" y="10292"/>
                  </a:lnTo>
                  <a:lnTo>
                    <a:pt x="316228" y="10527"/>
                  </a:lnTo>
                  <a:lnTo>
                    <a:pt x="316336" y="10762"/>
                  </a:lnTo>
                  <a:lnTo>
                    <a:pt x="316423" y="11002"/>
                  </a:lnTo>
                  <a:lnTo>
                    <a:pt x="316466" y="11237"/>
                  </a:lnTo>
                  <a:lnTo>
                    <a:pt x="316509" y="11478"/>
                  </a:lnTo>
                  <a:lnTo>
                    <a:pt x="316531" y="11718"/>
                  </a:lnTo>
                  <a:lnTo>
                    <a:pt x="316509" y="11964"/>
                  </a:lnTo>
                  <a:lnTo>
                    <a:pt x="316466" y="12210"/>
                  </a:lnTo>
                  <a:lnTo>
                    <a:pt x="316401" y="12450"/>
                  </a:lnTo>
                  <a:lnTo>
                    <a:pt x="316315" y="12696"/>
                  </a:lnTo>
                  <a:lnTo>
                    <a:pt x="316207" y="12936"/>
                  </a:lnTo>
                  <a:lnTo>
                    <a:pt x="316077" y="13177"/>
                  </a:lnTo>
                  <a:lnTo>
                    <a:pt x="315926" y="13412"/>
                  </a:lnTo>
                  <a:lnTo>
                    <a:pt x="315753" y="13646"/>
                  </a:lnTo>
                  <a:lnTo>
                    <a:pt x="315558" y="13881"/>
                  </a:lnTo>
                  <a:lnTo>
                    <a:pt x="315321" y="14111"/>
                  </a:lnTo>
                  <a:lnTo>
                    <a:pt x="315083" y="14340"/>
                  </a:lnTo>
                  <a:lnTo>
                    <a:pt x="314824" y="14564"/>
                  </a:lnTo>
                  <a:lnTo>
                    <a:pt x="314522" y="14788"/>
                  </a:lnTo>
                  <a:lnTo>
                    <a:pt x="314219" y="15012"/>
                  </a:lnTo>
                  <a:lnTo>
                    <a:pt x="313895" y="15231"/>
                  </a:lnTo>
                  <a:lnTo>
                    <a:pt x="313528" y="15444"/>
                  </a:lnTo>
                  <a:lnTo>
                    <a:pt x="313161" y="15657"/>
                  </a:lnTo>
                  <a:lnTo>
                    <a:pt x="312772" y="15870"/>
                  </a:lnTo>
                  <a:lnTo>
                    <a:pt x="312362" y="16077"/>
                  </a:lnTo>
                  <a:lnTo>
                    <a:pt x="311930" y="16285"/>
                  </a:lnTo>
                  <a:lnTo>
                    <a:pt x="311498" y="16487"/>
                  </a:lnTo>
                  <a:lnTo>
                    <a:pt x="311022" y="16684"/>
                  </a:lnTo>
                  <a:lnTo>
                    <a:pt x="310547" y="16880"/>
                  </a:lnTo>
                  <a:lnTo>
                    <a:pt x="310029" y="17077"/>
                  </a:lnTo>
                  <a:lnTo>
                    <a:pt x="309510" y="17263"/>
                  </a:lnTo>
                  <a:lnTo>
                    <a:pt x="308970" y="17449"/>
                  </a:lnTo>
                  <a:lnTo>
                    <a:pt x="308430" y="17634"/>
                  </a:lnTo>
                  <a:lnTo>
                    <a:pt x="307847" y="17815"/>
                  </a:lnTo>
                  <a:lnTo>
                    <a:pt x="307264" y="17989"/>
                  </a:lnTo>
                  <a:lnTo>
                    <a:pt x="306659" y="18164"/>
                  </a:lnTo>
                  <a:lnTo>
                    <a:pt x="306033" y="18328"/>
                  </a:lnTo>
                  <a:lnTo>
                    <a:pt x="305406" y="18498"/>
                  </a:lnTo>
                  <a:lnTo>
                    <a:pt x="304758" y="18656"/>
                  </a:lnTo>
                  <a:lnTo>
                    <a:pt x="304089" y="18814"/>
                  </a:lnTo>
                  <a:lnTo>
                    <a:pt x="303398" y="18967"/>
                  </a:lnTo>
                  <a:lnTo>
                    <a:pt x="302706" y="19115"/>
                  </a:lnTo>
                  <a:lnTo>
                    <a:pt x="301994" y="19257"/>
                  </a:lnTo>
                  <a:lnTo>
                    <a:pt x="301281" y="19399"/>
                  </a:lnTo>
                  <a:lnTo>
                    <a:pt x="300546" y="19535"/>
                  </a:lnTo>
                  <a:lnTo>
                    <a:pt x="299790" y="19667"/>
                  </a:lnTo>
                  <a:lnTo>
                    <a:pt x="299034" y="19792"/>
                  </a:lnTo>
                  <a:lnTo>
                    <a:pt x="298257" y="19918"/>
                  </a:lnTo>
                  <a:lnTo>
                    <a:pt x="297457" y="20033"/>
                  </a:lnTo>
                  <a:lnTo>
                    <a:pt x="296658" y="20147"/>
                  </a:lnTo>
                  <a:lnTo>
                    <a:pt x="295859" y="20257"/>
                  </a:lnTo>
                  <a:lnTo>
                    <a:pt x="295038" y="20360"/>
                  </a:lnTo>
                  <a:lnTo>
                    <a:pt x="294196" y="20459"/>
                  </a:lnTo>
                  <a:lnTo>
                    <a:pt x="293353" y="20552"/>
                  </a:lnTo>
                  <a:lnTo>
                    <a:pt x="292489" y="20639"/>
                  </a:lnTo>
                  <a:lnTo>
                    <a:pt x="291625" y="20726"/>
                  </a:lnTo>
                  <a:lnTo>
                    <a:pt x="290761" y="20803"/>
                  </a:lnTo>
                  <a:lnTo>
                    <a:pt x="289876" y="20874"/>
                  </a:lnTo>
                  <a:lnTo>
                    <a:pt x="288969" y="20945"/>
                  </a:lnTo>
                  <a:lnTo>
                    <a:pt x="288083" y="21005"/>
                  </a:lnTo>
                  <a:lnTo>
                    <a:pt x="287154" y="21060"/>
                  </a:lnTo>
                  <a:lnTo>
                    <a:pt x="286247" y="21114"/>
                  </a:lnTo>
                  <a:lnTo>
                    <a:pt x="285318" y="21158"/>
                  </a:lnTo>
                  <a:lnTo>
                    <a:pt x="284368" y="21196"/>
                  </a:lnTo>
                  <a:lnTo>
                    <a:pt x="283439" y="21229"/>
                  </a:lnTo>
                  <a:lnTo>
                    <a:pt x="282488" y="21256"/>
                  </a:lnTo>
                  <a:lnTo>
                    <a:pt x="281516" y="21278"/>
                  </a:lnTo>
                  <a:lnTo>
                    <a:pt x="280566" y="21295"/>
                  </a:lnTo>
                  <a:lnTo>
                    <a:pt x="279594" y="21305"/>
                  </a:lnTo>
                  <a:lnTo>
                    <a:pt x="275512" y="21305"/>
                  </a:lnTo>
                  <a:lnTo>
                    <a:pt x="275512" y="11090"/>
                  </a:lnTo>
                  <a:lnTo>
                    <a:pt x="44691" y="11090"/>
                  </a:lnTo>
                  <a:lnTo>
                    <a:pt x="44691" y="21305"/>
                  </a:lnTo>
                  <a:lnTo>
                    <a:pt x="31493" y="21305"/>
                  </a:lnTo>
                  <a:lnTo>
                    <a:pt x="31493" y="2131"/>
                  </a:lnTo>
                  <a:close/>
                  <a:moveTo>
                    <a:pt x="316531" y="29352"/>
                  </a:moveTo>
                  <a:lnTo>
                    <a:pt x="316531" y="40387"/>
                  </a:lnTo>
                  <a:lnTo>
                    <a:pt x="316163" y="40284"/>
                  </a:lnTo>
                  <a:lnTo>
                    <a:pt x="315796" y="40180"/>
                  </a:lnTo>
                  <a:lnTo>
                    <a:pt x="315450" y="40071"/>
                  </a:lnTo>
                  <a:lnTo>
                    <a:pt x="315083" y="39950"/>
                  </a:lnTo>
                  <a:lnTo>
                    <a:pt x="314759" y="39830"/>
                  </a:lnTo>
                  <a:lnTo>
                    <a:pt x="314414" y="39705"/>
                  </a:lnTo>
                  <a:lnTo>
                    <a:pt x="314090" y="39574"/>
                  </a:lnTo>
                  <a:lnTo>
                    <a:pt x="313766" y="39437"/>
                  </a:lnTo>
                  <a:lnTo>
                    <a:pt x="313463" y="39295"/>
                  </a:lnTo>
                  <a:lnTo>
                    <a:pt x="313161" y="39147"/>
                  </a:lnTo>
                  <a:lnTo>
                    <a:pt x="312858" y="39000"/>
                  </a:lnTo>
                  <a:lnTo>
                    <a:pt x="312578" y="38841"/>
                  </a:lnTo>
                  <a:lnTo>
                    <a:pt x="312297" y="38683"/>
                  </a:lnTo>
                  <a:lnTo>
                    <a:pt x="312038" y="38519"/>
                  </a:lnTo>
                  <a:lnTo>
                    <a:pt x="311778" y="38350"/>
                  </a:lnTo>
                  <a:lnTo>
                    <a:pt x="311541" y="38180"/>
                  </a:lnTo>
                  <a:lnTo>
                    <a:pt x="311303" y="38000"/>
                  </a:lnTo>
                  <a:lnTo>
                    <a:pt x="311087" y="37820"/>
                  </a:lnTo>
                  <a:lnTo>
                    <a:pt x="310871" y="37634"/>
                  </a:lnTo>
                  <a:lnTo>
                    <a:pt x="310677" y="37443"/>
                  </a:lnTo>
                  <a:lnTo>
                    <a:pt x="310504" y="37252"/>
                  </a:lnTo>
                  <a:lnTo>
                    <a:pt x="310331" y="37050"/>
                  </a:lnTo>
                  <a:lnTo>
                    <a:pt x="310180" y="36848"/>
                  </a:lnTo>
                  <a:lnTo>
                    <a:pt x="310029" y="36645"/>
                  </a:lnTo>
                  <a:lnTo>
                    <a:pt x="309899" y="36432"/>
                  </a:lnTo>
                  <a:lnTo>
                    <a:pt x="309791" y="36219"/>
                  </a:lnTo>
                  <a:lnTo>
                    <a:pt x="309705" y="36006"/>
                  </a:lnTo>
                  <a:lnTo>
                    <a:pt x="309618" y="35782"/>
                  </a:lnTo>
                  <a:lnTo>
                    <a:pt x="309575" y="35558"/>
                  </a:lnTo>
                  <a:lnTo>
                    <a:pt x="309510" y="35334"/>
                  </a:lnTo>
                  <a:lnTo>
                    <a:pt x="309489" y="35099"/>
                  </a:lnTo>
                  <a:lnTo>
                    <a:pt x="309489" y="34870"/>
                  </a:lnTo>
                  <a:lnTo>
                    <a:pt x="309489" y="34635"/>
                  </a:lnTo>
                  <a:lnTo>
                    <a:pt x="309510" y="34406"/>
                  </a:lnTo>
                  <a:lnTo>
                    <a:pt x="309575" y="34176"/>
                  </a:lnTo>
                  <a:lnTo>
                    <a:pt x="309618" y="33952"/>
                  </a:lnTo>
                  <a:lnTo>
                    <a:pt x="309705" y="33734"/>
                  </a:lnTo>
                  <a:lnTo>
                    <a:pt x="309791" y="33515"/>
                  </a:lnTo>
                  <a:lnTo>
                    <a:pt x="309899" y="33302"/>
                  </a:lnTo>
                  <a:lnTo>
                    <a:pt x="310029" y="33094"/>
                  </a:lnTo>
                  <a:lnTo>
                    <a:pt x="310180" y="32887"/>
                  </a:lnTo>
                  <a:lnTo>
                    <a:pt x="310331" y="32685"/>
                  </a:lnTo>
                  <a:lnTo>
                    <a:pt x="310504" y="32488"/>
                  </a:lnTo>
                  <a:lnTo>
                    <a:pt x="310677" y="32291"/>
                  </a:lnTo>
                  <a:lnTo>
                    <a:pt x="310871" y="32106"/>
                  </a:lnTo>
                  <a:lnTo>
                    <a:pt x="311087" y="31920"/>
                  </a:lnTo>
                  <a:lnTo>
                    <a:pt x="311303" y="31734"/>
                  </a:lnTo>
                  <a:lnTo>
                    <a:pt x="311541" y="31559"/>
                  </a:lnTo>
                  <a:lnTo>
                    <a:pt x="311778" y="31385"/>
                  </a:lnTo>
                  <a:lnTo>
                    <a:pt x="312038" y="31215"/>
                  </a:lnTo>
                  <a:lnTo>
                    <a:pt x="312297" y="31051"/>
                  </a:lnTo>
                  <a:lnTo>
                    <a:pt x="312578" y="30893"/>
                  </a:lnTo>
                  <a:lnTo>
                    <a:pt x="312858" y="30740"/>
                  </a:lnTo>
                  <a:lnTo>
                    <a:pt x="313161" y="30587"/>
                  </a:lnTo>
                  <a:lnTo>
                    <a:pt x="313463" y="30445"/>
                  </a:lnTo>
                  <a:lnTo>
                    <a:pt x="313766" y="30303"/>
                  </a:lnTo>
                  <a:lnTo>
                    <a:pt x="314090" y="30166"/>
                  </a:lnTo>
                  <a:lnTo>
                    <a:pt x="314414" y="30035"/>
                  </a:lnTo>
                  <a:lnTo>
                    <a:pt x="314759" y="29910"/>
                  </a:lnTo>
                  <a:lnTo>
                    <a:pt x="315083" y="29784"/>
                  </a:lnTo>
                  <a:lnTo>
                    <a:pt x="315450" y="29669"/>
                  </a:lnTo>
                  <a:lnTo>
                    <a:pt x="315796" y="29560"/>
                  </a:lnTo>
                  <a:lnTo>
                    <a:pt x="316163" y="29451"/>
                  </a:lnTo>
                  <a:lnTo>
                    <a:pt x="316531" y="29352"/>
                  </a:lnTo>
                  <a:close/>
                  <a:moveTo>
                    <a:pt x="316531" y="51128"/>
                  </a:moveTo>
                  <a:lnTo>
                    <a:pt x="316531" y="89319"/>
                  </a:lnTo>
                  <a:lnTo>
                    <a:pt x="311044" y="90089"/>
                  </a:lnTo>
                  <a:lnTo>
                    <a:pt x="311044" y="51898"/>
                  </a:lnTo>
                  <a:lnTo>
                    <a:pt x="316531" y="51128"/>
                  </a:lnTo>
                  <a:close/>
                  <a:moveTo>
                    <a:pt x="316531" y="18443"/>
                  </a:moveTo>
                  <a:lnTo>
                    <a:pt x="316531" y="26757"/>
                  </a:lnTo>
                  <a:lnTo>
                    <a:pt x="316099" y="26807"/>
                  </a:lnTo>
                  <a:lnTo>
                    <a:pt x="315666" y="26861"/>
                  </a:lnTo>
                  <a:lnTo>
                    <a:pt x="314846" y="26981"/>
                  </a:lnTo>
                  <a:lnTo>
                    <a:pt x="314025" y="27113"/>
                  </a:lnTo>
                  <a:lnTo>
                    <a:pt x="313247" y="27255"/>
                  </a:lnTo>
                  <a:lnTo>
                    <a:pt x="312470" y="27408"/>
                  </a:lnTo>
                  <a:lnTo>
                    <a:pt x="311714" y="27571"/>
                  </a:lnTo>
                  <a:lnTo>
                    <a:pt x="310979" y="27746"/>
                  </a:lnTo>
                  <a:lnTo>
                    <a:pt x="310266" y="27932"/>
                  </a:lnTo>
                  <a:lnTo>
                    <a:pt x="309575" y="28129"/>
                  </a:lnTo>
                  <a:lnTo>
                    <a:pt x="308906" y="28336"/>
                  </a:lnTo>
                  <a:lnTo>
                    <a:pt x="308258" y="28555"/>
                  </a:lnTo>
                  <a:lnTo>
                    <a:pt x="307631" y="28779"/>
                  </a:lnTo>
                  <a:lnTo>
                    <a:pt x="307026" y="29014"/>
                  </a:lnTo>
                  <a:lnTo>
                    <a:pt x="306443" y="29259"/>
                  </a:lnTo>
                  <a:lnTo>
                    <a:pt x="305903" y="29511"/>
                  </a:lnTo>
                  <a:lnTo>
                    <a:pt x="305385" y="29773"/>
                  </a:lnTo>
                  <a:lnTo>
                    <a:pt x="304888" y="30046"/>
                  </a:lnTo>
                  <a:lnTo>
                    <a:pt x="304413" y="30319"/>
                  </a:lnTo>
                  <a:lnTo>
                    <a:pt x="303959" y="30609"/>
                  </a:lnTo>
                  <a:lnTo>
                    <a:pt x="303549" y="30898"/>
                  </a:lnTo>
                  <a:lnTo>
                    <a:pt x="303182" y="31199"/>
                  </a:lnTo>
                  <a:lnTo>
                    <a:pt x="302814" y="31505"/>
                  </a:lnTo>
                  <a:lnTo>
                    <a:pt x="302490" y="31816"/>
                  </a:lnTo>
                  <a:lnTo>
                    <a:pt x="302210" y="32133"/>
                  </a:lnTo>
                  <a:lnTo>
                    <a:pt x="301950" y="32461"/>
                  </a:lnTo>
                  <a:lnTo>
                    <a:pt x="301713" y="32789"/>
                  </a:lnTo>
                  <a:lnTo>
                    <a:pt x="301518" y="33122"/>
                  </a:lnTo>
                  <a:lnTo>
                    <a:pt x="301367" y="33466"/>
                  </a:lnTo>
                  <a:lnTo>
                    <a:pt x="301238" y="33810"/>
                  </a:lnTo>
                  <a:lnTo>
                    <a:pt x="301151" y="34160"/>
                  </a:lnTo>
                  <a:lnTo>
                    <a:pt x="301086" y="34509"/>
                  </a:lnTo>
                  <a:lnTo>
                    <a:pt x="301065" y="34870"/>
                  </a:lnTo>
                  <a:lnTo>
                    <a:pt x="301086" y="35225"/>
                  </a:lnTo>
                  <a:lnTo>
                    <a:pt x="301151" y="35580"/>
                  </a:lnTo>
                  <a:lnTo>
                    <a:pt x="301238" y="35924"/>
                  </a:lnTo>
                  <a:lnTo>
                    <a:pt x="301367" y="36274"/>
                  </a:lnTo>
                  <a:lnTo>
                    <a:pt x="301518" y="36613"/>
                  </a:lnTo>
                  <a:lnTo>
                    <a:pt x="301713" y="36946"/>
                  </a:lnTo>
                  <a:lnTo>
                    <a:pt x="301950" y="37279"/>
                  </a:lnTo>
                  <a:lnTo>
                    <a:pt x="302210" y="37601"/>
                  </a:lnTo>
                  <a:lnTo>
                    <a:pt x="302490" y="37918"/>
                  </a:lnTo>
                  <a:lnTo>
                    <a:pt x="302814" y="38230"/>
                  </a:lnTo>
                  <a:lnTo>
                    <a:pt x="303182" y="38541"/>
                  </a:lnTo>
                  <a:lnTo>
                    <a:pt x="303549" y="38836"/>
                  </a:lnTo>
                  <a:lnTo>
                    <a:pt x="303959" y="39131"/>
                  </a:lnTo>
                  <a:lnTo>
                    <a:pt x="304413" y="39415"/>
                  </a:lnTo>
                  <a:lnTo>
                    <a:pt x="304888" y="39694"/>
                  </a:lnTo>
                  <a:lnTo>
                    <a:pt x="305385" y="39961"/>
                  </a:lnTo>
                  <a:lnTo>
                    <a:pt x="305903" y="40224"/>
                  </a:lnTo>
                  <a:lnTo>
                    <a:pt x="306443" y="40480"/>
                  </a:lnTo>
                  <a:lnTo>
                    <a:pt x="307026" y="40726"/>
                  </a:lnTo>
                  <a:lnTo>
                    <a:pt x="307631" y="40961"/>
                  </a:lnTo>
                  <a:lnTo>
                    <a:pt x="308258" y="41185"/>
                  </a:lnTo>
                  <a:lnTo>
                    <a:pt x="308906" y="41404"/>
                  </a:lnTo>
                  <a:lnTo>
                    <a:pt x="309575" y="41611"/>
                  </a:lnTo>
                  <a:lnTo>
                    <a:pt x="310266" y="41808"/>
                  </a:lnTo>
                  <a:lnTo>
                    <a:pt x="310979" y="41994"/>
                  </a:lnTo>
                  <a:lnTo>
                    <a:pt x="311714" y="42168"/>
                  </a:lnTo>
                  <a:lnTo>
                    <a:pt x="312470" y="42332"/>
                  </a:lnTo>
                  <a:lnTo>
                    <a:pt x="313247" y="42485"/>
                  </a:lnTo>
                  <a:lnTo>
                    <a:pt x="314025" y="42627"/>
                  </a:lnTo>
                  <a:lnTo>
                    <a:pt x="314846" y="42758"/>
                  </a:lnTo>
                  <a:lnTo>
                    <a:pt x="315666" y="42879"/>
                  </a:lnTo>
                  <a:lnTo>
                    <a:pt x="316099" y="42933"/>
                  </a:lnTo>
                  <a:lnTo>
                    <a:pt x="316531" y="42982"/>
                  </a:lnTo>
                  <a:lnTo>
                    <a:pt x="316531" y="48697"/>
                  </a:lnTo>
                  <a:lnTo>
                    <a:pt x="302620" y="50652"/>
                  </a:lnTo>
                  <a:lnTo>
                    <a:pt x="302620" y="93706"/>
                  </a:lnTo>
                  <a:lnTo>
                    <a:pt x="316531" y="91755"/>
                  </a:lnTo>
                  <a:lnTo>
                    <a:pt x="316531" y="97847"/>
                  </a:lnTo>
                  <a:lnTo>
                    <a:pt x="316509" y="98087"/>
                  </a:lnTo>
                  <a:lnTo>
                    <a:pt x="316466" y="98327"/>
                  </a:lnTo>
                  <a:lnTo>
                    <a:pt x="316423" y="98568"/>
                  </a:lnTo>
                  <a:lnTo>
                    <a:pt x="316336" y="98808"/>
                  </a:lnTo>
                  <a:lnTo>
                    <a:pt x="316228" y="99043"/>
                  </a:lnTo>
                  <a:lnTo>
                    <a:pt x="316099" y="99278"/>
                  </a:lnTo>
                  <a:lnTo>
                    <a:pt x="315947" y="99507"/>
                  </a:lnTo>
                  <a:lnTo>
                    <a:pt x="315775" y="99737"/>
                  </a:lnTo>
                  <a:lnTo>
                    <a:pt x="315558" y="99966"/>
                  </a:lnTo>
                  <a:lnTo>
                    <a:pt x="315342" y="100190"/>
                  </a:lnTo>
                  <a:lnTo>
                    <a:pt x="315105" y="100414"/>
                  </a:lnTo>
                  <a:lnTo>
                    <a:pt x="314846" y="100638"/>
                  </a:lnTo>
                  <a:lnTo>
                    <a:pt x="314565" y="100857"/>
                  </a:lnTo>
                  <a:lnTo>
                    <a:pt x="314262" y="101075"/>
                  </a:lnTo>
                  <a:lnTo>
                    <a:pt x="313938" y="101288"/>
                  </a:lnTo>
                  <a:lnTo>
                    <a:pt x="313593" y="101501"/>
                  </a:lnTo>
                  <a:lnTo>
                    <a:pt x="313226" y="101709"/>
                  </a:lnTo>
                  <a:lnTo>
                    <a:pt x="312858" y="101917"/>
                  </a:lnTo>
                  <a:lnTo>
                    <a:pt x="312448" y="102119"/>
                  </a:lnTo>
                  <a:lnTo>
                    <a:pt x="312038" y="102321"/>
                  </a:lnTo>
                  <a:lnTo>
                    <a:pt x="311584" y="102517"/>
                  </a:lnTo>
                  <a:lnTo>
                    <a:pt x="311130" y="102714"/>
                  </a:lnTo>
                  <a:lnTo>
                    <a:pt x="310655" y="102905"/>
                  </a:lnTo>
                  <a:lnTo>
                    <a:pt x="310180" y="103097"/>
                  </a:lnTo>
                  <a:lnTo>
                    <a:pt x="309662" y="103282"/>
                  </a:lnTo>
                  <a:lnTo>
                    <a:pt x="309143" y="103463"/>
                  </a:lnTo>
                  <a:lnTo>
                    <a:pt x="308582" y="103643"/>
                  </a:lnTo>
                  <a:lnTo>
                    <a:pt x="308020" y="103818"/>
                  </a:lnTo>
                  <a:lnTo>
                    <a:pt x="307458" y="103992"/>
                  </a:lnTo>
                  <a:lnTo>
                    <a:pt x="306854" y="104162"/>
                  </a:lnTo>
                  <a:lnTo>
                    <a:pt x="306249" y="104326"/>
                  </a:lnTo>
                  <a:lnTo>
                    <a:pt x="305622" y="104490"/>
                  </a:lnTo>
                  <a:lnTo>
                    <a:pt x="304996" y="104643"/>
                  </a:lnTo>
                  <a:lnTo>
                    <a:pt x="304348" y="104796"/>
                  </a:lnTo>
                  <a:lnTo>
                    <a:pt x="303678" y="104948"/>
                  </a:lnTo>
                  <a:lnTo>
                    <a:pt x="302987" y="105096"/>
                  </a:lnTo>
                  <a:lnTo>
                    <a:pt x="302296" y="105233"/>
                  </a:lnTo>
                  <a:lnTo>
                    <a:pt x="301583" y="105375"/>
                  </a:lnTo>
                  <a:lnTo>
                    <a:pt x="300870" y="105506"/>
                  </a:lnTo>
                  <a:lnTo>
                    <a:pt x="300136" y="105637"/>
                  </a:lnTo>
                  <a:lnTo>
                    <a:pt x="299380" y="105757"/>
                  </a:lnTo>
                  <a:lnTo>
                    <a:pt x="298624" y="105877"/>
                  </a:lnTo>
                  <a:lnTo>
                    <a:pt x="297846" y="105997"/>
                  </a:lnTo>
                  <a:lnTo>
                    <a:pt x="297069" y="106107"/>
                  </a:lnTo>
                  <a:lnTo>
                    <a:pt x="296269" y="106210"/>
                  </a:lnTo>
                  <a:lnTo>
                    <a:pt x="295470" y="106314"/>
                  </a:lnTo>
                  <a:lnTo>
                    <a:pt x="294649" y="106413"/>
                  </a:lnTo>
                  <a:lnTo>
                    <a:pt x="293829" y="106500"/>
                  </a:lnTo>
                  <a:lnTo>
                    <a:pt x="292986" y="106587"/>
                  </a:lnTo>
                  <a:lnTo>
                    <a:pt x="292144" y="106669"/>
                  </a:lnTo>
                  <a:lnTo>
                    <a:pt x="291280" y="106746"/>
                  </a:lnTo>
                  <a:lnTo>
                    <a:pt x="290416" y="106817"/>
                  </a:lnTo>
                  <a:lnTo>
                    <a:pt x="289530" y="106882"/>
                  </a:lnTo>
                  <a:lnTo>
                    <a:pt x="288645" y="106942"/>
                  </a:lnTo>
                  <a:lnTo>
                    <a:pt x="287759" y="107003"/>
                  </a:lnTo>
                  <a:lnTo>
                    <a:pt x="286852" y="107052"/>
                  </a:lnTo>
                  <a:lnTo>
                    <a:pt x="285945" y="107095"/>
                  </a:lnTo>
                  <a:lnTo>
                    <a:pt x="285037" y="107134"/>
                  </a:lnTo>
                  <a:lnTo>
                    <a:pt x="284109" y="107166"/>
                  </a:lnTo>
                  <a:lnTo>
                    <a:pt x="283180" y="107194"/>
                  </a:lnTo>
                  <a:lnTo>
                    <a:pt x="282229" y="107216"/>
                  </a:lnTo>
                  <a:lnTo>
                    <a:pt x="281300" y="107227"/>
                  </a:lnTo>
                  <a:lnTo>
                    <a:pt x="280350" y="107237"/>
                  </a:lnTo>
                  <a:lnTo>
                    <a:pt x="279378" y="107243"/>
                  </a:lnTo>
                  <a:lnTo>
                    <a:pt x="8403" y="107243"/>
                  </a:lnTo>
                  <a:lnTo>
                    <a:pt x="8403" y="23436"/>
                  </a:lnTo>
                  <a:lnTo>
                    <a:pt x="278622" y="23436"/>
                  </a:lnTo>
                  <a:lnTo>
                    <a:pt x="280069" y="23431"/>
                  </a:lnTo>
                  <a:lnTo>
                    <a:pt x="281516" y="23414"/>
                  </a:lnTo>
                  <a:lnTo>
                    <a:pt x="282964" y="23381"/>
                  </a:lnTo>
                  <a:lnTo>
                    <a:pt x="284389" y="23343"/>
                  </a:lnTo>
                  <a:lnTo>
                    <a:pt x="285815" y="23294"/>
                  </a:lnTo>
                  <a:lnTo>
                    <a:pt x="287197" y="23234"/>
                  </a:lnTo>
                  <a:lnTo>
                    <a:pt x="288601" y="23163"/>
                  </a:lnTo>
                  <a:lnTo>
                    <a:pt x="289962" y="23081"/>
                  </a:lnTo>
                  <a:lnTo>
                    <a:pt x="291323" y="22988"/>
                  </a:lnTo>
                  <a:lnTo>
                    <a:pt x="292662" y="22884"/>
                  </a:lnTo>
                  <a:lnTo>
                    <a:pt x="293980" y="22775"/>
                  </a:lnTo>
                  <a:lnTo>
                    <a:pt x="295276" y="22649"/>
                  </a:lnTo>
                  <a:lnTo>
                    <a:pt x="296572" y="22518"/>
                  </a:lnTo>
                  <a:lnTo>
                    <a:pt x="297825" y="22376"/>
                  </a:lnTo>
                  <a:lnTo>
                    <a:pt x="299077" y="22229"/>
                  </a:lnTo>
                  <a:lnTo>
                    <a:pt x="300287" y="22070"/>
                  </a:lnTo>
                  <a:lnTo>
                    <a:pt x="301497" y="21901"/>
                  </a:lnTo>
                  <a:lnTo>
                    <a:pt x="302685" y="21726"/>
                  </a:lnTo>
                  <a:lnTo>
                    <a:pt x="303830" y="21540"/>
                  </a:lnTo>
                  <a:lnTo>
                    <a:pt x="304974" y="21349"/>
                  </a:lnTo>
                  <a:lnTo>
                    <a:pt x="306076" y="21147"/>
                  </a:lnTo>
                  <a:lnTo>
                    <a:pt x="307178" y="20939"/>
                  </a:lnTo>
                  <a:lnTo>
                    <a:pt x="308236" y="20721"/>
                  </a:lnTo>
                  <a:lnTo>
                    <a:pt x="309273" y="20497"/>
                  </a:lnTo>
                  <a:lnTo>
                    <a:pt x="310266" y="20262"/>
                  </a:lnTo>
                  <a:lnTo>
                    <a:pt x="311260" y="20022"/>
                  </a:lnTo>
                  <a:lnTo>
                    <a:pt x="312210" y="19776"/>
                  </a:lnTo>
                  <a:lnTo>
                    <a:pt x="313118" y="19525"/>
                  </a:lnTo>
                  <a:lnTo>
                    <a:pt x="314025" y="19262"/>
                  </a:lnTo>
                  <a:lnTo>
                    <a:pt x="314889" y="18995"/>
                  </a:lnTo>
                  <a:lnTo>
                    <a:pt x="315710" y="18721"/>
                  </a:lnTo>
                  <a:lnTo>
                    <a:pt x="316531" y="18443"/>
                  </a:lnTo>
                  <a:close/>
                  <a:moveTo>
                    <a:pt x="23069" y="0"/>
                  </a:moveTo>
                  <a:lnTo>
                    <a:pt x="23069" y="21305"/>
                  </a:lnTo>
                  <a:lnTo>
                    <a:pt x="0" y="21305"/>
                  </a:lnTo>
                  <a:lnTo>
                    <a:pt x="0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285038" y="9588"/>
                  </a:moveTo>
                  <a:lnTo>
                    <a:pt x="285038" y="9588"/>
                  </a:lnTo>
                  <a:lnTo>
                    <a:pt x="285016" y="9834"/>
                  </a:lnTo>
                  <a:lnTo>
                    <a:pt x="284973" y="10080"/>
                  </a:lnTo>
                  <a:lnTo>
                    <a:pt x="284908" y="10320"/>
                  </a:lnTo>
                  <a:lnTo>
                    <a:pt x="284822" y="10566"/>
                  </a:lnTo>
                  <a:lnTo>
                    <a:pt x="284714" y="10806"/>
                  </a:lnTo>
                  <a:lnTo>
                    <a:pt x="284584" y="11047"/>
                  </a:lnTo>
                  <a:lnTo>
                    <a:pt x="284433" y="11282"/>
                  </a:lnTo>
                  <a:lnTo>
                    <a:pt x="284260" y="11516"/>
                  </a:lnTo>
                  <a:lnTo>
                    <a:pt x="284065" y="11751"/>
                  </a:lnTo>
                  <a:lnTo>
                    <a:pt x="283828" y="11981"/>
                  </a:lnTo>
                  <a:lnTo>
                    <a:pt x="283590" y="12210"/>
                  </a:lnTo>
                  <a:lnTo>
                    <a:pt x="283331" y="12434"/>
                  </a:lnTo>
                  <a:lnTo>
                    <a:pt x="283029" y="12658"/>
                  </a:lnTo>
                  <a:lnTo>
                    <a:pt x="282726" y="12882"/>
                  </a:lnTo>
                  <a:lnTo>
                    <a:pt x="282402" y="13101"/>
                  </a:lnTo>
                  <a:lnTo>
                    <a:pt x="282035" y="13314"/>
                  </a:lnTo>
                  <a:lnTo>
                    <a:pt x="281668" y="13527"/>
                  </a:lnTo>
                  <a:lnTo>
                    <a:pt x="281279" y="13740"/>
                  </a:lnTo>
                  <a:lnTo>
                    <a:pt x="280869" y="13947"/>
                  </a:lnTo>
                  <a:lnTo>
                    <a:pt x="280437" y="14155"/>
                  </a:lnTo>
                  <a:lnTo>
                    <a:pt x="280005" y="14357"/>
                  </a:lnTo>
                  <a:lnTo>
                    <a:pt x="279529" y="14554"/>
                  </a:lnTo>
                  <a:lnTo>
                    <a:pt x="279054" y="14750"/>
                  </a:lnTo>
                  <a:lnTo>
                    <a:pt x="278536" y="14947"/>
                  </a:lnTo>
                  <a:lnTo>
                    <a:pt x="278017" y="15133"/>
                  </a:lnTo>
                  <a:lnTo>
                    <a:pt x="277477" y="15319"/>
                  </a:lnTo>
                  <a:lnTo>
                    <a:pt x="276937" y="15504"/>
                  </a:lnTo>
                  <a:lnTo>
                    <a:pt x="276354" y="15685"/>
                  </a:lnTo>
                  <a:lnTo>
                    <a:pt x="275771" y="15859"/>
                  </a:lnTo>
                  <a:lnTo>
                    <a:pt x="275166" y="16034"/>
                  </a:lnTo>
                  <a:lnTo>
                    <a:pt x="274540" y="16198"/>
                  </a:lnTo>
                  <a:lnTo>
                    <a:pt x="273913" y="16368"/>
                  </a:lnTo>
                  <a:lnTo>
                    <a:pt x="273265" y="16526"/>
                  </a:lnTo>
                  <a:lnTo>
                    <a:pt x="272596" y="16684"/>
                  </a:lnTo>
                  <a:lnTo>
                    <a:pt x="271905" y="16837"/>
                  </a:lnTo>
                  <a:lnTo>
                    <a:pt x="271213" y="16985"/>
                  </a:lnTo>
                  <a:lnTo>
                    <a:pt x="270501" y="17127"/>
                  </a:lnTo>
                  <a:lnTo>
                    <a:pt x="269788" y="17269"/>
                  </a:lnTo>
                  <a:lnTo>
                    <a:pt x="269053" y="17405"/>
                  </a:lnTo>
                  <a:lnTo>
                    <a:pt x="268297" y="17537"/>
                  </a:lnTo>
                  <a:lnTo>
                    <a:pt x="267541" y="17662"/>
                  </a:lnTo>
                  <a:lnTo>
                    <a:pt x="266764" y="17788"/>
                  </a:lnTo>
                  <a:lnTo>
                    <a:pt x="265964" y="17903"/>
                  </a:lnTo>
                  <a:lnTo>
                    <a:pt x="265165" y="18017"/>
                  </a:lnTo>
                  <a:lnTo>
                    <a:pt x="264366" y="18127"/>
                  </a:lnTo>
                  <a:lnTo>
                    <a:pt x="263545" y="18230"/>
                  </a:lnTo>
                  <a:lnTo>
                    <a:pt x="262703" y="18329"/>
                  </a:lnTo>
                  <a:lnTo>
                    <a:pt x="261860" y="18422"/>
                  </a:lnTo>
                  <a:lnTo>
                    <a:pt x="260996" y="18509"/>
                  </a:lnTo>
                  <a:lnTo>
                    <a:pt x="260132" y="18596"/>
                  </a:lnTo>
                  <a:lnTo>
                    <a:pt x="259268" y="18673"/>
                  </a:lnTo>
                  <a:lnTo>
                    <a:pt x="258383" y="18744"/>
                  </a:lnTo>
                  <a:lnTo>
                    <a:pt x="257476" y="18815"/>
                  </a:lnTo>
                  <a:lnTo>
                    <a:pt x="256590" y="18875"/>
                  </a:lnTo>
                  <a:lnTo>
                    <a:pt x="255661" y="18930"/>
                  </a:lnTo>
                  <a:lnTo>
                    <a:pt x="254754" y="18984"/>
                  </a:lnTo>
                  <a:lnTo>
                    <a:pt x="253825" y="19028"/>
                  </a:lnTo>
                  <a:lnTo>
                    <a:pt x="252875" y="19066"/>
                  </a:lnTo>
                  <a:lnTo>
                    <a:pt x="251946" y="19099"/>
                  </a:lnTo>
                  <a:lnTo>
                    <a:pt x="250995" y="19126"/>
                  </a:lnTo>
                  <a:lnTo>
                    <a:pt x="250023" y="19148"/>
                  </a:lnTo>
                  <a:lnTo>
                    <a:pt x="249073" y="19165"/>
                  </a:lnTo>
                  <a:lnTo>
                    <a:pt x="248101" y="19175"/>
                  </a:lnTo>
                  <a:lnTo>
                    <a:pt x="247129" y="19175"/>
                  </a:lnTo>
                  <a:lnTo>
                    <a:pt x="244019" y="19175"/>
                  </a:lnTo>
                  <a:lnTo>
                    <a:pt x="244019" y="8960"/>
                  </a:lnTo>
                  <a:lnTo>
                    <a:pt x="13198" y="8960"/>
                  </a:lnTo>
                  <a:lnTo>
                    <a:pt x="13198" y="19175"/>
                  </a:lnTo>
                  <a:lnTo>
                    <a:pt x="0" y="19175"/>
                  </a:lnTo>
                  <a:lnTo>
                    <a:pt x="0" y="1"/>
                  </a:lnTo>
                  <a:lnTo>
                    <a:pt x="247129" y="1"/>
                  </a:lnTo>
                  <a:lnTo>
                    <a:pt x="247129" y="1"/>
                  </a:lnTo>
                  <a:lnTo>
                    <a:pt x="248058" y="1"/>
                  </a:lnTo>
                  <a:lnTo>
                    <a:pt x="249008" y="11"/>
                  </a:lnTo>
                  <a:lnTo>
                    <a:pt x="249959" y="22"/>
                  </a:lnTo>
                  <a:lnTo>
                    <a:pt x="250887" y="44"/>
                  </a:lnTo>
                  <a:lnTo>
                    <a:pt x="251816" y="72"/>
                  </a:lnTo>
                  <a:lnTo>
                    <a:pt x="252745" y="104"/>
                  </a:lnTo>
                  <a:lnTo>
                    <a:pt x="253652" y="137"/>
                  </a:lnTo>
                  <a:lnTo>
                    <a:pt x="254581" y="181"/>
                  </a:lnTo>
                  <a:lnTo>
                    <a:pt x="255488" y="230"/>
                  </a:lnTo>
                  <a:lnTo>
                    <a:pt x="256374" y="285"/>
                  </a:lnTo>
                  <a:lnTo>
                    <a:pt x="257281" y="345"/>
                  </a:lnTo>
                  <a:lnTo>
                    <a:pt x="258167" y="410"/>
                  </a:lnTo>
                  <a:lnTo>
                    <a:pt x="259052" y="481"/>
                  </a:lnTo>
                  <a:lnTo>
                    <a:pt x="259916" y="558"/>
                  </a:lnTo>
                  <a:lnTo>
                    <a:pt x="260780" y="634"/>
                  </a:lnTo>
                  <a:lnTo>
                    <a:pt x="261644" y="722"/>
                  </a:lnTo>
                  <a:lnTo>
                    <a:pt x="262487" y="815"/>
                  </a:lnTo>
                  <a:lnTo>
                    <a:pt x="263329" y="913"/>
                  </a:lnTo>
                  <a:lnTo>
                    <a:pt x="264150" y="1017"/>
                  </a:lnTo>
                  <a:lnTo>
                    <a:pt x="264971" y="1120"/>
                  </a:lnTo>
                  <a:lnTo>
                    <a:pt x="265770" y="1235"/>
                  </a:lnTo>
                  <a:lnTo>
                    <a:pt x="266569" y="1355"/>
                  </a:lnTo>
                  <a:lnTo>
                    <a:pt x="267368" y="1476"/>
                  </a:lnTo>
                  <a:lnTo>
                    <a:pt x="268146" y="1601"/>
                  </a:lnTo>
                  <a:lnTo>
                    <a:pt x="268902" y="1738"/>
                  </a:lnTo>
                  <a:lnTo>
                    <a:pt x="269658" y="1874"/>
                  </a:lnTo>
                  <a:lnTo>
                    <a:pt x="270414" y="2016"/>
                  </a:lnTo>
                  <a:lnTo>
                    <a:pt x="271127" y="2164"/>
                  </a:lnTo>
                  <a:lnTo>
                    <a:pt x="271861" y="2317"/>
                  </a:lnTo>
                  <a:lnTo>
                    <a:pt x="272553" y="2475"/>
                  </a:lnTo>
                  <a:lnTo>
                    <a:pt x="273244" y="2639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4583" y="2978"/>
                  </a:lnTo>
                  <a:lnTo>
                    <a:pt x="275231" y="3153"/>
                  </a:lnTo>
                  <a:lnTo>
                    <a:pt x="275857" y="3333"/>
                  </a:lnTo>
                  <a:lnTo>
                    <a:pt x="276462" y="3513"/>
                  </a:lnTo>
                  <a:lnTo>
                    <a:pt x="277045" y="3699"/>
                  </a:lnTo>
                  <a:lnTo>
                    <a:pt x="277607" y="3885"/>
                  </a:lnTo>
                  <a:lnTo>
                    <a:pt x="278147" y="4076"/>
                  </a:lnTo>
                  <a:lnTo>
                    <a:pt x="278687" y="4273"/>
                  </a:lnTo>
                  <a:lnTo>
                    <a:pt x="279184" y="4469"/>
                  </a:lnTo>
                  <a:lnTo>
                    <a:pt x="279681" y="4666"/>
                  </a:lnTo>
                  <a:lnTo>
                    <a:pt x="280134" y="4868"/>
                  </a:lnTo>
                  <a:lnTo>
                    <a:pt x="280588" y="5076"/>
                  </a:lnTo>
                  <a:lnTo>
                    <a:pt x="281020" y="5278"/>
                  </a:lnTo>
                  <a:lnTo>
                    <a:pt x="281409" y="5491"/>
                  </a:lnTo>
                  <a:lnTo>
                    <a:pt x="281797" y="5704"/>
                  </a:lnTo>
                  <a:lnTo>
                    <a:pt x="282165" y="5917"/>
                  </a:lnTo>
                  <a:lnTo>
                    <a:pt x="282510" y="6130"/>
                  </a:lnTo>
                  <a:lnTo>
                    <a:pt x="282834" y="6348"/>
                  </a:lnTo>
                  <a:lnTo>
                    <a:pt x="283115" y="6572"/>
                  </a:lnTo>
                  <a:lnTo>
                    <a:pt x="283396" y="6791"/>
                  </a:lnTo>
                  <a:lnTo>
                    <a:pt x="283655" y="7020"/>
                  </a:lnTo>
                  <a:lnTo>
                    <a:pt x="283893" y="7244"/>
                  </a:lnTo>
                  <a:lnTo>
                    <a:pt x="284109" y="7474"/>
                  </a:lnTo>
                  <a:lnTo>
                    <a:pt x="284303" y="7703"/>
                  </a:lnTo>
                  <a:lnTo>
                    <a:pt x="284476" y="7933"/>
                  </a:lnTo>
                  <a:lnTo>
                    <a:pt x="284627" y="8162"/>
                  </a:lnTo>
                  <a:lnTo>
                    <a:pt x="284735" y="8397"/>
                  </a:lnTo>
                  <a:lnTo>
                    <a:pt x="284843" y="8632"/>
                  </a:lnTo>
                  <a:lnTo>
                    <a:pt x="284930" y="8872"/>
                  </a:lnTo>
                  <a:lnTo>
                    <a:pt x="284973" y="9107"/>
                  </a:lnTo>
                  <a:lnTo>
                    <a:pt x="285016" y="9348"/>
                  </a:lnTo>
                  <a:lnTo>
                    <a:pt x="285038" y="9588"/>
                  </a:lnTo>
                  <a:lnTo>
                    <a:pt x="285038" y="95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8315"/>
                  </a:moveTo>
                  <a:lnTo>
                    <a:pt x="308129" y="8315"/>
                  </a:lnTo>
                  <a:lnTo>
                    <a:pt x="307697" y="8365"/>
                  </a:lnTo>
                  <a:lnTo>
                    <a:pt x="307264" y="8419"/>
                  </a:lnTo>
                  <a:lnTo>
                    <a:pt x="306444" y="8539"/>
                  </a:lnTo>
                  <a:lnTo>
                    <a:pt x="305623" y="8671"/>
                  </a:lnTo>
                  <a:lnTo>
                    <a:pt x="304845" y="8813"/>
                  </a:lnTo>
                  <a:lnTo>
                    <a:pt x="304068" y="8966"/>
                  </a:lnTo>
                  <a:lnTo>
                    <a:pt x="303312" y="9129"/>
                  </a:lnTo>
                  <a:lnTo>
                    <a:pt x="302577" y="9304"/>
                  </a:lnTo>
                  <a:lnTo>
                    <a:pt x="301864" y="9490"/>
                  </a:lnTo>
                  <a:lnTo>
                    <a:pt x="301173" y="9687"/>
                  </a:lnTo>
                  <a:lnTo>
                    <a:pt x="300504" y="9894"/>
                  </a:lnTo>
                  <a:lnTo>
                    <a:pt x="299856" y="10113"/>
                  </a:lnTo>
                  <a:lnTo>
                    <a:pt x="299229" y="10337"/>
                  </a:lnTo>
                  <a:lnTo>
                    <a:pt x="298624" y="10572"/>
                  </a:lnTo>
                  <a:lnTo>
                    <a:pt x="298041" y="10817"/>
                  </a:lnTo>
                  <a:lnTo>
                    <a:pt x="297501" y="11069"/>
                  </a:lnTo>
                  <a:lnTo>
                    <a:pt x="296983" y="11331"/>
                  </a:lnTo>
                  <a:lnTo>
                    <a:pt x="296486" y="11604"/>
                  </a:lnTo>
                  <a:lnTo>
                    <a:pt x="296011" y="11877"/>
                  </a:lnTo>
                  <a:lnTo>
                    <a:pt x="295557" y="12167"/>
                  </a:lnTo>
                  <a:lnTo>
                    <a:pt x="295147" y="12456"/>
                  </a:lnTo>
                  <a:lnTo>
                    <a:pt x="294780" y="12757"/>
                  </a:lnTo>
                  <a:lnTo>
                    <a:pt x="294412" y="13063"/>
                  </a:lnTo>
                  <a:lnTo>
                    <a:pt x="294088" y="13374"/>
                  </a:lnTo>
                  <a:lnTo>
                    <a:pt x="293808" y="13691"/>
                  </a:lnTo>
                  <a:lnTo>
                    <a:pt x="293548" y="14019"/>
                  </a:lnTo>
                  <a:lnTo>
                    <a:pt x="293311" y="14347"/>
                  </a:lnTo>
                  <a:lnTo>
                    <a:pt x="293116" y="14680"/>
                  </a:lnTo>
                  <a:lnTo>
                    <a:pt x="292965" y="15024"/>
                  </a:lnTo>
                  <a:lnTo>
                    <a:pt x="292836" y="15368"/>
                  </a:lnTo>
                  <a:lnTo>
                    <a:pt x="292749" y="15718"/>
                  </a:lnTo>
                  <a:lnTo>
                    <a:pt x="292684" y="16067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783"/>
                  </a:lnTo>
                  <a:lnTo>
                    <a:pt x="292749" y="17138"/>
                  </a:lnTo>
                  <a:lnTo>
                    <a:pt x="292836" y="17482"/>
                  </a:lnTo>
                  <a:lnTo>
                    <a:pt x="292965" y="17832"/>
                  </a:lnTo>
                  <a:lnTo>
                    <a:pt x="293116" y="18171"/>
                  </a:lnTo>
                  <a:lnTo>
                    <a:pt x="293311" y="18504"/>
                  </a:lnTo>
                  <a:lnTo>
                    <a:pt x="293548" y="18837"/>
                  </a:lnTo>
                  <a:lnTo>
                    <a:pt x="293808" y="19159"/>
                  </a:lnTo>
                  <a:lnTo>
                    <a:pt x="294088" y="19476"/>
                  </a:lnTo>
                  <a:lnTo>
                    <a:pt x="294412" y="19788"/>
                  </a:lnTo>
                  <a:lnTo>
                    <a:pt x="294780" y="20099"/>
                  </a:lnTo>
                  <a:lnTo>
                    <a:pt x="295147" y="20394"/>
                  </a:lnTo>
                  <a:lnTo>
                    <a:pt x="295557" y="20689"/>
                  </a:lnTo>
                  <a:lnTo>
                    <a:pt x="296011" y="20973"/>
                  </a:lnTo>
                  <a:lnTo>
                    <a:pt x="296486" y="21252"/>
                  </a:lnTo>
                  <a:lnTo>
                    <a:pt x="296983" y="21519"/>
                  </a:lnTo>
                  <a:lnTo>
                    <a:pt x="297501" y="21782"/>
                  </a:lnTo>
                  <a:lnTo>
                    <a:pt x="298041" y="22038"/>
                  </a:lnTo>
                  <a:lnTo>
                    <a:pt x="298624" y="22284"/>
                  </a:lnTo>
                  <a:lnTo>
                    <a:pt x="299229" y="22519"/>
                  </a:lnTo>
                  <a:lnTo>
                    <a:pt x="299856" y="22743"/>
                  </a:lnTo>
                  <a:lnTo>
                    <a:pt x="300504" y="22962"/>
                  </a:lnTo>
                  <a:lnTo>
                    <a:pt x="301173" y="23169"/>
                  </a:lnTo>
                  <a:lnTo>
                    <a:pt x="301864" y="23366"/>
                  </a:lnTo>
                  <a:lnTo>
                    <a:pt x="302577" y="23552"/>
                  </a:lnTo>
                  <a:lnTo>
                    <a:pt x="303312" y="23726"/>
                  </a:lnTo>
                  <a:lnTo>
                    <a:pt x="304068" y="23890"/>
                  </a:lnTo>
                  <a:lnTo>
                    <a:pt x="304845" y="24043"/>
                  </a:lnTo>
                  <a:lnTo>
                    <a:pt x="305623" y="24185"/>
                  </a:lnTo>
                  <a:lnTo>
                    <a:pt x="306444" y="24316"/>
                  </a:lnTo>
                  <a:lnTo>
                    <a:pt x="307264" y="24437"/>
                  </a:lnTo>
                  <a:lnTo>
                    <a:pt x="307697" y="24491"/>
                  </a:lnTo>
                  <a:lnTo>
                    <a:pt x="308129" y="24540"/>
                  </a:lnTo>
                  <a:lnTo>
                    <a:pt x="308129" y="30255"/>
                  </a:lnTo>
                  <a:lnTo>
                    <a:pt x="294218" y="32210"/>
                  </a:lnTo>
                  <a:lnTo>
                    <a:pt x="294218" y="75264"/>
                  </a:lnTo>
                  <a:lnTo>
                    <a:pt x="308129" y="73313"/>
                  </a:lnTo>
                  <a:lnTo>
                    <a:pt x="308129" y="79405"/>
                  </a:lnTo>
                  <a:lnTo>
                    <a:pt x="308129" y="79405"/>
                  </a:lnTo>
                  <a:lnTo>
                    <a:pt x="308107" y="79645"/>
                  </a:lnTo>
                  <a:lnTo>
                    <a:pt x="308064" y="79885"/>
                  </a:lnTo>
                  <a:lnTo>
                    <a:pt x="308021" y="80126"/>
                  </a:lnTo>
                  <a:lnTo>
                    <a:pt x="307934" y="80366"/>
                  </a:lnTo>
                  <a:lnTo>
                    <a:pt x="307826" y="80601"/>
                  </a:lnTo>
                  <a:lnTo>
                    <a:pt x="307697" y="80836"/>
                  </a:lnTo>
                  <a:lnTo>
                    <a:pt x="307545" y="81065"/>
                  </a:lnTo>
                  <a:lnTo>
                    <a:pt x="307373" y="81295"/>
                  </a:lnTo>
                  <a:lnTo>
                    <a:pt x="307156" y="81524"/>
                  </a:lnTo>
                  <a:lnTo>
                    <a:pt x="306940" y="81748"/>
                  </a:lnTo>
                  <a:lnTo>
                    <a:pt x="306703" y="81972"/>
                  </a:lnTo>
                  <a:lnTo>
                    <a:pt x="306444" y="82196"/>
                  </a:lnTo>
                  <a:lnTo>
                    <a:pt x="306163" y="82415"/>
                  </a:lnTo>
                  <a:lnTo>
                    <a:pt x="305860" y="82633"/>
                  </a:lnTo>
                  <a:lnTo>
                    <a:pt x="305536" y="82846"/>
                  </a:lnTo>
                  <a:lnTo>
                    <a:pt x="305191" y="83059"/>
                  </a:lnTo>
                  <a:lnTo>
                    <a:pt x="304824" y="83267"/>
                  </a:lnTo>
                  <a:lnTo>
                    <a:pt x="304456" y="83475"/>
                  </a:lnTo>
                  <a:lnTo>
                    <a:pt x="304046" y="83677"/>
                  </a:lnTo>
                  <a:lnTo>
                    <a:pt x="303636" y="83879"/>
                  </a:lnTo>
                  <a:lnTo>
                    <a:pt x="303182" y="84075"/>
                  </a:lnTo>
                  <a:lnTo>
                    <a:pt x="302728" y="84272"/>
                  </a:lnTo>
                  <a:lnTo>
                    <a:pt x="302253" y="84463"/>
                  </a:lnTo>
                  <a:lnTo>
                    <a:pt x="301778" y="84655"/>
                  </a:lnTo>
                  <a:lnTo>
                    <a:pt x="301260" y="84840"/>
                  </a:lnTo>
                  <a:lnTo>
                    <a:pt x="300741" y="85021"/>
                  </a:lnTo>
                  <a:lnTo>
                    <a:pt x="300180" y="85201"/>
                  </a:lnTo>
                  <a:lnTo>
                    <a:pt x="299618" y="85376"/>
                  </a:lnTo>
                  <a:lnTo>
                    <a:pt x="299056" y="85550"/>
                  </a:lnTo>
                  <a:lnTo>
                    <a:pt x="298452" y="85720"/>
                  </a:lnTo>
                  <a:lnTo>
                    <a:pt x="297847" y="85884"/>
                  </a:lnTo>
                  <a:lnTo>
                    <a:pt x="297220" y="86048"/>
                  </a:lnTo>
                  <a:lnTo>
                    <a:pt x="296594" y="86201"/>
                  </a:lnTo>
                  <a:lnTo>
                    <a:pt x="295946" y="86354"/>
                  </a:lnTo>
                  <a:lnTo>
                    <a:pt x="295276" y="86506"/>
                  </a:lnTo>
                  <a:lnTo>
                    <a:pt x="294585" y="86654"/>
                  </a:lnTo>
                  <a:lnTo>
                    <a:pt x="293894" y="86791"/>
                  </a:lnTo>
                  <a:lnTo>
                    <a:pt x="293181" y="86933"/>
                  </a:lnTo>
                  <a:lnTo>
                    <a:pt x="292468" y="87064"/>
                  </a:lnTo>
                  <a:lnTo>
                    <a:pt x="291734" y="87195"/>
                  </a:lnTo>
                  <a:lnTo>
                    <a:pt x="290978" y="87315"/>
                  </a:lnTo>
                  <a:lnTo>
                    <a:pt x="290222" y="87435"/>
                  </a:lnTo>
                  <a:lnTo>
                    <a:pt x="289444" y="87555"/>
                  </a:lnTo>
                  <a:lnTo>
                    <a:pt x="288667" y="87665"/>
                  </a:lnTo>
                  <a:lnTo>
                    <a:pt x="287867" y="87768"/>
                  </a:lnTo>
                  <a:lnTo>
                    <a:pt x="287068" y="87872"/>
                  </a:lnTo>
                  <a:lnTo>
                    <a:pt x="286247" y="87971"/>
                  </a:lnTo>
                  <a:lnTo>
                    <a:pt x="285427" y="88058"/>
                  </a:lnTo>
                  <a:lnTo>
                    <a:pt x="284584" y="88145"/>
                  </a:lnTo>
                  <a:lnTo>
                    <a:pt x="283742" y="88227"/>
                  </a:lnTo>
                  <a:lnTo>
                    <a:pt x="282878" y="88304"/>
                  </a:lnTo>
                  <a:lnTo>
                    <a:pt x="282014" y="88375"/>
                  </a:lnTo>
                  <a:lnTo>
                    <a:pt x="281128" y="88440"/>
                  </a:lnTo>
                  <a:lnTo>
                    <a:pt x="280243" y="88500"/>
                  </a:lnTo>
                  <a:lnTo>
                    <a:pt x="279357" y="88561"/>
                  </a:lnTo>
                  <a:lnTo>
                    <a:pt x="278450" y="88610"/>
                  </a:lnTo>
                  <a:lnTo>
                    <a:pt x="277543" y="88653"/>
                  </a:lnTo>
                  <a:lnTo>
                    <a:pt x="276635" y="88692"/>
                  </a:lnTo>
                  <a:lnTo>
                    <a:pt x="275707" y="88724"/>
                  </a:lnTo>
                  <a:lnTo>
                    <a:pt x="274778" y="88752"/>
                  </a:lnTo>
                  <a:lnTo>
                    <a:pt x="273827" y="88774"/>
                  </a:lnTo>
                  <a:lnTo>
                    <a:pt x="272898" y="88785"/>
                  </a:lnTo>
                  <a:lnTo>
                    <a:pt x="271948" y="88795"/>
                  </a:lnTo>
                  <a:lnTo>
                    <a:pt x="270976" y="88801"/>
                  </a:lnTo>
                  <a:lnTo>
                    <a:pt x="1" y="88801"/>
                  </a:lnTo>
                  <a:lnTo>
                    <a:pt x="1" y="4994"/>
                  </a:lnTo>
                  <a:lnTo>
                    <a:pt x="270220" y="4994"/>
                  </a:lnTo>
                  <a:lnTo>
                    <a:pt x="270220" y="4994"/>
                  </a:lnTo>
                  <a:lnTo>
                    <a:pt x="271667" y="4989"/>
                  </a:lnTo>
                  <a:lnTo>
                    <a:pt x="273114" y="4972"/>
                  </a:lnTo>
                  <a:lnTo>
                    <a:pt x="274562" y="4939"/>
                  </a:lnTo>
                  <a:lnTo>
                    <a:pt x="275987" y="4901"/>
                  </a:lnTo>
                  <a:lnTo>
                    <a:pt x="277413" y="4852"/>
                  </a:lnTo>
                  <a:lnTo>
                    <a:pt x="278795" y="4792"/>
                  </a:lnTo>
                  <a:lnTo>
                    <a:pt x="280199" y="4721"/>
                  </a:lnTo>
                  <a:lnTo>
                    <a:pt x="281560" y="4639"/>
                  </a:lnTo>
                  <a:lnTo>
                    <a:pt x="282921" y="4546"/>
                  </a:lnTo>
                  <a:lnTo>
                    <a:pt x="284260" y="4442"/>
                  </a:lnTo>
                  <a:lnTo>
                    <a:pt x="285578" y="4333"/>
                  </a:lnTo>
                  <a:lnTo>
                    <a:pt x="286874" y="4207"/>
                  </a:lnTo>
                  <a:lnTo>
                    <a:pt x="288170" y="4076"/>
                  </a:lnTo>
                  <a:lnTo>
                    <a:pt x="289423" y="3934"/>
                  </a:lnTo>
                  <a:lnTo>
                    <a:pt x="290675" y="3787"/>
                  </a:lnTo>
                  <a:lnTo>
                    <a:pt x="291885" y="3628"/>
                  </a:lnTo>
                  <a:lnTo>
                    <a:pt x="293095" y="3459"/>
                  </a:lnTo>
                  <a:lnTo>
                    <a:pt x="294283" y="3284"/>
                  </a:lnTo>
                  <a:lnTo>
                    <a:pt x="295428" y="3098"/>
                  </a:lnTo>
                  <a:lnTo>
                    <a:pt x="296572" y="2907"/>
                  </a:lnTo>
                  <a:lnTo>
                    <a:pt x="297674" y="2705"/>
                  </a:lnTo>
                  <a:lnTo>
                    <a:pt x="298776" y="2497"/>
                  </a:lnTo>
                  <a:lnTo>
                    <a:pt x="299834" y="2279"/>
                  </a:lnTo>
                  <a:lnTo>
                    <a:pt x="300871" y="2055"/>
                  </a:lnTo>
                  <a:lnTo>
                    <a:pt x="301864" y="1820"/>
                  </a:lnTo>
                  <a:lnTo>
                    <a:pt x="302858" y="1580"/>
                  </a:lnTo>
                  <a:lnTo>
                    <a:pt x="303808" y="1334"/>
                  </a:lnTo>
                  <a:lnTo>
                    <a:pt x="304716" y="1083"/>
                  </a:lnTo>
                  <a:lnTo>
                    <a:pt x="305623" y="820"/>
                  </a:lnTo>
                  <a:lnTo>
                    <a:pt x="306487" y="553"/>
                  </a:lnTo>
                  <a:lnTo>
                    <a:pt x="307308" y="279"/>
                  </a:lnTo>
                  <a:lnTo>
                    <a:pt x="308129" y="1"/>
                  </a:lnTo>
                  <a:lnTo>
                    <a:pt x="308129" y="8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2"/>
            <p:cNvSpPr/>
            <p:nvPr/>
          </p:nvSpPr>
          <p:spPr>
            <a:xfrm flipH="1">
              <a:off x="7335076" y="706773"/>
              <a:ext cx="831959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fill="none" extrusionOk="0">
                  <a:moveTo>
                    <a:pt x="0" y="21305"/>
                  </a:moveTo>
                  <a:lnTo>
                    <a:pt x="0" y="109368"/>
                  </a:lnTo>
                  <a:lnTo>
                    <a:pt x="279378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lnTo>
                    <a:pt x="23069" y="0"/>
                  </a:lnTo>
                  <a:lnTo>
                    <a:pt x="23069" y="21305"/>
                  </a:lnTo>
                  <a:lnTo>
                    <a:pt x="0" y="21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2"/>
            <p:cNvSpPr/>
            <p:nvPr/>
          </p:nvSpPr>
          <p:spPr>
            <a:xfrm flipH="1">
              <a:off x="7483126" y="898955"/>
              <a:ext cx="547970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fill="none" extrusionOk="0">
                  <a:moveTo>
                    <a:pt x="1" y="1054"/>
                  </a:moveTo>
                  <a:lnTo>
                    <a:pt x="1" y="0"/>
                  </a:lnTo>
                  <a:lnTo>
                    <a:pt x="214016" y="0"/>
                  </a:lnTo>
                  <a:lnTo>
                    <a:pt x="214016" y="1054"/>
                  </a:lnTo>
                  <a:lnTo>
                    <a:pt x="1" y="10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2"/>
            <p:cNvSpPr/>
            <p:nvPr/>
          </p:nvSpPr>
          <p:spPr>
            <a:xfrm flipH="1">
              <a:off x="7483126" y="864316"/>
              <a:ext cx="547970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fill="none" extrusionOk="0">
                  <a:moveTo>
                    <a:pt x="1" y="1520"/>
                  </a:moveTo>
                  <a:lnTo>
                    <a:pt x="1" y="1"/>
                  </a:lnTo>
                  <a:lnTo>
                    <a:pt x="214016" y="1"/>
                  </a:lnTo>
                  <a:lnTo>
                    <a:pt x="214016" y="1520"/>
                  </a:lnTo>
                  <a:lnTo>
                    <a:pt x="1" y="15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1" y="5518"/>
                  </a:moveTo>
                  <a:lnTo>
                    <a:pt x="1" y="5518"/>
                  </a:lnTo>
                  <a:lnTo>
                    <a:pt x="1" y="5283"/>
                  </a:lnTo>
                  <a:lnTo>
                    <a:pt x="22" y="5054"/>
                  </a:lnTo>
                  <a:lnTo>
                    <a:pt x="87" y="4824"/>
                  </a:lnTo>
                  <a:lnTo>
                    <a:pt x="130" y="4600"/>
                  </a:lnTo>
                  <a:lnTo>
                    <a:pt x="217" y="4382"/>
                  </a:lnTo>
                  <a:lnTo>
                    <a:pt x="303" y="4163"/>
                  </a:lnTo>
                  <a:lnTo>
                    <a:pt x="411" y="3950"/>
                  </a:lnTo>
                  <a:lnTo>
                    <a:pt x="541" y="3742"/>
                  </a:lnTo>
                  <a:lnTo>
                    <a:pt x="692" y="3535"/>
                  </a:lnTo>
                  <a:lnTo>
                    <a:pt x="843" y="3333"/>
                  </a:lnTo>
                  <a:lnTo>
                    <a:pt x="1016" y="3136"/>
                  </a:lnTo>
                  <a:lnTo>
                    <a:pt x="1189" y="2939"/>
                  </a:lnTo>
                  <a:lnTo>
                    <a:pt x="1383" y="2754"/>
                  </a:lnTo>
                  <a:lnTo>
                    <a:pt x="1599" y="2568"/>
                  </a:lnTo>
                  <a:lnTo>
                    <a:pt x="1815" y="2382"/>
                  </a:lnTo>
                  <a:lnTo>
                    <a:pt x="2053" y="2207"/>
                  </a:lnTo>
                  <a:lnTo>
                    <a:pt x="2290" y="2033"/>
                  </a:lnTo>
                  <a:lnTo>
                    <a:pt x="2550" y="1863"/>
                  </a:lnTo>
                  <a:lnTo>
                    <a:pt x="2809" y="1699"/>
                  </a:lnTo>
                  <a:lnTo>
                    <a:pt x="3090" y="1541"/>
                  </a:lnTo>
                  <a:lnTo>
                    <a:pt x="3370" y="1388"/>
                  </a:lnTo>
                  <a:lnTo>
                    <a:pt x="3673" y="1235"/>
                  </a:lnTo>
                  <a:lnTo>
                    <a:pt x="3975" y="1093"/>
                  </a:lnTo>
                  <a:lnTo>
                    <a:pt x="4278" y="951"/>
                  </a:lnTo>
                  <a:lnTo>
                    <a:pt x="4602" y="814"/>
                  </a:lnTo>
                  <a:lnTo>
                    <a:pt x="4926" y="683"/>
                  </a:lnTo>
                  <a:lnTo>
                    <a:pt x="5271" y="558"/>
                  </a:lnTo>
                  <a:lnTo>
                    <a:pt x="5595" y="432"/>
                  </a:lnTo>
                  <a:lnTo>
                    <a:pt x="5962" y="317"/>
                  </a:lnTo>
                  <a:lnTo>
                    <a:pt x="6308" y="208"/>
                  </a:lnTo>
                  <a:lnTo>
                    <a:pt x="6675" y="99"/>
                  </a:lnTo>
                  <a:lnTo>
                    <a:pt x="7042" y="0"/>
                  </a:lnTo>
                  <a:lnTo>
                    <a:pt x="7042" y="11035"/>
                  </a:lnTo>
                  <a:lnTo>
                    <a:pt x="7042" y="11035"/>
                  </a:lnTo>
                  <a:lnTo>
                    <a:pt x="6675" y="10932"/>
                  </a:lnTo>
                  <a:lnTo>
                    <a:pt x="6308" y="10828"/>
                  </a:lnTo>
                  <a:lnTo>
                    <a:pt x="5962" y="10719"/>
                  </a:lnTo>
                  <a:lnTo>
                    <a:pt x="5595" y="10598"/>
                  </a:lnTo>
                  <a:lnTo>
                    <a:pt x="5271" y="10478"/>
                  </a:lnTo>
                  <a:lnTo>
                    <a:pt x="4926" y="10353"/>
                  </a:lnTo>
                  <a:lnTo>
                    <a:pt x="4602" y="10222"/>
                  </a:lnTo>
                  <a:lnTo>
                    <a:pt x="4278" y="10085"/>
                  </a:lnTo>
                  <a:lnTo>
                    <a:pt x="3975" y="9943"/>
                  </a:lnTo>
                  <a:lnTo>
                    <a:pt x="3673" y="9795"/>
                  </a:lnTo>
                  <a:lnTo>
                    <a:pt x="3370" y="9648"/>
                  </a:lnTo>
                  <a:lnTo>
                    <a:pt x="3090" y="9489"/>
                  </a:lnTo>
                  <a:lnTo>
                    <a:pt x="2809" y="9331"/>
                  </a:lnTo>
                  <a:lnTo>
                    <a:pt x="2550" y="9167"/>
                  </a:lnTo>
                  <a:lnTo>
                    <a:pt x="2290" y="8998"/>
                  </a:lnTo>
                  <a:lnTo>
                    <a:pt x="2053" y="8828"/>
                  </a:lnTo>
                  <a:lnTo>
                    <a:pt x="1815" y="8648"/>
                  </a:lnTo>
                  <a:lnTo>
                    <a:pt x="1599" y="8468"/>
                  </a:lnTo>
                  <a:lnTo>
                    <a:pt x="1383" y="8282"/>
                  </a:lnTo>
                  <a:lnTo>
                    <a:pt x="1189" y="8091"/>
                  </a:lnTo>
                  <a:lnTo>
                    <a:pt x="1016" y="7900"/>
                  </a:lnTo>
                  <a:lnTo>
                    <a:pt x="843" y="7698"/>
                  </a:lnTo>
                  <a:lnTo>
                    <a:pt x="692" y="7496"/>
                  </a:lnTo>
                  <a:lnTo>
                    <a:pt x="541" y="7293"/>
                  </a:lnTo>
                  <a:lnTo>
                    <a:pt x="411" y="7080"/>
                  </a:lnTo>
                  <a:lnTo>
                    <a:pt x="303" y="6867"/>
                  </a:lnTo>
                  <a:lnTo>
                    <a:pt x="217" y="6654"/>
                  </a:lnTo>
                  <a:lnTo>
                    <a:pt x="130" y="6430"/>
                  </a:lnTo>
                  <a:lnTo>
                    <a:pt x="87" y="6206"/>
                  </a:lnTo>
                  <a:lnTo>
                    <a:pt x="22" y="5982"/>
                  </a:lnTo>
                  <a:lnTo>
                    <a:pt x="1" y="5747"/>
                  </a:lnTo>
                  <a:lnTo>
                    <a:pt x="1" y="5518"/>
                  </a:lnTo>
                  <a:lnTo>
                    <a:pt x="1" y="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38962"/>
                  </a:moveTo>
                  <a:lnTo>
                    <a:pt x="0" y="771"/>
                  </a:lnTo>
                  <a:lnTo>
                    <a:pt x="5486" y="1"/>
                  </a:lnTo>
                  <a:lnTo>
                    <a:pt x="5486" y="38192"/>
                  </a:lnTo>
                  <a:lnTo>
                    <a:pt x="0" y="389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2"/>
            <p:cNvSpPr/>
            <p:nvPr/>
          </p:nvSpPr>
          <p:spPr>
            <a:xfrm flipH="1">
              <a:off x="7370634" y="1561717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extrusionOk="0">
                  <a:moveTo>
                    <a:pt x="5486" y="1"/>
                  </a:moveTo>
                  <a:lnTo>
                    <a:pt x="0" y="771"/>
                  </a:ln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771"/>
                  </a:move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lnTo>
                    <a:pt x="0" y="7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2"/>
            <p:cNvSpPr/>
            <p:nvPr/>
          </p:nvSpPr>
          <p:spPr>
            <a:xfrm flipH="1">
              <a:off x="7370634" y="1199275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extrusionOk="0">
                  <a:moveTo>
                    <a:pt x="7042" y="0"/>
                  </a:move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7042" y="0"/>
                  </a:moveTo>
                  <a:lnTo>
                    <a:pt x="7042" y="0"/>
                  </a:ln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2"/>
            <p:cNvSpPr/>
            <p:nvPr/>
          </p:nvSpPr>
          <p:spPr>
            <a:xfrm flipH="1">
              <a:off x="7356588" y="985323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2"/>
            <p:cNvSpPr/>
            <p:nvPr/>
          </p:nvSpPr>
          <p:spPr>
            <a:xfrm flipH="1">
              <a:off x="7483126" y="832175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2"/>
            <p:cNvSpPr/>
            <p:nvPr/>
          </p:nvSpPr>
          <p:spPr>
            <a:xfrm flipH="1">
              <a:off x="7483126" y="8655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2"/>
            <p:cNvSpPr/>
            <p:nvPr/>
          </p:nvSpPr>
          <p:spPr>
            <a:xfrm flipH="1">
              <a:off x="7483126" y="8964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0" name="Google Shape;3850;p52"/>
          <p:cNvGrpSpPr/>
          <p:nvPr/>
        </p:nvGrpSpPr>
        <p:grpSpPr>
          <a:xfrm>
            <a:off x="7352329" y="3398827"/>
            <a:ext cx="831962" cy="1037902"/>
            <a:chOff x="7352329" y="3398827"/>
            <a:chExt cx="831962" cy="1037902"/>
          </a:xfrm>
        </p:grpSpPr>
        <p:grpSp>
          <p:nvGrpSpPr>
            <p:cNvPr id="3851" name="Google Shape;3851;p52"/>
            <p:cNvGrpSpPr/>
            <p:nvPr/>
          </p:nvGrpSpPr>
          <p:grpSpPr>
            <a:xfrm>
              <a:off x="7352329" y="3398827"/>
              <a:ext cx="831962" cy="1037902"/>
              <a:chOff x="2714557" y="1357050"/>
              <a:chExt cx="2191680" cy="2734200"/>
            </a:xfrm>
          </p:grpSpPr>
          <p:sp>
            <p:nvSpPr>
              <p:cNvPr id="3852" name="Google Shape;3852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7107" y="19175"/>
                    </a:lnTo>
                    <a:lnTo>
                      <a:pt x="247107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lnTo>
                      <a:pt x="247107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52"/>
              <p:cNvSpPr/>
              <p:nvPr/>
            </p:nvSpPr>
            <p:spPr>
              <a:xfrm flipH="1">
                <a:off x="4693803" y="14103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extrusionOk="0">
                    <a:moveTo>
                      <a:pt x="166798" y="2126"/>
                    </a:moveTo>
                    <a:lnTo>
                      <a:pt x="166798" y="8201"/>
                    </a:lnTo>
                    <a:lnTo>
                      <a:pt x="8425" y="8201"/>
                    </a:lnTo>
                    <a:lnTo>
                      <a:pt x="8425" y="2126"/>
                    </a:lnTo>
                    <a:close/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fill="none" extrusionOk="0">
                    <a:moveTo>
                      <a:pt x="1" y="6075"/>
                    </a:moveTo>
                    <a:lnTo>
                      <a:pt x="1" y="0"/>
                    </a:lnTo>
                    <a:lnTo>
                      <a:pt x="158374" y="0"/>
                    </a:lnTo>
                    <a:lnTo>
                      <a:pt x="158374" y="6075"/>
                    </a:lnTo>
                    <a:lnTo>
                      <a:pt x="1" y="60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52"/>
              <p:cNvSpPr/>
              <p:nvPr/>
            </p:nvSpPr>
            <p:spPr>
              <a:xfrm flipH="1">
                <a:off x="4527134" y="251462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52"/>
              <p:cNvSpPr/>
              <p:nvPr/>
            </p:nvSpPr>
            <p:spPr>
              <a:xfrm flipH="1">
                <a:off x="3104580" y="1863325"/>
                <a:ext cx="1443538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055" extrusionOk="0">
                    <a:moveTo>
                      <a:pt x="0" y="0"/>
                    </a:moveTo>
                    <a:lnTo>
                      <a:pt x="0" y="1054"/>
                    </a:lnTo>
                    <a:lnTo>
                      <a:pt x="214016" y="1054"/>
                    </a:lnTo>
                    <a:lnTo>
                      <a:pt x="214016" y="0"/>
                    </a:lnTo>
                    <a:close/>
                  </a:path>
                </a:pathLst>
              </a:custGeom>
              <a:solidFill>
                <a:srgbClr val="FFCC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extrusionOk="0">
                    <a:moveTo>
                      <a:pt x="0" y="1"/>
                    </a:moveTo>
                    <a:lnTo>
                      <a:pt x="0" y="1520"/>
                    </a:lnTo>
                    <a:lnTo>
                      <a:pt x="214016" y="1520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extrusionOk="0">
                    <a:moveTo>
                      <a:pt x="1" y="0"/>
                    </a:moveTo>
                    <a:lnTo>
                      <a:pt x="1" y="6075"/>
                    </a:lnTo>
                    <a:lnTo>
                      <a:pt x="158374" y="6075"/>
                    </a:lnTo>
                    <a:lnTo>
                      <a:pt x="158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extrusionOk="0">
                    <a:moveTo>
                      <a:pt x="214599" y="19662"/>
                    </a:moveTo>
                    <a:lnTo>
                      <a:pt x="214599" y="29992"/>
                    </a:lnTo>
                    <a:lnTo>
                      <a:pt x="39378" y="29992"/>
                    </a:lnTo>
                    <a:lnTo>
                      <a:pt x="39378" y="19662"/>
                    </a:lnTo>
                    <a:close/>
                    <a:moveTo>
                      <a:pt x="308128" y="1"/>
                    </a:move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1"/>
                    </a:moveTo>
                    <a:lnTo>
                      <a:pt x="308128" y="1"/>
                    </a:ln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0331"/>
                    </a:moveTo>
                    <a:lnTo>
                      <a:pt x="1" y="1"/>
                    </a:lnTo>
                    <a:lnTo>
                      <a:pt x="175222" y="1"/>
                    </a:lnTo>
                    <a:lnTo>
                      <a:pt x="175222" y="10331"/>
                    </a:lnTo>
                    <a:lnTo>
                      <a:pt x="1" y="103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52"/>
              <p:cNvSpPr/>
              <p:nvPr/>
            </p:nvSpPr>
            <p:spPr>
              <a:xfrm flipH="1">
                <a:off x="4583954" y="25679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extrusionOk="0">
                    <a:moveTo>
                      <a:pt x="267110" y="13215"/>
                    </a:moveTo>
                    <a:lnTo>
                      <a:pt x="267110" y="14477"/>
                    </a:lnTo>
                    <a:lnTo>
                      <a:pt x="53094" y="14477"/>
                    </a:lnTo>
                    <a:lnTo>
                      <a:pt x="53094" y="13215"/>
                    </a:lnTo>
                    <a:close/>
                    <a:moveTo>
                      <a:pt x="267110" y="16602"/>
                    </a:moveTo>
                    <a:lnTo>
                      <a:pt x="267110" y="18121"/>
                    </a:lnTo>
                    <a:lnTo>
                      <a:pt x="53094" y="18121"/>
                    </a:lnTo>
                    <a:lnTo>
                      <a:pt x="53094" y="16602"/>
                    </a:lnTo>
                    <a:close/>
                    <a:moveTo>
                      <a:pt x="267110" y="20251"/>
                    </a:moveTo>
                    <a:lnTo>
                      <a:pt x="267110" y="21305"/>
                    </a:lnTo>
                    <a:lnTo>
                      <a:pt x="53094" y="21305"/>
                    </a:lnTo>
                    <a:lnTo>
                      <a:pt x="53094" y="20251"/>
                    </a:lnTo>
                    <a:close/>
                    <a:moveTo>
                      <a:pt x="279552" y="2131"/>
                    </a:moveTo>
                    <a:lnTo>
                      <a:pt x="280502" y="2141"/>
                    </a:lnTo>
                    <a:lnTo>
                      <a:pt x="281452" y="2152"/>
                    </a:lnTo>
                    <a:lnTo>
                      <a:pt x="282381" y="2174"/>
                    </a:lnTo>
                    <a:lnTo>
                      <a:pt x="283310" y="2202"/>
                    </a:lnTo>
                    <a:lnTo>
                      <a:pt x="284239" y="2234"/>
                    </a:lnTo>
                    <a:lnTo>
                      <a:pt x="285146" y="2267"/>
                    </a:lnTo>
                    <a:lnTo>
                      <a:pt x="286075" y="2311"/>
                    </a:lnTo>
                    <a:lnTo>
                      <a:pt x="286982" y="2360"/>
                    </a:lnTo>
                    <a:lnTo>
                      <a:pt x="287868" y="2415"/>
                    </a:lnTo>
                    <a:lnTo>
                      <a:pt x="288775" y="2475"/>
                    </a:lnTo>
                    <a:lnTo>
                      <a:pt x="289661" y="2540"/>
                    </a:lnTo>
                    <a:lnTo>
                      <a:pt x="290546" y="2611"/>
                    </a:lnTo>
                    <a:lnTo>
                      <a:pt x="291410" y="2688"/>
                    </a:lnTo>
                    <a:lnTo>
                      <a:pt x="292274" y="2764"/>
                    </a:lnTo>
                    <a:lnTo>
                      <a:pt x="293138" y="2852"/>
                    </a:lnTo>
                    <a:lnTo>
                      <a:pt x="293981" y="2945"/>
                    </a:lnTo>
                    <a:lnTo>
                      <a:pt x="294823" y="3043"/>
                    </a:lnTo>
                    <a:lnTo>
                      <a:pt x="295644" y="3147"/>
                    </a:lnTo>
                    <a:lnTo>
                      <a:pt x="296465" y="3250"/>
                    </a:lnTo>
                    <a:lnTo>
                      <a:pt x="297264" y="3365"/>
                    </a:lnTo>
                    <a:lnTo>
                      <a:pt x="298063" y="3485"/>
                    </a:lnTo>
                    <a:lnTo>
                      <a:pt x="298862" y="3606"/>
                    </a:lnTo>
                    <a:lnTo>
                      <a:pt x="299640" y="3731"/>
                    </a:lnTo>
                    <a:lnTo>
                      <a:pt x="300396" y="3868"/>
                    </a:lnTo>
                    <a:lnTo>
                      <a:pt x="301152" y="4004"/>
                    </a:lnTo>
                    <a:lnTo>
                      <a:pt x="301908" y="4146"/>
                    </a:lnTo>
                    <a:lnTo>
                      <a:pt x="302621" y="4294"/>
                    </a:lnTo>
                    <a:lnTo>
                      <a:pt x="303355" y="4447"/>
                    </a:lnTo>
                    <a:lnTo>
                      <a:pt x="304046" y="4605"/>
                    </a:lnTo>
                    <a:lnTo>
                      <a:pt x="304737" y="4769"/>
                    </a:lnTo>
                    <a:lnTo>
                      <a:pt x="305429" y="4938"/>
                    </a:lnTo>
                    <a:lnTo>
                      <a:pt x="306077" y="5108"/>
                    </a:lnTo>
                    <a:lnTo>
                      <a:pt x="306725" y="5283"/>
                    </a:lnTo>
                    <a:lnTo>
                      <a:pt x="307351" y="5463"/>
                    </a:lnTo>
                    <a:lnTo>
                      <a:pt x="307956" y="5643"/>
                    </a:lnTo>
                    <a:lnTo>
                      <a:pt x="308539" y="5829"/>
                    </a:lnTo>
                    <a:lnTo>
                      <a:pt x="309101" y="6015"/>
                    </a:lnTo>
                    <a:lnTo>
                      <a:pt x="309641" y="6206"/>
                    </a:lnTo>
                    <a:lnTo>
                      <a:pt x="310181" y="6403"/>
                    </a:lnTo>
                    <a:lnTo>
                      <a:pt x="310678" y="6599"/>
                    </a:lnTo>
                    <a:lnTo>
                      <a:pt x="311174" y="6796"/>
                    </a:lnTo>
                    <a:lnTo>
                      <a:pt x="311628" y="6998"/>
                    </a:lnTo>
                    <a:lnTo>
                      <a:pt x="312082" y="7206"/>
                    </a:lnTo>
                    <a:lnTo>
                      <a:pt x="312514" y="7408"/>
                    </a:lnTo>
                    <a:lnTo>
                      <a:pt x="312902" y="7621"/>
                    </a:lnTo>
                    <a:lnTo>
                      <a:pt x="313291" y="7834"/>
                    </a:lnTo>
                    <a:lnTo>
                      <a:pt x="313658" y="8047"/>
                    </a:lnTo>
                    <a:lnTo>
                      <a:pt x="314004" y="8260"/>
                    </a:lnTo>
                    <a:lnTo>
                      <a:pt x="314328" y="8478"/>
                    </a:lnTo>
                    <a:lnTo>
                      <a:pt x="314609" y="8702"/>
                    </a:lnTo>
                    <a:lnTo>
                      <a:pt x="314890" y="8926"/>
                    </a:lnTo>
                    <a:lnTo>
                      <a:pt x="315149" y="9150"/>
                    </a:lnTo>
                    <a:lnTo>
                      <a:pt x="315386" y="9374"/>
                    </a:lnTo>
                    <a:lnTo>
                      <a:pt x="315602" y="9604"/>
                    </a:lnTo>
                    <a:lnTo>
                      <a:pt x="315797" y="9833"/>
                    </a:lnTo>
                    <a:lnTo>
                      <a:pt x="315970" y="10063"/>
                    </a:lnTo>
                    <a:lnTo>
                      <a:pt x="316121" y="10298"/>
                    </a:lnTo>
                    <a:lnTo>
                      <a:pt x="316229" y="10527"/>
                    </a:lnTo>
                    <a:lnTo>
                      <a:pt x="316337" y="10762"/>
                    </a:lnTo>
                    <a:lnTo>
                      <a:pt x="316423" y="11002"/>
                    </a:lnTo>
                    <a:lnTo>
                      <a:pt x="316466" y="11237"/>
                    </a:lnTo>
                    <a:lnTo>
                      <a:pt x="316510" y="11478"/>
                    </a:lnTo>
                    <a:lnTo>
                      <a:pt x="316531" y="11718"/>
                    </a:lnTo>
                    <a:lnTo>
                      <a:pt x="316510" y="11964"/>
                    </a:lnTo>
                    <a:lnTo>
                      <a:pt x="316466" y="12210"/>
                    </a:lnTo>
                    <a:lnTo>
                      <a:pt x="316402" y="12450"/>
                    </a:lnTo>
                    <a:lnTo>
                      <a:pt x="316315" y="12696"/>
                    </a:lnTo>
                    <a:lnTo>
                      <a:pt x="316207" y="12936"/>
                    </a:lnTo>
                    <a:lnTo>
                      <a:pt x="316078" y="13177"/>
                    </a:lnTo>
                    <a:lnTo>
                      <a:pt x="315926" y="13412"/>
                    </a:lnTo>
                    <a:lnTo>
                      <a:pt x="315754" y="13646"/>
                    </a:lnTo>
                    <a:lnTo>
                      <a:pt x="315559" y="13881"/>
                    </a:lnTo>
                    <a:lnTo>
                      <a:pt x="315322" y="14111"/>
                    </a:lnTo>
                    <a:lnTo>
                      <a:pt x="315084" y="14340"/>
                    </a:lnTo>
                    <a:lnTo>
                      <a:pt x="314803" y="14564"/>
                    </a:lnTo>
                    <a:lnTo>
                      <a:pt x="314522" y="14788"/>
                    </a:lnTo>
                    <a:lnTo>
                      <a:pt x="314220" y="15012"/>
                    </a:lnTo>
                    <a:lnTo>
                      <a:pt x="313896" y="15231"/>
                    </a:lnTo>
                    <a:lnTo>
                      <a:pt x="313529" y="15444"/>
                    </a:lnTo>
                    <a:lnTo>
                      <a:pt x="313162" y="15657"/>
                    </a:lnTo>
                    <a:lnTo>
                      <a:pt x="312773" y="15870"/>
                    </a:lnTo>
                    <a:lnTo>
                      <a:pt x="312362" y="16077"/>
                    </a:lnTo>
                    <a:lnTo>
                      <a:pt x="311930" y="16285"/>
                    </a:lnTo>
                    <a:lnTo>
                      <a:pt x="311498" y="16487"/>
                    </a:lnTo>
                    <a:lnTo>
                      <a:pt x="311023" y="16684"/>
                    </a:lnTo>
                    <a:lnTo>
                      <a:pt x="310548" y="16880"/>
                    </a:lnTo>
                    <a:lnTo>
                      <a:pt x="310030" y="17077"/>
                    </a:lnTo>
                    <a:lnTo>
                      <a:pt x="309511" y="17263"/>
                    </a:lnTo>
                    <a:lnTo>
                      <a:pt x="308971" y="17449"/>
                    </a:lnTo>
                    <a:lnTo>
                      <a:pt x="308431" y="17634"/>
                    </a:lnTo>
                    <a:lnTo>
                      <a:pt x="307848" y="17815"/>
                    </a:lnTo>
                    <a:lnTo>
                      <a:pt x="307265" y="17989"/>
                    </a:lnTo>
                    <a:lnTo>
                      <a:pt x="306660" y="18164"/>
                    </a:lnTo>
                    <a:lnTo>
                      <a:pt x="306034" y="18328"/>
                    </a:lnTo>
                    <a:lnTo>
                      <a:pt x="305407" y="18498"/>
                    </a:lnTo>
                    <a:lnTo>
                      <a:pt x="304759" y="18656"/>
                    </a:lnTo>
                    <a:lnTo>
                      <a:pt x="304089" y="18814"/>
                    </a:lnTo>
                    <a:lnTo>
                      <a:pt x="303398" y="18967"/>
                    </a:lnTo>
                    <a:lnTo>
                      <a:pt x="302707" y="19115"/>
                    </a:lnTo>
                    <a:lnTo>
                      <a:pt x="301994" y="19257"/>
                    </a:lnTo>
                    <a:lnTo>
                      <a:pt x="301281" y="19399"/>
                    </a:lnTo>
                    <a:lnTo>
                      <a:pt x="300547" y="19535"/>
                    </a:lnTo>
                    <a:lnTo>
                      <a:pt x="299791" y="19667"/>
                    </a:lnTo>
                    <a:lnTo>
                      <a:pt x="299035" y="19792"/>
                    </a:lnTo>
                    <a:lnTo>
                      <a:pt x="298257" y="19918"/>
                    </a:lnTo>
                    <a:lnTo>
                      <a:pt x="297458" y="20033"/>
                    </a:lnTo>
                    <a:lnTo>
                      <a:pt x="296659" y="20147"/>
                    </a:lnTo>
                    <a:lnTo>
                      <a:pt x="295860" y="20257"/>
                    </a:lnTo>
                    <a:lnTo>
                      <a:pt x="295039" y="20360"/>
                    </a:lnTo>
                    <a:lnTo>
                      <a:pt x="294197" y="20459"/>
                    </a:lnTo>
                    <a:lnTo>
                      <a:pt x="293354" y="20552"/>
                    </a:lnTo>
                    <a:lnTo>
                      <a:pt x="292490" y="20639"/>
                    </a:lnTo>
                    <a:lnTo>
                      <a:pt x="291626" y="20726"/>
                    </a:lnTo>
                    <a:lnTo>
                      <a:pt x="290762" y="20803"/>
                    </a:lnTo>
                    <a:lnTo>
                      <a:pt x="289877" y="20874"/>
                    </a:lnTo>
                    <a:lnTo>
                      <a:pt x="288969" y="20945"/>
                    </a:lnTo>
                    <a:lnTo>
                      <a:pt x="288084" y="21005"/>
                    </a:lnTo>
                    <a:lnTo>
                      <a:pt x="287155" y="21060"/>
                    </a:lnTo>
                    <a:lnTo>
                      <a:pt x="286248" y="21114"/>
                    </a:lnTo>
                    <a:lnTo>
                      <a:pt x="285319" y="21158"/>
                    </a:lnTo>
                    <a:lnTo>
                      <a:pt x="284368" y="21196"/>
                    </a:lnTo>
                    <a:lnTo>
                      <a:pt x="283440" y="21229"/>
                    </a:lnTo>
                    <a:lnTo>
                      <a:pt x="282489" y="21256"/>
                    </a:lnTo>
                    <a:lnTo>
                      <a:pt x="281517" y="21278"/>
                    </a:lnTo>
                    <a:lnTo>
                      <a:pt x="280567" y="21295"/>
                    </a:lnTo>
                    <a:lnTo>
                      <a:pt x="279595" y="21305"/>
                    </a:lnTo>
                    <a:lnTo>
                      <a:pt x="275512" y="21305"/>
                    </a:lnTo>
                    <a:lnTo>
                      <a:pt x="275512" y="11090"/>
                    </a:lnTo>
                    <a:lnTo>
                      <a:pt x="44692" y="11090"/>
                    </a:lnTo>
                    <a:lnTo>
                      <a:pt x="44692" y="21305"/>
                    </a:lnTo>
                    <a:lnTo>
                      <a:pt x="31494" y="21305"/>
                    </a:lnTo>
                    <a:lnTo>
                      <a:pt x="31494" y="2131"/>
                    </a:lnTo>
                    <a:close/>
                    <a:moveTo>
                      <a:pt x="316531" y="29352"/>
                    </a:moveTo>
                    <a:lnTo>
                      <a:pt x="316531" y="40387"/>
                    </a:lnTo>
                    <a:lnTo>
                      <a:pt x="316164" y="40284"/>
                    </a:lnTo>
                    <a:lnTo>
                      <a:pt x="315797" y="40180"/>
                    </a:lnTo>
                    <a:lnTo>
                      <a:pt x="315451" y="40071"/>
                    </a:lnTo>
                    <a:lnTo>
                      <a:pt x="315084" y="39950"/>
                    </a:lnTo>
                    <a:lnTo>
                      <a:pt x="314760" y="39830"/>
                    </a:lnTo>
                    <a:lnTo>
                      <a:pt x="314414" y="39705"/>
                    </a:lnTo>
                    <a:lnTo>
                      <a:pt x="314090" y="39574"/>
                    </a:lnTo>
                    <a:lnTo>
                      <a:pt x="313766" y="39437"/>
                    </a:lnTo>
                    <a:lnTo>
                      <a:pt x="313464" y="39295"/>
                    </a:lnTo>
                    <a:lnTo>
                      <a:pt x="313140" y="39147"/>
                    </a:lnTo>
                    <a:lnTo>
                      <a:pt x="312859" y="39000"/>
                    </a:lnTo>
                    <a:lnTo>
                      <a:pt x="312578" y="38841"/>
                    </a:lnTo>
                    <a:lnTo>
                      <a:pt x="312298" y="38683"/>
                    </a:lnTo>
                    <a:lnTo>
                      <a:pt x="312038" y="38519"/>
                    </a:lnTo>
                    <a:lnTo>
                      <a:pt x="311779" y="38350"/>
                    </a:lnTo>
                    <a:lnTo>
                      <a:pt x="311542" y="38180"/>
                    </a:lnTo>
                    <a:lnTo>
                      <a:pt x="311304" y="38000"/>
                    </a:lnTo>
                    <a:lnTo>
                      <a:pt x="311088" y="37820"/>
                    </a:lnTo>
                    <a:lnTo>
                      <a:pt x="310872" y="37634"/>
                    </a:lnTo>
                    <a:lnTo>
                      <a:pt x="310678" y="37443"/>
                    </a:lnTo>
                    <a:lnTo>
                      <a:pt x="310505" y="37252"/>
                    </a:lnTo>
                    <a:lnTo>
                      <a:pt x="310332" y="37050"/>
                    </a:lnTo>
                    <a:lnTo>
                      <a:pt x="310181" y="36848"/>
                    </a:lnTo>
                    <a:lnTo>
                      <a:pt x="310030" y="36645"/>
                    </a:lnTo>
                    <a:lnTo>
                      <a:pt x="309900" y="36432"/>
                    </a:lnTo>
                    <a:lnTo>
                      <a:pt x="309792" y="36219"/>
                    </a:lnTo>
                    <a:lnTo>
                      <a:pt x="309706" y="36006"/>
                    </a:lnTo>
                    <a:lnTo>
                      <a:pt x="309619" y="35782"/>
                    </a:lnTo>
                    <a:lnTo>
                      <a:pt x="309576" y="35558"/>
                    </a:lnTo>
                    <a:lnTo>
                      <a:pt x="309511" y="35334"/>
                    </a:lnTo>
                    <a:lnTo>
                      <a:pt x="309490" y="35099"/>
                    </a:lnTo>
                    <a:lnTo>
                      <a:pt x="309490" y="34870"/>
                    </a:lnTo>
                    <a:lnTo>
                      <a:pt x="309490" y="34635"/>
                    </a:lnTo>
                    <a:lnTo>
                      <a:pt x="309511" y="34406"/>
                    </a:lnTo>
                    <a:lnTo>
                      <a:pt x="309576" y="34176"/>
                    </a:lnTo>
                    <a:lnTo>
                      <a:pt x="309619" y="33952"/>
                    </a:lnTo>
                    <a:lnTo>
                      <a:pt x="309706" y="33734"/>
                    </a:lnTo>
                    <a:lnTo>
                      <a:pt x="309792" y="33515"/>
                    </a:lnTo>
                    <a:lnTo>
                      <a:pt x="309900" y="33302"/>
                    </a:lnTo>
                    <a:lnTo>
                      <a:pt x="310030" y="33094"/>
                    </a:lnTo>
                    <a:lnTo>
                      <a:pt x="310181" y="32887"/>
                    </a:lnTo>
                    <a:lnTo>
                      <a:pt x="310332" y="32685"/>
                    </a:lnTo>
                    <a:lnTo>
                      <a:pt x="310505" y="32488"/>
                    </a:lnTo>
                    <a:lnTo>
                      <a:pt x="310678" y="32291"/>
                    </a:lnTo>
                    <a:lnTo>
                      <a:pt x="310872" y="32106"/>
                    </a:lnTo>
                    <a:lnTo>
                      <a:pt x="311088" y="31920"/>
                    </a:lnTo>
                    <a:lnTo>
                      <a:pt x="311304" y="31734"/>
                    </a:lnTo>
                    <a:lnTo>
                      <a:pt x="311542" y="31559"/>
                    </a:lnTo>
                    <a:lnTo>
                      <a:pt x="311779" y="31385"/>
                    </a:lnTo>
                    <a:lnTo>
                      <a:pt x="312038" y="31215"/>
                    </a:lnTo>
                    <a:lnTo>
                      <a:pt x="312298" y="31051"/>
                    </a:lnTo>
                    <a:lnTo>
                      <a:pt x="312578" y="30893"/>
                    </a:lnTo>
                    <a:lnTo>
                      <a:pt x="312859" y="30740"/>
                    </a:lnTo>
                    <a:lnTo>
                      <a:pt x="313140" y="30587"/>
                    </a:lnTo>
                    <a:lnTo>
                      <a:pt x="313464" y="30445"/>
                    </a:lnTo>
                    <a:lnTo>
                      <a:pt x="313766" y="30303"/>
                    </a:lnTo>
                    <a:lnTo>
                      <a:pt x="314090" y="30166"/>
                    </a:lnTo>
                    <a:lnTo>
                      <a:pt x="314414" y="30035"/>
                    </a:lnTo>
                    <a:lnTo>
                      <a:pt x="314760" y="29910"/>
                    </a:lnTo>
                    <a:lnTo>
                      <a:pt x="315084" y="29784"/>
                    </a:lnTo>
                    <a:lnTo>
                      <a:pt x="315451" y="29669"/>
                    </a:lnTo>
                    <a:lnTo>
                      <a:pt x="315797" y="29560"/>
                    </a:lnTo>
                    <a:lnTo>
                      <a:pt x="316164" y="29451"/>
                    </a:lnTo>
                    <a:lnTo>
                      <a:pt x="316531" y="29352"/>
                    </a:lnTo>
                    <a:close/>
                    <a:moveTo>
                      <a:pt x="316531" y="51128"/>
                    </a:moveTo>
                    <a:lnTo>
                      <a:pt x="316531" y="89319"/>
                    </a:lnTo>
                    <a:lnTo>
                      <a:pt x="311045" y="90089"/>
                    </a:lnTo>
                    <a:lnTo>
                      <a:pt x="311045" y="51898"/>
                    </a:lnTo>
                    <a:lnTo>
                      <a:pt x="316531" y="51128"/>
                    </a:lnTo>
                    <a:close/>
                    <a:moveTo>
                      <a:pt x="316531" y="18443"/>
                    </a:moveTo>
                    <a:lnTo>
                      <a:pt x="316531" y="26757"/>
                    </a:lnTo>
                    <a:lnTo>
                      <a:pt x="316099" y="26807"/>
                    </a:lnTo>
                    <a:lnTo>
                      <a:pt x="315667" y="26861"/>
                    </a:lnTo>
                    <a:lnTo>
                      <a:pt x="314846" y="26981"/>
                    </a:lnTo>
                    <a:lnTo>
                      <a:pt x="314026" y="27113"/>
                    </a:lnTo>
                    <a:lnTo>
                      <a:pt x="313248" y="27255"/>
                    </a:lnTo>
                    <a:lnTo>
                      <a:pt x="312470" y="27408"/>
                    </a:lnTo>
                    <a:lnTo>
                      <a:pt x="311714" y="27571"/>
                    </a:lnTo>
                    <a:lnTo>
                      <a:pt x="310980" y="27746"/>
                    </a:lnTo>
                    <a:lnTo>
                      <a:pt x="310267" y="27932"/>
                    </a:lnTo>
                    <a:lnTo>
                      <a:pt x="309576" y="28129"/>
                    </a:lnTo>
                    <a:lnTo>
                      <a:pt x="308906" y="28336"/>
                    </a:lnTo>
                    <a:lnTo>
                      <a:pt x="308258" y="28555"/>
                    </a:lnTo>
                    <a:lnTo>
                      <a:pt x="307632" y="28779"/>
                    </a:lnTo>
                    <a:lnTo>
                      <a:pt x="307027" y="29014"/>
                    </a:lnTo>
                    <a:lnTo>
                      <a:pt x="306444" y="29259"/>
                    </a:lnTo>
                    <a:lnTo>
                      <a:pt x="305904" y="29511"/>
                    </a:lnTo>
                    <a:lnTo>
                      <a:pt x="305385" y="29773"/>
                    </a:lnTo>
                    <a:lnTo>
                      <a:pt x="304889" y="30046"/>
                    </a:lnTo>
                    <a:lnTo>
                      <a:pt x="304413" y="30319"/>
                    </a:lnTo>
                    <a:lnTo>
                      <a:pt x="303960" y="30609"/>
                    </a:lnTo>
                    <a:lnTo>
                      <a:pt x="303549" y="30898"/>
                    </a:lnTo>
                    <a:lnTo>
                      <a:pt x="303182" y="31199"/>
                    </a:lnTo>
                    <a:lnTo>
                      <a:pt x="302815" y="31505"/>
                    </a:lnTo>
                    <a:lnTo>
                      <a:pt x="302491" y="31816"/>
                    </a:lnTo>
                    <a:lnTo>
                      <a:pt x="302210" y="32133"/>
                    </a:lnTo>
                    <a:lnTo>
                      <a:pt x="301951" y="32461"/>
                    </a:lnTo>
                    <a:lnTo>
                      <a:pt x="301713" y="32789"/>
                    </a:lnTo>
                    <a:lnTo>
                      <a:pt x="301519" y="33122"/>
                    </a:lnTo>
                    <a:lnTo>
                      <a:pt x="301368" y="33466"/>
                    </a:lnTo>
                    <a:lnTo>
                      <a:pt x="301238" y="33810"/>
                    </a:lnTo>
                    <a:lnTo>
                      <a:pt x="301152" y="34160"/>
                    </a:lnTo>
                    <a:lnTo>
                      <a:pt x="301087" y="34509"/>
                    </a:lnTo>
                    <a:lnTo>
                      <a:pt x="301065" y="34870"/>
                    </a:lnTo>
                    <a:lnTo>
                      <a:pt x="301087" y="35225"/>
                    </a:lnTo>
                    <a:lnTo>
                      <a:pt x="301152" y="35580"/>
                    </a:lnTo>
                    <a:lnTo>
                      <a:pt x="301238" y="35924"/>
                    </a:lnTo>
                    <a:lnTo>
                      <a:pt x="301368" y="36274"/>
                    </a:lnTo>
                    <a:lnTo>
                      <a:pt x="301519" y="36613"/>
                    </a:lnTo>
                    <a:lnTo>
                      <a:pt x="301713" y="36946"/>
                    </a:lnTo>
                    <a:lnTo>
                      <a:pt x="301951" y="37279"/>
                    </a:lnTo>
                    <a:lnTo>
                      <a:pt x="302210" y="37601"/>
                    </a:lnTo>
                    <a:lnTo>
                      <a:pt x="302491" y="37918"/>
                    </a:lnTo>
                    <a:lnTo>
                      <a:pt x="302815" y="38235"/>
                    </a:lnTo>
                    <a:lnTo>
                      <a:pt x="303182" y="38541"/>
                    </a:lnTo>
                    <a:lnTo>
                      <a:pt x="303549" y="38836"/>
                    </a:lnTo>
                    <a:lnTo>
                      <a:pt x="303960" y="39131"/>
                    </a:lnTo>
                    <a:lnTo>
                      <a:pt x="304413" y="39415"/>
                    </a:lnTo>
                    <a:lnTo>
                      <a:pt x="304889" y="39694"/>
                    </a:lnTo>
                    <a:lnTo>
                      <a:pt x="305385" y="39961"/>
                    </a:lnTo>
                    <a:lnTo>
                      <a:pt x="305904" y="40224"/>
                    </a:lnTo>
                    <a:lnTo>
                      <a:pt x="306444" y="40480"/>
                    </a:lnTo>
                    <a:lnTo>
                      <a:pt x="307027" y="40726"/>
                    </a:lnTo>
                    <a:lnTo>
                      <a:pt x="307632" y="40961"/>
                    </a:lnTo>
                    <a:lnTo>
                      <a:pt x="308258" y="41185"/>
                    </a:lnTo>
                    <a:lnTo>
                      <a:pt x="308906" y="41404"/>
                    </a:lnTo>
                    <a:lnTo>
                      <a:pt x="309576" y="41611"/>
                    </a:lnTo>
                    <a:lnTo>
                      <a:pt x="310267" y="41808"/>
                    </a:lnTo>
                    <a:lnTo>
                      <a:pt x="310980" y="41994"/>
                    </a:lnTo>
                    <a:lnTo>
                      <a:pt x="311714" y="42168"/>
                    </a:lnTo>
                    <a:lnTo>
                      <a:pt x="312470" y="42332"/>
                    </a:lnTo>
                    <a:lnTo>
                      <a:pt x="313248" y="42485"/>
                    </a:lnTo>
                    <a:lnTo>
                      <a:pt x="314026" y="42627"/>
                    </a:lnTo>
                    <a:lnTo>
                      <a:pt x="314846" y="42758"/>
                    </a:lnTo>
                    <a:lnTo>
                      <a:pt x="315667" y="42879"/>
                    </a:lnTo>
                    <a:lnTo>
                      <a:pt x="316099" y="42933"/>
                    </a:lnTo>
                    <a:lnTo>
                      <a:pt x="316531" y="42982"/>
                    </a:lnTo>
                    <a:lnTo>
                      <a:pt x="316531" y="48697"/>
                    </a:lnTo>
                    <a:lnTo>
                      <a:pt x="302621" y="50652"/>
                    </a:lnTo>
                    <a:lnTo>
                      <a:pt x="302621" y="93706"/>
                    </a:lnTo>
                    <a:lnTo>
                      <a:pt x="316531" y="91755"/>
                    </a:lnTo>
                    <a:lnTo>
                      <a:pt x="316531" y="97847"/>
                    </a:lnTo>
                    <a:lnTo>
                      <a:pt x="316510" y="98087"/>
                    </a:lnTo>
                    <a:lnTo>
                      <a:pt x="316466" y="98327"/>
                    </a:lnTo>
                    <a:lnTo>
                      <a:pt x="316423" y="98568"/>
                    </a:lnTo>
                    <a:lnTo>
                      <a:pt x="316337" y="98808"/>
                    </a:lnTo>
                    <a:lnTo>
                      <a:pt x="316229" y="99043"/>
                    </a:lnTo>
                    <a:lnTo>
                      <a:pt x="316099" y="99278"/>
                    </a:lnTo>
                    <a:lnTo>
                      <a:pt x="315948" y="99507"/>
                    </a:lnTo>
                    <a:lnTo>
                      <a:pt x="315775" y="99737"/>
                    </a:lnTo>
                    <a:lnTo>
                      <a:pt x="315559" y="99966"/>
                    </a:lnTo>
                    <a:lnTo>
                      <a:pt x="315343" y="100190"/>
                    </a:lnTo>
                    <a:lnTo>
                      <a:pt x="315106" y="100414"/>
                    </a:lnTo>
                    <a:lnTo>
                      <a:pt x="314846" y="100638"/>
                    </a:lnTo>
                    <a:lnTo>
                      <a:pt x="314566" y="100857"/>
                    </a:lnTo>
                    <a:lnTo>
                      <a:pt x="314263" y="101075"/>
                    </a:lnTo>
                    <a:lnTo>
                      <a:pt x="313939" y="101288"/>
                    </a:lnTo>
                    <a:lnTo>
                      <a:pt x="313594" y="101501"/>
                    </a:lnTo>
                    <a:lnTo>
                      <a:pt x="313226" y="101709"/>
                    </a:lnTo>
                    <a:lnTo>
                      <a:pt x="312859" y="101917"/>
                    </a:lnTo>
                    <a:lnTo>
                      <a:pt x="312449" y="102119"/>
                    </a:lnTo>
                    <a:lnTo>
                      <a:pt x="312038" y="102321"/>
                    </a:lnTo>
                    <a:lnTo>
                      <a:pt x="311585" y="102517"/>
                    </a:lnTo>
                    <a:lnTo>
                      <a:pt x="311131" y="102714"/>
                    </a:lnTo>
                    <a:lnTo>
                      <a:pt x="310656" y="102905"/>
                    </a:lnTo>
                    <a:lnTo>
                      <a:pt x="310159" y="103097"/>
                    </a:lnTo>
                    <a:lnTo>
                      <a:pt x="309662" y="103282"/>
                    </a:lnTo>
                    <a:lnTo>
                      <a:pt x="309122" y="103463"/>
                    </a:lnTo>
                    <a:lnTo>
                      <a:pt x="308582" y="103643"/>
                    </a:lnTo>
                    <a:lnTo>
                      <a:pt x="308021" y="103818"/>
                    </a:lnTo>
                    <a:lnTo>
                      <a:pt x="307459" y="103992"/>
                    </a:lnTo>
                    <a:lnTo>
                      <a:pt x="306854" y="104162"/>
                    </a:lnTo>
                    <a:lnTo>
                      <a:pt x="306250" y="104326"/>
                    </a:lnTo>
                    <a:lnTo>
                      <a:pt x="305623" y="104490"/>
                    </a:lnTo>
                    <a:lnTo>
                      <a:pt x="304997" y="104643"/>
                    </a:lnTo>
                    <a:lnTo>
                      <a:pt x="304349" y="104796"/>
                    </a:lnTo>
                    <a:lnTo>
                      <a:pt x="303679" y="104948"/>
                    </a:lnTo>
                    <a:lnTo>
                      <a:pt x="302988" y="105096"/>
                    </a:lnTo>
                    <a:lnTo>
                      <a:pt x="302297" y="105233"/>
                    </a:lnTo>
                    <a:lnTo>
                      <a:pt x="301584" y="105375"/>
                    </a:lnTo>
                    <a:lnTo>
                      <a:pt x="300871" y="105506"/>
                    </a:lnTo>
                    <a:lnTo>
                      <a:pt x="300137" y="105637"/>
                    </a:lnTo>
                    <a:lnTo>
                      <a:pt x="299381" y="105757"/>
                    </a:lnTo>
                    <a:lnTo>
                      <a:pt x="298625" y="105877"/>
                    </a:lnTo>
                    <a:lnTo>
                      <a:pt x="297847" y="105997"/>
                    </a:lnTo>
                    <a:lnTo>
                      <a:pt x="297069" y="106107"/>
                    </a:lnTo>
                    <a:lnTo>
                      <a:pt x="296270" y="106210"/>
                    </a:lnTo>
                    <a:lnTo>
                      <a:pt x="295471" y="106314"/>
                    </a:lnTo>
                    <a:lnTo>
                      <a:pt x="294650" y="106413"/>
                    </a:lnTo>
                    <a:lnTo>
                      <a:pt x="293829" y="106500"/>
                    </a:lnTo>
                    <a:lnTo>
                      <a:pt x="292987" y="106587"/>
                    </a:lnTo>
                    <a:lnTo>
                      <a:pt x="292145" y="106669"/>
                    </a:lnTo>
                    <a:lnTo>
                      <a:pt x="291281" y="106746"/>
                    </a:lnTo>
                    <a:lnTo>
                      <a:pt x="290417" y="106817"/>
                    </a:lnTo>
                    <a:lnTo>
                      <a:pt x="289531" y="106882"/>
                    </a:lnTo>
                    <a:lnTo>
                      <a:pt x="288645" y="106942"/>
                    </a:lnTo>
                    <a:lnTo>
                      <a:pt x="287760" y="107003"/>
                    </a:lnTo>
                    <a:lnTo>
                      <a:pt x="286852" y="107052"/>
                    </a:lnTo>
                    <a:lnTo>
                      <a:pt x="285945" y="107095"/>
                    </a:lnTo>
                    <a:lnTo>
                      <a:pt x="285038" y="107134"/>
                    </a:lnTo>
                    <a:lnTo>
                      <a:pt x="284109" y="107166"/>
                    </a:lnTo>
                    <a:lnTo>
                      <a:pt x="283180" y="107194"/>
                    </a:lnTo>
                    <a:lnTo>
                      <a:pt x="282230" y="107216"/>
                    </a:lnTo>
                    <a:lnTo>
                      <a:pt x="281301" y="107227"/>
                    </a:lnTo>
                    <a:lnTo>
                      <a:pt x="280351" y="107237"/>
                    </a:lnTo>
                    <a:lnTo>
                      <a:pt x="279379" y="107243"/>
                    </a:lnTo>
                    <a:lnTo>
                      <a:pt x="8403" y="107243"/>
                    </a:lnTo>
                    <a:lnTo>
                      <a:pt x="8403" y="23436"/>
                    </a:lnTo>
                    <a:lnTo>
                      <a:pt x="278601" y="23436"/>
                    </a:lnTo>
                    <a:lnTo>
                      <a:pt x="280070" y="23431"/>
                    </a:lnTo>
                    <a:lnTo>
                      <a:pt x="281517" y="23414"/>
                    </a:lnTo>
                    <a:lnTo>
                      <a:pt x="282964" y="23381"/>
                    </a:lnTo>
                    <a:lnTo>
                      <a:pt x="284390" y="23343"/>
                    </a:lnTo>
                    <a:lnTo>
                      <a:pt x="285816" y="23294"/>
                    </a:lnTo>
                    <a:lnTo>
                      <a:pt x="287198" y="23234"/>
                    </a:lnTo>
                    <a:lnTo>
                      <a:pt x="288602" y="23163"/>
                    </a:lnTo>
                    <a:lnTo>
                      <a:pt x="289963" y="23081"/>
                    </a:lnTo>
                    <a:lnTo>
                      <a:pt x="291324" y="22988"/>
                    </a:lnTo>
                    <a:lnTo>
                      <a:pt x="292663" y="22884"/>
                    </a:lnTo>
                    <a:lnTo>
                      <a:pt x="293981" y="22775"/>
                    </a:lnTo>
                    <a:lnTo>
                      <a:pt x="295277" y="22649"/>
                    </a:lnTo>
                    <a:lnTo>
                      <a:pt x="296573" y="22518"/>
                    </a:lnTo>
                    <a:lnTo>
                      <a:pt x="297825" y="22376"/>
                    </a:lnTo>
                    <a:lnTo>
                      <a:pt x="299078" y="22229"/>
                    </a:lnTo>
                    <a:lnTo>
                      <a:pt x="300288" y="22070"/>
                    </a:lnTo>
                    <a:lnTo>
                      <a:pt x="301497" y="21901"/>
                    </a:lnTo>
                    <a:lnTo>
                      <a:pt x="302685" y="21726"/>
                    </a:lnTo>
                    <a:lnTo>
                      <a:pt x="303830" y="21540"/>
                    </a:lnTo>
                    <a:lnTo>
                      <a:pt x="304975" y="21349"/>
                    </a:lnTo>
                    <a:lnTo>
                      <a:pt x="306077" y="21147"/>
                    </a:lnTo>
                    <a:lnTo>
                      <a:pt x="307178" y="20939"/>
                    </a:lnTo>
                    <a:lnTo>
                      <a:pt x="308237" y="20721"/>
                    </a:lnTo>
                    <a:lnTo>
                      <a:pt x="309274" y="20497"/>
                    </a:lnTo>
                    <a:lnTo>
                      <a:pt x="310267" y="20262"/>
                    </a:lnTo>
                    <a:lnTo>
                      <a:pt x="311261" y="20022"/>
                    </a:lnTo>
                    <a:lnTo>
                      <a:pt x="312211" y="19776"/>
                    </a:lnTo>
                    <a:lnTo>
                      <a:pt x="313118" y="19525"/>
                    </a:lnTo>
                    <a:lnTo>
                      <a:pt x="314026" y="19262"/>
                    </a:lnTo>
                    <a:lnTo>
                      <a:pt x="314890" y="18995"/>
                    </a:lnTo>
                    <a:lnTo>
                      <a:pt x="315710" y="18721"/>
                    </a:lnTo>
                    <a:lnTo>
                      <a:pt x="316531" y="18443"/>
                    </a:lnTo>
                    <a:close/>
                    <a:moveTo>
                      <a:pt x="23070" y="0"/>
                    </a:moveTo>
                    <a:lnTo>
                      <a:pt x="23070" y="21305"/>
                    </a:lnTo>
                    <a:lnTo>
                      <a:pt x="1" y="21305"/>
                    </a:ln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285037" y="9588"/>
                    </a:moveTo>
                    <a:lnTo>
                      <a:pt x="285037" y="9588"/>
                    </a:lnTo>
                    <a:lnTo>
                      <a:pt x="285016" y="9834"/>
                    </a:lnTo>
                    <a:lnTo>
                      <a:pt x="284972" y="10080"/>
                    </a:lnTo>
                    <a:lnTo>
                      <a:pt x="284908" y="10320"/>
                    </a:lnTo>
                    <a:lnTo>
                      <a:pt x="284821" y="10566"/>
                    </a:lnTo>
                    <a:lnTo>
                      <a:pt x="284713" y="10806"/>
                    </a:lnTo>
                    <a:lnTo>
                      <a:pt x="284584" y="11047"/>
                    </a:lnTo>
                    <a:lnTo>
                      <a:pt x="284432" y="11282"/>
                    </a:lnTo>
                    <a:lnTo>
                      <a:pt x="284260" y="11516"/>
                    </a:lnTo>
                    <a:lnTo>
                      <a:pt x="284065" y="11751"/>
                    </a:lnTo>
                    <a:lnTo>
                      <a:pt x="283828" y="11981"/>
                    </a:lnTo>
                    <a:lnTo>
                      <a:pt x="283590" y="12210"/>
                    </a:lnTo>
                    <a:lnTo>
                      <a:pt x="283309" y="12434"/>
                    </a:lnTo>
                    <a:lnTo>
                      <a:pt x="283028" y="12658"/>
                    </a:lnTo>
                    <a:lnTo>
                      <a:pt x="282726" y="12882"/>
                    </a:lnTo>
                    <a:lnTo>
                      <a:pt x="282402" y="13101"/>
                    </a:lnTo>
                    <a:lnTo>
                      <a:pt x="282035" y="13314"/>
                    </a:lnTo>
                    <a:lnTo>
                      <a:pt x="281668" y="13527"/>
                    </a:lnTo>
                    <a:lnTo>
                      <a:pt x="281279" y="13740"/>
                    </a:lnTo>
                    <a:lnTo>
                      <a:pt x="280868" y="13947"/>
                    </a:lnTo>
                    <a:lnTo>
                      <a:pt x="280436" y="14155"/>
                    </a:lnTo>
                    <a:lnTo>
                      <a:pt x="280004" y="14357"/>
                    </a:lnTo>
                    <a:lnTo>
                      <a:pt x="279529" y="14554"/>
                    </a:lnTo>
                    <a:lnTo>
                      <a:pt x="279054" y="14750"/>
                    </a:lnTo>
                    <a:lnTo>
                      <a:pt x="278536" y="14947"/>
                    </a:lnTo>
                    <a:lnTo>
                      <a:pt x="278017" y="15133"/>
                    </a:lnTo>
                    <a:lnTo>
                      <a:pt x="277477" y="15319"/>
                    </a:lnTo>
                    <a:lnTo>
                      <a:pt x="276937" y="15504"/>
                    </a:lnTo>
                    <a:lnTo>
                      <a:pt x="276354" y="15685"/>
                    </a:lnTo>
                    <a:lnTo>
                      <a:pt x="275771" y="15859"/>
                    </a:lnTo>
                    <a:lnTo>
                      <a:pt x="275166" y="16034"/>
                    </a:lnTo>
                    <a:lnTo>
                      <a:pt x="274540" y="16198"/>
                    </a:lnTo>
                    <a:lnTo>
                      <a:pt x="273913" y="16368"/>
                    </a:lnTo>
                    <a:lnTo>
                      <a:pt x="273265" y="16526"/>
                    </a:lnTo>
                    <a:lnTo>
                      <a:pt x="272595" y="16684"/>
                    </a:lnTo>
                    <a:lnTo>
                      <a:pt x="271904" y="16837"/>
                    </a:lnTo>
                    <a:lnTo>
                      <a:pt x="271213" y="16985"/>
                    </a:lnTo>
                    <a:lnTo>
                      <a:pt x="270500" y="17127"/>
                    </a:lnTo>
                    <a:lnTo>
                      <a:pt x="269787" y="17269"/>
                    </a:lnTo>
                    <a:lnTo>
                      <a:pt x="269053" y="17405"/>
                    </a:lnTo>
                    <a:lnTo>
                      <a:pt x="268297" y="17537"/>
                    </a:lnTo>
                    <a:lnTo>
                      <a:pt x="267541" y="17662"/>
                    </a:lnTo>
                    <a:lnTo>
                      <a:pt x="266763" y="17788"/>
                    </a:lnTo>
                    <a:lnTo>
                      <a:pt x="265964" y="17903"/>
                    </a:lnTo>
                    <a:lnTo>
                      <a:pt x="265165" y="18017"/>
                    </a:lnTo>
                    <a:lnTo>
                      <a:pt x="264366" y="18127"/>
                    </a:lnTo>
                    <a:lnTo>
                      <a:pt x="263545" y="18230"/>
                    </a:lnTo>
                    <a:lnTo>
                      <a:pt x="262703" y="18329"/>
                    </a:lnTo>
                    <a:lnTo>
                      <a:pt x="261860" y="18422"/>
                    </a:lnTo>
                    <a:lnTo>
                      <a:pt x="260996" y="18509"/>
                    </a:lnTo>
                    <a:lnTo>
                      <a:pt x="260132" y="18596"/>
                    </a:lnTo>
                    <a:lnTo>
                      <a:pt x="259268" y="18673"/>
                    </a:lnTo>
                    <a:lnTo>
                      <a:pt x="258383" y="18744"/>
                    </a:lnTo>
                    <a:lnTo>
                      <a:pt x="257475" y="18815"/>
                    </a:lnTo>
                    <a:lnTo>
                      <a:pt x="256590" y="18875"/>
                    </a:lnTo>
                    <a:lnTo>
                      <a:pt x="255661" y="18930"/>
                    </a:lnTo>
                    <a:lnTo>
                      <a:pt x="254754" y="18984"/>
                    </a:lnTo>
                    <a:lnTo>
                      <a:pt x="253825" y="19028"/>
                    </a:lnTo>
                    <a:lnTo>
                      <a:pt x="252874" y="19066"/>
                    </a:lnTo>
                    <a:lnTo>
                      <a:pt x="251946" y="19099"/>
                    </a:lnTo>
                    <a:lnTo>
                      <a:pt x="250995" y="19126"/>
                    </a:lnTo>
                    <a:lnTo>
                      <a:pt x="250023" y="19148"/>
                    </a:lnTo>
                    <a:lnTo>
                      <a:pt x="249073" y="19165"/>
                    </a:lnTo>
                    <a:lnTo>
                      <a:pt x="248101" y="19175"/>
                    </a:lnTo>
                    <a:lnTo>
                      <a:pt x="247107" y="19175"/>
                    </a:lnTo>
                    <a:lnTo>
                      <a:pt x="244018" y="19175"/>
                    </a:lnTo>
                    <a:lnTo>
                      <a:pt x="244018" y="8960"/>
                    </a:lnTo>
                    <a:lnTo>
                      <a:pt x="13198" y="8960"/>
                    </a:lnTo>
                    <a:lnTo>
                      <a:pt x="13198" y="19175"/>
                    </a:lnTo>
                    <a:lnTo>
                      <a:pt x="0" y="19175"/>
                    </a:lnTo>
                    <a:lnTo>
                      <a:pt x="0" y="1"/>
                    </a:lnTo>
                    <a:lnTo>
                      <a:pt x="247107" y="1"/>
                    </a:lnTo>
                    <a:lnTo>
                      <a:pt x="247107" y="1"/>
                    </a:lnTo>
                    <a:lnTo>
                      <a:pt x="248058" y="1"/>
                    </a:lnTo>
                    <a:lnTo>
                      <a:pt x="249008" y="11"/>
                    </a:lnTo>
                    <a:lnTo>
                      <a:pt x="249958" y="22"/>
                    </a:lnTo>
                    <a:lnTo>
                      <a:pt x="250887" y="44"/>
                    </a:lnTo>
                    <a:lnTo>
                      <a:pt x="251816" y="72"/>
                    </a:lnTo>
                    <a:lnTo>
                      <a:pt x="252745" y="104"/>
                    </a:lnTo>
                    <a:lnTo>
                      <a:pt x="253652" y="137"/>
                    </a:lnTo>
                    <a:lnTo>
                      <a:pt x="254581" y="181"/>
                    </a:lnTo>
                    <a:lnTo>
                      <a:pt x="255488" y="230"/>
                    </a:lnTo>
                    <a:lnTo>
                      <a:pt x="256374" y="285"/>
                    </a:lnTo>
                    <a:lnTo>
                      <a:pt x="257281" y="345"/>
                    </a:lnTo>
                    <a:lnTo>
                      <a:pt x="258167" y="410"/>
                    </a:lnTo>
                    <a:lnTo>
                      <a:pt x="259052" y="481"/>
                    </a:lnTo>
                    <a:lnTo>
                      <a:pt x="259916" y="558"/>
                    </a:lnTo>
                    <a:lnTo>
                      <a:pt x="260780" y="634"/>
                    </a:lnTo>
                    <a:lnTo>
                      <a:pt x="261644" y="722"/>
                    </a:lnTo>
                    <a:lnTo>
                      <a:pt x="262487" y="815"/>
                    </a:lnTo>
                    <a:lnTo>
                      <a:pt x="263329" y="913"/>
                    </a:lnTo>
                    <a:lnTo>
                      <a:pt x="264150" y="1017"/>
                    </a:lnTo>
                    <a:lnTo>
                      <a:pt x="264971" y="1120"/>
                    </a:lnTo>
                    <a:lnTo>
                      <a:pt x="265770" y="1235"/>
                    </a:lnTo>
                    <a:lnTo>
                      <a:pt x="266569" y="1355"/>
                    </a:lnTo>
                    <a:lnTo>
                      <a:pt x="267368" y="1476"/>
                    </a:lnTo>
                    <a:lnTo>
                      <a:pt x="268146" y="1601"/>
                    </a:lnTo>
                    <a:lnTo>
                      <a:pt x="268902" y="1738"/>
                    </a:lnTo>
                    <a:lnTo>
                      <a:pt x="269658" y="1874"/>
                    </a:lnTo>
                    <a:lnTo>
                      <a:pt x="270414" y="2016"/>
                    </a:lnTo>
                    <a:lnTo>
                      <a:pt x="271127" y="2164"/>
                    </a:lnTo>
                    <a:lnTo>
                      <a:pt x="271861" y="2317"/>
                    </a:lnTo>
                    <a:lnTo>
                      <a:pt x="272552" y="2475"/>
                    </a:lnTo>
                    <a:lnTo>
                      <a:pt x="273243" y="2639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4583" y="2978"/>
                    </a:lnTo>
                    <a:lnTo>
                      <a:pt x="275231" y="3153"/>
                    </a:lnTo>
                    <a:lnTo>
                      <a:pt x="275857" y="3333"/>
                    </a:lnTo>
                    <a:lnTo>
                      <a:pt x="276462" y="3513"/>
                    </a:lnTo>
                    <a:lnTo>
                      <a:pt x="277045" y="3699"/>
                    </a:lnTo>
                    <a:lnTo>
                      <a:pt x="277607" y="3885"/>
                    </a:lnTo>
                    <a:lnTo>
                      <a:pt x="278147" y="4076"/>
                    </a:lnTo>
                    <a:lnTo>
                      <a:pt x="278687" y="4273"/>
                    </a:lnTo>
                    <a:lnTo>
                      <a:pt x="279184" y="4469"/>
                    </a:lnTo>
                    <a:lnTo>
                      <a:pt x="279680" y="4666"/>
                    </a:lnTo>
                    <a:lnTo>
                      <a:pt x="280134" y="4868"/>
                    </a:lnTo>
                    <a:lnTo>
                      <a:pt x="280588" y="5076"/>
                    </a:lnTo>
                    <a:lnTo>
                      <a:pt x="281020" y="5278"/>
                    </a:lnTo>
                    <a:lnTo>
                      <a:pt x="281408" y="5491"/>
                    </a:lnTo>
                    <a:lnTo>
                      <a:pt x="281797" y="5704"/>
                    </a:lnTo>
                    <a:lnTo>
                      <a:pt x="282164" y="5917"/>
                    </a:lnTo>
                    <a:lnTo>
                      <a:pt x="282510" y="6130"/>
                    </a:lnTo>
                    <a:lnTo>
                      <a:pt x="282834" y="6348"/>
                    </a:lnTo>
                    <a:lnTo>
                      <a:pt x="283115" y="6572"/>
                    </a:lnTo>
                    <a:lnTo>
                      <a:pt x="283396" y="6796"/>
                    </a:lnTo>
                    <a:lnTo>
                      <a:pt x="283655" y="7020"/>
                    </a:lnTo>
                    <a:lnTo>
                      <a:pt x="283892" y="7244"/>
                    </a:lnTo>
                    <a:lnTo>
                      <a:pt x="284108" y="7474"/>
                    </a:lnTo>
                    <a:lnTo>
                      <a:pt x="284303" y="7703"/>
                    </a:lnTo>
                    <a:lnTo>
                      <a:pt x="284476" y="7933"/>
                    </a:lnTo>
                    <a:lnTo>
                      <a:pt x="284627" y="8168"/>
                    </a:lnTo>
                    <a:lnTo>
                      <a:pt x="284735" y="8397"/>
                    </a:lnTo>
                    <a:lnTo>
                      <a:pt x="284843" y="8632"/>
                    </a:lnTo>
                    <a:lnTo>
                      <a:pt x="284929" y="8872"/>
                    </a:lnTo>
                    <a:lnTo>
                      <a:pt x="284972" y="9107"/>
                    </a:lnTo>
                    <a:lnTo>
                      <a:pt x="285016" y="9348"/>
                    </a:lnTo>
                    <a:lnTo>
                      <a:pt x="285037" y="9588"/>
                    </a:lnTo>
                    <a:lnTo>
                      <a:pt x="285037" y="95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8315"/>
                    </a:moveTo>
                    <a:lnTo>
                      <a:pt x="308128" y="8315"/>
                    </a:lnTo>
                    <a:lnTo>
                      <a:pt x="307696" y="8365"/>
                    </a:lnTo>
                    <a:lnTo>
                      <a:pt x="307264" y="8419"/>
                    </a:lnTo>
                    <a:lnTo>
                      <a:pt x="306443" y="8539"/>
                    </a:lnTo>
                    <a:lnTo>
                      <a:pt x="305623" y="8671"/>
                    </a:lnTo>
                    <a:lnTo>
                      <a:pt x="304845" y="8813"/>
                    </a:lnTo>
                    <a:lnTo>
                      <a:pt x="304067" y="8966"/>
                    </a:lnTo>
                    <a:lnTo>
                      <a:pt x="303311" y="9129"/>
                    </a:lnTo>
                    <a:lnTo>
                      <a:pt x="302577" y="9304"/>
                    </a:lnTo>
                    <a:lnTo>
                      <a:pt x="301864" y="9490"/>
                    </a:lnTo>
                    <a:lnTo>
                      <a:pt x="301173" y="9687"/>
                    </a:lnTo>
                    <a:lnTo>
                      <a:pt x="300503" y="9894"/>
                    </a:lnTo>
                    <a:lnTo>
                      <a:pt x="299855" y="10113"/>
                    </a:lnTo>
                    <a:lnTo>
                      <a:pt x="299229" y="10337"/>
                    </a:lnTo>
                    <a:lnTo>
                      <a:pt x="298624" y="10572"/>
                    </a:lnTo>
                    <a:lnTo>
                      <a:pt x="298041" y="10817"/>
                    </a:lnTo>
                    <a:lnTo>
                      <a:pt x="297501" y="11069"/>
                    </a:lnTo>
                    <a:lnTo>
                      <a:pt x="296982" y="11331"/>
                    </a:lnTo>
                    <a:lnTo>
                      <a:pt x="296486" y="11604"/>
                    </a:lnTo>
                    <a:lnTo>
                      <a:pt x="296010" y="11877"/>
                    </a:lnTo>
                    <a:lnTo>
                      <a:pt x="295557" y="12167"/>
                    </a:lnTo>
                    <a:lnTo>
                      <a:pt x="295146" y="12456"/>
                    </a:lnTo>
                    <a:lnTo>
                      <a:pt x="294779" y="12757"/>
                    </a:lnTo>
                    <a:lnTo>
                      <a:pt x="294412" y="13063"/>
                    </a:lnTo>
                    <a:lnTo>
                      <a:pt x="294088" y="13374"/>
                    </a:lnTo>
                    <a:lnTo>
                      <a:pt x="293807" y="13691"/>
                    </a:lnTo>
                    <a:lnTo>
                      <a:pt x="293548" y="14019"/>
                    </a:lnTo>
                    <a:lnTo>
                      <a:pt x="293310" y="14347"/>
                    </a:lnTo>
                    <a:lnTo>
                      <a:pt x="293116" y="14680"/>
                    </a:lnTo>
                    <a:lnTo>
                      <a:pt x="292965" y="15024"/>
                    </a:lnTo>
                    <a:lnTo>
                      <a:pt x="292835" y="15368"/>
                    </a:lnTo>
                    <a:lnTo>
                      <a:pt x="292749" y="15718"/>
                    </a:lnTo>
                    <a:lnTo>
                      <a:pt x="292684" y="16067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783"/>
                    </a:lnTo>
                    <a:lnTo>
                      <a:pt x="292749" y="17138"/>
                    </a:lnTo>
                    <a:lnTo>
                      <a:pt x="292835" y="17482"/>
                    </a:lnTo>
                    <a:lnTo>
                      <a:pt x="292965" y="17832"/>
                    </a:lnTo>
                    <a:lnTo>
                      <a:pt x="293116" y="18171"/>
                    </a:lnTo>
                    <a:lnTo>
                      <a:pt x="293310" y="18504"/>
                    </a:lnTo>
                    <a:lnTo>
                      <a:pt x="293548" y="18837"/>
                    </a:lnTo>
                    <a:lnTo>
                      <a:pt x="293807" y="19159"/>
                    </a:lnTo>
                    <a:lnTo>
                      <a:pt x="294088" y="19476"/>
                    </a:lnTo>
                    <a:lnTo>
                      <a:pt x="294412" y="19793"/>
                    </a:lnTo>
                    <a:lnTo>
                      <a:pt x="294779" y="20099"/>
                    </a:lnTo>
                    <a:lnTo>
                      <a:pt x="295146" y="20394"/>
                    </a:lnTo>
                    <a:lnTo>
                      <a:pt x="295557" y="20689"/>
                    </a:lnTo>
                    <a:lnTo>
                      <a:pt x="296010" y="20973"/>
                    </a:lnTo>
                    <a:lnTo>
                      <a:pt x="296486" y="21252"/>
                    </a:lnTo>
                    <a:lnTo>
                      <a:pt x="296982" y="21519"/>
                    </a:lnTo>
                    <a:lnTo>
                      <a:pt x="297501" y="21782"/>
                    </a:lnTo>
                    <a:lnTo>
                      <a:pt x="298041" y="22038"/>
                    </a:lnTo>
                    <a:lnTo>
                      <a:pt x="298624" y="22284"/>
                    </a:lnTo>
                    <a:lnTo>
                      <a:pt x="299229" y="22519"/>
                    </a:lnTo>
                    <a:lnTo>
                      <a:pt x="299855" y="22743"/>
                    </a:lnTo>
                    <a:lnTo>
                      <a:pt x="300503" y="22962"/>
                    </a:lnTo>
                    <a:lnTo>
                      <a:pt x="301173" y="23169"/>
                    </a:lnTo>
                    <a:lnTo>
                      <a:pt x="301864" y="23366"/>
                    </a:lnTo>
                    <a:lnTo>
                      <a:pt x="302577" y="23552"/>
                    </a:lnTo>
                    <a:lnTo>
                      <a:pt x="303311" y="23726"/>
                    </a:lnTo>
                    <a:lnTo>
                      <a:pt x="304067" y="23890"/>
                    </a:lnTo>
                    <a:lnTo>
                      <a:pt x="304845" y="24043"/>
                    </a:lnTo>
                    <a:lnTo>
                      <a:pt x="305623" y="24185"/>
                    </a:lnTo>
                    <a:lnTo>
                      <a:pt x="306443" y="24316"/>
                    </a:lnTo>
                    <a:lnTo>
                      <a:pt x="307264" y="24437"/>
                    </a:lnTo>
                    <a:lnTo>
                      <a:pt x="307696" y="24491"/>
                    </a:lnTo>
                    <a:lnTo>
                      <a:pt x="308128" y="24540"/>
                    </a:lnTo>
                    <a:lnTo>
                      <a:pt x="308128" y="30255"/>
                    </a:lnTo>
                    <a:lnTo>
                      <a:pt x="294218" y="32210"/>
                    </a:lnTo>
                    <a:lnTo>
                      <a:pt x="294218" y="75264"/>
                    </a:lnTo>
                    <a:lnTo>
                      <a:pt x="308128" y="73313"/>
                    </a:lnTo>
                    <a:lnTo>
                      <a:pt x="308128" y="79405"/>
                    </a:lnTo>
                    <a:lnTo>
                      <a:pt x="308128" y="79405"/>
                    </a:lnTo>
                    <a:lnTo>
                      <a:pt x="308107" y="79645"/>
                    </a:lnTo>
                    <a:lnTo>
                      <a:pt x="308063" y="79885"/>
                    </a:lnTo>
                    <a:lnTo>
                      <a:pt x="308020" y="80126"/>
                    </a:lnTo>
                    <a:lnTo>
                      <a:pt x="307934" y="80366"/>
                    </a:lnTo>
                    <a:lnTo>
                      <a:pt x="307826" y="80601"/>
                    </a:lnTo>
                    <a:lnTo>
                      <a:pt x="307696" y="80836"/>
                    </a:lnTo>
                    <a:lnTo>
                      <a:pt x="307545" y="81065"/>
                    </a:lnTo>
                    <a:lnTo>
                      <a:pt x="307372" y="81295"/>
                    </a:lnTo>
                    <a:lnTo>
                      <a:pt x="307156" y="81524"/>
                    </a:lnTo>
                    <a:lnTo>
                      <a:pt x="306940" y="81748"/>
                    </a:lnTo>
                    <a:lnTo>
                      <a:pt x="306703" y="81972"/>
                    </a:lnTo>
                    <a:lnTo>
                      <a:pt x="306443" y="82196"/>
                    </a:lnTo>
                    <a:lnTo>
                      <a:pt x="306163" y="82415"/>
                    </a:lnTo>
                    <a:lnTo>
                      <a:pt x="305860" y="82633"/>
                    </a:lnTo>
                    <a:lnTo>
                      <a:pt x="305536" y="82846"/>
                    </a:lnTo>
                    <a:lnTo>
                      <a:pt x="305191" y="83059"/>
                    </a:lnTo>
                    <a:lnTo>
                      <a:pt x="304823" y="83267"/>
                    </a:lnTo>
                    <a:lnTo>
                      <a:pt x="304456" y="83475"/>
                    </a:lnTo>
                    <a:lnTo>
                      <a:pt x="304046" y="83677"/>
                    </a:lnTo>
                    <a:lnTo>
                      <a:pt x="303635" y="83879"/>
                    </a:lnTo>
                    <a:lnTo>
                      <a:pt x="303182" y="84075"/>
                    </a:lnTo>
                    <a:lnTo>
                      <a:pt x="302728" y="84272"/>
                    </a:lnTo>
                    <a:lnTo>
                      <a:pt x="302253" y="84463"/>
                    </a:lnTo>
                    <a:lnTo>
                      <a:pt x="301756" y="84655"/>
                    </a:lnTo>
                    <a:lnTo>
                      <a:pt x="301259" y="84840"/>
                    </a:lnTo>
                    <a:lnTo>
                      <a:pt x="300719" y="85021"/>
                    </a:lnTo>
                    <a:lnTo>
                      <a:pt x="300179" y="85201"/>
                    </a:lnTo>
                    <a:lnTo>
                      <a:pt x="299618" y="85376"/>
                    </a:lnTo>
                    <a:lnTo>
                      <a:pt x="299056" y="85550"/>
                    </a:lnTo>
                    <a:lnTo>
                      <a:pt x="298451" y="85720"/>
                    </a:lnTo>
                    <a:lnTo>
                      <a:pt x="297847" y="85884"/>
                    </a:lnTo>
                    <a:lnTo>
                      <a:pt x="297220" y="86048"/>
                    </a:lnTo>
                    <a:lnTo>
                      <a:pt x="296594" y="86201"/>
                    </a:lnTo>
                    <a:lnTo>
                      <a:pt x="295946" y="86354"/>
                    </a:lnTo>
                    <a:lnTo>
                      <a:pt x="295276" y="86506"/>
                    </a:lnTo>
                    <a:lnTo>
                      <a:pt x="294585" y="86654"/>
                    </a:lnTo>
                    <a:lnTo>
                      <a:pt x="293894" y="86791"/>
                    </a:lnTo>
                    <a:lnTo>
                      <a:pt x="293181" y="86933"/>
                    </a:lnTo>
                    <a:lnTo>
                      <a:pt x="292468" y="87064"/>
                    </a:lnTo>
                    <a:lnTo>
                      <a:pt x="291734" y="87195"/>
                    </a:lnTo>
                    <a:lnTo>
                      <a:pt x="290978" y="87315"/>
                    </a:lnTo>
                    <a:lnTo>
                      <a:pt x="290222" y="87435"/>
                    </a:lnTo>
                    <a:lnTo>
                      <a:pt x="289444" y="87555"/>
                    </a:lnTo>
                    <a:lnTo>
                      <a:pt x="288666" y="87665"/>
                    </a:lnTo>
                    <a:lnTo>
                      <a:pt x="287867" y="87768"/>
                    </a:lnTo>
                    <a:lnTo>
                      <a:pt x="287068" y="87872"/>
                    </a:lnTo>
                    <a:lnTo>
                      <a:pt x="286247" y="87971"/>
                    </a:lnTo>
                    <a:lnTo>
                      <a:pt x="285426" y="88058"/>
                    </a:lnTo>
                    <a:lnTo>
                      <a:pt x="284584" y="88145"/>
                    </a:lnTo>
                    <a:lnTo>
                      <a:pt x="283742" y="88227"/>
                    </a:lnTo>
                    <a:lnTo>
                      <a:pt x="282878" y="88304"/>
                    </a:lnTo>
                    <a:lnTo>
                      <a:pt x="282014" y="88375"/>
                    </a:lnTo>
                    <a:lnTo>
                      <a:pt x="281128" y="88440"/>
                    </a:lnTo>
                    <a:lnTo>
                      <a:pt x="280242" y="88500"/>
                    </a:lnTo>
                    <a:lnTo>
                      <a:pt x="279357" y="88561"/>
                    </a:lnTo>
                    <a:lnTo>
                      <a:pt x="278449" y="88610"/>
                    </a:lnTo>
                    <a:lnTo>
                      <a:pt x="277542" y="88653"/>
                    </a:lnTo>
                    <a:lnTo>
                      <a:pt x="276635" y="88692"/>
                    </a:lnTo>
                    <a:lnTo>
                      <a:pt x="275706" y="88724"/>
                    </a:lnTo>
                    <a:lnTo>
                      <a:pt x="274777" y="88752"/>
                    </a:lnTo>
                    <a:lnTo>
                      <a:pt x="273827" y="88774"/>
                    </a:lnTo>
                    <a:lnTo>
                      <a:pt x="272898" y="88785"/>
                    </a:lnTo>
                    <a:lnTo>
                      <a:pt x="271948" y="88795"/>
                    </a:lnTo>
                    <a:lnTo>
                      <a:pt x="270976" y="88801"/>
                    </a:lnTo>
                    <a:lnTo>
                      <a:pt x="0" y="88801"/>
                    </a:lnTo>
                    <a:lnTo>
                      <a:pt x="0" y="4994"/>
                    </a:lnTo>
                    <a:lnTo>
                      <a:pt x="270198" y="4994"/>
                    </a:lnTo>
                    <a:lnTo>
                      <a:pt x="270198" y="4994"/>
                    </a:lnTo>
                    <a:lnTo>
                      <a:pt x="271667" y="4989"/>
                    </a:lnTo>
                    <a:lnTo>
                      <a:pt x="273114" y="4972"/>
                    </a:lnTo>
                    <a:lnTo>
                      <a:pt x="274561" y="4939"/>
                    </a:lnTo>
                    <a:lnTo>
                      <a:pt x="275987" y="4901"/>
                    </a:lnTo>
                    <a:lnTo>
                      <a:pt x="277413" y="4852"/>
                    </a:lnTo>
                    <a:lnTo>
                      <a:pt x="278795" y="4792"/>
                    </a:lnTo>
                    <a:lnTo>
                      <a:pt x="280199" y="4721"/>
                    </a:lnTo>
                    <a:lnTo>
                      <a:pt x="281560" y="4639"/>
                    </a:lnTo>
                    <a:lnTo>
                      <a:pt x="282921" y="4546"/>
                    </a:lnTo>
                    <a:lnTo>
                      <a:pt x="284260" y="4442"/>
                    </a:lnTo>
                    <a:lnTo>
                      <a:pt x="285578" y="4333"/>
                    </a:lnTo>
                    <a:lnTo>
                      <a:pt x="286874" y="4207"/>
                    </a:lnTo>
                    <a:lnTo>
                      <a:pt x="288170" y="4076"/>
                    </a:lnTo>
                    <a:lnTo>
                      <a:pt x="289422" y="3934"/>
                    </a:lnTo>
                    <a:lnTo>
                      <a:pt x="290675" y="3787"/>
                    </a:lnTo>
                    <a:lnTo>
                      <a:pt x="291885" y="3628"/>
                    </a:lnTo>
                    <a:lnTo>
                      <a:pt x="293094" y="3459"/>
                    </a:lnTo>
                    <a:lnTo>
                      <a:pt x="294282" y="3284"/>
                    </a:lnTo>
                    <a:lnTo>
                      <a:pt x="295427" y="3098"/>
                    </a:lnTo>
                    <a:lnTo>
                      <a:pt x="296572" y="2907"/>
                    </a:lnTo>
                    <a:lnTo>
                      <a:pt x="297674" y="2705"/>
                    </a:lnTo>
                    <a:lnTo>
                      <a:pt x="298775" y="2497"/>
                    </a:lnTo>
                    <a:lnTo>
                      <a:pt x="299834" y="2279"/>
                    </a:lnTo>
                    <a:lnTo>
                      <a:pt x="300871" y="2055"/>
                    </a:lnTo>
                    <a:lnTo>
                      <a:pt x="301864" y="1820"/>
                    </a:lnTo>
                    <a:lnTo>
                      <a:pt x="302858" y="1580"/>
                    </a:lnTo>
                    <a:lnTo>
                      <a:pt x="303808" y="1334"/>
                    </a:lnTo>
                    <a:lnTo>
                      <a:pt x="304715" y="1083"/>
                    </a:lnTo>
                    <a:lnTo>
                      <a:pt x="305623" y="820"/>
                    </a:lnTo>
                    <a:lnTo>
                      <a:pt x="306487" y="553"/>
                    </a:lnTo>
                    <a:lnTo>
                      <a:pt x="307307" y="279"/>
                    </a:lnTo>
                    <a:lnTo>
                      <a:pt x="308128" y="1"/>
                    </a:lnTo>
                    <a:lnTo>
                      <a:pt x="308128" y="8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fill="none" extrusionOk="0">
                    <a:moveTo>
                      <a:pt x="1" y="21305"/>
                    </a:move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lnTo>
                      <a:pt x="23070" y="0"/>
                    </a:lnTo>
                    <a:lnTo>
                      <a:pt x="23070" y="21305"/>
                    </a:lnTo>
                    <a:lnTo>
                      <a:pt x="1" y="213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fill="none" extrusionOk="0">
                    <a:moveTo>
                      <a:pt x="0" y="1520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520"/>
                    </a:lnTo>
                    <a:lnTo>
                      <a:pt x="0" y="152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fill="none" extrusionOk="0">
                    <a:moveTo>
                      <a:pt x="1" y="5518"/>
                    </a:moveTo>
                    <a:lnTo>
                      <a:pt x="1" y="5518"/>
                    </a:lnTo>
                    <a:lnTo>
                      <a:pt x="1" y="5283"/>
                    </a:lnTo>
                    <a:lnTo>
                      <a:pt x="22" y="5054"/>
                    </a:lnTo>
                    <a:lnTo>
                      <a:pt x="87" y="4824"/>
                    </a:lnTo>
                    <a:lnTo>
                      <a:pt x="130" y="4600"/>
                    </a:lnTo>
                    <a:lnTo>
                      <a:pt x="217" y="4382"/>
                    </a:lnTo>
                    <a:lnTo>
                      <a:pt x="303" y="4163"/>
                    </a:lnTo>
                    <a:lnTo>
                      <a:pt x="411" y="3950"/>
                    </a:lnTo>
                    <a:lnTo>
                      <a:pt x="541" y="3742"/>
                    </a:lnTo>
                    <a:lnTo>
                      <a:pt x="692" y="3535"/>
                    </a:lnTo>
                    <a:lnTo>
                      <a:pt x="843" y="3333"/>
                    </a:lnTo>
                    <a:lnTo>
                      <a:pt x="1016" y="3136"/>
                    </a:lnTo>
                    <a:lnTo>
                      <a:pt x="1189" y="2939"/>
                    </a:lnTo>
                    <a:lnTo>
                      <a:pt x="1383" y="2754"/>
                    </a:lnTo>
                    <a:lnTo>
                      <a:pt x="1599" y="2568"/>
                    </a:lnTo>
                    <a:lnTo>
                      <a:pt x="1815" y="2382"/>
                    </a:lnTo>
                    <a:lnTo>
                      <a:pt x="2053" y="2207"/>
                    </a:lnTo>
                    <a:lnTo>
                      <a:pt x="2290" y="2033"/>
                    </a:lnTo>
                    <a:lnTo>
                      <a:pt x="2549" y="1863"/>
                    </a:lnTo>
                    <a:lnTo>
                      <a:pt x="2809" y="1699"/>
                    </a:lnTo>
                    <a:lnTo>
                      <a:pt x="3089" y="1541"/>
                    </a:lnTo>
                    <a:lnTo>
                      <a:pt x="3370" y="1388"/>
                    </a:lnTo>
                    <a:lnTo>
                      <a:pt x="3651" y="1235"/>
                    </a:lnTo>
                    <a:lnTo>
                      <a:pt x="3975" y="1093"/>
                    </a:lnTo>
                    <a:lnTo>
                      <a:pt x="4277" y="951"/>
                    </a:lnTo>
                    <a:lnTo>
                      <a:pt x="4601" y="814"/>
                    </a:lnTo>
                    <a:lnTo>
                      <a:pt x="4925" y="683"/>
                    </a:lnTo>
                    <a:lnTo>
                      <a:pt x="5271" y="558"/>
                    </a:lnTo>
                    <a:lnTo>
                      <a:pt x="5595" y="432"/>
                    </a:lnTo>
                    <a:lnTo>
                      <a:pt x="5962" y="317"/>
                    </a:lnTo>
                    <a:lnTo>
                      <a:pt x="6308" y="208"/>
                    </a:lnTo>
                    <a:lnTo>
                      <a:pt x="6675" y="99"/>
                    </a:lnTo>
                    <a:lnTo>
                      <a:pt x="7042" y="0"/>
                    </a:lnTo>
                    <a:lnTo>
                      <a:pt x="7042" y="11035"/>
                    </a:lnTo>
                    <a:lnTo>
                      <a:pt x="7042" y="11035"/>
                    </a:lnTo>
                    <a:lnTo>
                      <a:pt x="6675" y="10932"/>
                    </a:lnTo>
                    <a:lnTo>
                      <a:pt x="6308" y="10828"/>
                    </a:lnTo>
                    <a:lnTo>
                      <a:pt x="5962" y="10719"/>
                    </a:lnTo>
                    <a:lnTo>
                      <a:pt x="5595" y="10598"/>
                    </a:lnTo>
                    <a:lnTo>
                      <a:pt x="5271" y="10478"/>
                    </a:lnTo>
                    <a:lnTo>
                      <a:pt x="4925" y="10353"/>
                    </a:lnTo>
                    <a:lnTo>
                      <a:pt x="4601" y="10222"/>
                    </a:lnTo>
                    <a:lnTo>
                      <a:pt x="4277" y="10085"/>
                    </a:lnTo>
                    <a:lnTo>
                      <a:pt x="3975" y="9943"/>
                    </a:lnTo>
                    <a:lnTo>
                      <a:pt x="3651" y="9795"/>
                    </a:lnTo>
                    <a:lnTo>
                      <a:pt x="3370" y="9648"/>
                    </a:lnTo>
                    <a:lnTo>
                      <a:pt x="3089" y="9489"/>
                    </a:lnTo>
                    <a:lnTo>
                      <a:pt x="2809" y="9331"/>
                    </a:lnTo>
                    <a:lnTo>
                      <a:pt x="2549" y="9167"/>
                    </a:lnTo>
                    <a:lnTo>
                      <a:pt x="2290" y="8998"/>
                    </a:lnTo>
                    <a:lnTo>
                      <a:pt x="2053" y="8828"/>
                    </a:lnTo>
                    <a:lnTo>
                      <a:pt x="1815" y="8648"/>
                    </a:lnTo>
                    <a:lnTo>
                      <a:pt x="1599" y="8468"/>
                    </a:lnTo>
                    <a:lnTo>
                      <a:pt x="1383" y="8282"/>
                    </a:lnTo>
                    <a:lnTo>
                      <a:pt x="1189" y="8091"/>
                    </a:lnTo>
                    <a:lnTo>
                      <a:pt x="1016" y="7900"/>
                    </a:lnTo>
                    <a:lnTo>
                      <a:pt x="843" y="7698"/>
                    </a:lnTo>
                    <a:lnTo>
                      <a:pt x="692" y="7496"/>
                    </a:lnTo>
                    <a:lnTo>
                      <a:pt x="541" y="7293"/>
                    </a:lnTo>
                    <a:lnTo>
                      <a:pt x="411" y="7080"/>
                    </a:lnTo>
                    <a:lnTo>
                      <a:pt x="303" y="6867"/>
                    </a:lnTo>
                    <a:lnTo>
                      <a:pt x="217" y="6654"/>
                    </a:lnTo>
                    <a:lnTo>
                      <a:pt x="130" y="6430"/>
                    </a:lnTo>
                    <a:lnTo>
                      <a:pt x="87" y="6206"/>
                    </a:lnTo>
                    <a:lnTo>
                      <a:pt x="22" y="5982"/>
                    </a:lnTo>
                    <a:lnTo>
                      <a:pt x="1" y="5747"/>
                    </a:lnTo>
                    <a:lnTo>
                      <a:pt x="1" y="5518"/>
                    </a:lnTo>
                    <a:lnTo>
                      <a:pt x="1" y="5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fill="none" extrusionOk="0">
                    <a:moveTo>
                      <a:pt x="1" y="38962"/>
                    </a:moveTo>
                    <a:lnTo>
                      <a:pt x="1" y="771"/>
                    </a:lnTo>
                    <a:lnTo>
                      <a:pt x="5487" y="1"/>
                    </a:lnTo>
                    <a:lnTo>
                      <a:pt x="5487" y="38192"/>
                    </a:lnTo>
                    <a:lnTo>
                      <a:pt x="1" y="389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52"/>
              <p:cNvSpPr/>
              <p:nvPr/>
            </p:nvSpPr>
            <p:spPr>
              <a:xfrm flipH="1">
                <a:off x="2808238" y="36092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extrusionOk="0">
                    <a:moveTo>
                      <a:pt x="5487" y="1"/>
                    </a:moveTo>
                    <a:lnTo>
                      <a:pt x="1" y="771"/>
                    </a:lnTo>
                    <a:lnTo>
                      <a:pt x="1" y="38962"/>
                    </a:lnTo>
                    <a:lnTo>
                      <a:pt x="5487" y="38192"/>
                    </a:lnTo>
                    <a:lnTo>
                      <a:pt x="5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52"/>
              <p:cNvSpPr/>
              <p:nvPr/>
            </p:nvSpPr>
            <p:spPr>
              <a:xfrm flipH="1">
                <a:off x="2808238" y="26544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extrusionOk="0">
                    <a:moveTo>
                      <a:pt x="7042" y="0"/>
                    </a:moveTo>
                    <a:lnTo>
                      <a:pt x="6675" y="99"/>
                    </a:lnTo>
                    <a:lnTo>
                      <a:pt x="6308" y="208"/>
                    </a:lnTo>
                    <a:lnTo>
                      <a:pt x="5962" y="317"/>
                    </a:lnTo>
                    <a:lnTo>
                      <a:pt x="5595" y="432"/>
                    </a:lnTo>
                    <a:lnTo>
                      <a:pt x="5271" y="558"/>
                    </a:lnTo>
                    <a:lnTo>
                      <a:pt x="4925" y="683"/>
                    </a:lnTo>
                    <a:lnTo>
                      <a:pt x="4601" y="814"/>
                    </a:lnTo>
                    <a:lnTo>
                      <a:pt x="4277" y="951"/>
                    </a:lnTo>
                    <a:lnTo>
                      <a:pt x="3975" y="1093"/>
                    </a:lnTo>
                    <a:lnTo>
                      <a:pt x="3651" y="1235"/>
                    </a:lnTo>
                    <a:lnTo>
                      <a:pt x="3370" y="1388"/>
                    </a:lnTo>
                    <a:lnTo>
                      <a:pt x="3089" y="1541"/>
                    </a:lnTo>
                    <a:lnTo>
                      <a:pt x="2809" y="1699"/>
                    </a:lnTo>
                    <a:lnTo>
                      <a:pt x="2549" y="1863"/>
                    </a:lnTo>
                    <a:lnTo>
                      <a:pt x="2290" y="2033"/>
                    </a:lnTo>
                    <a:lnTo>
                      <a:pt x="2053" y="2207"/>
                    </a:lnTo>
                    <a:lnTo>
                      <a:pt x="1815" y="2382"/>
                    </a:lnTo>
                    <a:lnTo>
                      <a:pt x="1599" y="2568"/>
                    </a:lnTo>
                    <a:lnTo>
                      <a:pt x="1383" y="2754"/>
                    </a:lnTo>
                    <a:lnTo>
                      <a:pt x="1189" y="2939"/>
                    </a:lnTo>
                    <a:lnTo>
                      <a:pt x="1016" y="3136"/>
                    </a:lnTo>
                    <a:lnTo>
                      <a:pt x="843" y="3333"/>
                    </a:lnTo>
                    <a:lnTo>
                      <a:pt x="692" y="3535"/>
                    </a:lnTo>
                    <a:lnTo>
                      <a:pt x="541" y="3742"/>
                    </a:lnTo>
                    <a:lnTo>
                      <a:pt x="411" y="3950"/>
                    </a:lnTo>
                    <a:lnTo>
                      <a:pt x="303" y="4163"/>
                    </a:lnTo>
                    <a:lnTo>
                      <a:pt x="217" y="4382"/>
                    </a:lnTo>
                    <a:lnTo>
                      <a:pt x="130" y="4600"/>
                    </a:lnTo>
                    <a:lnTo>
                      <a:pt x="87" y="4824"/>
                    </a:lnTo>
                    <a:lnTo>
                      <a:pt x="22" y="5054"/>
                    </a:lnTo>
                    <a:lnTo>
                      <a:pt x="1" y="5283"/>
                    </a:lnTo>
                    <a:lnTo>
                      <a:pt x="1" y="5518"/>
                    </a:lnTo>
                    <a:lnTo>
                      <a:pt x="1" y="5747"/>
                    </a:lnTo>
                    <a:lnTo>
                      <a:pt x="22" y="5982"/>
                    </a:lnTo>
                    <a:lnTo>
                      <a:pt x="87" y="6206"/>
                    </a:lnTo>
                    <a:lnTo>
                      <a:pt x="130" y="6430"/>
                    </a:lnTo>
                    <a:lnTo>
                      <a:pt x="217" y="6654"/>
                    </a:lnTo>
                    <a:lnTo>
                      <a:pt x="303" y="6867"/>
                    </a:lnTo>
                    <a:lnTo>
                      <a:pt x="411" y="7080"/>
                    </a:lnTo>
                    <a:lnTo>
                      <a:pt x="541" y="7293"/>
                    </a:lnTo>
                    <a:lnTo>
                      <a:pt x="692" y="7496"/>
                    </a:lnTo>
                    <a:lnTo>
                      <a:pt x="843" y="7698"/>
                    </a:lnTo>
                    <a:lnTo>
                      <a:pt x="1016" y="7900"/>
                    </a:lnTo>
                    <a:lnTo>
                      <a:pt x="1189" y="8091"/>
                    </a:lnTo>
                    <a:lnTo>
                      <a:pt x="1383" y="8282"/>
                    </a:lnTo>
                    <a:lnTo>
                      <a:pt x="1599" y="8468"/>
                    </a:lnTo>
                    <a:lnTo>
                      <a:pt x="1815" y="8648"/>
                    </a:lnTo>
                    <a:lnTo>
                      <a:pt x="2053" y="8828"/>
                    </a:lnTo>
                    <a:lnTo>
                      <a:pt x="2290" y="8998"/>
                    </a:lnTo>
                    <a:lnTo>
                      <a:pt x="2549" y="9167"/>
                    </a:lnTo>
                    <a:lnTo>
                      <a:pt x="2809" y="9331"/>
                    </a:lnTo>
                    <a:lnTo>
                      <a:pt x="3089" y="9489"/>
                    </a:lnTo>
                    <a:lnTo>
                      <a:pt x="3370" y="9648"/>
                    </a:lnTo>
                    <a:lnTo>
                      <a:pt x="3651" y="9795"/>
                    </a:lnTo>
                    <a:lnTo>
                      <a:pt x="3975" y="9943"/>
                    </a:lnTo>
                    <a:lnTo>
                      <a:pt x="4277" y="10085"/>
                    </a:lnTo>
                    <a:lnTo>
                      <a:pt x="4601" y="10222"/>
                    </a:lnTo>
                    <a:lnTo>
                      <a:pt x="4925" y="10353"/>
                    </a:lnTo>
                    <a:lnTo>
                      <a:pt x="5271" y="10478"/>
                    </a:lnTo>
                    <a:lnTo>
                      <a:pt x="5595" y="10598"/>
                    </a:lnTo>
                    <a:lnTo>
                      <a:pt x="5962" y="10719"/>
                    </a:lnTo>
                    <a:lnTo>
                      <a:pt x="6308" y="10828"/>
                    </a:lnTo>
                    <a:lnTo>
                      <a:pt x="6675" y="10932"/>
                    </a:lnTo>
                    <a:lnTo>
                      <a:pt x="7042" y="11035"/>
                    </a:lnTo>
                    <a:lnTo>
                      <a:pt x="70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52"/>
              <p:cNvSpPr/>
              <p:nvPr/>
            </p:nvSpPr>
            <p:spPr>
              <a:xfrm flipH="1">
                <a:off x="2771228" y="209085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80" name="Google Shape;3880;p52"/>
            <p:cNvSpPr/>
            <p:nvPr/>
          </p:nvSpPr>
          <p:spPr>
            <a:xfrm flipH="1">
              <a:off x="7500468" y="3589027"/>
              <a:ext cx="547881" cy="11986"/>
            </a:xfrm>
            <a:custGeom>
              <a:avLst/>
              <a:gdLst/>
              <a:ahLst/>
              <a:cxnLst/>
              <a:rect l="l" t="t" r="r" b="b"/>
              <a:pathLst>
                <a:path w="214016" h="1263" extrusionOk="0">
                  <a:moveTo>
                    <a:pt x="0" y="1"/>
                  </a:moveTo>
                  <a:lnTo>
                    <a:pt x="0" y="1263"/>
                  </a:lnTo>
                  <a:lnTo>
                    <a:pt x="214016" y="1263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p54"/>
          <p:cNvSpPr txBox="1">
            <a:spLocks noGrp="1"/>
          </p:cNvSpPr>
          <p:nvPr>
            <p:ph type="title"/>
          </p:nvPr>
        </p:nvSpPr>
        <p:spPr>
          <a:xfrm>
            <a:off x="720000" y="549075"/>
            <a:ext cx="77040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 VỀ HỆ THỐNG</a:t>
            </a:r>
            <a:endParaRPr dirty="0"/>
          </a:p>
        </p:txBody>
      </p:sp>
      <p:sp>
        <p:nvSpPr>
          <p:cNvPr id="3913" name="Google Shape;3913;p54"/>
          <p:cNvSpPr txBox="1">
            <a:spLocks noGrp="1"/>
          </p:cNvSpPr>
          <p:nvPr>
            <p:ph type="subTitle" idx="4294967295"/>
          </p:nvPr>
        </p:nvSpPr>
        <p:spPr>
          <a:xfrm>
            <a:off x="2704600" y="1352550"/>
            <a:ext cx="5601200" cy="3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dirty="0">
                <a:latin typeface="Bahnschrift" pitchFamily="34" charset="0"/>
              </a:rPr>
              <a:t>	</a:t>
            </a:r>
            <a:r>
              <a:rPr lang="en-US" sz="1400" dirty="0" err="1">
                <a:latin typeface="Bahnschrift" pitchFamily="34" charset="0"/>
              </a:rPr>
              <a:t>Cửa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bán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sách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chuyên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cung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cấp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sách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đến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khách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với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dạng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thể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loại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tác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giả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nhà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xuất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bản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trong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và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ngoài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nước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đủ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để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đáp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ứng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nhu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cầu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của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người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đọc</a:t>
            </a:r>
            <a:r>
              <a:rPr lang="en-US" sz="1400" dirty="0">
                <a:latin typeface="Bahnschrift" pitchFamily="34" charset="0"/>
              </a:rPr>
              <a:t>. </a:t>
            </a:r>
            <a:r>
              <a:rPr lang="en-US" sz="1400" dirty="0" err="1">
                <a:latin typeface="Bahnschrift" pitchFamily="34" charset="0"/>
              </a:rPr>
              <a:t>Cửa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sách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luôn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cố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gắng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thay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đổi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cập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nhật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sách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đến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cửa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để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phục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vụ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khách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. </a:t>
            </a:r>
            <a:r>
              <a:rPr lang="en-US" sz="1400" dirty="0" err="1">
                <a:latin typeface="Bahnschrift" pitchFamily="34" charset="0"/>
              </a:rPr>
              <a:t>Cửa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từng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bước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xây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dựng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thương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hiệu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và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phát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triển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mở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rộng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hệ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thống</a:t>
            </a:r>
            <a:r>
              <a:rPr lang="en-US" sz="1400" dirty="0">
                <a:latin typeface="Bahnschrift" pitchFamily="34" charset="0"/>
              </a:rPr>
              <a:t>.</a:t>
            </a:r>
          </a:p>
          <a:p>
            <a:pPr marL="114300" indent="0">
              <a:buNone/>
            </a:pPr>
            <a:r>
              <a:rPr lang="en-US" sz="1400" dirty="0">
                <a:latin typeface="Bahnschrift" pitchFamily="34" charset="0"/>
              </a:rPr>
              <a:t>	</a:t>
            </a:r>
            <a:r>
              <a:rPr lang="en-US" sz="1400" dirty="0" err="1">
                <a:latin typeface="Bahnschrift" pitchFamily="34" charset="0"/>
              </a:rPr>
              <a:t>Cửa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thực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hiện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việc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bán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trực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tiếp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tại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cửa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nhưng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vẫn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áp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dụng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hệ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thống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quản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lý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cửa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bằng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phần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mềm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quản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lý</a:t>
            </a:r>
            <a:r>
              <a:rPr lang="en-US" sz="1400" dirty="0">
                <a:latin typeface="Bahnschrift" pitchFamily="34" charset="0"/>
              </a:rPr>
              <a:t>. </a:t>
            </a:r>
            <a:r>
              <a:rPr lang="en-US" sz="1400" dirty="0" err="1">
                <a:latin typeface="Bahnschrift" pitchFamily="34" charset="0"/>
              </a:rPr>
              <a:t>Với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hệ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thống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này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cửa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dễ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dàng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quản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lý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số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lượng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sách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thể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loại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tác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giả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nhà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xuất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bản</a:t>
            </a:r>
            <a:r>
              <a:rPr lang="en-US" sz="1400" dirty="0">
                <a:latin typeface="Bahnschrift" pitchFamily="34" charset="0"/>
              </a:rPr>
              <a:t>… qua </a:t>
            </a:r>
            <a:r>
              <a:rPr lang="en-US" sz="1400" dirty="0" err="1">
                <a:latin typeface="Bahnschrift" pitchFamily="34" charset="0"/>
              </a:rPr>
              <a:t>việc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hệ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thống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phân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loại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theo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mã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khác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nhau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và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duy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nhất</a:t>
            </a:r>
            <a:r>
              <a:rPr lang="en-US" sz="1400" dirty="0">
                <a:latin typeface="Bahnschrift" pitchFamily="34" charset="0"/>
              </a:rPr>
              <a:t>. </a:t>
            </a:r>
          </a:p>
        </p:txBody>
      </p:sp>
      <p:grpSp>
        <p:nvGrpSpPr>
          <p:cNvPr id="14" name="Google Shape;3816;p52"/>
          <p:cNvGrpSpPr/>
          <p:nvPr/>
        </p:nvGrpSpPr>
        <p:grpSpPr>
          <a:xfrm>
            <a:off x="1143000" y="1291731"/>
            <a:ext cx="831959" cy="1037902"/>
            <a:chOff x="7335076" y="706773"/>
            <a:chExt cx="831959" cy="1037902"/>
          </a:xfrm>
        </p:grpSpPr>
        <p:sp>
          <p:nvSpPr>
            <p:cNvPr id="15" name="Google Shape;3817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18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7129" y="19175"/>
                  </a:lnTo>
                  <a:lnTo>
                    <a:pt x="24712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lnTo>
                    <a:pt x="24712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19;p52"/>
            <p:cNvSpPr/>
            <p:nvPr/>
          </p:nvSpPr>
          <p:spPr>
            <a:xfrm flipH="1">
              <a:off x="8086397" y="726986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20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extrusionOk="0">
                  <a:moveTo>
                    <a:pt x="166798" y="2126"/>
                  </a:moveTo>
                  <a:lnTo>
                    <a:pt x="166798" y="8201"/>
                  </a:lnTo>
                  <a:lnTo>
                    <a:pt x="8425" y="8201"/>
                  </a:lnTo>
                  <a:lnTo>
                    <a:pt x="8425" y="2126"/>
                  </a:lnTo>
                  <a:close/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21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22;p52"/>
            <p:cNvSpPr/>
            <p:nvPr/>
          </p:nvSpPr>
          <p:spPr>
            <a:xfrm flipH="1">
              <a:off x="7617629" y="1088546"/>
              <a:ext cx="405501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fill="none" extrusionOk="0">
                  <a:moveTo>
                    <a:pt x="0" y="6075"/>
                  </a:moveTo>
                  <a:lnTo>
                    <a:pt x="0" y="0"/>
                  </a:lnTo>
                  <a:lnTo>
                    <a:pt x="158373" y="0"/>
                  </a:lnTo>
                  <a:lnTo>
                    <a:pt x="158373" y="6075"/>
                  </a:lnTo>
                  <a:lnTo>
                    <a:pt x="0" y="6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23;p52"/>
            <p:cNvSpPr/>
            <p:nvPr/>
          </p:nvSpPr>
          <p:spPr>
            <a:xfrm flipH="1">
              <a:off x="8023127" y="1146188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24;p52"/>
            <p:cNvSpPr/>
            <p:nvPr/>
          </p:nvSpPr>
          <p:spPr>
            <a:xfrm flipH="1">
              <a:off x="7483126" y="898955"/>
              <a:ext cx="547970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extrusionOk="0">
                  <a:moveTo>
                    <a:pt x="1" y="0"/>
                  </a:moveTo>
                  <a:lnTo>
                    <a:pt x="1" y="1054"/>
                  </a:lnTo>
                  <a:lnTo>
                    <a:pt x="214016" y="1054"/>
                  </a:lnTo>
                  <a:lnTo>
                    <a:pt x="214016" y="0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25;p52"/>
            <p:cNvSpPr/>
            <p:nvPr/>
          </p:nvSpPr>
          <p:spPr>
            <a:xfrm flipH="1">
              <a:off x="7483126" y="864316"/>
              <a:ext cx="547970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extrusionOk="0">
                  <a:moveTo>
                    <a:pt x="1" y="1"/>
                  </a:moveTo>
                  <a:lnTo>
                    <a:pt x="1" y="1520"/>
                  </a:lnTo>
                  <a:lnTo>
                    <a:pt x="214016" y="1520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26;p52"/>
            <p:cNvSpPr/>
            <p:nvPr/>
          </p:nvSpPr>
          <p:spPr>
            <a:xfrm flipH="1">
              <a:off x="7483126" y="832174"/>
              <a:ext cx="547970" cy="11986"/>
            </a:xfrm>
            <a:custGeom>
              <a:avLst/>
              <a:gdLst/>
              <a:ahLst/>
              <a:cxnLst/>
              <a:rect l="l" t="t" r="r" b="b"/>
              <a:pathLst>
                <a:path w="214017" h="1263" extrusionOk="0">
                  <a:moveTo>
                    <a:pt x="1" y="1"/>
                  </a:moveTo>
                  <a:lnTo>
                    <a:pt x="1" y="1263"/>
                  </a:lnTo>
                  <a:lnTo>
                    <a:pt x="214016" y="1263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27;p52"/>
            <p:cNvSpPr/>
            <p:nvPr/>
          </p:nvSpPr>
          <p:spPr>
            <a:xfrm flipH="1">
              <a:off x="7617629" y="1088546"/>
              <a:ext cx="405501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28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extrusionOk="0">
                  <a:moveTo>
                    <a:pt x="214599" y="19662"/>
                  </a:moveTo>
                  <a:lnTo>
                    <a:pt x="214599" y="29992"/>
                  </a:lnTo>
                  <a:lnTo>
                    <a:pt x="39378" y="29992"/>
                  </a:lnTo>
                  <a:lnTo>
                    <a:pt x="39378" y="19662"/>
                  </a:lnTo>
                  <a:close/>
                  <a:moveTo>
                    <a:pt x="308129" y="1"/>
                  </a:move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29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1"/>
                  </a:moveTo>
                  <a:lnTo>
                    <a:pt x="308129" y="1"/>
                  </a:ln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30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0331"/>
                  </a:moveTo>
                  <a:lnTo>
                    <a:pt x="1" y="1"/>
                  </a:lnTo>
                  <a:lnTo>
                    <a:pt x="175222" y="1"/>
                  </a:lnTo>
                  <a:lnTo>
                    <a:pt x="175222" y="10331"/>
                  </a:lnTo>
                  <a:lnTo>
                    <a:pt x="1" y="10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31;p52"/>
            <p:cNvSpPr/>
            <p:nvPr/>
          </p:nvSpPr>
          <p:spPr>
            <a:xfrm flipH="1">
              <a:off x="8044699" y="1166411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32;p52"/>
            <p:cNvSpPr/>
            <p:nvPr/>
          </p:nvSpPr>
          <p:spPr>
            <a:xfrm flipH="1">
              <a:off x="7335076" y="706773"/>
              <a:ext cx="831959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extrusionOk="0">
                  <a:moveTo>
                    <a:pt x="267109" y="13215"/>
                  </a:moveTo>
                  <a:lnTo>
                    <a:pt x="267109" y="14477"/>
                  </a:lnTo>
                  <a:lnTo>
                    <a:pt x="53094" y="14477"/>
                  </a:lnTo>
                  <a:lnTo>
                    <a:pt x="53094" y="13215"/>
                  </a:lnTo>
                  <a:close/>
                  <a:moveTo>
                    <a:pt x="267109" y="16602"/>
                  </a:moveTo>
                  <a:lnTo>
                    <a:pt x="267109" y="18121"/>
                  </a:lnTo>
                  <a:lnTo>
                    <a:pt x="53094" y="18121"/>
                  </a:lnTo>
                  <a:lnTo>
                    <a:pt x="53094" y="16602"/>
                  </a:lnTo>
                  <a:close/>
                  <a:moveTo>
                    <a:pt x="267109" y="20251"/>
                  </a:moveTo>
                  <a:lnTo>
                    <a:pt x="267109" y="21305"/>
                  </a:lnTo>
                  <a:lnTo>
                    <a:pt x="53094" y="21305"/>
                  </a:lnTo>
                  <a:lnTo>
                    <a:pt x="53094" y="20251"/>
                  </a:lnTo>
                  <a:close/>
                  <a:moveTo>
                    <a:pt x="279551" y="2131"/>
                  </a:moveTo>
                  <a:lnTo>
                    <a:pt x="280501" y="2141"/>
                  </a:lnTo>
                  <a:lnTo>
                    <a:pt x="281452" y="2152"/>
                  </a:lnTo>
                  <a:lnTo>
                    <a:pt x="282380" y="2174"/>
                  </a:lnTo>
                  <a:lnTo>
                    <a:pt x="283309" y="2202"/>
                  </a:lnTo>
                  <a:lnTo>
                    <a:pt x="284238" y="2234"/>
                  </a:lnTo>
                  <a:lnTo>
                    <a:pt x="285145" y="2267"/>
                  </a:lnTo>
                  <a:lnTo>
                    <a:pt x="286074" y="2311"/>
                  </a:lnTo>
                  <a:lnTo>
                    <a:pt x="286981" y="2360"/>
                  </a:lnTo>
                  <a:lnTo>
                    <a:pt x="287867" y="2415"/>
                  </a:lnTo>
                  <a:lnTo>
                    <a:pt x="288774" y="2475"/>
                  </a:lnTo>
                  <a:lnTo>
                    <a:pt x="289660" y="2540"/>
                  </a:lnTo>
                  <a:lnTo>
                    <a:pt x="290545" y="2611"/>
                  </a:lnTo>
                  <a:lnTo>
                    <a:pt x="291409" y="2688"/>
                  </a:lnTo>
                  <a:lnTo>
                    <a:pt x="292273" y="2764"/>
                  </a:lnTo>
                  <a:lnTo>
                    <a:pt x="293137" y="2852"/>
                  </a:lnTo>
                  <a:lnTo>
                    <a:pt x="293980" y="2945"/>
                  </a:lnTo>
                  <a:lnTo>
                    <a:pt x="294822" y="3043"/>
                  </a:lnTo>
                  <a:lnTo>
                    <a:pt x="295643" y="3147"/>
                  </a:lnTo>
                  <a:lnTo>
                    <a:pt x="296464" y="3250"/>
                  </a:lnTo>
                  <a:lnTo>
                    <a:pt x="297263" y="3365"/>
                  </a:lnTo>
                  <a:lnTo>
                    <a:pt x="298062" y="3485"/>
                  </a:lnTo>
                  <a:lnTo>
                    <a:pt x="298861" y="3606"/>
                  </a:lnTo>
                  <a:lnTo>
                    <a:pt x="299639" y="3731"/>
                  </a:lnTo>
                  <a:lnTo>
                    <a:pt x="300395" y="3868"/>
                  </a:lnTo>
                  <a:lnTo>
                    <a:pt x="301151" y="4004"/>
                  </a:lnTo>
                  <a:lnTo>
                    <a:pt x="301907" y="4146"/>
                  </a:lnTo>
                  <a:lnTo>
                    <a:pt x="302620" y="4294"/>
                  </a:lnTo>
                  <a:lnTo>
                    <a:pt x="303354" y="4447"/>
                  </a:lnTo>
                  <a:lnTo>
                    <a:pt x="304046" y="4605"/>
                  </a:lnTo>
                  <a:lnTo>
                    <a:pt x="304737" y="4769"/>
                  </a:lnTo>
                  <a:lnTo>
                    <a:pt x="305428" y="4938"/>
                  </a:lnTo>
                  <a:lnTo>
                    <a:pt x="306076" y="5108"/>
                  </a:lnTo>
                  <a:lnTo>
                    <a:pt x="306724" y="5283"/>
                  </a:lnTo>
                  <a:lnTo>
                    <a:pt x="307350" y="5463"/>
                  </a:lnTo>
                  <a:lnTo>
                    <a:pt x="307955" y="5643"/>
                  </a:lnTo>
                  <a:lnTo>
                    <a:pt x="308538" y="5829"/>
                  </a:lnTo>
                  <a:lnTo>
                    <a:pt x="309100" y="6015"/>
                  </a:lnTo>
                  <a:lnTo>
                    <a:pt x="309640" y="6206"/>
                  </a:lnTo>
                  <a:lnTo>
                    <a:pt x="310180" y="6403"/>
                  </a:lnTo>
                  <a:lnTo>
                    <a:pt x="310677" y="6599"/>
                  </a:lnTo>
                  <a:lnTo>
                    <a:pt x="311174" y="6796"/>
                  </a:lnTo>
                  <a:lnTo>
                    <a:pt x="311627" y="6998"/>
                  </a:lnTo>
                  <a:lnTo>
                    <a:pt x="312081" y="7206"/>
                  </a:lnTo>
                  <a:lnTo>
                    <a:pt x="312513" y="7408"/>
                  </a:lnTo>
                  <a:lnTo>
                    <a:pt x="312902" y="7621"/>
                  </a:lnTo>
                  <a:lnTo>
                    <a:pt x="313290" y="7834"/>
                  </a:lnTo>
                  <a:lnTo>
                    <a:pt x="313658" y="8047"/>
                  </a:lnTo>
                  <a:lnTo>
                    <a:pt x="314003" y="8260"/>
                  </a:lnTo>
                  <a:lnTo>
                    <a:pt x="314327" y="8478"/>
                  </a:lnTo>
                  <a:lnTo>
                    <a:pt x="314608" y="8702"/>
                  </a:lnTo>
                  <a:lnTo>
                    <a:pt x="314889" y="8921"/>
                  </a:lnTo>
                  <a:lnTo>
                    <a:pt x="315148" y="9150"/>
                  </a:lnTo>
                  <a:lnTo>
                    <a:pt x="315386" y="9374"/>
                  </a:lnTo>
                  <a:lnTo>
                    <a:pt x="315602" y="9604"/>
                  </a:lnTo>
                  <a:lnTo>
                    <a:pt x="315796" y="9833"/>
                  </a:lnTo>
                  <a:lnTo>
                    <a:pt x="315969" y="10063"/>
                  </a:lnTo>
                  <a:lnTo>
                    <a:pt x="316120" y="10292"/>
                  </a:lnTo>
                  <a:lnTo>
                    <a:pt x="316228" y="10527"/>
                  </a:lnTo>
                  <a:lnTo>
                    <a:pt x="316336" y="10762"/>
                  </a:lnTo>
                  <a:lnTo>
                    <a:pt x="316423" y="11002"/>
                  </a:lnTo>
                  <a:lnTo>
                    <a:pt x="316466" y="11237"/>
                  </a:lnTo>
                  <a:lnTo>
                    <a:pt x="316509" y="11478"/>
                  </a:lnTo>
                  <a:lnTo>
                    <a:pt x="316531" y="11718"/>
                  </a:lnTo>
                  <a:lnTo>
                    <a:pt x="316509" y="11964"/>
                  </a:lnTo>
                  <a:lnTo>
                    <a:pt x="316466" y="12210"/>
                  </a:lnTo>
                  <a:lnTo>
                    <a:pt x="316401" y="12450"/>
                  </a:lnTo>
                  <a:lnTo>
                    <a:pt x="316315" y="12696"/>
                  </a:lnTo>
                  <a:lnTo>
                    <a:pt x="316207" y="12936"/>
                  </a:lnTo>
                  <a:lnTo>
                    <a:pt x="316077" y="13177"/>
                  </a:lnTo>
                  <a:lnTo>
                    <a:pt x="315926" y="13412"/>
                  </a:lnTo>
                  <a:lnTo>
                    <a:pt x="315753" y="13646"/>
                  </a:lnTo>
                  <a:lnTo>
                    <a:pt x="315558" y="13881"/>
                  </a:lnTo>
                  <a:lnTo>
                    <a:pt x="315321" y="14111"/>
                  </a:lnTo>
                  <a:lnTo>
                    <a:pt x="315083" y="14340"/>
                  </a:lnTo>
                  <a:lnTo>
                    <a:pt x="314824" y="14564"/>
                  </a:lnTo>
                  <a:lnTo>
                    <a:pt x="314522" y="14788"/>
                  </a:lnTo>
                  <a:lnTo>
                    <a:pt x="314219" y="15012"/>
                  </a:lnTo>
                  <a:lnTo>
                    <a:pt x="313895" y="15231"/>
                  </a:lnTo>
                  <a:lnTo>
                    <a:pt x="313528" y="15444"/>
                  </a:lnTo>
                  <a:lnTo>
                    <a:pt x="313161" y="15657"/>
                  </a:lnTo>
                  <a:lnTo>
                    <a:pt x="312772" y="15870"/>
                  </a:lnTo>
                  <a:lnTo>
                    <a:pt x="312362" y="16077"/>
                  </a:lnTo>
                  <a:lnTo>
                    <a:pt x="311930" y="16285"/>
                  </a:lnTo>
                  <a:lnTo>
                    <a:pt x="311498" y="16487"/>
                  </a:lnTo>
                  <a:lnTo>
                    <a:pt x="311022" y="16684"/>
                  </a:lnTo>
                  <a:lnTo>
                    <a:pt x="310547" y="16880"/>
                  </a:lnTo>
                  <a:lnTo>
                    <a:pt x="310029" y="17077"/>
                  </a:lnTo>
                  <a:lnTo>
                    <a:pt x="309510" y="17263"/>
                  </a:lnTo>
                  <a:lnTo>
                    <a:pt x="308970" y="17449"/>
                  </a:lnTo>
                  <a:lnTo>
                    <a:pt x="308430" y="17634"/>
                  </a:lnTo>
                  <a:lnTo>
                    <a:pt x="307847" y="17815"/>
                  </a:lnTo>
                  <a:lnTo>
                    <a:pt x="307264" y="17989"/>
                  </a:lnTo>
                  <a:lnTo>
                    <a:pt x="306659" y="18164"/>
                  </a:lnTo>
                  <a:lnTo>
                    <a:pt x="306033" y="18328"/>
                  </a:lnTo>
                  <a:lnTo>
                    <a:pt x="305406" y="18498"/>
                  </a:lnTo>
                  <a:lnTo>
                    <a:pt x="304758" y="18656"/>
                  </a:lnTo>
                  <a:lnTo>
                    <a:pt x="304089" y="18814"/>
                  </a:lnTo>
                  <a:lnTo>
                    <a:pt x="303398" y="18967"/>
                  </a:lnTo>
                  <a:lnTo>
                    <a:pt x="302706" y="19115"/>
                  </a:lnTo>
                  <a:lnTo>
                    <a:pt x="301994" y="19257"/>
                  </a:lnTo>
                  <a:lnTo>
                    <a:pt x="301281" y="19399"/>
                  </a:lnTo>
                  <a:lnTo>
                    <a:pt x="300546" y="19535"/>
                  </a:lnTo>
                  <a:lnTo>
                    <a:pt x="299790" y="19667"/>
                  </a:lnTo>
                  <a:lnTo>
                    <a:pt x="299034" y="19792"/>
                  </a:lnTo>
                  <a:lnTo>
                    <a:pt x="298257" y="19918"/>
                  </a:lnTo>
                  <a:lnTo>
                    <a:pt x="297457" y="20033"/>
                  </a:lnTo>
                  <a:lnTo>
                    <a:pt x="296658" y="20147"/>
                  </a:lnTo>
                  <a:lnTo>
                    <a:pt x="295859" y="20257"/>
                  </a:lnTo>
                  <a:lnTo>
                    <a:pt x="295038" y="20360"/>
                  </a:lnTo>
                  <a:lnTo>
                    <a:pt x="294196" y="20459"/>
                  </a:lnTo>
                  <a:lnTo>
                    <a:pt x="293353" y="20552"/>
                  </a:lnTo>
                  <a:lnTo>
                    <a:pt x="292489" y="20639"/>
                  </a:lnTo>
                  <a:lnTo>
                    <a:pt x="291625" y="20726"/>
                  </a:lnTo>
                  <a:lnTo>
                    <a:pt x="290761" y="20803"/>
                  </a:lnTo>
                  <a:lnTo>
                    <a:pt x="289876" y="20874"/>
                  </a:lnTo>
                  <a:lnTo>
                    <a:pt x="288969" y="20945"/>
                  </a:lnTo>
                  <a:lnTo>
                    <a:pt x="288083" y="21005"/>
                  </a:lnTo>
                  <a:lnTo>
                    <a:pt x="287154" y="21060"/>
                  </a:lnTo>
                  <a:lnTo>
                    <a:pt x="286247" y="21114"/>
                  </a:lnTo>
                  <a:lnTo>
                    <a:pt x="285318" y="21158"/>
                  </a:lnTo>
                  <a:lnTo>
                    <a:pt x="284368" y="21196"/>
                  </a:lnTo>
                  <a:lnTo>
                    <a:pt x="283439" y="21229"/>
                  </a:lnTo>
                  <a:lnTo>
                    <a:pt x="282488" y="21256"/>
                  </a:lnTo>
                  <a:lnTo>
                    <a:pt x="281516" y="21278"/>
                  </a:lnTo>
                  <a:lnTo>
                    <a:pt x="280566" y="21295"/>
                  </a:lnTo>
                  <a:lnTo>
                    <a:pt x="279594" y="21305"/>
                  </a:lnTo>
                  <a:lnTo>
                    <a:pt x="275512" y="21305"/>
                  </a:lnTo>
                  <a:lnTo>
                    <a:pt x="275512" y="11090"/>
                  </a:lnTo>
                  <a:lnTo>
                    <a:pt x="44691" y="11090"/>
                  </a:lnTo>
                  <a:lnTo>
                    <a:pt x="44691" y="21305"/>
                  </a:lnTo>
                  <a:lnTo>
                    <a:pt x="31493" y="21305"/>
                  </a:lnTo>
                  <a:lnTo>
                    <a:pt x="31493" y="2131"/>
                  </a:lnTo>
                  <a:close/>
                  <a:moveTo>
                    <a:pt x="316531" y="29352"/>
                  </a:moveTo>
                  <a:lnTo>
                    <a:pt x="316531" y="40387"/>
                  </a:lnTo>
                  <a:lnTo>
                    <a:pt x="316163" y="40284"/>
                  </a:lnTo>
                  <a:lnTo>
                    <a:pt x="315796" y="40180"/>
                  </a:lnTo>
                  <a:lnTo>
                    <a:pt x="315450" y="40071"/>
                  </a:lnTo>
                  <a:lnTo>
                    <a:pt x="315083" y="39950"/>
                  </a:lnTo>
                  <a:lnTo>
                    <a:pt x="314759" y="39830"/>
                  </a:lnTo>
                  <a:lnTo>
                    <a:pt x="314414" y="39705"/>
                  </a:lnTo>
                  <a:lnTo>
                    <a:pt x="314090" y="39574"/>
                  </a:lnTo>
                  <a:lnTo>
                    <a:pt x="313766" y="39437"/>
                  </a:lnTo>
                  <a:lnTo>
                    <a:pt x="313463" y="39295"/>
                  </a:lnTo>
                  <a:lnTo>
                    <a:pt x="313161" y="39147"/>
                  </a:lnTo>
                  <a:lnTo>
                    <a:pt x="312858" y="39000"/>
                  </a:lnTo>
                  <a:lnTo>
                    <a:pt x="312578" y="38841"/>
                  </a:lnTo>
                  <a:lnTo>
                    <a:pt x="312297" y="38683"/>
                  </a:lnTo>
                  <a:lnTo>
                    <a:pt x="312038" y="38519"/>
                  </a:lnTo>
                  <a:lnTo>
                    <a:pt x="311778" y="38350"/>
                  </a:lnTo>
                  <a:lnTo>
                    <a:pt x="311541" y="38180"/>
                  </a:lnTo>
                  <a:lnTo>
                    <a:pt x="311303" y="38000"/>
                  </a:lnTo>
                  <a:lnTo>
                    <a:pt x="311087" y="37820"/>
                  </a:lnTo>
                  <a:lnTo>
                    <a:pt x="310871" y="37634"/>
                  </a:lnTo>
                  <a:lnTo>
                    <a:pt x="310677" y="37443"/>
                  </a:lnTo>
                  <a:lnTo>
                    <a:pt x="310504" y="37252"/>
                  </a:lnTo>
                  <a:lnTo>
                    <a:pt x="310331" y="37050"/>
                  </a:lnTo>
                  <a:lnTo>
                    <a:pt x="310180" y="36848"/>
                  </a:lnTo>
                  <a:lnTo>
                    <a:pt x="310029" y="36645"/>
                  </a:lnTo>
                  <a:lnTo>
                    <a:pt x="309899" y="36432"/>
                  </a:lnTo>
                  <a:lnTo>
                    <a:pt x="309791" y="36219"/>
                  </a:lnTo>
                  <a:lnTo>
                    <a:pt x="309705" y="36006"/>
                  </a:lnTo>
                  <a:lnTo>
                    <a:pt x="309618" y="35782"/>
                  </a:lnTo>
                  <a:lnTo>
                    <a:pt x="309575" y="35558"/>
                  </a:lnTo>
                  <a:lnTo>
                    <a:pt x="309510" y="35334"/>
                  </a:lnTo>
                  <a:lnTo>
                    <a:pt x="309489" y="35099"/>
                  </a:lnTo>
                  <a:lnTo>
                    <a:pt x="309489" y="34870"/>
                  </a:lnTo>
                  <a:lnTo>
                    <a:pt x="309489" y="34635"/>
                  </a:lnTo>
                  <a:lnTo>
                    <a:pt x="309510" y="34406"/>
                  </a:lnTo>
                  <a:lnTo>
                    <a:pt x="309575" y="34176"/>
                  </a:lnTo>
                  <a:lnTo>
                    <a:pt x="309618" y="33952"/>
                  </a:lnTo>
                  <a:lnTo>
                    <a:pt x="309705" y="33734"/>
                  </a:lnTo>
                  <a:lnTo>
                    <a:pt x="309791" y="33515"/>
                  </a:lnTo>
                  <a:lnTo>
                    <a:pt x="309899" y="33302"/>
                  </a:lnTo>
                  <a:lnTo>
                    <a:pt x="310029" y="33094"/>
                  </a:lnTo>
                  <a:lnTo>
                    <a:pt x="310180" y="32887"/>
                  </a:lnTo>
                  <a:lnTo>
                    <a:pt x="310331" y="32685"/>
                  </a:lnTo>
                  <a:lnTo>
                    <a:pt x="310504" y="32488"/>
                  </a:lnTo>
                  <a:lnTo>
                    <a:pt x="310677" y="32291"/>
                  </a:lnTo>
                  <a:lnTo>
                    <a:pt x="310871" y="32106"/>
                  </a:lnTo>
                  <a:lnTo>
                    <a:pt x="311087" y="31920"/>
                  </a:lnTo>
                  <a:lnTo>
                    <a:pt x="311303" y="31734"/>
                  </a:lnTo>
                  <a:lnTo>
                    <a:pt x="311541" y="31559"/>
                  </a:lnTo>
                  <a:lnTo>
                    <a:pt x="311778" y="31385"/>
                  </a:lnTo>
                  <a:lnTo>
                    <a:pt x="312038" y="31215"/>
                  </a:lnTo>
                  <a:lnTo>
                    <a:pt x="312297" y="31051"/>
                  </a:lnTo>
                  <a:lnTo>
                    <a:pt x="312578" y="30893"/>
                  </a:lnTo>
                  <a:lnTo>
                    <a:pt x="312858" y="30740"/>
                  </a:lnTo>
                  <a:lnTo>
                    <a:pt x="313161" y="30587"/>
                  </a:lnTo>
                  <a:lnTo>
                    <a:pt x="313463" y="30445"/>
                  </a:lnTo>
                  <a:lnTo>
                    <a:pt x="313766" y="30303"/>
                  </a:lnTo>
                  <a:lnTo>
                    <a:pt x="314090" y="30166"/>
                  </a:lnTo>
                  <a:lnTo>
                    <a:pt x="314414" y="30035"/>
                  </a:lnTo>
                  <a:lnTo>
                    <a:pt x="314759" y="29910"/>
                  </a:lnTo>
                  <a:lnTo>
                    <a:pt x="315083" y="29784"/>
                  </a:lnTo>
                  <a:lnTo>
                    <a:pt x="315450" y="29669"/>
                  </a:lnTo>
                  <a:lnTo>
                    <a:pt x="315796" y="29560"/>
                  </a:lnTo>
                  <a:lnTo>
                    <a:pt x="316163" y="29451"/>
                  </a:lnTo>
                  <a:lnTo>
                    <a:pt x="316531" y="29352"/>
                  </a:lnTo>
                  <a:close/>
                  <a:moveTo>
                    <a:pt x="316531" y="51128"/>
                  </a:moveTo>
                  <a:lnTo>
                    <a:pt x="316531" y="89319"/>
                  </a:lnTo>
                  <a:lnTo>
                    <a:pt x="311044" y="90089"/>
                  </a:lnTo>
                  <a:lnTo>
                    <a:pt x="311044" y="51898"/>
                  </a:lnTo>
                  <a:lnTo>
                    <a:pt x="316531" y="51128"/>
                  </a:lnTo>
                  <a:close/>
                  <a:moveTo>
                    <a:pt x="316531" y="18443"/>
                  </a:moveTo>
                  <a:lnTo>
                    <a:pt x="316531" y="26757"/>
                  </a:lnTo>
                  <a:lnTo>
                    <a:pt x="316099" y="26807"/>
                  </a:lnTo>
                  <a:lnTo>
                    <a:pt x="315666" y="26861"/>
                  </a:lnTo>
                  <a:lnTo>
                    <a:pt x="314846" y="26981"/>
                  </a:lnTo>
                  <a:lnTo>
                    <a:pt x="314025" y="27113"/>
                  </a:lnTo>
                  <a:lnTo>
                    <a:pt x="313247" y="27255"/>
                  </a:lnTo>
                  <a:lnTo>
                    <a:pt x="312470" y="27408"/>
                  </a:lnTo>
                  <a:lnTo>
                    <a:pt x="311714" y="27571"/>
                  </a:lnTo>
                  <a:lnTo>
                    <a:pt x="310979" y="27746"/>
                  </a:lnTo>
                  <a:lnTo>
                    <a:pt x="310266" y="27932"/>
                  </a:lnTo>
                  <a:lnTo>
                    <a:pt x="309575" y="28129"/>
                  </a:lnTo>
                  <a:lnTo>
                    <a:pt x="308906" y="28336"/>
                  </a:lnTo>
                  <a:lnTo>
                    <a:pt x="308258" y="28555"/>
                  </a:lnTo>
                  <a:lnTo>
                    <a:pt x="307631" y="28779"/>
                  </a:lnTo>
                  <a:lnTo>
                    <a:pt x="307026" y="29014"/>
                  </a:lnTo>
                  <a:lnTo>
                    <a:pt x="306443" y="29259"/>
                  </a:lnTo>
                  <a:lnTo>
                    <a:pt x="305903" y="29511"/>
                  </a:lnTo>
                  <a:lnTo>
                    <a:pt x="305385" y="29773"/>
                  </a:lnTo>
                  <a:lnTo>
                    <a:pt x="304888" y="30046"/>
                  </a:lnTo>
                  <a:lnTo>
                    <a:pt x="304413" y="30319"/>
                  </a:lnTo>
                  <a:lnTo>
                    <a:pt x="303959" y="30609"/>
                  </a:lnTo>
                  <a:lnTo>
                    <a:pt x="303549" y="30898"/>
                  </a:lnTo>
                  <a:lnTo>
                    <a:pt x="303182" y="31199"/>
                  </a:lnTo>
                  <a:lnTo>
                    <a:pt x="302814" y="31505"/>
                  </a:lnTo>
                  <a:lnTo>
                    <a:pt x="302490" y="31816"/>
                  </a:lnTo>
                  <a:lnTo>
                    <a:pt x="302210" y="32133"/>
                  </a:lnTo>
                  <a:lnTo>
                    <a:pt x="301950" y="32461"/>
                  </a:lnTo>
                  <a:lnTo>
                    <a:pt x="301713" y="32789"/>
                  </a:lnTo>
                  <a:lnTo>
                    <a:pt x="301518" y="33122"/>
                  </a:lnTo>
                  <a:lnTo>
                    <a:pt x="301367" y="33466"/>
                  </a:lnTo>
                  <a:lnTo>
                    <a:pt x="301238" y="33810"/>
                  </a:lnTo>
                  <a:lnTo>
                    <a:pt x="301151" y="34160"/>
                  </a:lnTo>
                  <a:lnTo>
                    <a:pt x="301086" y="34509"/>
                  </a:lnTo>
                  <a:lnTo>
                    <a:pt x="301065" y="34870"/>
                  </a:lnTo>
                  <a:lnTo>
                    <a:pt x="301086" y="35225"/>
                  </a:lnTo>
                  <a:lnTo>
                    <a:pt x="301151" y="35580"/>
                  </a:lnTo>
                  <a:lnTo>
                    <a:pt x="301238" y="35924"/>
                  </a:lnTo>
                  <a:lnTo>
                    <a:pt x="301367" y="36274"/>
                  </a:lnTo>
                  <a:lnTo>
                    <a:pt x="301518" y="36613"/>
                  </a:lnTo>
                  <a:lnTo>
                    <a:pt x="301713" y="36946"/>
                  </a:lnTo>
                  <a:lnTo>
                    <a:pt x="301950" y="37279"/>
                  </a:lnTo>
                  <a:lnTo>
                    <a:pt x="302210" y="37601"/>
                  </a:lnTo>
                  <a:lnTo>
                    <a:pt x="302490" y="37918"/>
                  </a:lnTo>
                  <a:lnTo>
                    <a:pt x="302814" y="38230"/>
                  </a:lnTo>
                  <a:lnTo>
                    <a:pt x="303182" y="38541"/>
                  </a:lnTo>
                  <a:lnTo>
                    <a:pt x="303549" y="38836"/>
                  </a:lnTo>
                  <a:lnTo>
                    <a:pt x="303959" y="39131"/>
                  </a:lnTo>
                  <a:lnTo>
                    <a:pt x="304413" y="39415"/>
                  </a:lnTo>
                  <a:lnTo>
                    <a:pt x="304888" y="39694"/>
                  </a:lnTo>
                  <a:lnTo>
                    <a:pt x="305385" y="39961"/>
                  </a:lnTo>
                  <a:lnTo>
                    <a:pt x="305903" y="40224"/>
                  </a:lnTo>
                  <a:lnTo>
                    <a:pt x="306443" y="40480"/>
                  </a:lnTo>
                  <a:lnTo>
                    <a:pt x="307026" y="40726"/>
                  </a:lnTo>
                  <a:lnTo>
                    <a:pt x="307631" y="40961"/>
                  </a:lnTo>
                  <a:lnTo>
                    <a:pt x="308258" y="41185"/>
                  </a:lnTo>
                  <a:lnTo>
                    <a:pt x="308906" y="41404"/>
                  </a:lnTo>
                  <a:lnTo>
                    <a:pt x="309575" y="41611"/>
                  </a:lnTo>
                  <a:lnTo>
                    <a:pt x="310266" y="41808"/>
                  </a:lnTo>
                  <a:lnTo>
                    <a:pt x="310979" y="41994"/>
                  </a:lnTo>
                  <a:lnTo>
                    <a:pt x="311714" y="42168"/>
                  </a:lnTo>
                  <a:lnTo>
                    <a:pt x="312470" y="42332"/>
                  </a:lnTo>
                  <a:lnTo>
                    <a:pt x="313247" y="42485"/>
                  </a:lnTo>
                  <a:lnTo>
                    <a:pt x="314025" y="42627"/>
                  </a:lnTo>
                  <a:lnTo>
                    <a:pt x="314846" y="42758"/>
                  </a:lnTo>
                  <a:lnTo>
                    <a:pt x="315666" y="42879"/>
                  </a:lnTo>
                  <a:lnTo>
                    <a:pt x="316099" y="42933"/>
                  </a:lnTo>
                  <a:lnTo>
                    <a:pt x="316531" y="42982"/>
                  </a:lnTo>
                  <a:lnTo>
                    <a:pt x="316531" y="48697"/>
                  </a:lnTo>
                  <a:lnTo>
                    <a:pt x="302620" y="50652"/>
                  </a:lnTo>
                  <a:lnTo>
                    <a:pt x="302620" y="93706"/>
                  </a:lnTo>
                  <a:lnTo>
                    <a:pt x="316531" y="91755"/>
                  </a:lnTo>
                  <a:lnTo>
                    <a:pt x="316531" y="97847"/>
                  </a:lnTo>
                  <a:lnTo>
                    <a:pt x="316509" y="98087"/>
                  </a:lnTo>
                  <a:lnTo>
                    <a:pt x="316466" y="98327"/>
                  </a:lnTo>
                  <a:lnTo>
                    <a:pt x="316423" y="98568"/>
                  </a:lnTo>
                  <a:lnTo>
                    <a:pt x="316336" y="98808"/>
                  </a:lnTo>
                  <a:lnTo>
                    <a:pt x="316228" y="99043"/>
                  </a:lnTo>
                  <a:lnTo>
                    <a:pt x="316099" y="99278"/>
                  </a:lnTo>
                  <a:lnTo>
                    <a:pt x="315947" y="99507"/>
                  </a:lnTo>
                  <a:lnTo>
                    <a:pt x="315775" y="99737"/>
                  </a:lnTo>
                  <a:lnTo>
                    <a:pt x="315558" y="99966"/>
                  </a:lnTo>
                  <a:lnTo>
                    <a:pt x="315342" y="100190"/>
                  </a:lnTo>
                  <a:lnTo>
                    <a:pt x="315105" y="100414"/>
                  </a:lnTo>
                  <a:lnTo>
                    <a:pt x="314846" y="100638"/>
                  </a:lnTo>
                  <a:lnTo>
                    <a:pt x="314565" y="100857"/>
                  </a:lnTo>
                  <a:lnTo>
                    <a:pt x="314262" y="101075"/>
                  </a:lnTo>
                  <a:lnTo>
                    <a:pt x="313938" y="101288"/>
                  </a:lnTo>
                  <a:lnTo>
                    <a:pt x="313593" y="101501"/>
                  </a:lnTo>
                  <a:lnTo>
                    <a:pt x="313226" y="101709"/>
                  </a:lnTo>
                  <a:lnTo>
                    <a:pt x="312858" y="101917"/>
                  </a:lnTo>
                  <a:lnTo>
                    <a:pt x="312448" y="102119"/>
                  </a:lnTo>
                  <a:lnTo>
                    <a:pt x="312038" y="102321"/>
                  </a:lnTo>
                  <a:lnTo>
                    <a:pt x="311584" y="102517"/>
                  </a:lnTo>
                  <a:lnTo>
                    <a:pt x="311130" y="102714"/>
                  </a:lnTo>
                  <a:lnTo>
                    <a:pt x="310655" y="102905"/>
                  </a:lnTo>
                  <a:lnTo>
                    <a:pt x="310180" y="103097"/>
                  </a:lnTo>
                  <a:lnTo>
                    <a:pt x="309662" y="103282"/>
                  </a:lnTo>
                  <a:lnTo>
                    <a:pt x="309143" y="103463"/>
                  </a:lnTo>
                  <a:lnTo>
                    <a:pt x="308582" y="103643"/>
                  </a:lnTo>
                  <a:lnTo>
                    <a:pt x="308020" y="103818"/>
                  </a:lnTo>
                  <a:lnTo>
                    <a:pt x="307458" y="103992"/>
                  </a:lnTo>
                  <a:lnTo>
                    <a:pt x="306854" y="104162"/>
                  </a:lnTo>
                  <a:lnTo>
                    <a:pt x="306249" y="104326"/>
                  </a:lnTo>
                  <a:lnTo>
                    <a:pt x="305622" y="104490"/>
                  </a:lnTo>
                  <a:lnTo>
                    <a:pt x="304996" y="104643"/>
                  </a:lnTo>
                  <a:lnTo>
                    <a:pt x="304348" y="104796"/>
                  </a:lnTo>
                  <a:lnTo>
                    <a:pt x="303678" y="104948"/>
                  </a:lnTo>
                  <a:lnTo>
                    <a:pt x="302987" y="105096"/>
                  </a:lnTo>
                  <a:lnTo>
                    <a:pt x="302296" y="105233"/>
                  </a:lnTo>
                  <a:lnTo>
                    <a:pt x="301583" y="105375"/>
                  </a:lnTo>
                  <a:lnTo>
                    <a:pt x="300870" y="105506"/>
                  </a:lnTo>
                  <a:lnTo>
                    <a:pt x="300136" y="105637"/>
                  </a:lnTo>
                  <a:lnTo>
                    <a:pt x="299380" y="105757"/>
                  </a:lnTo>
                  <a:lnTo>
                    <a:pt x="298624" y="105877"/>
                  </a:lnTo>
                  <a:lnTo>
                    <a:pt x="297846" y="105997"/>
                  </a:lnTo>
                  <a:lnTo>
                    <a:pt x="297069" y="106107"/>
                  </a:lnTo>
                  <a:lnTo>
                    <a:pt x="296269" y="106210"/>
                  </a:lnTo>
                  <a:lnTo>
                    <a:pt x="295470" y="106314"/>
                  </a:lnTo>
                  <a:lnTo>
                    <a:pt x="294649" y="106413"/>
                  </a:lnTo>
                  <a:lnTo>
                    <a:pt x="293829" y="106500"/>
                  </a:lnTo>
                  <a:lnTo>
                    <a:pt x="292986" y="106587"/>
                  </a:lnTo>
                  <a:lnTo>
                    <a:pt x="292144" y="106669"/>
                  </a:lnTo>
                  <a:lnTo>
                    <a:pt x="291280" y="106746"/>
                  </a:lnTo>
                  <a:lnTo>
                    <a:pt x="290416" y="106817"/>
                  </a:lnTo>
                  <a:lnTo>
                    <a:pt x="289530" y="106882"/>
                  </a:lnTo>
                  <a:lnTo>
                    <a:pt x="288645" y="106942"/>
                  </a:lnTo>
                  <a:lnTo>
                    <a:pt x="287759" y="107003"/>
                  </a:lnTo>
                  <a:lnTo>
                    <a:pt x="286852" y="107052"/>
                  </a:lnTo>
                  <a:lnTo>
                    <a:pt x="285945" y="107095"/>
                  </a:lnTo>
                  <a:lnTo>
                    <a:pt x="285037" y="107134"/>
                  </a:lnTo>
                  <a:lnTo>
                    <a:pt x="284109" y="107166"/>
                  </a:lnTo>
                  <a:lnTo>
                    <a:pt x="283180" y="107194"/>
                  </a:lnTo>
                  <a:lnTo>
                    <a:pt x="282229" y="107216"/>
                  </a:lnTo>
                  <a:lnTo>
                    <a:pt x="281300" y="107227"/>
                  </a:lnTo>
                  <a:lnTo>
                    <a:pt x="280350" y="107237"/>
                  </a:lnTo>
                  <a:lnTo>
                    <a:pt x="279378" y="107243"/>
                  </a:lnTo>
                  <a:lnTo>
                    <a:pt x="8403" y="107243"/>
                  </a:lnTo>
                  <a:lnTo>
                    <a:pt x="8403" y="23436"/>
                  </a:lnTo>
                  <a:lnTo>
                    <a:pt x="278622" y="23436"/>
                  </a:lnTo>
                  <a:lnTo>
                    <a:pt x="280069" y="23431"/>
                  </a:lnTo>
                  <a:lnTo>
                    <a:pt x="281516" y="23414"/>
                  </a:lnTo>
                  <a:lnTo>
                    <a:pt x="282964" y="23381"/>
                  </a:lnTo>
                  <a:lnTo>
                    <a:pt x="284389" y="23343"/>
                  </a:lnTo>
                  <a:lnTo>
                    <a:pt x="285815" y="23294"/>
                  </a:lnTo>
                  <a:lnTo>
                    <a:pt x="287197" y="23234"/>
                  </a:lnTo>
                  <a:lnTo>
                    <a:pt x="288601" y="23163"/>
                  </a:lnTo>
                  <a:lnTo>
                    <a:pt x="289962" y="23081"/>
                  </a:lnTo>
                  <a:lnTo>
                    <a:pt x="291323" y="22988"/>
                  </a:lnTo>
                  <a:lnTo>
                    <a:pt x="292662" y="22884"/>
                  </a:lnTo>
                  <a:lnTo>
                    <a:pt x="293980" y="22775"/>
                  </a:lnTo>
                  <a:lnTo>
                    <a:pt x="295276" y="22649"/>
                  </a:lnTo>
                  <a:lnTo>
                    <a:pt x="296572" y="22518"/>
                  </a:lnTo>
                  <a:lnTo>
                    <a:pt x="297825" y="22376"/>
                  </a:lnTo>
                  <a:lnTo>
                    <a:pt x="299077" y="22229"/>
                  </a:lnTo>
                  <a:lnTo>
                    <a:pt x="300287" y="22070"/>
                  </a:lnTo>
                  <a:lnTo>
                    <a:pt x="301497" y="21901"/>
                  </a:lnTo>
                  <a:lnTo>
                    <a:pt x="302685" y="21726"/>
                  </a:lnTo>
                  <a:lnTo>
                    <a:pt x="303830" y="21540"/>
                  </a:lnTo>
                  <a:lnTo>
                    <a:pt x="304974" y="21349"/>
                  </a:lnTo>
                  <a:lnTo>
                    <a:pt x="306076" y="21147"/>
                  </a:lnTo>
                  <a:lnTo>
                    <a:pt x="307178" y="20939"/>
                  </a:lnTo>
                  <a:lnTo>
                    <a:pt x="308236" y="20721"/>
                  </a:lnTo>
                  <a:lnTo>
                    <a:pt x="309273" y="20497"/>
                  </a:lnTo>
                  <a:lnTo>
                    <a:pt x="310266" y="20262"/>
                  </a:lnTo>
                  <a:lnTo>
                    <a:pt x="311260" y="20022"/>
                  </a:lnTo>
                  <a:lnTo>
                    <a:pt x="312210" y="19776"/>
                  </a:lnTo>
                  <a:lnTo>
                    <a:pt x="313118" y="19525"/>
                  </a:lnTo>
                  <a:lnTo>
                    <a:pt x="314025" y="19262"/>
                  </a:lnTo>
                  <a:lnTo>
                    <a:pt x="314889" y="18995"/>
                  </a:lnTo>
                  <a:lnTo>
                    <a:pt x="315710" y="18721"/>
                  </a:lnTo>
                  <a:lnTo>
                    <a:pt x="316531" y="18443"/>
                  </a:lnTo>
                  <a:close/>
                  <a:moveTo>
                    <a:pt x="23069" y="0"/>
                  </a:moveTo>
                  <a:lnTo>
                    <a:pt x="23069" y="21305"/>
                  </a:lnTo>
                  <a:lnTo>
                    <a:pt x="0" y="21305"/>
                  </a:lnTo>
                  <a:lnTo>
                    <a:pt x="0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3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285038" y="9588"/>
                  </a:moveTo>
                  <a:lnTo>
                    <a:pt x="285038" y="9588"/>
                  </a:lnTo>
                  <a:lnTo>
                    <a:pt x="285016" y="9834"/>
                  </a:lnTo>
                  <a:lnTo>
                    <a:pt x="284973" y="10080"/>
                  </a:lnTo>
                  <a:lnTo>
                    <a:pt x="284908" y="10320"/>
                  </a:lnTo>
                  <a:lnTo>
                    <a:pt x="284822" y="10566"/>
                  </a:lnTo>
                  <a:lnTo>
                    <a:pt x="284714" y="10806"/>
                  </a:lnTo>
                  <a:lnTo>
                    <a:pt x="284584" y="11047"/>
                  </a:lnTo>
                  <a:lnTo>
                    <a:pt x="284433" y="11282"/>
                  </a:lnTo>
                  <a:lnTo>
                    <a:pt x="284260" y="11516"/>
                  </a:lnTo>
                  <a:lnTo>
                    <a:pt x="284065" y="11751"/>
                  </a:lnTo>
                  <a:lnTo>
                    <a:pt x="283828" y="11981"/>
                  </a:lnTo>
                  <a:lnTo>
                    <a:pt x="283590" y="12210"/>
                  </a:lnTo>
                  <a:lnTo>
                    <a:pt x="283331" y="12434"/>
                  </a:lnTo>
                  <a:lnTo>
                    <a:pt x="283029" y="12658"/>
                  </a:lnTo>
                  <a:lnTo>
                    <a:pt x="282726" y="12882"/>
                  </a:lnTo>
                  <a:lnTo>
                    <a:pt x="282402" y="13101"/>
                  </a:lnTo>
                  <a:lnTo>
                    <a:pt x="282035" y="13314"/>
                  </a:lnTo>
                  <a:lnTo>
                    <a:pt x="281668" y="13527"/>
                  </a:lnTo>
                  <a:lnTo>
                    <a:pt x="281279" y="13740"/>
                  </a:lnTo>
                  <a:lnTo>
                    <a:pt x="280869" y="13947"/>
                  </a:lnTo>
                  <a:lnTo>
                    <a:pt x="280437" y="14155"/>
                  </a:lnTo>
                  <a:lnTo>
                    <a:pt x="280005" y="14357"/>
                  </a:lnTo>
                  <a:lnTo>
                    <a:pt x="279529" y="14554"/>
                  </a:lnTo>
                  <a:lnTo>
                    <a:pt x="279054" y="14750"/>
                  </a:lnTo>
                  <a:lnTo>
                    <a:pt x="278536" y="14947"/>
                  </a:lnTo>
                  <a:lnTo>
                    <a:pt x="278017" y="15133"/>
                  </a:lnTo>
                  <a:lnTo>
                    <a:pt x="277477" y="15319"/>
                  </a:lnTo>
                  <a:lnTo>
                    <a:pt x="276937" y="15504"/>
                  </a:lnTo>
                  <a:lnTo>
                    <a:pt x="276354" y="15685"/>
                  </a:lnTo>
                  <a:lnTo>
                    <a:pt x="275771" y="15859"/>
                  </a:lnTo>
                  <a:lnTo>
                    <a:pt x="275166" y="16034"/>
                  </a:lnTo>
                  <a:lnTo>
                    <a:pt x="274540" y="16198"/>
                  </a:lnTo>
                  <a:lnTo>
                    <a:pt x="273913" y="16368"/>
                  </a:lnTo>
                  <a:lnTo>
                    <a:pt x="273265" y="16526"/>
                  </a:lnTo>
                  <a:lnTo>
                    <a:pt x="272596" y="16684"/>
                  </a:lnTo>
                  <a:lnTo>
                    <a:pt x="271905" y="16837"/>
                  </a:lnTo>
                  <a:lnTo>
                    <a:pt x="271213" y="16985"/>
                  </a:lnTo>
                  <a:lnTo>
                    <a:pt x="270501" y="17127"/>
                  </a:lnTo>
                  <a:lnTo>
                    <a:pt x="269788" y="17269"/>
                  </a:lnTo>
                  <a:lnTo>
                    <a:pt x="269053" y="17405"/>
                  </a:lnTo>
                  <a:lnTo>
                    <a:pt x="268297" y="17537"/>
                  </a:lnTo>
                  <a:lnTo>
                    <a:pt x="267541" y="17662"/>
                  </a:lnTo>
                  <a:lnTo>
                    <a:pt x="266764" y="17788"/>
                  </a:lnTo>
                  <a:lnTo>
                    <a:pt x="265964" y="17903"/>
                  </a:lnTo>
                  <a:lnTo>
                    <a:pt x="265165" y="18017"/>
                  </a:lnTo>
                  <a:lnTo>
                    <a:pt x="264366" y="18127"/>
                  </a:lnTo>
                  <a:lnTo>
                    <a:pt x="263545" y="18230"/>
                  </a:lnTo>
                  <a:lnTo>
                    <a:pt x="262703" y="18329"/>
                  </a:lnTo>
                  <a:lnTo>
                    <a:pt x="261860" y="18422"/>
                  </a:lnTo>
                  <a:lnTo>
                    <a:pt x="260996" y="18509"/>
                  </a:lnTo>
                  <a:lnTo>
                    <a:pt x="260132" y="18596"/>
                  </a:lnTo>
                  <a:lnTo>
                    <a:pt x="259268" y="18673"/>
                  </a:lnTo>
                  <a:lnTo>
                    <a:pt x="258383" y="18744"/>
                  </a:lnTo>
                  <a:lnTo>
                    <a:pt x="257476" y="18815"/>
                  </a:lnTo>
                  <a:lnTo>
                    <a:pt x="256590" y="18875"/>
                  </a:lnTo>
                  <a:lnTo>
                    <a:pt x="255661" y="18930"/>
                  </a:lnTo>
                  <a:lnTo>
                    <a:pt x="254754" y="18984"/>
                  </a:lnTo>
                  <a:lnTo>
                    <a:pt x="253825" y="19028"/>
                  </a:lnTo>
                  <a:lnTo>
                    <a:pt x="252875" y="19066"/>
                  </a:lnTo>
                  <a:lnTo>
                    <a:pt x="251946" y="19099"/>
                  </a:lnTo>
                  <a:lnTo>
                    <a:pt x="250995" y="19126"/>
                  </a:lnTo>
                  <a:lnTo>
                    <a:pt x="250023" y="19148"/>
                  </a:lnTo>
                  <a:lnTo>
                    <a:pt x="249073" y="19165"/>
                  </a:lnTo>
                  <a:lnTo>
                    <a:pt x="248101" y="19175"/>
                  </a:lnTo>
                  <a:lnTo>
                    <a:pt x="247129" y="19175"/>
                  </a:lnTo>
                  <a:lnTo>
                    <a:pt x="244019" y="19175"/>
                  </a:lnTo>
                  <a:lnTo>
                    <a:pt x="244019" y="8960"/>
                  </a:lnTo>
                  <a:lnTo>
                    <a:pt x="13198" y="8960"/>
                  </a:lnTo>
                  <a:lnTo>
                    <a:pt x="13198" y="19175"/>
                  </a:lnTo>
                  <a:lnTo>
                    <a:pt x="0" y="19175"/>
                  </a:lnTo>
                  <a:lnTo>
                    <a:pt x="0" y="1"/>
                  </a:lnTo>
                  <a:lnTo>
                    <a:pt x="247129" y="1"/>
                  </a:lnTo>
                  <a:lnTo>
                    <a:pt x="247129" y="1"/>
                  </a:lnTo>
                  <a:lnTo>
                    <a:pt x="248058" y="1"/>
                  </a:lnTo>
                  <a:lnTo>
                    <a:pt x="249008" y="11"/>
                  </a:lnTo>
                  <a:lnTo>
                    <a:pt x="249959" y="22"/>
                  </a:lnTo>
                  <a:lnTo>
                    <a:pt x="250887" y="44"/>
                  </a:lnTo>
                  <a:lnTo>
                    <a:pt x="251816" y="72"/>
                  </a:lnTo>
                  <a:lnTo>
                    <a:pt x="252745" y="104"/>
                  </a:lnTo>
                  <a:lnTo>
                    <a:pt x="253652" y="137"/>
                  </a:lnTo>
                  <a:lnTo>
                    <a:pt x="254581" y="181"/>
                  </a:lnTo>
                  <a:lnTo>
                    <a:pt x="255488" y="230"/>
                  </a:lnTo>
                  <a:lnTo>
                    <a:pt x="256374" y="285"/>
                  </a:lnTo>
                  <a:lnTo>
                    <a:pt x="257281" y="345"/>
                  </a:lnTo>
                  <a:lnTo>
                    <a:pt x="258167" y="410"/>
                  </a:lnTo>
                  <a:lnTo>
                    <a:pt x="259052" y="481"/>
                  </a:lnTo>
                  <a:lnTo>
                    <a:pt x="259916" y="558"/>
                  </a:lnTo>
                  <a:lnTo>
                    <a:pt x="260780" y="634"/>
                  </a:lnTo>
                  <a:lnTo>
                    <a:pt x="261644" y="722"/>
                  </a:lnTo>
                  <a:lnTo>
                    <a:pt x="262487" y="815"/>
                  </a:lnTo>
                  <a:lnTo>
                    <a:pt x="263329" y="913"/>
                  </a:lnTo>
                  <a:lnTo>
                    <a:pt x="264150" y="1017"/>
                  </a:lnTo>
                  <a:lnTo>
                    <a:pt x="264971" y="1120"/>
                  </a:lnTo>
                  <a:lnTo>
                    <a:pt x="265770" y="1235"/>
                  </a:lnTo>
                  <a:lnTo>
                    <a:pt x="266569" y="1355"/>
                  </a:lnTo>
                  <a:lnTo>
                    <a:pt x="267368" y="1476"/>
                  </a:lnTo>
                  <a:lnTo>
                    <a:pt x="268146" y="1601"/>
                  </a:lnTo>
                  <a:lnTo>
                    <a:pt x="268902" y="1738"/>
                  </a:lnTo>
                  <a:lnTo>
                    <a:pt x="269658" y="1874"/>
                  </a:lnTo>
                  <a:lnTo>
                    <a:pt x="270414" y="2016"/>
                  </a:lnTo>
                  <a:lnTo>
                    <a:pt x="271127" y="2164"/>
                  </a:lnTo>
                  <a:lnTo>
                    <a:pt x="271861" y="2317"/>
                  </a:lnTo>
                  <a:lnTo>
                    <a:pt x="272553" y="2475"/>
                  </a:lnTo>
                  <a:lnTo>
                    <a:pt x="273244" y="2639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4583" y="2978"/>
                  </a:lnTo>
                  <a:lnTo>
                    <a:pt x="275231" y="3153"/>
                  </a:lnTo>
                  <a:lnTo>
                    <a:pt x="275857" y="3333"/>
                  </a:lnTo>
                  <a:lnTo>
                    <a:pt x="276462" y="3513"/>
                  </a:lnTo>
                  <a:lnTo>
                    <a:pt x="277045" y="3699"/>
                  </a:lnTo>
                  <a:lnTo>
                    <a:pt x="277607" y="3885"/>
                  </a:lnTo>
                  <a:lnTo>
                    <a:pt x="278147" y="4076"/>
                  </a:lnTo>
                  <a:lnTo>
                    <a:pt x="278687" y="4273"/>
                  </a:lnTo>
                  <a:lnTo>
                    <a:pt x="279184" y="4469"/>
                  </a:lnTo>
                  <a:lnTo>
                    <a:pt x="279681" y="4666"/>
                  </a:lnTo>
                  <a:lnTo>
                    <a:pt x="280134" y="4868"/>
                  </a:lnTo>
                  <a:lnTo>
                    <a:pt x="280588" y="5076"/>
                  </a:lnTo>
                  <a:lnTo>
                    <a:pt x="281020" y="5278"/>
                  </a:lnTo>
                  <a:lnTo>
                    <a:pt x="281409" y="5491"/>
                  </a:lnTo>
                  <a:lnTo>
                    <a:pt x="281797" y="5704"/>
                  </a:lnTo>
                  <a:lnTo>
                    <a:pt x="282165" y="5917"/>
                  </a:lnTo>
                  <a:lnTo>
                    <a:pt x="282510" y="6130"/>
                  </a:lnTo>
                  <a:lnTo>
                    <a:pt x="282834" y="6348"/>
                  </a:lnTo>
                  <a:lnTo>
                    <a:pt x="283115" y="6572"/>
                  </a:lnTo>
                  <a:lnTo>
                    <a:pt x="283396" y="6791"/>
                  </a:lnTo>
                  <a:lnTo>
                    <a:pt x="283655" y="7020"/>
                  </a:lnTo>
                  <a:lnTo>
                    <a:pt x="283893" y="7244"/>
                  </a:lnTo>
                  <a:lnTo>
                    <a:pt x="284109" y="7474"/>
                  </a:lnTo>
                  <a:lnTo>
                    <a:pt x="284303" y="7703"/>
                  </a:lnTo>
                  <a:lnTo>
                    <a:pt x="284476" y="7933"/>
                  </a:lnTo>
                  <a:lnTo>
                    <a:pt x="284627" y="8162"/>
                  </a:lnTo>
                  <a:lnTo>
                    <a:pt x="284735" y="8397"/>
                  </a:lnTo>
                  <a:lnTo>
                    <a:pt x="284843" y="8632"/>
                  </a:lnTo>
                  <a:lnTo>
                    <a:pt x="284930" y="8872"/>
                  </a:lnTo>
                  <a:lnTo>
                    <a:pt x="284973" y="9107"/>
                  </a:lnTo>
                  <a:lnTo>
                    <a:pt x="285016" y="9348"/>
                  </a:lnTo>
                  <a:lnTo>
                    <a:pt x="285038" y="9588"/>
                  </a:lnTo>
                  <a:lnTo>
                    <a:pt x="285038" y="95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34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8315"/>
                  </a:moveTo>
                  <a:lnTo>
                    <a:pt x="308129" y="8315"/>
                  </a:lnTo>
                  <a:lnTo>
                    <a:pt x="307697" y="8365"/>
                  </a:lnTo>
                  <a:lnTo>
                    <a:pt x="307264" y="8419"/>
                  </a:lnTo>
                  <a:lnTo>
                    <a:pt x="306444" y="8539"/>
                  </a:lnTo>
                  <a:lnTo>
                    <a:pt x="305623" y="8671"/>
                  </a:lnTo>
                  <a:lnTo>
                    <a:pt x="304845" y="8813"/>
                  </a:lnTo>
                  <a:lnTo>
                    <a:pt x="304068" y="8966"/>
                  </a:lnTo>
                  <a:lnTo>
                    <a:pt x="303312" y="9129"/>
                  </a:lnTo>
                  <a:lnTo>
                    <a:pt x="302577" y="9304"/>
                  </a:lnTo>
                  <a:lnTo>
                    <a:pt x="301864" y="9490"/>
                  </a:lnTo>
                  <a:lnTo>
                    <a:pt x="301173" y="9687"/>
                  </a:lnTo>
                  <a:lnTo>
                    <a:pt x="300504" y="9894"/>
                  </a:lnTo>
                  <a:lnTo>
                    <a:pt x="299856" y="10113"/>
                  </a:lnTo>
                  <a:lnTo>
                    <a:pt x="299229" y="10337"/>
                  </a:lnTo>
                  <a:lnTo>
                    <a:pt x="298624" y="10572"/>
                  </a:lnTo>
                  <a:lnTo>
                    <a:pt x="298041" y="10817"/>
                  </a:lnTo>
                  <a:lnTo>
                    <a:pt x="297501" y="11069"/>
                  </a:lnTo>
                  <a:lnTo>
                    <a:pt x="296983" y="11331"/>
                  </a:lnTo>
                  <a:lnTo>
                    <a:pt x="296486" y="11604"/>
                  </a:lnTo>
                  <a:lnTo>
                    <a:pt x="296011" y="11877"/>
                  </a:lnTo>
                  <a:lnTo>
                    <a:pt x="295557" y="12167"/>
                  </a:lnTo>
                  <a:lnTo>
                    <a:pt x="295147" y="12456"/>
                  </a:lnTo>
                  <a:lnTo>
                    <a:pt x="294780" y="12757"/>
                  </a:lnTo>
                  <a:lnTo>
                    <a:pt x="294412" y="13063"/>
                  </a:lnTo>
                  <a:lnTo>
                    <a:pt x="294088" y="13374"/>
                  </a:lnTo>
                  <a:lnTo>
                    <a:pt x="293808" y="13691"/>
                  </a:lnTo>
                  <a:lnTo>
                    <a:pt x="293548" y="14019"/>
                  </a:lnTo>
                  <a:lnTo>
                    <a:pt x="293311" y="14347"/>
                  </a:lnTo>
                  <a:lnTo>
                    <a:pt x="293116" y="14680"/>
                  </a:lnTo>
                  <a:lnTo>
                    <a:pt x="292965" y="15024"/>
                  </a:lnTo>
                  <a:lnTo>
                    <a:pt x="292836" y="15368"/>
                  </a:lnTo>
                  <a:lnTo>
                    <a:pt x="292749" y="15718"/>
                  </a:lnTo>
                  <a:lnTo>
                    <a:pt x="292684" y="16067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783"/>
                  </a:lnTo>
                  <a:lnTo>
                    <a:pt x="292749" y="17138"/>
                  </a:lnTo>
                  <a:lnTo>
                    <a:pt x="292836" y="17482"/>
                  </a:lnTo>
                  <a:lnTo>
                    <a:pt x="292965" y="17832"/>
                  </a:lnTo>
                  <a:lnTo>
                    <a:pt x="293116" y="18171"/>
                  </a:lnTo>
                  <a:lnTo>
                    <a:pt x="293311" y="18504"/>
                  </a:lnTo>
                  <a:lnTo>
                    <a:pt x="293548" y="18837"/>
                  </a:lnTo>
                  <a:lnTo>
                    <a:pt x="293808" y="19159"/>
                  </a:lnTo>
                  <a:lnTo>
                    <a:pt x="294088" y="19476"/>
                  </a:lnTo>
                  <a:lnTo>
                    <a:pt x="294412" y="19788"/>
                  </a:lnTo>
                  <a:lnTo>
                    <a:pt x="294780" y="20099"/>
                  </a:lnTo>
                  <a:lnTo>
                    <a:pt x="295147" y="20394"/>
                  </a:lnTo>
                  <a:lnTo>
                    <a:pt x="295557" y="20689"/>
                  </a:lnTo>
                  <a:lnTo>
                    <a:pt x="296011" y="20973"/>
                  </a:lnTo>
                  <a:lnTo>
                    <a:pt x="296486" y="21252"/>
                  </a:lnTo>
                  <a:lnTo>
                    <a:pt x="296983" y="21519"/>
                  </a:lnTo>
                  <a:lnTo>
                    <a:pt x="297501" y="21782"/>
                  </a:lnTo>
                  <a:lnTo>
                    <a:pt x="298041" y="22038"/>
                  </a:lnTo>
                  <a:lnTo>
                    <a:pt x="298624" y="22284"/>
                  </a:lnTo>
                  <a:lnTo>
                    <a:pt x="299229" y="22519"/>
                  </a:lnTo>
                  <a:lnTo>
                    <a:pt x="299856" y="22743"/>
                  </a:lnTo>
                  <a:lnTo>
                    <a:pt x="300504" y="22962"/>
                  </a:lnTo>
                  <a:lnTo>
                    <a:pt x="301173" y="23169"/>
                  </a:lnTo>
                  <a:lnTo>
                    <a:pt x="301864" y="23366"/>
                  </a:lnTo>
                  <a:lnTo>
                    <a:pt x="302577" y="23552"/>
                  </a:lnTo>
                  <a:lnTo>
                    <a:pt x="303312" y="23726"/>
                  </a:lnTo>
                  <a:lnTo>
                    <a:pt x="304068" y="23890"/>
                  </a:lnTo>
                  <a:lnTo>
                    <a:pt x="304845" y="24043"/>
                  </a:lnTo>
                  <a:lnTo>
                    <a:pt x="305623" y="24185"/>
                  </a:lnTo>
                  <a:lnTo>
                    <a:pt x="306444" y="24316"/>
                  </a:lnTo>
                  <a:lnTo>
                    <a:pt x="307264" y="24437"/>
                  </a:lnTo>
                  <a:lnTo>
                    <a:pt x="307697" y="24491"/>
                  </a:lnTo>
                  <a:lnTo>
                    <a:pt x="308129" y="24540"/>
                  </a:lnTo>
                  <a:lnTo>
                    <a:pt x="308129" y="30255"/>
                  </a:lnTo>
                  <a:lnTo>
                    <a:pt x="294218" y="32210"/>
                  </a:lnTo>
                  <a:lnTo>
                    <a:pt x="294218" y="75264"/>
                  </a:lnTo>
                  <a:lnTo>
                    <a:pt x="308129" y="73313"/>
                  </a:lnTo>
                  <a:lnTo>
                    <a:pt x="308129" y="79405"/>
                  </a:lnTo>
                  <a:lnTo>
                    <a:pt x="308129" y="79405"/>
                  </a:lnTo>
                  <a:lnTo>
                    <a:pt x="308107" y="79645"/>
                  </a:lnTo>
                  <a:lnTo>
                    <a:pt x="308064" y="79885"/>
                  </a:lnTo>
                  <a:lnTo>
                    <a:pt x="308021" y="80126"/>
                  </a:lnTo>
                  <a:lnTo>
                    <a:pt x="307934" y="80366"/>
                  </a:lnTo>
                  <a:lnTo>
                    <a:pt x="307826" y="80601"/>
                  </a:lnTo>
                  <a:lnTo>
                    <a:pt x="307697" y="80836"/>
                  </a:lnTo>
                  <a:lnTo>
                    <a:pt x="307545" y="81065"/>
                  </a:lnTo>
                  <a:lnTo>
                    <a:pt x="307373" y="81295"/>
                  </a:lnTo>
                  <a:lnTo>
                    <a:pt x="307156" y="81524"/>
                  </a:lnTo>
                  <a:lnTo>
                    <a:pt x="306940" y="81748"/>
                  </a:lnTo>
                  <a:lnTo>
                    <a:pt x="306703" y="81972"/>
                  </a:lnTo>
                  <a:lnTo>
                    <a:pt x="306444" y="82196"/>
                  </a:lnTo>
                  <a:lnTo>
                    <a:pt x="306163" y="82415"/>
                  </a:lnTo>
                  <a:lnTo>
                    <a:pt x="305860" y="82633"/>
                  </a:lnTo>
                  <a:lnTo>
                    <a:pt x="305536" y="82846"/>
                  </a:lnTo>
                  <a:lnTo>
                    <a:pt x="305191" y="83059"/>
                  </a:lnTo>
                  <a:lnTo>
                    <a:pt x="304824" y="83267"/>
                  </a:lnTo>
                  <a:lnTo>
                    <a:pt x="304456" y="83475"/>
                  </a:lnTo>
                  <a:lnTo>
                    <a:pt x="304046" y="83677"/>
                  </a:lnTo>
                  <a:lnTo>
                    <a:pt x="303636" y="83879"/>
                  </a:lnTo>
                  <a:lnTo>
                    <a:pt x="303182" y="84075"/>
                  </a:lnTo>
                  <a:lnTo>
                    <a:pt x="302728" y="84272"/>
                  </a:lnTo>
                  <a:lnTo>
                    <a:pt x="302253" y="84463"/>
                  </a:lnTo>
                  <a:lnTo>
                    <a:pt x="301778" y="84655"/>
                  </a:lnTo>
                  <a:lnTo>
                    <a:pt x="301260" y="84840"/>
                  </a:lnTo>
                  <a:lnTo>
                    <a:pt x="300741" y="85021"/>
                  </a:lnTo>
                  <a:lnTo>
                    <a:pt x="300180" y="85201"/>
                  </a:lnTo>
                  <a:lnTo>
                    <a:pt x="299618" y="85376"/>
                  </a:lnTo>
                  <a:lnTo>
                    <a:pt x="299056" y="85550"/>
                  </a:lnTo>
                  <a:lnTo>
                    <a:pt x="298452" y="85720"/>
                  </a:lnTo>
                  <a:lnTo>
                    <a:pt x="297847" y="85884"/>
                  </a:lnTo>
                  <a:lnTo>
                    <a:pt x="297220" y="86048"/>
                  </a:lnTo>
                  <a:lnTo>
                    <a:pt x="296594" y="86201"/>
                  </a:lnTo>
                  <a:lnTo>
                    <a:pt x="295946" y="86354"/>
                  </a:lnTo>
                  <a:lnTo>
                    <a:pt x="295276" y="86506"/>
                  </a:lnTo>
                  <a:lnTo>
                    <a:pt x="294585" y="86654"/>
                  </a:lnTo>
                  <a:lnTo>
                    <a:pt x="293894" y="86791"/>
                  </a:lnTo>
                  <a:lnTo>
                    <a:pt x="293181" y="86933"/>
                  </a:lnTo>
                  <a:lnTo>
                    <a:pt x="292468" y="87064"/>
                  </a:lnTo>
                  <a:lnTo>
                    <a:pt x="291734" y="87195"/>
                  </a:lnTo>
                  <a:lnTo>
                    <a:pt x="290978" y="87315"/>
                  </a:lnTo>
                  <a:lnTo>
                    <a:pt x="290222" y="87435"/>
                  </a:lnTo>
                  <a:lnTo>
                    <a:pt x="289444" y="87555"/>
                  </a:lnTo>
                  <a:lnTo>
                    <a:pt x="288667" y="87665"/>
                  </a:lnTo>
                  <a:lnTo>
                    <a:pt x="287867" y="87768"/>
                  </a:lnTo>
                  <a:lnTo>
                    <a:pt x="287068" y="87872"/>
                  </a:lnTo>
                  <a:lnTo>
                    <a:pt x="286247" y="87971"/>
                  </a:lnTo>
                  <a:lnTo>
                    <a:pt x="285427" y="88058"/>
                  </a:lnTo>
                  <a:lnTo>
                    <a:pt x="284584" y="88145"/>
                  </a:lnTo>
                  <a:lnTo>
                    <a:pt x="283742" y="88227"/>
                  </a:lnTo>
                  <a:lnTo>
                    <a:pt x="282878" y="88304"/>
                  </a:lnTo>
                  <a:lnTo>
                    <a:pt x="282014" y="88375"/>
                  </a:lnTo>
                  <a:lnTo>
                    <a:pt x="281128" y="88440"/>
                  </a:lnTo>
                  <a:lnTo>
                    <a:pt x="280243" y="88500"/>
                  </a:lnTo>
                  <a:lnTo>
                    <a:pt x="279357" y="88561"/>
                  </a:lnTo>
                  <a:lnTo>
                    <a:pt x="278450" y="88610"/>
                  </a:lnTo>
                  <a:lnTo>
                    <a:pt x="277543" y="88653"/>
                  </a:lnTo>
                  <a:lnTo>
                    <a:pt x="276635" y="88692"/>
                  </a:lnTo>
                  <a:lnTo>
                    <a:pt x="275707" y="88724"/>
                  </a:lnTo>
                  <a:lnTo>
                    <a:pt x="274778" y="88752"/>
                  </a:lnTo>
                  <a:lnTo>
                    <a:pt x="273827" y="88774"/>
                  </a:lnTo>
                  <a:lnTo>
                    <a:pt x="272898" y="88785"/>
                  </a:lnTo>
                  <a:lnTo>
                    <a:pt x="271948" y="88795"/>
                  </a:lnTo>
                  <a:lnTo>
                    <a:pt x="270976" y="88801"/>
                  </a:lnTo>
                  <a:lnTo>
                    <a:pt x="1" y="88801"/>
                  </a:lnTo>
                  <a:lnTo>
                    <a:pt x="1" y="4994"/>
                  </a:lnTo>
                  <a:lnTo>
                    <a:pt x="270220" y="4994"/>
                  </a:lnTo>
                  <a:lnTo>
                    <a:pt x="270220" y="4994"/>
                  </a:lnTo>
                  <a:lnTo>
                    <a:pt x="271667" y="4989"/>
                  </a:lnTo>
                  <a:lnTo>
                    <a:pt x="273114" y="4972"/>
                  </a:lnTo>
                  <a:lnTo>
                    <a:pt x="274562" y="4939"/>
                  </a:lnTo>
                  <a:lnTo>
                    <a:pt x="275987" y="4901"/>
                  </a:lnTo>
                  <a:lnTo>
                    <a:pt x="277413" y="4852"/>
                  </a:lnTo>
                  <a:lnTo>
                    <a:pt x="278795" y="4792"/>
                  </a:lnTo>
                  <a:lnTo>
                    <a:pt x="280199" y="4721"/>
                  </a:lnTo>
                  <a:lnTo>
                    <a:pt x="281560" y="4639"/>
                  </a:lnTo>
                  <a:lnTo>
                    <a:pt x="282921" y="4546"/>
                  </a:lnTo>
                  <a:lnTo>
                    <a:pt x="284260" y="4442"/>
                  </a:lnTo>
                  <a:lnTo>
                    <a:pt x="285578" y="4333"/>
                  </a:lnTo>
                  <a:lnTo>
                    <a:pt x="286874" y="4207"/>
                  </a:lnTo>
                  <a:lnTo>
                    <a:pt x="288170" y="4076"/>
                  </a:lnTo>
                  <a:lnTo>
                    <a:pt x="289423" y="3934"/>
                  </a:lnTo>
                  <a:lnTo>
                    <a:pt x="290675" y="3787"/>
                  </a:lnTo>
                  <a:lnTo>
                    <a:pt x="291885" y="3628"/>
                  </a:lnTo>
                  <a:lnTo>
                    <a:pt x="293095" y="3459"/>
                  </a:lnTo>
                  <a:lnTo>
                    <a:pt x="294283" y="3284"/>
                  </a:lnTo>
                  <a:lnTo>
                    <a:pt x="295428" y="3098"/>
                  </a:lnTo>
                  <a:lnTo>
                    <a:pt x="296572" y="2907"/>
                  </a:lnTo>
                  <a:lnTo>
                    <a:pt x="297674" y="2705"/>
                  </a:lnTo>
                  <a:lnTo>
                    <a:pt x="298776" y="2497"/>
                  </a:lnTo>
                  <a:lnTo>
                    <a:pt x="299834" y="2279"/>
                  </a:lnTo>
                  <a:lnTo>
                    <a:pt x="300871" y="2055"/>
                  </a:lnTo>
                  <a:lnTo>
                    <a:pt x="301864" y="1820"/>
                  </a:lnTo>
                  <a:lnTo>
                    <a:pt x="302858" y="1580"/>
                  </a:lnTo>
                  <a:lnTo>
                    <a:pt x="303808" y="1334"/>
                  </a:lnTo>
                  <a:lnTo>
                    <a:pt x="304716" y="1083"/>
                  </a:lnTo>
                  <a:lnTo>
                    <a:pt x="305623" y="820"/>
                  </a:lnTo>
                  <a:lnTo>
                    <a:pt x="306487" y="553"/>
                  </a:lnTo>
                  <a:lnTo>
                    <a:pt x="307308" y="279"/>
                  </a:lnTo>
                  <a:lnTo>
                    <a:pt x="308129" y="1"/>
                  </a:lnTo>
                  <a:lnTo>
                    <a:pt x="308129" y="8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35;p52"/>
            <p:cNvSpPr/>
            <p:nvPr/>
          </p:nvSpPr>
          <p:spPr>
            <a:xfrm flipH="1">
              <a:off x="7335076" y="706773"/>
              <a:ext cx="831959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fill="none" extrusionOk="0">
                  <a:moveTo>
                    <a:pt x="0" y="21305"/>
                  </a:moveTo>
                  <a:lnTo>
                    <a:pt x="0" y="109368"/>
                  </a:lnTo>
                  <a:lnTo>
                    <a:pt x="279378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lnTo>
                    <a:pt x="23069" y="0"/>
                  </a:lnTo>
                  <a:lnTo>
                    <a:pt x="23069" y="21305"/>
                  </a:lnTo>
                  <a:lnTo>
                    <a:pt x="0" y="21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36;p52"/>
            <p:cNvSpPr/>
            <p:nvPr/>
          </p:nvSpPr>
          <p:spPr>
            <a:xfrm flipH="1">
              <a:off x="7483126" y="898955"/>
              <a:ext cx="547970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fill="none" extrusionOk="0">
                  <a:moveTo>
                    <a:pt x="1" y="1054"/>
                  </a:moveTo>
                  <a:lnTo>
                    <a:pt x="1" y="0"/>
                  </a:lnTo>
                  <a:lnTo>
                    <a:pt x="214016" y="0"/>
                  </a:lnTo>
                  <a:lnTo>
                    <a:pt x="214016" y="1054"/>
                  </a:lnTo>
                  <a:lnTo>
                    <a:pt x="1" y="10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37;p52"/>
            <p:cNvSpPr/>
            <p:nvPr/>
          </p:nvSpPr>
          <p:spPr>
            <a:xfrm flipH="1">
              <a:off x="7483126" y="864316"/>
              <a:ext cx="547970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fill="none" extrusionOk="0">
                  <a:moveTo>
                    <a:pt x="1" y="1520"/>
                  </a:moveTo>
                  <a:lnTo>
                    <a:pt x="1" y="1"/>
                  </a:lnTo>
                  <a:lnTo>
                    <a:pt x="214016" y="1"/>
                  </a:lnTo>
                  <a:lnTo>
                    <a:pt x="214016" y="1520"/>
                  </a:lnTo>
                  <a:lnTo>
                    <a:pt x="1" y="15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38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1" y="5518"/>
                  </a:moveTo>
                  <a:lnTo>
                    <a:pt x="1" y="5518"/>
                  </a:lnTo>
                  <a:lnTo>
                    <a:pt x="1" y="5283"/>
                  </a:lnTo>
                  <a:lnTo>
                    <a:pt x="22" y="5054"/>
                  </a:lnTo>
                  <a:lnTo>
                    <a:pt x="87" y="4824"/>
                  </a:lnTo>
                  <a:lnTo>
                    <a:pt x="130" y="4600"/>
                  </a:lnTo>
                  <a:lnTo>
                    <a:pt x="217" y="4382"/>
                  </a:lnTo>
                  <a:lnTo>
                    <a:pt x="303" y="4163"/>
                  </a:lnTo>
                  <a:lnTo>
                    <a:pt x="411" y="3950"/>
                  </a:lnTo>
                  <a:lnTo>
                    <a:pt x="541" y="3742"/>
                  </a:lnTo>
                  <a:lnTo>
                    <a:pt x="692" y="3535"/>
                  </a:lnTo>
                  <a:lnTo>
                    <a:pt x="843" y="3333"/>
                  </a:lnTo>
                  <a:lnTo>
                    <a:pt x="1016" y="3136"/>
                  </a:lnTo>
                  <a:lnTo>
                    <a:pt x="1189" y="2939"/>
                  </a:lnTo>
                  <a:lnTo>
                    <a:pt x="1383" y="2754"/>
                  </a:lnTo>
                  <a:lnTo>
                    <a:pt x="1599" y="2568"/>
                  </a:lnTo>
                  <a:lnTo>
                    <a:pt x="1815" y="2382"/>
                  </a:lnTo>
                  <a:lnTo>
                    <a:pt x="2053" y="2207"/>
                  </a:lnTo>
                  <a:lnTo>
                    <a:pt x="2290" y="2033"/>
                  </a:lnTo>
                  <a:lnTo>
                    <a:pt x="2550" y="1863"/>
                  </a:lnTo>
                  <a:lnTo>
                    <a:pt x="2809" y="1699"/>
                  </a:lnTo>
                  <a:lnTo>
                    <a:pt x="3090" y="1541"/>
                  </a:lnTo>
                  <a:lnTo>
                    <a:pt x="3370" y="1388"/>
                  </a:lnTo>
                  <a:lnTo>
                    <a:pt x="3673" y="1235"/>
                  </a:lnTo>
                  <a:lnTo>
                    <a:pt x="3975" y="1093"/>
                  </a:lnTo>
                  <a:lnTo>
                    <a:pt x="4278" y="951"/>
                  </a:lnTo>
                  <a:lnTo>
                    <a:pt x="4602" y="814"/>
                  </a:lnTo>
                  <a:lnTo>
                    <a:pt x="4926" y="683"/>
                  </a:lnTo>
                  <a:lnTo>
                    <a:pt x="5271" y="558"/>
                  </a:lnTo>
                  <a:lnTo>
                    <a:pt x="5595" y="432"/>
                  </a:lnTo>
                  <a:lnTo>
                    <a:pt x="5962" y="317"/>
                  </a:lnTo>
                  <a:lnTo>
                    <a:pt x="6308" y="208"/>
                  </a:lnTo>
                  <a:lnTo>
                    <a:pt x="6675" y="99"/>
                  </a:lnTo>
                  <a:lnTo>
                    <a:pt x="7042" y="0"/>
                  </a:lnTo>
                  <a:lnTo>
                    <a:pt x="7042" y="11035"/>
                  </a:lnTo>
                  <a:lnTo>
                    <a:pt x="7042" y="11035"/>
                  </a:lnTo>
                  <a:lnTo>
                    <a:pt x="6675" y="10932"/>
                  </a:lnTo>
                  <a:lnTo>
                    <a:pt x="6308" y="10828"/>
                  </a:lnTo>
                  <a:lnTo>
                    <a:pt x="5962" y="10719"/>
                  </a:lnTo>
                  <a:lnTo>
                    <a:pt x="5595" y="10598"/>
                  </a:lnTo>
                  <a:lnTo>
                    <a:pt x="5271" y="10478"/>
                  </a:lnTo>
                  <a:lnTo>
                    <a:pt x="4926" y="10353"/>
                  </a:lnTo>
                  <a:lnTo>
                    <a:pt x="4602" y="10222"/>
                  </a:lnTo>
                  <a:lnTo>
                    <a:pt x="4278" y="10085"/>
                  </a:lnTo>
                  <a:lnTo>
                    <a:pt x="3975" y="9943"/>
                  </a:lnTo>
                  <a:lnTo>
                    <a:pt x="3673" y="9795"/>
                  </a:lnTo>
                  <a:lnTo>
                    <a:pt x="3370" y="9648"/>
                  </a:lnTo>
                  <a:lnTo>
                    <a:pt x="3090" y="9489"/>
                  </a:lnTo>
                  <a:lnTo>
                    <a:pt x="2809" y="9331"/>
                  </a:lnTo>
                  <a:lnTo>
                    <a:pt x="2550" y="9167"/>
                  </a:lnTo>
                  <a:lnTo>
                    <a:pt x="2290" y="8998"/>
                  </a:lnTo>
                  <a:lnTo>
                    <a:pt x="2053" y="8828"/>
                  </a:lnTo>
                  <a:lnTo>
                    <a:pt x="1815" y="8648"/>
                  </a:lnTo>
                  <a:lnTo>
                    <a:pt x="1599" y="8468"/>
                  </a:lnTo>
                  <a:lnTo>
                    <a:pt x="1383" y="8282"/>
                  </a:lnTo>
                  <a:lnTo>
                    <a:pt x="1189" y="8091"/>
                  </a:lnTo>
                  <a:lnTo>
                    <a:pt x="1016" y="7900"/>
                  </a:lnTo>
                  <a:lnTo>
                    <a:pt x="843" y="7698"/>
                  </a:lnTo>
                  <a:lnTo>
                    <a:pt x="692" y="7496"/>
                  </a:lnTo>
                  <a:lnTo>
                    <a:pt x="541" y="7293"/>
                  </a:lnTo>
                  <a:lnTo>
                    <a:pt x="411" y="7080"/>
                  </a:lnTo>
                  <a:lnTo>
                    <a:pt x="303" y="6867"/>
                  </a:lnTo>
                  <a:lnTo>
                    <a:pt x="217" y="6654"/>
                  </a:lnTo>
                  <a:lnTo>
                    <a:pt x="130" y="6430"/>
                  </a:lnTo>
                  <a:lnTo>
                    <a:pt x="87" y="6206"/>
                  </a:lnTo>
                  <a:lnTo>
                    <a:pt x="22" y="5982"/>
                  </a:lnTo>
                  <a:lnTo>
                    <a:pt x="1" y="5747"/>
                  </a:lnTo>
                  <a:lnTo>
                    <a:pt x="1" y="5518"/>
                  </a:lnTo>
                  <a:lnTo>
                    <a:pt x="1" y="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39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38962"/>
                  </a:moveTo>
                  <a:lnTo>
                    <a:pt x="0" y="771"/>
                  </a:lnTo>
                  <a:lnTo>
                    <a:pt x="5486" y="1"/>
                  </a:lnTo>
                  <a:lnTo>
                    <a:pt x="5486" y="38192"/>
                  </a:lnTo>
                  <a:lnTo>
                    <a:pt x="0" y="389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40;p52"/>
            <p:cNvSpPr/>
            <p:nvPr/>
          </p:nvSpPr>
          <p:spPr>
            <a:xfrm flipH="1">
              <a:off x="7370634" y="1561717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41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extrusionOk="0">
                  <a:moveTo>
                    <a:pt x="5486" y="1"/>
                  </a:moveTo>
                  <a:lnTo>
                    <a:pt x="0" y="771"/>
                  </a:ln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42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771"/>
                  </a:move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lnTo>
                    <a:pt x="0" y="7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43;p52"/>
            <p:cNvSpPr/>
            <p:nvPr/>
          </p:nvSpPr>
          <p:spPr>
            <a:xfrm flipH="1">
              <a:off x="7370634" y="1199275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44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extrusionOk="0">
                  <a:moveTo>
                    <a:pt x="7042" y="0"/>
                  </a:move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45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7042" y="0"/>
                  </a:moveTo>
                  <a:lnTo>
                    <a:pt x="7042" y="0"/>
                  </a:ln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46;p52"/>
            <p:cNvSpPr/>
            <p:nvPr/>
          </p:nvSpPr>
          <p:spPr>
            <a:xfrm flipH="1">
              <a:off x="7356588" y="985323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47;p52"/>
            <p:cNvSpPr/>
            <p:nvPr/>
          </p:nvSpPr>
          <p:spPr>
            <a:xfrm flipH="1">
              <a:off x="7483126" y="832175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48;p52"/>
            <p:cNvSpPr/>
            <p:nvPr/>
          </p:nvSpPr>
          <p:spPr>
            <a:xfrm flipH="1">
              <a:off x="7483126" y="8655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49;p52"/>
            <p:cNvSpPr/>
            <p:nvPr/>
          </p:nvSpPr>
          <p:spPr>
            <a:xfrm flipH="1">
              <a:off x="7483126" y="8964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3783;p52"/>
          <p:cNvGrpSpPr/>
          <p:nvPr/>
        </p:nvGrpSpPr>
        <p:grpSpPr>
          <a:xfrm>
            <a:off x="1164512" y="2494788"/>
            <a:ext cx="831962" cy="1037902"/>
            <a:chOff x="7352329" y="2052802"/>
            <a:chExt cx="831962" cy="1037902"/>
          </a:xfrm>
        </p:grpSpPr>
        <p:grpSp>
          <p:nvGrpSpPr>
            <p:cNvPr id="49" name="Google Shape;3784;p52"/>
            <p:cNvGrpSpPr/>
            <p:nvPr/>
          </p:nvGrpSpPr>
          <p:grpSpPr>
            <a:xfrm>
              <a:off x="7352329" y="2052802"/>
              <a:ext cx="831962" cy="1037902"/>
              <a:chOff x="2714557" y="1357050"/>
              <a:chExt cx="2191680" cy="2734200"/>
            </a:xfrm>
          </p:grpSpPr>
          <p:sp>
            <p:nvSpPr>
              <p:cNvPr id="53" name="Google Shape;3785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786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7107" y="19175"/>
                    </a:lnTo>
                    <a:lnTo>
                      <a:pt x="247107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lnTo>
                      <a:pt x="247107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787;p52"/>
              <p:cNvSpPr/>
              <p:nvPr/>
            </p:nvSpPr>
            <p:spPr>
              <a:xfrm flipH="1">
                <a:off x="4693803" y="14103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788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extrusionOk="0">
                    <a:moveTo>
                      <a:pt x="166798" y="2126"/>
                    </a:moveTo>
                    <a:lnTo>
                      <a:pt x="166798" y="8201"/>
                    </a:lnTo>
                    <a:lnTo>
                      <a:pt x="8425" y="8201"/>
                    </a:lnTo>
                    <a:lnTo>
                      <a:pt x="8425" y="2126"/>
                    </a:lnTo>
                    <a:close/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789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790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fill="none" extrusionOk="0">
                    <a:moveTo>
                      <a:pt x="1" y="6075"/>
                    </a:moveTo>
                    <a:lnTo>
                      <a:pt x="1" y="0"/>
                    </a:lnTo>
                    <a:lnTo>
                      <a:pt x="158374" y="0"/>
                    </a:lnTo>
                    <a:lnTo>
                      <a:pt x="158374" y="6075"/>
                    </a:lnTo>
                    <a:lnTo>
                      <a:pt x="1" y="60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791;p52"/>
              <p:cNvSpPr/>
              <p:nvPr/>
            </p:nvSpPr>
            <p:spPr>
              <a:xfrm flipH="1">
                <a:off x="4527134" y="251462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792;p52"/>
              <p:cNvSpPr/>
              <p:nvPr/>
            </p:nvSpPr>
            <p:spPr>
              <a:xfrm flipH="1">
                <a:off x="3104580" y="1863325"/>
                <a:ext cx="1443538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055" extrusionOk="0">
                    <a:moveTo>
                      <a:pt x="0" y="0"/>
                    </a:moveTo>
                    <a:lnTo>
                      <a:pt x="0" y="1054"/>
                    </a:lnTo>
                    <a:lnTo>
                      <a:pt x="214016" y="1054"/>
                    </a:lnTo>
                    <a:lnTo>
                      <a:pt x="214016" y="0"/>
                    </a:lnTo>
                    <a:close/>
                  </a:path>
                </a:pathLst>
              </a:custGeom>
              <a:solidFill>
                <a:srgbClr val="FFCC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793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extrusionOk="0">
                    <a:moveTo>
                      <a:pt x="0" y="1"/>
                    </a:moveTo>
                    <a:lnTo>
                      <a:pt x="0" y="1520"/>
                    </a:lnTo>
                    <a:lnTo>
                      <a:pt x="214016" y="1520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794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795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extrusionOk="0">
                    <a:moveTo>
                      <a:pt x="1" y="0"/>
                    </a:moveTo>
                    <a:lnTo>
                      <a:pt x="1" y="6075"/>
                    </a:lnTo>
                    <a:lnTo>
                      <a:pt x="158374" y="6075"/>
                    </a:lnTo>
                    <a:lnTo>
                      <a:pt x="158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796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extrusionOk="0">
                    <a:moveTo>
                      <a:pt x="214599" y="19662"/>
                    </a:moveTo>
                    <a:lnTo>
                      <a:pt x="214599" y="29992"/>
                    </a:lnTo>
                    <a:lnTo>
                      <a:pt x="39378" y="29992"/>
                    </a:lnTo>
                    <a:lnTo>
                      <a:pt x="39378" y="19662"/>
                    </a:lnTo>
                    <a:close/>
                    <a:moveTo>
                      <a:pt x="308128" y="1"/>
                    </a:move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797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1"/>
                    </a:moveTo>
                    <a:lnTo>
                      <a:pt x="308128" y="1"/>
                    </a:ln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798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0331"/>
                    </a:moveTo>
                    <a:lnTo>
                      <a:pt x="1" y="1"/>
                    </a:lnTo>
                    <a:lnTo>
                      <a:pt x="175222" y="1"/>
                    </a:lnTo>
                    <a:lnTo>
                      <a:pt x="175222" y="10331"/>
                    </a:lnTo>
                    <a:lnTo>
                      <a:pt x="1" y="103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799;p52"/>
              <p:cNvSpPr/>
              <p:nvPr/>
            </p:nvSpPr>
            <p:spPr>
              <a:xfrm flipH="1">
                <a:off x="4583954" y="25679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800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extrusionOk="0">
                    <a:moveTo>
                      <a:pt x="267110" y="13215"/>
                    </a:moveTo>
                    <a:lnTo>
                      <a:pt x="267110" y="14477"/>
                    </a:lnTo>
                    <a:lnTo>
                      <a:pt x="53094" y="14477"/>
                    </a:lnTo>
                    <a:lnTo>
                      <a:pt x="53094" y="13215"/>
                    </a:lnTo>
                    <a:close/>
                    <a:moveTo>
                      <a:pt x="267110" y="16602"/>
                    </a:moveTo>
                    <a:lnTo>
                      <a:pt x="267110" y="18121"/>
                    </a:lnTo>
                    <a:lnTo>
                      <a:pt x="53094" y="18121"/>
                    </a:lnTo>
                    <a:lnTo>
                      <a:pt x="53094" y="16602"/>
                    </a:lnTo>
                    <a:close/>
                    <a:moveTo>
                      <a:pt x="267110" y="20251"/>
                    </a:moveTo>
                    <a:lnTo>
                      <a:pt x="267110" y="21305"/>
                    </a:lnTo>
                    <a:lnTo>
                      <a:pt x="53094" y="21305"/>
                    </a:lnTo>
                    <a:lnTo>
                      <a:pt x="53094" y="20251"/>
                    </a:lnTo>
                    <a:close/>
                    <a:moveTo>
                      <a:pt x="279552" y="2131"/>
                    </a:moveTo>
                    <a:lnTo>
                      <a:pt x="280502" y="2141"/>
                    </a:lnTo>
                    <a:lnTo>
                      <a:pt x="281452" y="2152"/>
                    </a:lnTo>
                    <a:lnTo>
                      <a:pt x="282381" y="2174"/>
                    </a:lnTo>
                    <a:lnTo>
                      <a:pt x="283310" y="2202"/>
                    </a:lnTo>
                    <a:lnTo>
                      <a:pt x="284239" y="2234"/>
                    </a:lnTo>
                    <a:lnTo>
                      <a:pt x="285146" y="2267"/>
                    </a:lnTo>
                    <a:lnTo>
                      <a:pt x="286075" y="2311"/>
                    </a:lnTo>
                    <a:lnTo>
                      <a:pt x="286982" y="2360"/>
                    </a:lnTo>
                    <a:lnTo>
                      <a:pt x="287868" y="2415"/>
                    </a:lnTo>
                    <a:lnTo>
                      <a:pt x="288775" y="2475"/>
                    </a:lnTo>
                    <a:lnTo>
                      <a:pt x="289661" y="2540"/>
                    </a:lnTo>
                    <a:lnTo>
                      <a:pt x="290546" y="2611"/>
                    </a:lnTo>
                    <a:lnTo>
                      <a:pt x="291410" y="2688"/>
                    </a:lnTo>
                    <a:lnTo>
                      <a:pt x="292274" y="2764"/>
                    </a:lnTo>
                    <a:lnTo>
                      <a:pt x="293138" y="2852"/>
                    </a:lnTo>
                    <a:lnTo>
                      <a:pt x="293981" y="2945"/>
                    </a:lnTo>
                    <a:lnTo>
                      <a:pt x="294823" y="3043"/>
                    </a:lnTo>
                    <a:lnTo>
                      <a:pt x="295644" y="3147"/>
                    </a:lnTo>
                    <a:lnTo>
                      <a:pt x="296465" y="3250"/>
                    </a:lnTo>
                    <a:lnTo>
                      <a:pt x="297264" y="3365"/>
                    </a:lnTo>
                    <a:lnTo>
                      <a:pt x="298063" y="3485"/>
                    </a:lnTo>
                    <a:lnTo>
                      <a:pt x="298862" y="3606"/>
                    </a:lnTo>
                    <a:lnTo>
                      <a:pt x="299640" y="3731"/>
                    </a:lnTo>
                    <a:lnTo>
                      <a:pt x="300396" y="3868"/>
                    </a:lnTo>
                    <a:lnTo>
                      <a:pt x="301152" y="4004"/>
                    </a:lnTo>
                    <a:lnTo>
                      <a:pt x="301908" y="4146"/>
                    </a:lnTo>
                    <a:lnTo>
                      <a:pt x="302621" y="4294"/>
                    </a:lnTo>
                    <a:lnTo>
                      <a:pt x="303355" y="4447"/>
                    </a:lnTo>
                    <a:lnTo>
                      <a:pt x="304046" y="4605"/>
                    </a:lnTo>
                    <a:lnTo>
                      <a:pt x="304737" y="4769"/>
                    </a:lnTo>
                    <a:lnTo>
                      <a:pt x="305429" y="4938"/>
                    </a:lnTo>
                    <a:lnTo>
                      <a:pt x="306077" y="5108"/>
                    </a:lnTo>
                    <a:lnTo>
                      <a:pt x="306725" y="5283"/>
                    </a:lnTo>
                    <a:lnTo>
                      <a:pt x="307351" y="5463"/>
                    </a:lnTo>
                    <a:lnTo>
                      <a:pt x="307956" y="5643"/>
                    </a:lnTo>
                    <a:lnTo>
                      <a:pt x="308539" y="5829"/>
                    </a:lnTo>
                    <a:lnTo>
                      <a:pt x="309101" y="6015"/>
                    </a:lnTo>
                    <a:lnTo>
                      <a:pt x="309641" y="6206"/>
                    </a:lnTo>
                    <a:lnTo>
                      <a:pt x="310181" y="6403"/>
                    </a:lnTo>
                    <a:lnTo>
                      <a:pt x="310678" y="6599"/>
                    </a:lnTo>
                    <a:lnTo>
                      <a:pt x="311174" y="6796"/>
                    </a:lnTo>
                    <a:lnTo>
                      <a:pt x="311628" y="6998"/>
                    </a:lnTo>
                    <a:lnTo>
                      <a:pt x="312082" y="7206"/>
                    </a:lnTo>
                    <a:lnTo>
                      <a:pt x="312514" y="7408"/>
                    </a:lnTo>
                    <a:lnTo>
                      <a:pt x="312902" y="7621"/>
                    </a:lnTo>
                    <a:lnTo>
                      <a:pt x="313291" y="7834"/>
                    </a:lnTo>
                    <a:lnTo>
                      <a:pt x="313658" y="8047"/>
                    </a:lnTo>
                    <a:lnTo>
                      <a:pt x="314004" y="8260"/>
                    </a:lnTo>
                    <a:lnTo>
                      <a:pt x="314328" y="8478"/>
                    </a:lnTo>
                    <a:lnTo>
                      <a:pt x="314609" y="8702"/>
                    </a:lnTo>
                    <a:lnTo>
                      <a:pt x="314890" y="8926"/>
                    </a:lnTo>
                    <a:lnTo>
                      <a:pt x="315149" y="9150"/>
                    </a:lnTo>
                    <a:lnTo>
                      <a:pt x="315386" y="9374"/>
                    </a:lnTo>
                    <a:lnTo>
                      <a:pt x="315602" y="9604"/>
                    </a:lnTo>
                    <a:lnTo>
                      <a:pt x="315797" y="9833"/>
                    </a:lnTo>
                    <a:lnTo>
                      <a:pt x="315970" y="10063"/>
                    </a:lnTo>
                    <a:lnTo>
                      <a:pt x="316121" y="10298"/>
                    </a:lnTo>
                    <a:lnTo>
                      <a:pt x="316229" y="10527"/>
                    </a:lnTo>
                    <a:lnTo>
                      <a:pt x="316337" y="10762"/>
                    </a:lnTo>
                    <a:lnTo>
                      <a:pt x="316423" y="11002"/>
                    </a:lnTo>
                    <a:lnTo>
                      <a:pt x="316466" y="11237"/>
                    </a:lnTo>
                    <a:lnTo>
                      <a:pt x="316510" y="11478"/>
                    </a:lnTo>
                    <a:lnTo>
                      <a:pt x="316531" y="11718"/>
                    </a:lnTo>
                    <a:lnTo>
                      <a:pt x="316510" y="11964"/>
                    </a:lnTo>
                    <a:lnTo>
                      <a:pt x="316466" y="12210"/>
                    </a:lnTo>
                    <a:lnTo>
                      <a:pt x="316402" y="12450"/>
                    </a:lnTo>
                    <a:lnTo>
                      <a:pt x="316315" y="12696"/>
                    </a:lnTo>
                    <a:lnTo>
                      <a:pt x="316207" y="12936"/>
                    </a:lnTo>
                    <a:lnTo>
                      <a:pt x="316078" y="13177"/>
                    </a:lnTo>
                    <a:lnTo>
                      <a:pt x="315926" y="13412"/>
                    </a:lnTo>
                    <a:lnTo>
                      <a:pt x="315754" y="13646"/>
                    </a:lnTo>
                    <a:lnTo>
                      <a:pt x="315559" y="13881"/>
                    </a:lnTo>
                    <a:lnTo>
                      <a:pt x="315322" y="14111"/>
                    </a:lnTo>
                    <a:lnTo>
                      <a:pt x="315084" y="14340"/>
                    </a:lnTo>
                    <a:lnTo>
                      <a:pt x="314803" y="14564"/>
                    </a:lnTo>
                    <a:lnTo>
                      <a:pt x="314522" y="14788"/>
                    </a:lnTo>
                    <a:lnTo>
                      <a:pt x="314220" y="15012"/>
                    </a:lnTo>
                    <a:lnTo>
                      <a:pt x="313896" y="15231"/>
                    </a:lnTo>
                    <a:lnTo>
                      <a:pt x="313529" y="15444"/>
                    </a:lnTo>
                    <a:lnTo>
                      <a:pt x="313162" y="15657"/>
                    </a:lnTo>
                    <a:lnTo>
                      <a:pt x="312773" y="15870"/>
                    </a:lnTo>
                    <a:lnTo>
                      <a:pt x="312362" y="16077"/>
                    </a:lnTo>
                    <a:lnTo>
                      <a:pt x="311930" y="16285"/>
                    </a:lnTo>
                    <a:lnTo>
                      <a:pt x="311498" y="16487"/>
                    </a:lnTo>
                    <a:lnTo>
                      <a:pt x="311023" y="16684"/>
                    </a:lnTo>
                    <a:lnTo>
                      <a:pt x="310548" y="16880"/>
                    </a:lnTo>
                    <a:lnTo>
                      <a:pt x="310030" y="17077"/>
                    </a:lnTo>
                    <a:lnTo>
                      <a:pt x="309511" y="17263"/>
                    </a:lnTo>
                    <a:lnTo>
                      <a:pt x="308971" y="17449"/>
                    </a:lnTo>
                    <a:lnTo>
                      <a:pt x="308431" y="17634"/>
                    </a:lnTo>
                    <a:lnTo>
                      <a:pt x="307848" y="17815"/>
                    </a:lnTo>
                    <a:lnTo>
                      <a:pt x="307265" y="17989"/>
                    </a:lnTo>
                    <a:lnTo>
                      <a:pt x="306660" y="18164"/>
                    </a:lnTo>
                    <a:lnTo>
                      <a:pt x="306034" y="18328"/>
                    </a:lnTo>
                    <a:lnTo>
                      <a:pt x="305407" y="18498"/>
                    </a:lnTo>
                    <a:lnTo>
                      <a:pt x="304759" y="18656"/>
                    </a:lnTo>
                    <a:lnTo>
                      <a:pt x="304089" y="18814"/>
                    </a:lnTo>
                    <a:lnTo>
                      <a:pt x="303398" y="18967"/>
                    </a:lnTo>
                    <a:lnTo>
                      <a:pt x="302707" y="19115"/>
                    </a:lnTo>
                    <a:lnTo>
                      <a:pt x="301994" y="19257"/>
                    </a:lnTo>
                    <a:lnTo>
                      <a:pt x="301281" y="19399"/>
                    </a:lnTo>
                    <a:lnTo>
                      <a:pt x="300547" y="19535"/>
                    </a:lnTo>
                    <a:lnTo>
                      <a:pt x="299791" y="19667"/>
                    </a:lnTo>
                    <a:lnTo>
                      <a:pt x="299035" y="19792"/>
                    </a:lnTo>
                    <a:lnTo>
                      <a:pt x="298257" y="19918"/>
                    </a:lnTo>
                    <a:lnTo>
                      <a:pt x="297458" y="20033"/>
                    </a:lnTo>
                    <a:lnTo>
                      <a:pt x="296659" y="20147"/>
                    </a:lnTo>
                    <a:lnTo>
                      <a:pt x="295860" y="20257"/>
                    </a:lnTo>
                    <a:lnTo>
                      <a:pt x="295039" y="20360"/>
                    </a:lnTo>
                    <a:lnTo>
                      <a:pt x="294197" y="20459"/>
                    </a:lnTo>
                    <a:lnTo>
                      <a:pt x="293354" y="20552"/>
                    </a:lnTo>
                    <a:lnTo>
                      <a:pt x="292490" y="20639"/>
                    </a:lnTo>
                    <a:lnTo>
                      <a:pt x="291626" y="20726"/>
                    </a:lnTo>
                    <a:lnTo>
                      <a:pt x="290762" y="20803"/>
                    </a:lnTo>
                    <a:lnTo>
                      <a:pt x="289877" y="20874"/>
                    </a:lnTo>
                    <a:lnTo>
                      <a:pt x="288969" y="20945"/>
                    </a:lnTo>
                    <a:lnTo>
                      <a:pt x="288084" y="21005"/>
                    </a:lnTo>
                    <a:lnTo>
                      <a:pt x="287155" y="21060"/>
                    </a:lnTo>
                    <a:lnTo>
                      <a:pt x="286248" y="21114"/>
                    </a:lnTo>
                    <a:lnTo>
                      <a:pt x="285319" y="21158"/>
                    </a:lnTo>
                    <a:lnTo>
                      <a:pt x="284368" y="21196"/>
                    </a:lnTo>
                    <a:lnTo>
                      <a:pt x="283440" y="21229"/>
                    </a:lnTo>
                    <a:lnTo>
                      <a:pt x="282489" y="21256"/>
                    </a:lnTo>
                    <a:lnTo>
                      <a:pt x="281517" y="21278"/>
                    </a:lnTo>
                    <a:lnTo>
                      <a:pt x="280567" y="21295"/>
                    </a:lnTo>
                    <a:lnTo>
                      <a:pt x="279595" y="21305"/>
                    </a:lnTo>
                    <a:lnTo>
                      <a:pt x="275512" y="21305"/>
                    </a:lnTo>
                    <a:lnTo>
                      <a:pt x="275512" y="11090"/>
                    </a:lnTo>
                    <a:lnTo>
                      <a:pt x="44692" y="11090"/>
                    </a:lnTo>
                    <a:lnTo>
                      <a:pt x="44692" y="21305"/>
                    </a:lnTo>
                    <a:lnTo>
                      <a:pt x="31494" y="21305"/>
                    </a:lnTo>
                    <a:lnTo>
                      <a:pt x="31494" y="2131"/>
                    </a:lnTo>
                    <a:close/>
                    <a:moveTo>
                      <a:pt x="316531" y="29352"/>
                    </a:moveTo>
                    <a:lnTo>
                      <a:pt x="316531" y="40387"/>
                    </a:lnTo>
                    <a:lnTo>
                      <a:pt x="316164" y="40284"/>
                    </a:lnTo>
                    <a:lnTo>
                      <a:pt x="315797" y="40180"/>
                    </a:lnTo>
                    <a:lnTo>
                      <a:pt x="315451" y="40071"/>
                    </a:lnTo>
                    <a:lnTo>
                      <a:pt x="315084" y="39950"/>
                    </a:lnTo>
                    <a:lnTo>
                      <a:pt x="314760" y="39830"/>
                    </a:lnTo>
                    <a:lnTo>
                      <a:pt x="314414" y="39705"/>
                    </a:lnTo>
                    <a:lnTo>
                      <a:pt x="314090" y="39574"/>
                    </a:lnTo>
                    <a:lnTo>
                      <a:pt x="313766" y="39437"/>
                    </a:lnTo>
                    <a:lnTo>
                      <a:pt x="313464" y="39295"/>
                    </a:lnTo>
                    <a:lnTo>
                      <a:pt x="313140" y="39147"/>
                    </a:lnTo>
                    <a:lnTo>
                      <a:pt x="312859" y="39000"/>
                    </a:lnTo>
                    <a:lnTo>
                      <a:pt x="312578" y="38841"/>
                    </a:lnTo>
                    <a:lnTo>
                      <a:pt x="312298" y="38683"/>
                    </a:lnTo>
                    <a:lnTo>
                      <a:pt x="312038" y="38519"/>
                    </a:lnTo>
                    <a:lnTo>
                      <a:pt x="311779" y="38350"/>
                    </a:lnTo>
                    <a:lnTo>
                      <a:pt x="311542" y="38180"/>
                    </a:lnTo>
                    <a:lnTo>
                      <a:pt x="311304" y="38000"/>
                    </a:lnTo>
                    <a:lnTo>
                      <a:pt x="311088" y="37820"/>
                    </a:lnTo>
                    <a:lnTo>
                      <a:pt x="310872" y="37634"/>
                    </a:lnTo>
                    <a:lnTo>
                      <a:pt x="310678" y="37443"/>
                    </a:lnTo>
                    <a:lnTo>
                      <a:pt x="310505" y="37252"/>
                    </a:lnTo>
                    <a:lnTo>
                      <a:pt x="310332" y="37050"/>
                    </a:lnTo>
                    <a:lnTo>
                      <a:pt x="310181" y="36848"/>
                    </a:lnTo>
                    <a:lnTo>
                      <a:pt x="310030" y="36645"/>
                    </a:lnTo>
                    <a:lnTo>
                      <a:pt x="309900" y="36432"/>
                    </a:lnTo>
                    <a:lnTo>
                      <a:pt x="309792" y="36219"/>
                    </a:lnTo>
                    <a:lnTo>
                      <a:pt x="309706" y="36006"/>
                    </a:lnTo>
                    <a:lnTo>
                      <a:pt x="309619" y="35782"/>
                    </a:lnTo>
                    <a:lnTo>
                      <a:pt x="309576" y="35558"/>
                    </a:lnTo>
                    <a:lnTo>
                      <a:pt x="309511" y="35334"/>
                    </a:lnTo>
                    <a:lnTo>
                      <a:pt x="309490" y="35099"/>
                    </a:lnTo>
                    <a:lnTo>
                      <a:pt x="309490" y="34870"/>
                    </a:lnTo>
                    <a:lnTo>
                      <a:pt x="309490" y="34635"/>
                    </a:lnTo>
                    <a:lnTo>
                      <a:pt x="309511" y="34406"/>
                    </a:lnTo>
                    <a:lnTo>
                      <a:pt x="309576" y="34176"/>
                    </a:lnTo>
                    <a:lnTo>
                      <a:pt x="309619" y="33952"/>
                    </a:lnTo>
                    <a:lnTo>
                      <a:pt x="309706" y="33734"/>
                    </a:lnTo>
                    <a:lnTo>
                      <a:pt x="309792" y="33515"/>
                    </a:lnTo>
                    <a:lnTo>
                      <a:pt x="309900" y="33302"/>
                    </a:lnTo>
                    <a:lnTo>
                      <a:pt x="310030" y="33094"/>
                    </a:lnTo>
                    <a:lnTo>
                      <a:pt x="310181" y="32887"/>
                    </a:lnTo>
                    <a:lnTo>
                      <a:pt x="310332" y="32685"/>
                    </a:lnTo>
                    <a:lnTo>
                      <a:pt x="310505" y="32488"/>
                    </a:lnTo>
                    <a:lnTo>
                      <a:pt x="310678" y="32291"/>
                    </a:lnTo>
                    <a:lnTo>
                      <a:pt x="310872" y="32106"/>
                    </a:lnTo>
                    <a:lnTo>
                      <a:pt x="311088" y="31920"/>
                    </a:lnTo>
                    <a:lnTo>
                      <a:pt x="311304" y="31734"/>
                    </a:lnTo>
                    <a:lnTo>
                      <a:pt x="311542" y="31559"/>
                    </a:lnTo>
                    <a:lnTo>
                      <a:pt x="311779" y="31385"/>
                    </a:lnTo>
                    <a:lnTo>
                      <a:pt x="312038" y="31215"/>
                    </a:lnTo>
                    <a:lnTo>
                      <a:pt x="312298" y="31051"/>
                    </a:lnTo>
                    <a:lnTo>
                      <a:pt x="312578" y="30893"/>
                    </a:lnTo>
                    <a:lnTo>
                      <a:pt x="312859" y="30740"/>
                    </a:lnTo>
                    <a:lnTo>
                      <a:pt x="313140" y="30587"/>
                    </a:lnTo>
                    <a:lnTo>
                      <a:pt x="313464" y="30445"/>
                    </a:lnTo>
                    <a:lnTo>
                      <a:pt x="313766" y="30303"/>
                    </a:lnTo>
                    <a:lnTo>
                      <a:pt x="314090" y="30166"/>
                    </a:lnTo>
                    <a:lnTo>
                      <a:pt x="314414" y="30035"/>
                    </a:lnTo>
                    <a:lnTo>
                      <a:pt x="314760" y="29910"/>
                    </a:lnTo>
                    <a:lnTo>
                      <a:pt x="315084" y="29784"/>
                    </a:lnTo>
                    <a:lnTo>
                      <a:pt x="315451" y="29669"/>
                    </a:lnTo>
                    <a:lnTo>
                      <a:pt x="315797" y="29560"/>
                    </a:lnTo>
                    <a:lnTo>
                      <a:pt x="316164" y="29451"/>
                    </a:lnTo>
                    <a:lnTo>
                      <a:pt x="316531" y="29352"/>
                    </a:lnTo>
                    <a:close/>
                    <a:moveTo>
                      <a:pt x="316531" y="51128"/>
                    </a:moveTo>
                    <a:lnTo>
                      <a:pt x="316531" y="89319"/>
                    </a:lnTo>
                    <a:lnTo>
                      <a:pt x="311045" y="90089"/>
                    </a:lnTo>
                    <a:lnTo>
                      <a:pt x="311045" y="51898"/>
                    </a:lnTo>
                    <a:lnTo>
                      <a:pt x="316531" y="51128"/>
                    </a:lnTo>
                    <a:close/>
                    <a:moveTo>
                      <a:pt x="316531" y="18443"/>
                    </a:moveTo>
                    <a:lnTo>
                      <a:pt x="316531" y="26757"/>
                    </a:lnTo>
                    <a:lnTo>
                      <a:pt x="316099" y="26807"/>
                    </a:lnTo>
                    <a:lnTo>
                      <a:pt x="315667" y="26861"/>
                    </a:lnTo>
                    <a:lnTo>
                      <a:pt x="314846" y="26981"/>
                    </a:lnTo>
                    <a:lnTo>
                      <a:pt x="314026" y="27113"/>
                    </a:lnTo>
                    <a:lnTo>
                      <a:pt x="313248" y="27255"/>
                    </a:lnTo>
                    <a:lnTo>
                      <a:pt x="312470" y="27408"/>
                    </a:lnTo>
                    <a:lnTo>
                      <a:pt x="311714" y="27571"/>
                    </a:lnTo>
                    <a:lnTo>
                      <a:pt x="310980" y="27746"/>
                    </a:lnTo>
                    <a:lnTo>
                      <a:pt x="310267" y="27932"/>
                    </a:lnTo>
                    <a:lnTo>
                      <a:pt x="309576" y="28129"/>
                    </a:lnTo>
                    <a:lnTo>
                      <a:pt x="308906" y="28336"/>
                    </a:lnTo>
                    <a:lnTo>
                      <a:pt x="308258" y="28555"/>
                    </a:lnTo>
                    <a:lnTo>
                      <a:pt x="307632" y="28779"/>
                    </a:lnTo>
                    <a:lnTo>
                      <a:pt x="307027" y="29014"/>
                    </a:lnTo>
                    <a:lnTo>
                      <a:pt x="306444" y="29259"/>
                    </a:lnTo>
                    <a:lnTo>
                      <a:pt x="305904" y="29511"/>
                    </a:lnTo>
                    <a:lnTo>
                      <a:pt x="305385" y="29773"/>
                    </a:lnTo>
                    <a:lnTo>
                      <a:pt x="304889" y="30046"/>
                    </a:lnTo>
                    <a:lnTo>
                      <a:pt x="304413" y="30319"/>
                    </a:lnTo>
                    <a:lnTo>
                      <a:pt x="303960" y="30609"/>
                    </a:lnTo>
                    <a:lnTo>
                      <a:pt x="303549" y="30898"/>
                    </a:lnTo>
                    <a:lnTo>
                      <a:pt x="303182" y="31199"/>
                    </a:lnTo>
                    <a:lnTo>
                      <a:pt x="302815" y="31505"/>
                    </a:lnTo>
                    <a:lnTo>
                      <a:pt x="302491" y="31816"/>
                    </a:lnTo>
                    <a:lnTo>
                      <a:pt x="302210" y="32133"/>
                    </a:lnTo>
                    <a:lnTo>
                      <a:pt x="301951" y="32461"/>
                    </a:lnTo>
                    <a:lnTo>
                      <a:pt x="301713" y="32789"/>
                    </a:lnTo>
                    <a:lnTo>
                      <a:pt x="301519" y="33122"/>
                    </a:lnTo>
                    <a:lnTo>
                      <a:pt x="301368" y="33466"/>
                    </a:lnTo>
                    <a:lnTo>
                      <a:pt x="301238" y="33810"/>
                    </a:lnTo>
                    <a:lnTo>
                      <a:pt x="301152" y="34160"/>
                    </a:lnTo>
                    <a:lnTo>
                      <a:pt x="301087" y="34509"/>
                    </a:lnTo>
                    <a:lnTo>
                      <a:pt x="301065" y="34870"/>
                    </a:lnTo>
                    <a:lnTo>
                      <a:pt x="301087" y="35225"/>
                    </a:lnTo>
                    <a:lnTo>
                      <a:pt x="301152" y="35580"/>
                    </a:lnTo>
                    <a:lnTo>
                      <a:pt x="301238" y="35924"/>
                    </a:lnTo>
                    <a:lnTo>
                      <a:pt x="301368" y="36274"/>
                    </a:lnTo>
                    <a:lnTo>
                      <a:pt x="301519" y="36613"/>
                    </a:lnTo>
                    <a:lnTo>
                      <a:pt x="301713" y="36946"/>
                    </a:lnTo>
                    <a:lnTo>
                      <a:pt x="301951" y="37279"/>
                    </a:lnTo>
                    <a:lnTo>
                      <a:pt x="302210" y="37601"/>
                    </a:lnTo>
                    <a:lnTo>
                      <a:pt x="302491" y="37918"/>
                    </a:lnTo>
                    <a:lnTo>
                      <a:pt x="302815" y="38235"/>
                    </a:lnTo>
                    <a:lnTo>
                      <a:pt x="303182" y="38541"/>
                    </a:lnTo>
                    <a:lnTo>
                      <a:pt x="303549" y="38836"/>
                    </a:lnTo>
                    <a:lnTo>
                      <a:pt x="303960" y="39131"/>
                    </a:lnTo>
                    <a:lnTo>
                      <a:pt x="304413" y="39415"/>
                    </a:lnTo>
                    <a:lnTo>
                      <a:pt x="304889" y="39694"/>
                    </a:lnTo>
                    <a:lnTo>
                      <a:pt x="305385" y="39961"/>
                    </a:lnTo>
                    <a:lnTo>
                      <a:pt x="305904" y="40224"/>
                    </a:lnTo>
                    <a:lnTo>
                      <a:pt x="306444" y="40480"/>
                    </a:lnTo>
                    <a:lnTo>
                      <a:pt x="307027" y="40726"/>
                    </a:lnTo>
                    <a:lnTo>
                      <a:pt x="307632" y="40961"/>
                    </a:lnTo>
                    <a:lnTo>
                      <a:pt x="308258" y="41185"/>
                    </a:lnTo>
                    <a:lnTo>
                      <a:pt x="308906" y="41404"/>
                    </a:lnTo>
                    <a:lnTo>
                      <a:pt x="309576" y="41611"/>
                    </a:lnTo>
                    <a:lnTo>
                      <a:pt x="310267" y="41808"/>
                    </a:lnTo>
                    <a:lnTo>
                      <a:pt x="310980" y="41994"/>
                    </a:lnTo>
                    <a:lnTo>
                      <a:pt x="311714" y="42168"/>
                    </a:lnTo>
                    <a:lnTo>
                      <a:pt x="312470" y="42332"/>
                    </a:lnTo>
                    <a:lnTo>
                      <a:pt x="313248" y="42485"/>
                    </a:lnTo>
                    <a:lnTo>
                      <a:pt x="314026" y="42627"/>
                    </a:lnTo>
                    <a:lnTo>
                      <a:pt x="314846" y="42758"/>
                    </a:lnTo>
                    <a:lnTo>
                      <a:pt x="315667" y="42879"/>
                    </a:lnTo>
                    <a:lnTo>
                      <a:pt x="316099" y="42933"/>
                    </a:lnTo>
                    <a:lnTo>
                      <a:pt x="316531" y="42982"/>
                    </a:lnTo>
                    <a:lnTo>
                      <a:pt x="316531" y="48697"/>
                    </a:lnTo>
                    <a:lnTo>
                      <a:pt x="302621" y="50652"/>
                    </a:lnTo>
                    <a:lnTo>
                      <a:pt x="302621" y="93706"/>
                    </a:lnTo>
                    <a:lnTo>
                      <a:pt x="316531" y="91755"/>
                    </a:lnTo>
                    <a:lnTo>
                      <a:pt x="316531" y="97847"/>
                    </a:lnTo>
                    <a:lnTo>
                      <a:pt x="316510" y="98087"/>
                    </a:lnTo>
                    <a:lnTo>
                      <a:pt x="316466" y="98327"/>
                    </a:lnTo>
                    <a:lnTo>
                      <a:pt x="316423" y="98568"/>
                    </a:lnTo>
                    <a:lnTo>
                      <a:pt x="316337" y="98808"/>
                    </a:lnTo>
                    <a:lnTo>
                      <a:pt x="316229" y="99043"/>
                    </a:lnTo>
                    <a:lnTo>
                      <a:pt x="316099" y="99278"/>
                    </a:lnTo>
                    <a:lnTo>
                      <a:pt x="315948" y="99507"/>
                    </a:lnTo>
                    <a:lnTo>
                      <a:pt x="315775" y="99737"/>
                    </a:lnTo>
                    <a:lnTo>
                      <a:pt x="315559" y="99966"/>
                    </a:lnTo>
                    <a:lnTo>
                      <a:pt x="315343" y="100190"/>
                    </a:lnTo>
                    <a:lnTo>
                      <a:pt x="315106" y="100414"/>
                    </a:lnTo>
                    <a:lnTo>
                      <a:pt x="314846" y="100638"/>
                    </a:lnTo>
                    <a:lnTo>
                      <a:pt x="314566" y="100857"/>
                    </a:lnTo>
                    <a:lnTo>
                      <a:pt x="314263" y="101075"/>
                    </a:lnTo>
                    <a:lnTo>
                      <a:pt x="313939" y="101288"/>
                    </a:lnTo>
                    <a:lnTo>
                      <a:pt x="313594" y="101501"/>
                    </a:lnTo>
                    <a:lnTo>
                      <a:pt x="313226" y="101709"/>
                    </a:lnTo>
                    <a:lnTo>
                      <a:pt x="312859" y="101917"/>
                    </a:lnTo>
                    <a:lnTo>
                      <a:pt x="312449" y="102119"/>
                    </a:lnTo>
                    <a:lnTo>
                      <a:pt x="312038" y="102321"/>
                    </a:lnTo>
                    <a:lnTo>
                      <a:pt x="311585" y="102517"/>
                    </a:lnTo>
                    <a:lnTo>
                      <a:pt x="311131" y="102714"/>
                    </a:lnTo>
                    <a:lnTo>
                      <a:pt x="310656" y="102905"/>
                    </a:lnTo>
                    <a:lnTo>
                      <a:pt x="310159" y="103097"/>
                    </a:lnTo>
                    <a:lnTo>
                      <a:pt x="309662" y="103282"/>
                    </a:lnTo>
                    <a:lnTo>
                      <a:pt x="309122" y="103463"/>
                    </a:lnTo>
                    <a:lnTo>
                      <a:pt x="308582" y="103643"/>
                    </a:lnTo>
                    <a:lnTo>
                      <a:pt x="308021" y="103818"/>
                    </a:lnTo>
                    <a:lnTo>
                      <a:pt x="307459" y="103992"/>
                    </a:lnTo>
                    <a:lnTo>
                      <a:pt x="306854" y="104162"/>
                    </a:lnTo>
                    <a:lnTo>
                      <a:pt x="306250" y="104326"/>
                    </a:lnTo>
                    <a:lnTo>
                      <a:pt x="305623" y="104490"/>
                    </a:lnTo>
                    <a:lnTo>
                      <a:pt x="304997" y="104643"/>
                    </a:lnTo>
                    <a:lnTo>
                      <a:pt x="304349" y="104796"/>
                    </a:lnTo>
                    <a:lnTo>
                      <a:pt x="303679" y="104948"/>
                    </a:lnTo>
                    <a:lnTo>
                      <a:pt x="302988" y="105096"/>
                    </a:lnTo>
                    <a:lnTo>
                      <a:pt x="302297" y="105233"/>
                    </a:lnTo>
                    <a:lnTo>
                      <a:pt x="301584" y="105375"/>
                    </a:lnTo>
                    <a:lnTo>
                      <a:pt x="300871" y="105506"/>
                    </a:lnTo>
                    <a:lnTo>
                      <a:pt x="300137" y="105637"/>
                    </a:lnTo>
                    <a:lnTo>
                      <a:pt x="299381" y="105757"/>
                    </a:lnTo>
                    <a:lnTo>
                      <a:pt x="298625" y="105877"/>
                    </a:lnTo>
                    <a:lnTo>
                      <a:pt x="297847" y="105997"/>
                    </a:lnTo>
                    <a:lnTo>
                      <a:pt x="297069" y="106107"/>
                    </a:lnTo>
                    <a:lnTo>
                      <a:pt x="296270" y="106210"/>
                    </a:lnTo>
                    <a:lnTo>
                      <a:pt x="295471" y="106314"/>
                    </a:lnTo>
                    <a:lnTo>
                      <a:pt x="294650" y="106413"/>
                    </a:lnTo>
                    <a:lnTo>
                      <a:pt x="293829" y="106500"/>
                    </a:lnTo>
                    <a:lnTo>
                      <a:pt x="292987" y="106587"/>
                    </a:lnTo>
                    <a:lnTo>
                      <a:pt x="292145" y="106669"/>
                    </a:lnTo>
                    <a:lnTo>
                      <a:pt x="291281" y="106746"/>
                    </a:lnTo>
                    <a:lnTo>
                      <a:pt x="290417" y="106817"/>
                    </a:lnTo>
                    <a:lnTo>
                      <a:pt x="289531" y="106882"/>
                    </a:lnTo>
                    <a:lnTo>
                      <a:pt x="288645" y="106942"/>
                    </a:lnTo>
                    <a:lnTo>
                      <a:pt x="287760" y="107003"/>
                    </a:lnTo>
                    <a:lnTo>
                      <a:pt x="286852" y="107052"/>
                    </a:lnTo>
                    <a:lnTo>
                      <a:pt x="285945" y="107095"/>
                    </a:lnTo>
                    <a:lnTo>
                      <a:pt x="285038" y="107134"/>
                    </a:lnTo>
                    <a:lnTo>
                      <a:pt x="284109" y="107166"/>
                    </a:lnTo>
                    <a:lnTo>
                      <a:pt x="283180" y="107194"/>
                    </a:lnTo>
                    <a:lnTo>
                      <a:pt x="282230" y="107216"/>
                    </a:lnTo>
                    <a:lnTo>
                      <a:pt x="281301" y="107227"/>
                    </a:lnTo>
                    <a:lnTo>
                      <a:pt x="280351" y="107237"/>
                    </a:lnTo>
                    <a:lnTo>
                      <a:pt x="279379" y="107243"/>
                    </a:lnTo>
                    <a:lnTo>
                      <a:pt x="8403" y="107243"/>
                    </a:lnTo>
                    <a:lnTo>
                      <a:pt x="8403" y="23436"/>
                    </a:lnTo>
                    <a:lnTo>
                      <a:pt x="278601" y="23436"/>
                    </a:lnTo>
                    <a:lnTo>
                      <a:pt x="280070" y="23431"/>
                    </a:lnTo>
                    <a:lnTo>
                      <a:pt x="281517" y="23414"/>
                    </a:lnTo>
                    <a:lnTo>
                      <a:pt x="282964" y="23381"/>
                    </a:lnTo>
                    <a:lnTo>
                      <a:pt x="284390" y="23343"/>
                    </a:lnTo>
                    <a:lnTo>
                      <a:pt x="285816" y="23294"/>
                    </a:lnTo>
                    <a:lnTo>
                      <a:pt x="287198" y="23234"/>
                    </a:lnTo>
                    <a:lnTo>
                      <a:pt x="288602" y="23163"/>
                    </a:lnTo>
                    <a:lnTo>
                      <a:pt x="289963" y="23081"/>
                    </a:lnTo>
                    <a:lnTo>
                      <a:pt x="291324" y="22988"/>
                    </a:lnTo>
                    <a:lnTo>
                      <a:pt x="292663" y="22884"/>
                    </a:lnTo>
                    <a:lnTo>
                      <a:pt x="293981" y="22775"/>
                    </a:lnTo>
                    <a:lnTo>
                      <a:pt x="295277" y="22649"/>
                    </a:lnTo>
                    <a:lnTo>
                      <a:pt x="296573" y="22518"/>
                    </a:lnTo>
                    <a:lnTo>
                      <a:pt x="297825" y="22376"/>
                    </a:lnTo>
                    <a:lnTo>
                      <a:pt x="299078" y="22229"/>
                    </a:lnTo>
                    <a:lnTo>
                      <a:pt x="300288" y="22070"/>
                    </a:lnTo>
                    <a:lnTo>
                      <a:pt x="301497" y="21901"/>
                    </a:lnTo>
                    <a:lnTo>
                      <a:pt x="302685" y="21726"/>
                    </a:lnTo>
                    <a:lnTo>
                      <a:pt x="303830" y="21540"/>
                    </a:lnTo>
                    <a:lnTo>
                      <a:pt x="304975" y="21349"/>
                    </a:lnTo>
                    <a:lnTo>
                      <a:pt x="306077" y="21147"/>
                    </a:lnTo>
                    <a:lnTo>
                      <a:pt x="307178" y="20939"/>
                    </a:lnTo>
                    <a:lnTo>
                      <a:pt x="308237" y="20721"/>
                    </a:lnTo>
                    <a:lnTo>
                      <a:pt x="309274" y="20497"/>
                    </a:lnTo>
                    <a:lnTo>
                      <a:pt x="310267" y="20262"/>
                    </a:lnTo>
                    <a:lnTo>
                      <a:pt x="311261" y="20022"/>
                    </a:lnTo>
                    <a:lnTo>
                      <a:pt x="312211" y="19776"/>
                    </a:lnTo>
                    <a:lnTo>
                      <a:pt x="313118" y="19525"/>
                    </a:lnTo>
                    <a:lnTo>
                      <a:pt x="314026" y="19262"/>
                    </a:lnTo>
                    <a:lnTo>
                      <a:pt x="314890" y="18995"/>
                    </a:lnTo>
                    <a:lnTo>
                      <a:pt x="315710" y="18721"/>
                    </a:lnTo>
                    <a:lnTo>
                      <a:pt x="316531" y="18443"/>
                    </a:lnTo>
                    <a:close/>
                    <a:moveTo>
                      <a:pt x="23070" y="0"/>
                    </a:moveTo>
                    <a:lnTo>
                      <a:pt x="23070" y="21305"/>
                    </a:lnTo>
                    <a:lnTo>
                      <a:pt x="1" y="21305"/>
                    </a:ln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801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285037" y="9588"/>
                    </a:moveTo>
                    <a:lnTo>
                      <a:pt x="285037" y="9588"/>
                    </a:lnTo>
                    <a:lnTo>
                      <a:pt x="285016" y="9834"/>
                    </a:lnTo>
                    <a:lnTo>
                      <a:pt x="284972" y="10080"/>
                    </a:lnTo>
                    <a:lnTo>
                      <a:pt x="284908" y="10320"/>
                    </a:lnTo>
                    <a:lnTo>
                      <a:pt x="284821" y="10566"/>
                    </a:lnTo>
                    <a:lnTo>
                      <a:pt x="284713" y="10806"/>
                    </a:lnTo>
                    <a:lnTo>
                      <a:pt x="284584" y="11047"/>
                    </a:lnTo>
                    <a:lnTo>
                      <a:pt x="284432" y="11282"/>
                    </a:lnTo>
                    <a:lnTo>
                      <a:pt x="284260" y="11516"/>
                    </a:lnTo>
                    <a:lnTo>
                      <a:pt x="284065" y="11751"/>
                    </a:lnTo>
                    <a:lnTo>
                      <a:pt x="283828" y="11981"/>
                    </a:lnTo>
                    <a:lnTo>
                      <a:pt x="283590" y="12210"/>
                    </a:lnTo>
                    <a:lnTo>
                      <a:pt x="283309" y="12434"/>
                    </a:lnTo>
                    <a:lnTo>
                      <a:pt x="283028" y="12658"/>
                    </a:lnTo>
                    <a:lnTo>
                      <a:pt x="282726" y="12882"/>
                    </a:lnTo>
                    <a:lnTo>
                      <a:pt x="282402" y="13101"/>
                    </a:lnTo>
                    <a:lnTo>
                      <a:pt x="282035" y="13314"/>
                    </a:lnTo>
                    <a:lnTo>
                      <a:pt x="281668" y="13527"/>
                    </a:lnTo>
                    <a:lnTo>
                      <a:pt x="281279" y="13740"/>
                    </a:lnTo>
                    <a:lnTo>
                      <a:pt x="280868" y="13947"/>
                    </a:lnTo>
                    <a:lnTo>
                      <a:pt x="280436" y="14155"/>
                    </a:lnTo>
                    <a:lnTo>
                      <a:pt x="280004" y="14357"/>
                    </a:lnTo>
                    <a:lnTo>
                      <a:pt x="279529" y="14554"/>
                    </a:lnTo>
                    <a:lnTo>
                      <a:pt x="279054" y="14750"/>
                    </a:lnTo>
                    <a:lnTo>
                      <a:pt x="278536" y="14947"/>
                    </a:lnTo>
                    <a:lnTo>
                      <a:pt x="278017" y="15133"/>
                    </a:lnTo>
                    <a:lnTo>
                      <a:pt x="277477" y="15319"/>
                    </a:lnTo>
                    <a:lnTo>
                      <a:pt x="276937" y="15504"/>
                    </a:lnTo>
                    <a:lnTo>
                      <a:pt x="276354" y="15685"/>
                    </a:lnTo>
                    <a:lnTo>
                      <a:pt x="275771" y="15859"/>
                    </a:lnTo>
                    <a:lnTo>
                      <a:pt x="275166" y="16034"/>
                    </a:lnTo>
                    <a:lnTo>
                      <a:pt x="274540" y="16198"/>
                    </a:lnTo>
                    <a:lnTo>
                      <a:pt x="273913" y="16368"/>
                    </a:lnTo>
                    <a:lnTo>
                      <a:pt x="273265" y="16526"/>
                    </a:lnTo>
                    <a:lnTo>
                      <a:pt x="272595" y="16684"/>
                    </a:lnTo>
                    <a:lnTo>
                      <a:pt x="271904" y="16837"/>
                    </a:lnTo>
                    <a:lnTo>
                      <a:pt x="271213" y="16985"/>
                    </a:lnTo>
                    <a:lnTo>
                      <a:pt x="270500" y="17127"/>
                    </a:lnTo>
                    <a:lnTo>
                      <a:pt x="269787" y="17269"/>
                    </a:lnTo>
                    <a:lnTo>
                      <a:pt x="269053" y="17405"/>
                    </a:lnTo>
                    <a:lnTo>
                      <a:pt x="268297" y="17537"/>
                    </a:lnTo>
                    <a:lnTo>
                      <a:pt x="267541" y="17662"/>
                    </a:lnTo>
                    <a:lnTo>
                      <a:pt x="266763" y="17788"/>
                    </a:lnTo>
                    <a:lnTo>
                      <a:pt x="265964" y="17903"/>
                    </a:lnTo>
                    <a:lnTo>
                      <a:pt x="265165" y="18017"/>
                    </a:lnTo>
                    <a:lnTo>
                      <a:pt x="264366" y="18127"/>
                    </a:lnTo>
                    <a:lnTo>
                      <a:pt x="263545" y="18230"/>
                    </a:lnTo>
                    <a:lnTo>
                      <a:pt x="262703" y="18329"/>
                    </a:lnTo>
                    <a:lnTo>
                      <a:pt x="261860" y="18422"/>
                    </a:lnTo>
                    <a:lnTo>
                      <a:pt x="260996" y="18509"/>
                    </a:lnTo>
                    <a:lnTo>
                      <a:pt x="260132" y="18596"/>
                    </a:lnTo>
                    <a:lnTo>
                      <a:pt x="259268" y="18673"/>
                    </a:lnTo>
                    <a:lnTo>
                      <a:pt x="258383" y="18744"/>
                    </a:lnTo>
                    <a:lnTo>
                      <a:pt x="257475" y="18815"/>
                    </a:lnTo>
                    <a:lnTo>
                      <a:pt x="256590" y="18875"/>
                    </a:lnTo>
                    <a:lnTo>
                      <a:pt x="255661" y="18930"/>
                    </a:lnTo>
                    <a:lnTo>
                      <a:pt x="254754" y="18984"/>
                    </a:lnTo>
                    <a:lnTo>
                      <a:pt x="253825" y="19028"/>
                    </a:lnTo>
                    <a:lnTo>
                      <a:pt x="252874" y="19066"/>
                    </a:lnTo>
                    <a:lnTo>
                      <a:pt x="251946" y="19099"/>
                    </a:lnTo>
                    <a:lnTo>
                      <a:pt x="250995" y="19126"/>
                    </a:lnTo>
                    <a:lnTo>
                      <a:pt x="250023" y="19148"/>
                    </a:lnTo>
                    <a:lnTo>
                      <a:pt x="249073" y="19165"/>
                    </a:lnTo>
                    <a:lnTo>
                      <a:pt x="248101" y="19175"/>
                    </a:lnTo>
                    <a:lnTo>
                      <a:pt x="247107" y="19175"/>
                    </a:lnTo>
                    <a:lnTo>
                      <a:pt x="244018" y="19175"/>
                    </a:lnTo>
                    <a:lnTo>
                      <a:pt x="244018" y="8960"/>
                    </a:lnTo>
                    <a:lnTo>
                      <a:pt x="13198" y="8960"/>
                    </a:lnTo>
                    <a:lnTo>
                      <a:pt x="13198" y="19175"/>
                    </a:lnTo>
                    <a:lnTo>
                      <a:pt x="0" y="19175"/>
                    </a:lnTo>
                    <a:lnTo>
                      <a:pt x="0" y="1"/>
                    </a:lnTo>
                    <a:lnTo>
                      <a:pt x="247107" y="1"/>
                    </a:lnTo>
                    <a:lnTo>
                      <a:pt x="247107" y="1"/>
                    </a:lnTo>
                    <a:lnTo>
                      <a:pt x="248058" y="1"/>
                    </a:lnTo>
                    <a:lnTo>
                      <a:pt x="249008" y="11"/>
                    </a:lnTo>
                    <a:lnTo>
                      <a:pt x="249958" y="22"/>
                    </a:lnTo>
                    <a:lnTo>
                      <a:pt x="250887" y="44"/>
                    </a:lnTo>
                    <a:lnTo>
                      <a:pt x="251816" y="72"/>
                    </a:lnTo>
                    <a:lnTo>
                      <a:pt x="252745" y="104"/>
                    </a:lnTo>
                    <a:lnTo>
                      <a:pt x="253652" y="137"/>
                    </a:lnTo>
                    <a:lnTo>
                      <a:pt x="254581" y="181"/>
                    </a:lnTo>
                    <a:lnTo>
                      <a:pt x="255488" y="230"/>
                    </a:lnTo>
                    <a:lnTo>
                      <a:pt x="256374" y="285"/>
                    </a:lnTo>
                    <a:lnTo>
                      <a:pt x="257281" y="345"/>
                    </a:lnTo>
                    <a:lnTo>
                      <a:pt x="258167" y="410"/>
                    </a:lnTo>
                    <a:lnTo>
                      <a:pt x="259052" y="481"/>
                    </a:lnTo>
                    <a:lnTo>
                      <a:pt x="259916" y="558"/>
                    </a:lnTo>
                    <a:lnTo>
                      <a:pt x="260780" y="634"/>
                    </a:lnTo>
                    <a:lnTo>
                      <a:pt x="261644" y="722"/>
                    </a:lnTo>
                    <a:lnTo>
                      <a:pt x="262487" y="815"/>
                    </a:lnTo>
                    <a:lnTo>
                      <a:pt x="263329" y="913"/>
                    </a:lnTo>
                    <a:lnTo>
                      <a:pt x="264150" y="1017"/>
                    </a:lnTo>
                    <a:lnTo>
                      <a:pt x="264971" y="1120"/>
                    </a:lnTo>
                    <a:lnTo>
                      <a:pt x="265770" y="1235"/>
                    </a:lnTo>
                    <a:lnTo>
                      <a:pt x="266569" y="1355"/>
                    </a:lnTo>
                    <a:lnTo>
                      <a:pt x="267368" y="1476"/>
                    </a:lnTo>
                    <a:lnTo>
                      <a:pt x="268146" y="1601"/>
                    </a:lnTo>
                    <a:lnTo>
                      <a:pt x="268902" y="1738"/>
                    </a:lnTo>
                    <a:lnTo>
                      <a:pt x="269658" y="1874"/>
                    </a:lnTo>
                    <a:lnTo>
                      <a:pt x="270414" y="2016"/>
                    </a:lnTo>
                    <a:lnTo>
                      <a:pt x="271127" y="2164"/>
                    </a:lnTo>
                    <a:lnTo>
                      <a:pt x="271861" y="2317"/>
                    </a:lnTo>
                    <a:lnTo>
                      <a:pt x="272552" y="2475"/>
                    </a:lnTo>
                    <a:lnTo>
                      <a:pt x="273243" y="2639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4583" y="2978"/>
                    </a:lnTo>
                    <a:lnTo>
                      <a:pt x="275231" y="3153"/>
                    </a:lnTo>
                    <a:lnTo>
                      <a:pt x="275857" y="3333"/>
                    </a:lnTo>
                    <a:lnTo>
                      <a:pt x="276462" y="3513"/>
                    </a:lnTo>
                    <a:lnTo>
                      <a:pt x="277045" y="3699"/>
                    </a:lnTo>
                    <a:lnTo>
                      <a:pt x="277607" y="3885"/>
                    </a:lnTo>
                    <a:lnTo>
                      <a:pt x="278147" y="4076"/>
                    </a:lnTo>
                    <a:lnTo>
                      <a:pt x="278687" y="4273"/>
                    </a:lnTo>
                    <a:lnTo>
                      <a:pt x="279184" y="4469"/>
                    </a:lnTo>
                    <a:lnTo>
                      <a:pt x="279680" y="4666"/>
                    </a:lnTo>
                    <a:lnTo>
                      <a:pt x="280134" y="4868"/>
                    </a:lnTo>
                    <a:lnTo>
                      <a:pt x="280588" y="5076"/>
                    </a:lnTo>
                    <a:lnTo>
                      <a:pt x="281020" y="5278"/>
                    </a:lnTo>
                    <a:lnTo>
                      <a:pt x="281408" y="5491"/>
                    </a:lnTo>
                    <a:lnTo>
                      <a:pt x="281797" y="5704"/>
                    </a:lnTo>
                    <a:lnTo>
                      <a:pt x="282164" y="5917"/>
                    </a:lnTo>
                    <a:lnTo>
                      <a:pt x="282510" y="6130"/>
                    </a:lnTo>
                    <a:lnTo>
                      <a:pt x="282834" y="6348"/>
                    </a:lnTo>
                    <a:lnTo>
                      <a:pt x="283115" y="6572"/>
                    </a:lnTo>
                    <a:lnTo>
                      <a:pt x="283396" y="6796"/>
                    </a:lnTo>
                    <a:lnTo>
                      <a:pt x="283655" y="7020"/>
                    </a:lnTo>
                    <a:lnTo>
                      <a:pt x="283892" y="7244"/>
                    </a:lnTo>
                    <a:lnTo>
                      <a:pt x="284108" y="7474"/>
                    </a:lnTo>
                    <a:lnTo>
                      <a:pt x="284303" y="7703"/>
                    </a:lnTo>
                    <a:lnTo>
                      <a:pt x="284476" y="7933"/>
                    </a:lnTo>
                    <a:lnTo>
                      <a:pt x="284627" y="8168"/>
                    </a:lnTo>
                    <a:lnTo>
                      <a:pt x="284735" y="8397"/>
                    </a:lnTo>
                    <a:lnTo>
                      <a:pt x="284843" y="8632"/>
                    </a:lnTo>
                    <a:lnTo>
                      <a:pt x="284929" y="8872"/>
                    </a:lnTo>
                    <a:lnTo>
                      <a:pt x="284972" y="9107"/>
                    </a:lnTo>
                    <a:lnTo>
                      <a:pt x="285016" y="9348"/>
                    </a:lnTo>
                    <a:lnTo>
                      <a:pt x="285037" y="9588"/>
                    </a:lnTo>
                    <a:lnTo>
                      <a:pt x="285037" y="95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802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8315"/>
                    </a:moveTo>
                    <a:lnTo>
                      <a:pt x="308128" y="8315"/>
                    </a:lnTo>
                    <a:lnTo>
                      <a:pt x="307696" y="8365"/>
                    </a:lnTo>
                    <a:lnTo>
                      <a:pt x="307264" y="8419"/>
                    </a:lnTo>
                    <a:lnTo>
                      <a:pt x="306443" y="8539"/>
                    </a:lnTo>
                    <a:lnTo>
                      <a:pt x="305623" y="8671"/>
                    </a:lnTo>
                    <a:lnTo>
                      <a:pt x="304845" y="8813"/>
                    </a:lnTo>
                    <a:lnTo>
                      <a:pt x="304067" y="8966"/>
                    </a:lnTo>
                    <a:lnTo>
                      <a:pt x="303311" y="9129"/>
                    </a:lnTo>
                    <a:lnTo>
                      <a:pt x="302577" y="9304"/>
                    </a:lnTo>
                    <a:lnTo>
                      <a:pt x="301864" y="9490"/>
                    </a:lnTo>
                    <a:lnTo>
                      <a:pt x="301173" y="9687"/>
                    </a:lnTo>
                    <a:lnTo>
                      <a:pt x="300503" y="9894"/>
                    </a:lnTo>
                    <a:lnTo>
                      <a:pt x="299855" y="10113"/>
                    </a:lnTo>
                    <a:lnTo>
                      <a:pt x="299229" y="10337"/>
                    </a:lnTo>
                    <a:lnTo>
                      <a:pt x="298624" y="10572"/>
                    </a:lnTo>
                    <a:lnTo>
                      <a:pt x="298041" y="10817"/>
                    </a:lnTo>
                    <a:lnTo>
                      <a:pt x="297501" y="11069"/>
                    </a:lnTo>
                    <a:lnTo>
                      <a:pt x="296982" y="11331"/>
                    </a:lnTo>
                    <a:lnTo>
                      <a:pt x="296486" y="11604"/>
                    </a:lnTo>
                    <a:lnTo>
                      <a:pt x="296010" y="11877"/>
                    </a:lnTo>
                    <a:lnTo>
                      <a:pt x="295557" y="12167"/>
                    </a:lnTo>
                    <a:lnTo>
                      <a:pt x="295146" y="12456"/>
                    </a:lnTo>
                    <a:lnTo>
                      <a:pt x="294779" y="12757"/>
                    </a:lnTo>
                    <a:lnTo>
                      <a:pt x="294412" y="13063"/>
                    </a:lnTo>
                    <a:lnTo>
                      <a:pt x="294088" y="13374"/>
                    </a:lnTo>
                    <a:lnTo>
                      <a:pt x="293807" y="13691"/>
                    </a:lnTo>
                    <a:lnTo>
                      <a:pt x="293548" y="14019"/>
                    </a:lnTo>
                    <a:lnTo>
                      <a:pt x="293310" y="14347"/>
                    </a:lnTo>
                    <a:lnTo>
                      <a:pt x="293116" y="14680"/>
                    </a:lnTo>
                    <a:lnTo>
                      <a:pt x="292965" y="15024"/>
                    </a:lnTo>
                    <a:lnTo>
                      <a:pt x="292835" y="15368"/>
                    </a:lnTo>
                    <a:lnTo>
                      <a:pt x="292749" y="15718"/>
                    </a:lnTo>
                    <a:lnTo>
                      <a:pt x="292684" y="16067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783"/>
                    </a:lnTo>
                    <a:lnTo>
                      <a:pt x="292749" y="17138"/>
                    </a:lnTo>
                    <a:lnTo>
                      <a:pt x="292835" y="17482"/>
                    </a:lnTo>
                    <a:lnTo>
                      <a:pt x="292965" y="17832"/>
                    </a:lnTo>
                    <a:lnTo>
                      <a:pt x="293116" y="18171"/>
                    </a:lnTo>
                    <a:lnTo>
                      <a:pt x="293310" y="18504"/>
                    </a:lnTo>
                    <a:lnTo>
                      <a:pt x="293548" y="18837"/>
                    </a:lnTo>
                    <a:lnTo>
                      <a:pt x="293807" y="19159"/>
                    </a:lnTo>
                    <a:lnTo>
                      <a:pt x="294088" y="19476"/>
                    </a:lnTo>
                    <a:lnTo>
                      <a:pt x="294412" y="19793"/>
                    </a:lnTo>
                    <a:lnTo>
                      <a:pt x="294779" y="20099"/>
                    </a:lnTo>
                    <a:lnTo>
                      <a:pt x="295146" y="20394"/>
                    </a:lnTo>
                    <a:lnTo>
                      <a:pt x="295557" y="20689"/>
                    </a:lnTo>
                    <a:lnTo>
                      <a:pt x="296010" y="20973"/>
                    </a:lnTo>
                    <a:lnTo>
                      <a:pt x="296486" y="21252"/>
                    </a:lnTo>
                    <a:lnTo>
                      <a:pt x="296982" y="21519"/>
                    </a:lnTo>
                    <a:lnTo>
                      <a:pt x="297501" y="21782"/>
                    </a:lnTo>
                    <a:lnTo>
                      <a:pt x="298041" y="22038"/>
                    </a:lnTo>
                    <a:lnTo>
                      <a:pt x="298624" y="22284"/>
                    </a:lnTo>
                    <a:lnTo>
                      <a:pt x="299229" y="22519"/>
                    </a:lnTo>
                    <a:lnTo>
                      <a:pt x="299855" y="22743"/>
                    </a:lnTo>
                    <a:lnTo>
                      <a:pt x="300503" y="22962"/>
                    </a:lnTo>
                    <a:lnTo>
                      <a:pt x="301173" y="23169"/>
                    </a:lnTo>
                    <a:lnTo>
                      <a:pt x="301864" y="23366"/>
                    </a:lnTo>
                    <a:lnTo>
                      <a:pt x="302577" y="23552"/>
                    </a:lnTo>
                    <a:lnTo>
                      <a:pt x="303311" y="23726"/>
                    </a:lnTo>
                    <a:lnTo>
                      <a:pt x="304067" y="23890"/>
                    </a:lnTo>
                    <a:lnTo>
                      <a:pt x="304845" y="24043"/>
                    </a:lnTo>
                    <a:lnTo>
                      <a:pt x="305623" y="24185"/>
                    </a:lnTo>
                    <a:lnTo>
                      <a:pt x="306443" y="24316"/>
                    </a:lnTo>
                    <a:lnTo>
                      <a:pt x="307264" y="24437"/>
                    </a:lnTo>
                    <a:lnTo>
                      <a:pt x="307696" y="24491"/>
                    </a:lnTo>
                    <a:lnTo>
                      <a:pt x="308128" y="24540"/>
                    </a:lnTo>
                    <a:lnTo>
                      <a:pt x="308128" y="30255"/>
                    </a:lnTo>
                    <a:lnTo>
                      <a:pt x="294218" y="32210"/>
                    </a:lnTo>
                    <a:lnTo>
                      <a:pt x="294218" y="75264"/>
                    </a:lnTo>
                    <a:lnTo>
                      <a:pt x="308128" y="73313"/>
                    </a:lnTo>
                    <a:lnTo>
                      <a:pt x="308128" y="79405"/>
                    </a:lnTo>
                    <a:lnTo>
                      <a:pt x="308128" y="79405"/>
                    </a:lnTo>
                    <a:lnTo>
                      <a:pt x="308107" y="79645"/>
                    </a:lnTo>
                    <a:lnTo>
                      <a:pt x="308063" y="79885"/>
                    </a:lnTo>
                    <a:lnTo>
                      <a:pt x="308020" y="80126"/>
                    </a:lnTo>
                    <a:lnTo>
                      <a:pt x="307934" y="80366"/>
                    </a:lnTo>
                    <a:lnTo>
                      <a:pt x="307826" y="80601"/>
                    </a:lnTo>
                    <a:lnTo>
                      <a:pt x="307696" y="80836"/>
                    </a:lnTo>
                    <a:lnTo>
                      <a:pt x="307545" y="81065"/>
                    </a:lnTo>
                    <a:lnTo>
                      <a:pt x="307372" y="81295"/>
                    </a:lnTo>
                    <a:lnTo>
                      <a:pt x="307156" y="81524"/>
                    </a:lnTo>
                    <a:lnTo>
                      <a:pt x="306940" y="81748"/>
                    </a:lnTo>
                    <a:lnTo>
                      <a:pt x="306703" y="81972"/>
                    </a:lnTo>
                    <a:lnTo>
                      <a:pt x="306443" y="82196"/>
                    </a:lnTo>
                    <a:lnTo>
                      <a:pt x="306163" y="82415"/>
                    </a:lnTo>
                    <a:lnTo>
                      <a:pt x="305860" y="82633"/>
                    </a:lnTo>
                    <a:lnTo>
                      <a:pt x="305536" y="82846"/>
                    </a:lnTo>
                    <a:lnTo>
                      <a:pt x="305191" y="83059"/>
                    </a:lnTo>
                    <a:lnTo>
                      <a:pt x="304823" y="83267"/>
                    </a:lnTo>
                    <a:lnTo>
                      <a:pt x="304456" y="83475"/>
                    </a:lnTo>
                    <a:lnTo>
                      <a:pt x="304046" y="83677"/>
                    </a:lnTo>
                    <a:lnTo>
                      <a:pt x="303635" y="83879"/>
                    </a:lnTo>
                    <a:lnTo>
                      <a:pt x="303182" y="84075"/>
                    </a:lnTo>
                    <a:lnTo>
                      <a:pt x="302728" y="84272"/>
                    </a:lnTo>
                    <a:lnTo>
                      <a:pt x="302253" y="84463"/>
                    </a:lnTo>
                    <a:lnTo>
                      <a:pt x="301756" y="84655"/>
                    </a:lnTo>
                    <a:lnTo>
                      <a:pt x="301259" y="84840"/>
                    </a:lnTo>
                    <a:lnTo>
                      <a:pt x="300719" y="85021"/>
                    </a:lnTo>
                    <a:lnTo>
                      <a:pt x="300179" y="85201"/>
                    </a:lnTo>
                    <a:lnTo>
                      <a:pt x="299618" y="85376"/>
                    </a:lnTo>
                    <a:lnTo>
                      <a:pt x="299056" y="85550"/>
                    </a:lnTo>
                    <a:lnTo>
                      <a:pt x="298451" y="85720"/>
                    </a:lnTo>
                    <a:lnTo>
                      <a:pt x="297847" y="85884"/>
                    </a:lnTo>
                    <a:lnTo>
                      <a:pt x="297220" y="86048"/>
                    </a:lnTo>
                    <a:lnTo>
                      <a:pt x="296594" y="86201"/>
                    </a:lnTo>
                    <a:lnTo>
                      <a:pt x="295946" y="86354"/>
                    </a:lnTo>
                    <a:lnTo>
                      <a:pt x="295276" y="86506"/>
                    </a:lnTo>
                    <a:lnTo>
                      <a:pt x="294585" y="86654"/>
                    </a:lnTo>
                    <a:lnTo>
                      <a:pt x="293894" y="86791"/>
                    </a:lnTo>
                    <a:lnTo>
                      <a:pt x="293181" y="86933"/>
                    </a:lnTo>
                    <a:lnTo>
                      <a:pt x="292468" y="87064"/>
                    </a:lnTo>
                    <a:lnTo>
                      <a:pt x="291734" y="87195"/>
                    </a:lnTo>
                    <a:lnTo>
                      <a:pt x="290978" y="87315"/>
                    </a:lnTo>
                    <a:lnTo>
                      <a:pt x="290222" y="87435"/>
                    </a:lnTo>
                    <a:lnTo>
                      <a:pt x="289444" y="87555"/>
                    </a:lnTo>
                    <a:lnTo>
                      <a:pt x="288666" y="87665"/>
                    </a:lnTo>
                    <a:lnTo>
                      <a:pt x="287867" y="87768"/>
                    </a:lnTo>
                    <a:lnTo>
                      <a:pt x="287068" y="87872"/>
                    </a:lnTo>
                    <a:lnTo>
                      <a:pt x="286247" y="87971"/>
                    </a:lnTo>
                    <a:lnTo>
                      <a:pt x="285426" y="88058"/>
                    </a:lnTo>
                    <a:lnTo>
                      <a:pt x="284584" y="88145"/>
                    </a:lnTo>
                    <a:lnTo>
                      <a:pt x="283742" y="88227"/>
                    </a:lnTo>
                    <a:lnTo>
                      <a:pt x="282878" y="88304"/>
                    </a:lnTo>
                    <a:lnTo>
                      <a:pt x="282014" y="88375"/>
                    </a:lnTo>
                    <a:lnTo>
                      <a:pt x="281128" y="88440"/>
                    </a:lnTo>
                    <a:lnTo>
                      <a:pt x="280242" y="88500"/>
                    </a:lnTo>
                    <a:lnTo>
                      <a:pt x="279357" y="88561"/>
                    </a:lnTo>
                    <a:lnTo>
                      <a:pt x="278449" y="88610"/>
                    </a:lnTo>
                    <a:lnTo>
                      <a:pt x="277542" y="88653"/>
                    </a:lnTo>
                    <a:lnTo>
                      <a:pt x="276635" y="88692"/>
                    </a:lnTo>
                    <a:lnTo>
                      <a:pt x="275706" y="88724"/>
                    </a:lnTo>
                    <a:lnTo>
                      <a:pt x="274777" y="88752"/>
                    </a:lnTo>
                    <a:lnTo>
                      <a:pt x="273827" y="88774"/>
                    </a:lnTo>
                    <a:lnTo>
                      <a:pt x="272898" y="88785"/>
                    </a:lnTo>
                    <a:lnTo>
                      <a:pt x="271948" y="88795"/>
                    </a:lnTo>
                    <a:lnTo>
                      <a:pt x="270976" y="88801"/>
                    </a:lnTo>
                    <a:lnTo>
                      <a:pt x="0" y="88801"/>
                    </a:lnTo>
                    <a:lnTo>
                      <a:pt x="0" y="4994"/>
                    </a:lnTo>
                    <a:lnTo>
                      <a:pt x="270198" y="4994"/>
                    </a:lnTo>
                    <a:lnTo>
                      <a:pt x="270198" y="4994"/>
                    </a:lnTo>
                    <a:lnTo>
                      <a:pt x="271667" y="4989"/>
                    </a:lnTo>
                    <a:lnTo>
                      <a:pt x="273114" y="4972"/>
                    </a:lnTo>
                    <a:lnTo>
                      <a:pt x="274561" y="4939"/>
                    </a:lnTo>
                    <a:lnTo>
                      <a:pt x="275987" y="4901"/>
                    </a:lnTo>
                    <a:lnTo>
                      <a:pt x="277413" y="4852"/>
                    </a:lnTo>
                    <a:lnTo>
                      <a:pt x="278795" y="4792"/>
                    </a:lnTo>
                    <a:lnTo>
                      <a:pt x="280199" y="4721"/>
                    </a:lnTo>
                    <a:lnTo>
                      <a:pt x="281560" y="4639"/>
                    </a:lnTo>
                    <a:lnTo>
                      <a:pt x="282921" y="4546"/>
                    </a:lnTo>
                    <a:lnTo>
                      <a:pt x="284260" y="4442"/>
                    </a:lnTo>
                    <a:lnTo>
                      <a:pt x="285578" y="4333"/>
                    </a:lnTo>
                    <a:lnTo>
                      <a:pt x="286874" y="4207"/>
                    </a:lnTo>
                    <a:lnTo>
                      <a:pt x="288170" y="4076"/>
                    </a:lnTo>
                    <a:lnTo>
                      <a:pt x="289422" y="3934"/>
                    </a:lnTo>
                    <a:lnTo>
                      <a:pt x="290675" y="3787"/>
                    </a:lnTo>
                    <a:lnTo>
                      <a:pt x="291885" y="3628"/>
                    </a:lnTo>
                    <a:lnTo>
                      <a:pt x="293094" y="3459"/>
                    </a:lnTo>
                    <a:lnTo>
                      <a:pt x="294282" y="3284"/>
                    </a:lnTo>
                    <a:lnTo>
                      <a:pt x="295427" y="3098"/>
                    </a:lnTo>
                    <a:lnTo>
                      <a:pt x="296572" y="2907"/>
                    </a:lnTo>
                    <a:lnTo>
                      <a:pt x="297674" y="2705"/>
                    </a:lnTo>
                    <a:lnTo>
                      <a:pt x="298775" y="2497"/>
                    </a:lnTo>
                    <a:lnTo>
                      <a:pt x="299834" y="2279"/>
                    </a:lnTo>
                    <a:lnTo>
                      <a:pt x="300871" y="2055"/>
                    </a:lnTo>
                    <a:lnTo>
                      <a:pt x="301864" y="1820"/>
                    </a:lnTo>
                    <a:lnTo>
                      <a:pt x="302858" y="1580"/>
                    </a:lnTo>
                    <a:lnTo>
                      <a:pt x="303808" y="1334"/>
                    </a:lnTo>
                    <a:lnTo>
                      <a:pt x="304715" y="1083"/>
                    </a:lnTo>
                    <a:lnTo>
                      <a:pt x="305623" y="820"/>
                    </a:lnTo>
                    <a:lnTo>
                      <a:pt x="306487" y="553"/>
                    </a:lnTo>
                    <a:lnTo>
                      <a:pt x="307307" y="279"/>
                    </a:lnTo>
                    <a:lnTo>
                      <a:pt x="308128" y="1"/>
                    </a:lnTo>
                    <a:lnTo>
                      <a:pt x="308128" y="8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803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fill="none" extrusionOk="0">
                    <a:moveTo>
                      <a:pt x="1" y="21305"/>
                    </a:move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lnTo>
                      <a:pt x="23070" y="0"/>
                    </a:lnTo>
                    <a:lnTo>
                      <a:pt x="23070" y="21305"/>
                    </a:lnTo>
                    <a:lnTo>
                      <a:pt x="1" y="213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804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fill="none" extrusionOk="0">
                    <a:moveTo>
                      <a:pt x="0" y="1520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520"/>
                    </a:lnTo>
                    <a:lnTo>
                      <a:pt x="0" y="152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805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806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fill="none" extrusionOk="0">
                    <a:moveTo>
                      <a:pt x="1" y="5518"/>
                    </a:moveTo>
                    <a:lnTo>
                      <a:pt x="1" y="5518"/>
                    </a:lnTo>
                    <a:lnTo>
                      <a:pt x="1" y="5283"/>
                    </a:lnTo>
                    <a:lnTo>
                      <a:pt x="22" y="5054"/>
                    </a:lnTo>
                    <a:lnTo>
                      <a:pt x="87" y="4824"/>
                    </a:lnTo>
                    <a:lnTo>
                      <a:pt x="130" y="4600"/>
                    </a:lnTo>
                    <a:lnTo>
                      <a:pt x="217" y="4382"/>
                    </a:lnTo>
                    <a:lnTo>
                      <a:pt x="303" y="4163"/>
                    </a:lnTo>
                    <a:lnTo>
                      <a:pt x="411" y="3950"/>
                    </a:lnTo>
                    <a:lnTo>
                      <a:pt x="541" y="3742"/>
                    </a:lnTo>
                    <a:lnTo>
                      <a:pt x="692" y="3535"/>
                    </a:lnTo>
                    <a:lnTo>
                      <a:pt x="843" y="3333"/>
                    </a:lnTo>
                    <a:lnTo>
                      <a:pt x="1016" y="3136"/>
                    </a:lnTo>
                    <a:lnTo>
                      <a:pt x="1189" y="2939"/>
                    </a:lnTo>
                    <a:lnTo>
                      <a:pt x="1383" y="2754"/>
                    </a:lnTo>
                    <a:lnTo>
                      <a:pt x="1599" y="2568"/>
                    </a:lnTo>
                    <a:lnTo>
                      <a:pt x="1815" y="2382"/>
                    </a:lnTo>
                    <a:lnTo>
                      <a:pt x="2053" y="2207"/>
                    </a:lnTo>
                    <a:lnTo>
                      <a:pt x="2290" y="2033"/>
                    </a:lnTo>
                    <a:lnTo>
                      <a:pt x="2549" y="1863"/>
                    </a:lnTo>
                    <a:lnTo>
                      <a:pt x="2809" y="1699"/>
                    </a:lnTo>
                    <a:lnTo>
                      <a:pt x="3089" y="1541"/>
                    </a:lnTo>
                    <a:lnTo>
                      <a:pt x="3370" y="1388"/>
                    </a:lnTo>
                    <a:lnTo>
                      <a:pt x="3651" y="1235"/>
                    </a:lnTo>
                    <a:lnTo>
                      <a:pt x="3975" y="1093"/>
                    </a:lnTo>
                    <a:lnTo>
                      <a:pt x="4277" y="951"/>
                    </a:lnTo>
                    <a:lnTo>
                      <a:pt x="4601" y="814"/>
                    </a:lnTo>
                    <a:lnTo>
                      <a:pt x="4925" y="683"/>
                    </a:lnTo>
                    <a:lnTo>
                      <a:pt x="5271" y="558"/>
                    </a:lnTo>
                    <a:lnTo>
                      <a:pt x="5595" y="432"/>
                    </a:lnTo>
                    <a:lnTo>
                      <a:pt x="5962" y="317"/>
                    </a:lnTo>
                    <a:lnTo>
                      <a:pt x="6308" y="208"/>
                    </a:lnTo>
                    <a:lnTo>
                      <a:pt x="6675" y="99"/>
                    </a:lnTo>
                    <a:lnTo>
                      <a:pt x="7042" y="0"/>
                    </a:lnTo>
                    <a:lnTo>
                      <a:pt x="7042" y="11035"/>
                    </a:lnTo>
                    <a:lnTo>
                      <a:pt x="7042" y="11035"/>
                    </a:lnTo>
                    <a:lnTo>
                      <a:pt x="6675" y="10932"/>
                    </a:lnTo>
                    <a:lnTo>
                      <a:pt x="6308" y="10828"/>
                    </a:lnTo>
                    <a:lnTo>
                      <a:pt x="5962" y="10719"/>
                    </a:lnTo>
                    <a:lnTo>
                      <a:pt x="5595" y="10598"/>
                    </a:lnTo>
                    <a:lnTo>
                      <a:pt x="5271" y="10478"/>
                    </a:lnTo>
                    <a:lnTo>
                      <a:pt x="4925" y="10353"/>
                    </a:lnTo>
                    <a:lnTo>
                      <a:pt x="4601" y="10222"/>
                    </a:lnTo>
                    <a:lnTo>
                      <a:pt x="4277" y="10085"/>
                    </a:lnTo>
                    <a:lnTo>
                      <a:pt x="3975" y="9943"/>
                    </a:lnTo>
                    <a:lnTo>
                      <a:pt x="3651" y="9795"/>
                    </a:lnTo>
                    <a:lnTo>
                      <a:pt x="3370" y="9648"/>
                    </a:lnTo>
                    <a:lnTo>
                      <a:pt x="3089" y="9489"/>
                    </a:lnTo>
                    <a:lnTo>
                      <a:pt x="2809" y="9331"/>
                    </a:lnTo>
                    <a:lnTo>
                      <a:pt x="2549" y="9167"/>
                    </a:lnTo>
                    <a:lnTo>
                      <a:pt x="2290" y="8998"/>
                    </a:lnTo>
                    <a:lnTo>
                      <a:pt x="2053" y="8828"/>
                    </a:lnTo>
                    <a:lnTo>
                      <a:pt x="1815" y="8648"/>
                    </a:lnTo>
                    <a:lnTo>
                      <a:pt x="1599" y="8468"/>
                    </a:lnTo>
                    <a:lnTo>
                      <a:pt x="1383" y="8282"/>
                    </a:lnTo>
                    <a:lnTo>
                      <a:pt x="1189" y="8091"/>
                    </a:lnTo>
                    <a:lnTo>
                      <a:pt x="1016" y="7900"/>
                    </a:lnTo>
                    <a:lnTo>
                      <a:pt x="843" y="7698"/>
                    </a:lnTo>
                    <a:lnTo>
                      <a:pt x="692" y="7496"/>
                    </a:lnTo>
                    <a:lnTo>
                      <a:pt x="541" y="7293"/>
                    </a:lnTo>
                    <a:lnTo>
                      <a:pt x="411" y="7080"/>
                    </a:lnTo>
                    <a:lnTo>
                      <a:pt x="303" y="6867"/>
                    </a:lnTo>
                    <a:lnTo>
                      <a:pt x="217" y="6654"/>
                    </a:lnTo>
                    <a:lnTo>
                      <a:pt x="130" y="6430"/>
                    </a:lnTo>
                    <a:lnTo>
                      <a:pt x="87" y="6206"/>
                    </a:lnTo>
                    <a:lnTo>
                      <a:pt x="22" y="5982"/>
                    </a:lnTo>
                    <a:lnTo>
                      <a:pt x="1" y="5747"/>
                    </a:lnTo>
                    <a:lnTo>
                      <a:pt x="1" y="5518"/>
                    </a:lnTo>
                    <a:lnTo>
                      <a:pt x="1" y="5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807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fill="none" extrusionOk="0">
                    <a:moveTo>
                      <a:pt x="1" y="38962"/>
                    </a:moveTo>
                    <a:lnTo>
                      <a:pt x="1" y="771"/>
                    </a:lnTo>
                    <a:lnTo>
                      <a:pt x="5487" y="1"/>
                    </a:lnTo>
                    <a:lnTo>
                      <a:pt x="5487" y="38192"/>
                    </a:lnTo>
                    <a:lnTo>
                      <a:pt x="1" y="389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808;p52"/>
              <p:cNvSpPr/>
              <p:nvPr/>
            </p:nvSpPr>
            <p:spPr>
              <a:xfrm flipH="1">
                <a:off x="2808238" y="36092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809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extrusionOk="0">
                    <a:moveTo>
                      <a:pt x="5487" y="1"/>
                    </a:moveTo>
                    <a:lnTo>
                      <a:pt x="1" y="771"/>
                    </a:lnTo>
                    <a:lnTo>
                      <a:pt x="1" y="38962"/>
                    </a:lnTo>
                    <a:lnTo>
                      <a:pt x="5487" y="38192"/>
                    </a:lnTo>
                    <a:lnTo>
                      <a:pt x="5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810;p52"/>
              <p:cNvSpPr/>
              <p:nvPr/>
            </p:nvSpPr>
            <p:spPr>
              <a:xfrm flipH="1">
                <a:off x="2808238" y="26544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811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extrusionOk="0">
                    <a:moveTo>
                      <a:pt x="7042" y="0"/>
                    </a:moveTo>
                    <a:lnTo>
                      <a:pt x="6675" y="99"/>
                    </a:lnTo>
                    <a:lnTo>
                      <a:pt x="6308" y="208"/>
                    </a:lnTo>
                    <a:lnTo>
                      <a:pt x="5962" y="317"/>
                    </a:lnTo>
                    <a:lnTo>
                      <a:pt x="5595" y="432"/>
                    </a:lnTo>
                    <a:lnTo>
                      <a:pt x="5271" y="558"/>
                    </a:lnTo>
                    <a:lnTo>
                      <a:pt x="4925" y="683"/>
                    </a:lnTo>
                    <a:lnTo>
                      <a:pt x="4601" y="814"/>
                    </a:lnTo>
                    <a:lnTo>
                      <a:pt x="4277" y="951"/>
                    </a:lnTo>
                    <a:lnTo>
                      <a:pt x="3975" y="1093"/>
                    </a:lnTo>
                    <a:lnTo>
                      <a:pt x="3651" y="1235"/>
                    </a:lnTo>
                    <a:lnTo>
                      <a:pt x="3370" y="1388"/>
                    </a:lnTo>
                    <a:lnTo>
                      <a:pt x="3089" y="1541"/>
                    </a:lnTo>
                    <a:lnTo>
                      <a:pt x="2809" y="1699"/>
                    </a:lnTo>
                    <a:lnTo>
                      <a:pt x="2549" y="1863"/>
                    </a:lnTo>
                    <a:lnTo>
                      <a:pt x="2290" y="2033"/>
                    </a:lnTo>
                    <a:lnTo>
                      <a:pt x="2053" y="2207"/>
                    </a:lnTo>
                    <a:lnTo>
                      <a:pt x="1815" y="2382"/>
                    </a:lnTo>
                    <a:lnTo>
                      <a:pt x="1599" y="2568"/>
                    </a:lnTo>
                    <a:lnTo>
                      <a:pt x="1383" y="2754"/>
                    </a:lnTo>
                    <a:lnTo>
                      <a:pt x="1189" y="2939"/>
                    </a:lnTo>
                    <a:lnTo>
                      <a:pt x="1016" y="3136"/>
                    </a:lnTo>
                    <a:lnTo>
                      <a:pt x="843" y="3333"/>
                    </a:lnTo>
                    <a:lnTo>
                      <a:pt x="692" y="3535"/>
                    </a:lnTo>
                    <a:lnTo>
                      <a:pt x="541" y="3742"/>
                    </a:lnTo>
                    <a:lnTo>
                      <a:pt x="411" y="3950"/>
                    </a:lnTo>
                    <a:lnTo>
                      <a:pt x="303" y="4163"/>
                    </a:lnTo>
                    <a:lnTo>
                      <a:pt x="217" y="4382"/>
                    </a:lnTo>
                    <a:lnTo>
                      <a:pt x="130" y="4600"/>
                    </a:lnTo>
                    <a:lnTo>
                      <a:pt x="87" y="4824"/>
                    </a:lnTo>
                    <a:lnTo>
                      <a:pt x="22" y="5054"/>
                    </a:lnTo>
                    <a:lnTo>
                      <a:pt x="1" y="5283"/>
                    </a:lnTo>
                    <a:lnTo>
                      <a:pt x="1" y="5518"/>
                    </a:lnTo>
                    <a:lnTo>
                      <a:pt x="1" y="5747"/>
                    </a:lnTo>
                    <a:lnTo>
                      <a:pt x="22" y="5982"/>
                    </a:lnTo>
                    <a:lnTo>
                      <a:pt x="87" y="6206"/>
                    </a:lnTo>
                    <a:lnTo>
                      <a:pt x="130" y="6430"/>
                    </a:lnTo>
                    <a:lnTo>
                      <a:pt x="217" y="6654"/>
                    </a:lnTo>
                    <a:lnTo>
                      <a:pt x="303" y="6867"/>
                    </a:lnTo>
                    <a:lnTo>
                      <a:pt x="411" y="7080"/>
                    </a:lnTo>
                    <a:lnTo>
                      <a:pt x="541" y="7293"/>
                    </a:lnTo>
                    <a:lnTo>
                      <a:pt x="692" y="7496"/>
                    </a:lnTo>
                    <a:lnTo>
                      <a:pt x="843" y="7698"/>
                    </a:lnTo>
                    <a:lnTo>
                      <a:pt x="1016" y="7900"/>
                    </a:lnTo>
                    <a:lnTo>
                      <a:pt x="1189" y="8091"/>
                    </a:lnTo>
                    <a:lnTo>
                      <a:pt x="1383" y="8282"/>
                    </a:lnTo>
                    <a:lnTo>
                      <a:pt x="1599" y="8468"/>
                    </a:lnTo>
                    <a:lnTo>
                      <a:pt x="1815" y="8648"/>
                    </a:lnTo>
                    <a:lnTo>
                      <a:pt x="2053" y="8828"/>
                    </a:lnTo>
                    <a:lnTo>
                      <a:pt x="2290" y="8998"/>
                    </a:lnTo>
                    <a:lnTo>
                      <a:pt x="2549" y="9167"/>
                    </a:lnTo>
                    <a:lnTo>
                      <a:pt x="2809" y="9331"/>
                    </a:lnTo>
                    <a:lnTo>
                      <a:pt x="3089" y="9489"/>
                    </a:lnTo>
                    <a:lnTo>
                      <a:pt x="3370" y="9648"/>
                    </a:lnTo>
                    <a:lnTo>
                      <a:pt x="3651" y="9795"/>
                    </a:lnTo>
                    <a:lnTo>
                      <a:pt x="3975" y="9943"/>
                    </a:lnTo>
                    <a:lnTo>
                      <a:pt x="4277" y="10085"/>
                    </a:lnTo>
                    <a:lnTo>
                      <a:pt x="4601" y="10222"/>
                    </a:lnTo>
                    <a:lnTo>
                      <a:pt x="4925" y="10353"/>
                    </a:lnTo>
                    <a:lnTo>
                      <a:pt x="5271" y="10478"/>
                    </a:lnTo>
                    <a:lnTo>
                      <a:pt x="5595" y="10598"/>
                    </a:lnTo>
                    <a:lnTo>
                      <a:pt x="5962" y="10719"/>
                    </a:lnTo>
                    <a:lnTo>
                      <a:pt x="6308" y="10828"/>
                    </a:lnTo>
                    <a:lnTo>
                      <a:pt x="6675" y="10932"/>
                    </a:lnTo>
                    <a:lnTo>
                      <a:pt x="7042" y="11035"/>
                    </a:lnTo>
                    <a:lnTo>
                      <a:pt x="70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812;p52"/>
              <p:cNvSpPr/>
              <p:nvPr/>
            </p:nvSpPr>
            <p:spPr>
              <a:xfrm flipH="1">
                <a:off x="2771228" y="209085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3813;p52"/>
            <p:cNvGrpSpPr/>
            <p:nvPr/>
          </p:nvGrpSpPr>
          <p:grpSpPr>
            <a:xfrm>
              <a:off x="7500382" y="2244927"/>
              <a:ext cx="547967" cy="11986"/>
              <a:chOff x="3104580" y="1687400"/>
              <a:chExt cx="1443538" cy="31575"/>
            </a:xfrm>
          </p:grpSpPr>
          <p:sp>
            <p:nvSpPr>
              <p:cNvPr id="51" name="Google Shape;3814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815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Google Shape;3947;p55"/>
          <p:cNvSpPr txBox="1">
            <a:spLocks noGrp="1"/>
          </p:cNvSpPr>
          <p:nvPr>
            <p:ph type="title"/>
          </p:nvPr>
        </p:nvSpPr>
        <p:spPr>
          <a:xfrm>
            <a:off x="728700" y="540000"/>
            <a:ext cx="7729500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CƠ CẤU TỔ CHỨC</a:t>
            </a:r>
            <a:endParaRPr dirty="0"/>
          </a:p>
        </p:txBody>
      </p:sp>
      <p:sp>
        <p:nvSpPr>
          <p:cNvPr id="3949" name="Google Shape;3949;p55"/>
          <p:cNvSpPr txBox="1">
            <a:spLocks noGrp="1"/>
          </p:cNvSpPr>
          <p:nvPr>
            <p:ph type="subTitle" idx="4294967295"/>
          </p:nvPr>
        </p:nvSpPr>
        <p:spPr>
          <a:xfrm>
            <a:off x="859550" y="2400936"/>
            <a:ext cx="2079000" cy="2152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latin typeface="Bahnschrift" pitchFamily="34" charset="0"/>
              </a:rPr>
              <a:t>Quản</a:t>
            </a:r>
            <a:r>
              <a:rPr lang="en-US" sz="1400" b="1" dirty="0">
                <a:latin typeface="Bahnschrift" pitchFamily="34" charset="0"/>
              </a:rPr>
              <a:t> </a:t>
            </a:r>
            <a:r>
              <a:rPr lang="en-US" sz="1400" b="1" dirty="0" err="1">
                <a:latin typeface="Bahnschrift" pitchFamily="34" charset="0"/>
              </a:rPr>
              <a:t>lý</a:t>
            </a:r>
            <a:r>
              <a:rPr lang="en-US" sz="1400" b="1" dirty="0">
                <a:latin typeface="Bahnschrift" pitchFamily="34" charset="0"/>
              </a:rPr>
              <a:t>: </a:t>
            </a:r>
            <a:r>
              <a:rPr lang="en-US" sz="1400" dirty="0" err="1">
                <a:latin typeface="Bahnschrift" pitchFamily="34" charset="0"/>
              </a:rPr>
              <a:t>quản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lý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hoạt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động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cửa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nhân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viên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sản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phẩm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hóa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đơn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phiếu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nhập</a:t>
            </a:r>
            <a:r>
              <a:rPr lang="en-US" sz="1400" dirty="0">
                <a:latin typeface="Bahnschrift" pitchFamily="34" charset="0"/>
              </a:rPr>
              <a:t>…</a:t>
            </a:r>
            <a:endParaRPr sz="1400" b="1" dirty="0">
              <a:solidFill>
                <a:schemeClr val="dk1"/>
              </a:solidFill>
              <a:latin typeface="Bahnschrift" pitchFamily="34" charset="0"/>
            </a:endParaRPr>
          </a:p>
        </p:txBody>
      </p:sp>
      <p:sp>
        <p:nvSpPr>
          <p:cNvPr id="94" name="Google Shape;3949;p55"/>
          <p:cNvSpPr txBox="1">
            <a:spLocks/>
          </p:cNvSpPr>
          <p:nvPr/>
        </p:nvSpPr>
        <p:spPr>
          <a:xfrm>
            <a:off x="3550348" y="2383797"/>
            <a:ext cx="2079000" cy="216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●"/>
              <a:defRPr sz="18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indent="0">
              <a:lnSpc>
                <a:spcPct val="200000"/>
              </a:lnSpc>
              <a:buFont typeface="Cantarell"/>
              <a:buNone/>
            </a:pPr>
            <a:r>
              <a:rPr lang="en-US" sz="1400" b="1" dirty="0" err="1">
                <a:latin typeface="Bahnschrift" pitchFamily="34" charset="0"/>
              </a:rPr>
              <a:t>Nhân</a:t>
            </a:r>
            <a:r>
              <a:rPr lang="en-US" sz="1400" b="1" dirty="0">
                <a:latin typeface="Bahnschrift" pitchFamily="34" charset="0"/>
              </a:rPr>
              <a:t> </a:t>
            </a:r>
            <a:r>
              <a:rPr lang="en-US" sz="1400" b="1" dirty="0" err="1">
                <a:latin typeface="Bahnschrift" pitchFamily="34" charset="0"/>
              </a:rPr>
              <a:t>viên</a:t>
            </a:r>
            <a:r>
              <a:rPr lang="en-US" sz="1400" b="1" dirty="0">
                <a:latin typeface="Bahnschrift" pitchFamily="34" charset="0"/>
              </a:rPr>
              <a:t> </a:t>
            </a:r>
            <a:r>
              <a:rPr lang="en-US" sz="1400" b="1" dirty="0" err="1">
                <a:latin typeface="Bahnschrift" pitchFamily="34" charset="0"/>
              </a:rPr>
              <a:t>bán</a:t>
            </a:r>
            <a:r>
              <a:rPr lang="en-US" sz="1400" b="1" dirty="0">
                <a:latin typeface="Bahnschrift" pitchFamily="34" charset="0"/>
              </a:rPr>
              <a:t> </a:t>
            </a:r>
            <a:r>
              <a:rPr lang="en-US" sz="1400" b="1" dirty="0" err="1">
                <a:latin typeface="Bahnschrift" pitchFamily="34" charset="0"/>
              </a:rPr>
              <a:t>hàng</a:t>
            </a:r>
            <a:r>
              <a:rPr lang="vi-VN" sz="1400" b="1" dirty="0">
                <a:latin typeface="Bahnschrift" pitchFamily="34" charset="0"/>
              </a:rPr>
              <a:t>:</a:t>
            </a:r>
            <a:r>
              <a:rPr lang="en-US" sz="1400" b="1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Thực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hiện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thanh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toán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hỗ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trợ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khách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hàng</a:t>
            </a:r>
            <a:r>
              <a:rPr lang="en-US" sz="1400" dirty="0">
                <a:latin typeface="Bahnschrift" pitchFamily="34" charset="0"/>
              </a:rPr>
              <a:t>. </a:t>
            </a:r>
            <a:r>
              <a:rPr lang="en-US" sz="1400" dirty="0" err="1">
                <a:latin typeface="Bahnschrift" pitchFamily="34" charset="0"/>
              </a:rPr>
              <a:t>Lưu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xuất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hóa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đơn</a:t>
            </a:r>
            <a:r>
              <a:rPr lang="en-US" sz="1400" dirty="0">
                <a:latin typeface="Bahnschrift" pitchFamily="34" charset="0"/>
              </a:rPr>
              <a:t>. </a:t>
            </a:r>
            <a:r>
              <a:rPr lang="en-US" sz="1400" dirty="0" err="1">
                <a:latin typeface="Bahnschrift" pitchFamily="34" charset="0"/>
              </a:rPr>
              <a:t>Kiểm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tra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bảo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quản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sản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phẩm</a:t>
            </a:r>
            <a:r>
              <a:rPr lang="en-US" sz="1400" dirty="0">
                <a:latin typeface="Bahnschrift" pitchFamily="34" charset="0"/>
              </a:rPr>
              <a:t>.</a:t>
            </a:r>
            <a:endParaRPr lang="vi-VN" sz="1400" b="1" dirty="0">
              <a:latin typeface="Bahnschrift" pitchFamily="34" charset="0"/>
            </a:endParaRPr>
          </a:p>
        </p:txBody>
      </p:sp>
      <p:sp>
        <p:nvSpPr>
          <p:cNvPr id="95" name="Google Shape;3949;p55"/>
          <p:cNvSpPr txBox="1">
            <a:spLocks/>
          </p:cNvSpPr>
          <p:nvPr/>
        </p:nvSpPr>
        <p:spPr>
          <a:xfrm>
            <a:off x="6122682" y="2400936"/>
            <a:ext cx="2079000" cy="215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●"/>
              <a:defRPr sz="18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 sz="1400" b="0" i="0" u="none" strike="noStrike" cap="non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marL="0" indent="0">
              <a:lnSpc>
                <a:spcPct val="200000"/>
              </a:lnSpc>
              <a:buFont typeface="Cantarell"/>
              <a:buNone/>
            </a:pPr>
            <a:r>
              <a:rPr lang="en-US" sz="1400" b="1" dirty="0" err="1">
                <a:latin typeface="Bahnschrift" pitchFamily="34" charset="0"/>
              </a:rPr>
              <a:t>Nhân</a:t>
            </a:r>
            <a:r>
              <a:rPr lang="en-US" sz="1400" b="1" dirty="0">
                <a:latin typeface="Bahnschrift" pitchFamily="34" charset="0"/>
              </a:rPr>
              <a:t> </a:t>
            </a:r>
            <a:r>
              <a:rPr lang="en-US" sz="1400" b="1" dirty="0" err="1">
                <a:latin typeface="Bahnschrift" pitchFamily="34" charset="0"/>
              </a:rPr>
              <a:t>viên</a:t>
            </a:r>
            <a:r>
              <a:rPr lang="en-US" sz="1400" b="1" dirty="0">
                <a:latin typeface="Bahnschrift" pitchFamily="34" charset="0"/>
              </a:rPr>
              <a:t> </a:t>
            </a:r>
            <a:r>
              <a:rPr lang="en-US" sz="1400" b="1" dirty="0" err="1">
                <a:latin typeface="Bahnschrift" pitchFamily="34" charset="0"/>
              </a:rPr>
              <a:t>nhập</a:t>
            </a:r>
            <a:r>
              <a:rPr lang="en-US" sz="1400" b="1" dirty="0">
                <a:latin typeface="Bahnschrift" pitchFamily="34" charset="0"/>
              </a:rPr>
              <a:t> </a:t>
            </a:r>
            <a:r>
              <a:rPr lang="en-US" sz="1400" b="1" dirty="0" err="1">
                <a:latin typeface="Bahnschrift" pitchFamily="34" charset="0"/>
              </a:rPr>
              <a:t>hàng</a:t>
            </a:r>
            <a:r>
              <a:rPr lang="vi-VN" sz="1400" b="1" dirty="0">
                <a:latin typeface="Bahnschrift" pitchFamily="34" charset="0"/>
              </a:rPr>
              <a:t>:</a:t>
            </a:r>
            <a:r>
              <a:rPr lang="en-US" sz="1400" b="1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Thực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hiện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lập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xuất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phiếu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nhập</a:t>
            </a:r>
            <a:r>
              <a:rPr lang="en-US" sz="1400" dirty="0">
                <a:latin typeface="Bahnschrift" pitchFamily="34" charset="0"/>
              </a:rPr>
              <a:t>. </a:t>
            </a:r>
            <a:r>
              <a:rPr lang="en-US" sz="1400" dirty="0" err="1">
                <a:latin typeface="Bahnschrift" pitchFamily="34" charset="0"/>
              </a:rPr>
              <a:t>Quản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lý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số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lượng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lựa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chọn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cập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nhật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sách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mới</a:t>
            </a:r>
            <a:r>
              <a:rPr lang="en-US" sz="1400" dirty="0">
                <a:latin typeface="Bahnschrift" pitchFamily="34" charset="0"/>
              </a:rPr>
              <a:t>.</a:t>
            </a:r>
            <a:endParaRPr lang="vi-VN" sz="1400" b="1" dirty="0">
              <a:latin typeface="Bahnschrift" pitchFamily="34" charset="0"/>
            </a:endParaRPr>
          </a:p>
        </p:txBody>
      </p:sp>
      <p:grpSp>
        <p:nvGrpSpPr>
          <p:cNvPr id="105" name="Google Shape;15257;p96"/>
          <p:cNvGrpSpPr/>
          <p:nvPr/>
        </p:nvGrpSpPr>
        <p:grpSpPr>
          <a:xfrm>
            <a:off x="1524000" y="1383644"/>
            <a:ext cx="709516" cy="936110"/>
            <a:chOff x="4897750" y="2415639"/>
            <a:chExt cx="279513" cy="357255"/>
          </a:xfrm>
        </p:grpSpPr>
        <p:sp>
          <p:nvSpPr>
            <p:cNvPr id="106" name="Google Shape;15258;p96"/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259;p96"/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260;p96"/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261;p96"/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262;p96"/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263;p96"/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264;p96"/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265;p96"/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5507;p96"/>
          <p:cNvGrpSpPr/>
          <p:nvPr/>
        </p:nvGrpSpPr>
        <p:grpSpPr>
          <a:xfrm>
            <a:off x="6871982" y="1434108"/>
            <a:ext cx="658786" cy="885645"/>
            <a:chOff x="8047661" y="1501037"/>
            <a:chExt cx="278404" cy="355260"/>
          </a:xfrm>
        </p:grpSpPr>
        <p:sp>
          <p:nvSpPr>
            <p:cNvPr id="115" name="Google Shape;15508;p96"/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509;p96"/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510;p96"/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511;p96"/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5142;p96"/>
          <p:cNvGrpSpPr/>
          <p:nvPr/>
        </p:nvGrpSpPr>
        <p:grpSpPr>
          <a:xfrm>
            <a:off x="4191000" y="1414450"/>
            <a:ext cx="685799" cy="905303"/>
            <a:chOff x="6709751" y="2881842"/>
            <a:chExt cx="261075" cy="347815"/>
          </a:xfrm>
        </p:grpSpPr>
        <p:sp>
          <p:nvSpPr>
            <p:cNvPr id="120" name="Google Shape;15143;p96"/>
            <p:cNvSpPr/>
            <p:nvPr/>
          </p:nvSpPr>
          <p:spPr>
            <a:xfrm>
              <a:off x="6709751" y="2881842"/>
              <a:ext cx="261075" cy="347815"/>
            </a:xfrm>
            <a:custGeom>
              <a:avLst/>
              <a:gdLst/>
              <a:ahLst/>
              <a:cxnLst/>
              <a:rect l="l" t="t" r="r" b="b"/>
              <a:pathLst>
                <a:path w="8241" h="10979" extrusionOk="0">
                  <a:moveTo>
                    <a:pt x="1394" y="4680"/>
                  </a:moveTo>
                  <a:cubicBezTo>
                    <a:pt x="1477" y="4728"/>
                    <a:pt x="1573" y="4740"/>
                    <a:pt x="1668" y="4740"/>
                  </a:cubicBezTo>
                  <a:lnTo>
                    <a:pt x="1787" y="4740"/>
                  </a:lnTo>
                  <a:cubicBezTo>
                    <a:pt x="1858" y="5323"/>
                    <a:pt x="2156" y="5823"/>
                    <a:pt x="2561" y="6180"/>
                  </a:cubicBezTo>
                  <a:cubicBezTo>
                    <a:pt x="2468" y="6204"/>
                    <a:pt x="2384" y="6215"/>
                    <a:pt x="2308" y="6215"/>
                  </a:cubicBezTo>
                  <a:cubicBezTo>
                    <a:pt x="1897" y="6215"/>
                    <a:pt x="1727" y="5915"/>
                    <a:pt x="1727" y="5895"/>
                  </a:cubicBezTo>
                  <a:cubicBezTo>
                    <a:pt x="1692" y="5835"/>
                    <a:pt x="1632" y="5799"/>
                    <a:pt x="1573" y="5799"/>
                  </a:cubicBezTo>
                  <a:cubicBezTo>
                    <a:pt x="1546" y="5802"/>
                    <a:pt x="1520" y="5803"/>
                    <a:pt x="1495" y="5803"/>
                  </a:cubicBezTo>
                  <a:cubicBezTo>
                    <a:pt x="1123" y="5803"/>
                    <a:pt x="974" y="5562"/>
                    <a:pt x="918" y="5395"/>
                  </a:cubicBezTo>
                  <a:cubicBezTo>
                    <a:pt x="1144" y="5323"/>
                    <a:pt x="1394" y="5133"/>
                    <a:pt x="1394" y="4716"/>
                  </a:cubicBezTo>
                  <a:lnTo>
                    <a:pt x="1394" y="4680"/>
                  </a:lnTo>
                  <a:close/>
                  <a:moveTo>
                    <a:pt x="6871" y="4716"/>
                  </a:moveTo>
                  <a:lnTo>
                    <a:pt x="6871" y="4740"/>
                  </a:lnTo>
                  <a:cubicBezTo>
                    <a:pt x="6895" y="5144"/>
                    <a:pt x="7145" y="5335"/>
                    <a:pt x="7371" y="5418"/>
                  </a:cubicBezTo>
                  <a:cubicBezTo>
                    <a:pt x="7314" y="5566"/>
                    <a:pt x="7159" y="5813"/>
                    <a:pt x="6770" y="5813"/>
                  </a:cubicBezTo>
                  <a:cubicBezTo>
                    <a:pt x="6752" y="5813"/>
                    <a:pt x="6734" y="5812"/>
                    <a:pt x="6716" y="5811"/>
                  </a:cubicBezTo>
                  <a:cubicBezTo>
                    <a:pt x="6645" y="5811"/>
                    <a:pt x="6597" y="5847"/>
                    <a:pt x="6561" y="5906"/>
                  </a:cubicBezTo>
                  <a:cubicBezTo>
                    <a:pt x="6551" y="5917"/>
                    <a:pt x="6367" y="6237"/>
                    <a:pt x="5922" y="6237"/>
                  </a:cubicBezTo>
                  <a:cubicBezTo>
                    <a:pt x="5859" y="6237"/>
                    <a:pt x="5790" y="6231"/>
                    <a:pt x="5716" y="6216"/>
                  </a:cubicBezTo>
                  <a:cubicBezTo>
                    <a:pt x="6133" y="5847"/>
                    <a:pt x="6418" y="5335"/>
                    <a:pt x="6490" y="4775"/>
                  </a:cubicBezTo>
                  <a:lnTo>
                    <a:pt x="6609" y="4775"/>
                  </a:lnTo>
                  <a:cubicBezTo>
                    <a:pt x="6692" y="4775"/>
                    <a:pt x="6799" y="4740"/>
                    <a:pt x="6871" y="4716"/>
                  </a:cubicBezTo>
                  <a:close/>
                  <a:moveTo>
                    <a:pt x="4132" y="275"/>
                  </a:moveTo>
                  <a:cubicBezTo>
                    <a:pt x="4656" y="275"/>
                    <a:pt x="5002" y="382"/>
                    <a:pt x="5133" y="596"/>
                  </a:cubicBezTo>
                  <a:cubicBezTo>
                    <a:pt x="5204" y="715"/>
                    <a:pt x="5359" y="787"/>
                    <a:pt x="5502" y="811"/>
                  </a:cubicBezTo>
                  <a:cubicBezTo>
                    <a:pt x="6299" y="906"/>
                    <a:pt x="6871" y="1561"/>
                    <a:pt x="6871" y="2347"/>
                  </a:cubicBezTo>
                  <a:lnTo>
                    <a:pt x="6871" y="3632"/>
                  </a:lnTo>
                  <a:cubicBezTo>
                    <a:pt x="6799" y="3585"/>
                    <a:pt x="6692" y="3573"/>
                    <a:pt x="6609" y="3573"/>
                  </a:cubicBezTo>
                  <a:lnTo>
                    <a:pt x="6514" y="3573"/>
                  </a:lnTo>
                  <a:lnTo>
                    <a:pt x="6514" y="3394"/>
                  </a:lnTo>
                  <a:cubicBezTo>
                    <a:pt x="6514" y="2858"/>
                    <a:pt x="6240" y="2632"/>
                    <a:pt x="5942" y="2394"/>
                  </a:cubicBezTo>
                  <a:cubicBezTo>
                    <a:pt x="5823" y="2299"/>
                    <a:pt x="5704" y="2204"/>
                    <a:pt x="5585" y="2085"/>
                  </a:cubicBezTo>
                  <a:cubicBezTo>
                    <a:pt x="5555" y="2055"/>
                    <a:pt x="5514" y="2040"/>
                    <a:pt x="5472" y="2040"/>
                  </a:cubicBezTo>
                  <a:cubicBezTo>
                    <a:pt x="5430" y="2040"/>
                    <a:pt x="5388" y="2055"/>
                    <a:pt x="5359" y="2085"/>
                  </a:cubicBezTo>
                  <a:cubicBezTo>
                    <a:pt x="5299" y="2144"/>
                    <a:pt x="5299" y="2239"/>
                    <a:pt x="5359" y="2299"/>
                  </a:cubicBezTo>
                  <a:cubicBezTo>
                    <a:pt x="5490" y="2442"/>
                    <a:pt x="5621" y="2537"/>
                    <a:pt x="5740" y="2644"/>
                  </a:cubicBezTo>
                  <a:cubicBezTo>
                    <a:pt x="6025" y="2870"/>
                    <a:pt x="6204" y="3013"/>
                    <a:pt x="6204" y="3394"/>
                  </a:cubicBezTo>
                  <a:lnTo>
                    <a:pt x="6204" y="3728"/>
                  </a:lnTo>
                  <a:cubicBezTo>
                    <a:pt x="6204" y="3787"/>
                    <a:pt x="6240" y="3835"/>
                    <a:pt x="6276" y="3871"/>
                  </a:cubicBezTo>
                  <a:cubicBezTo>
                    <a:pt x="6323" y="3894"/>
                    <a:pt x="6323" y="3894"/>
                    <a:pt x="6490" y="3894"/>
                  </a:cubicBezTo>
                  <a:lnTo>
                    <a:pt x="6621" y="3894"/>
                  </a:lnTo>
                  <a:cubicBezTo>
                    <a:pt x="6776" y="3894"/>
                    <a:pt x="6895" y="4013"/>
                    <a:pt x="6895" y="4168"/>
                  </a:cubicBezTo>
                  <a:cubicBezTo>
                    <a:pt x="6895" y="4311"/>
                    <a:pt x="6776" y="4430"/>
                    <a:pt x="6621" y="4430"/>
                  </a:cubicBezTo>
                  <a:lnTo>
                    <a:pt x="6537" y="4430"/>
                  </a:lnTo>
                  <a:lnTo>
                    <a:pt x="6537" y="4418"/>
                  </a:lnTo>
                  <a:cubicBezTo>
                    <a:pt x="6537" y="4323"/>
                    <a:pt x="6454" y="4252"/>
                    <a:pt x="6371" y="4252"/>
                  </a:cubicBezTo>
                  <a:cubicBezTo>
                    <a:pt x="6276" y="4252"/>
                    <a:pt x="6204" y="4323"/>
                    <a:pt x="6204" y="4418"/>
                  </a:cubicBezTo>
                  <a:cubicBezTo>
                    <a:pt x="6204" y="5549"/>
                    <a:pt x="5287" y="6478"/>
                    <a:pt x="4132" y="6478"/>
                  </a:cubicBezTo>
                  <a:cubicBezTo>
                    <a:pt x="4118" y="6478"/>
                    <a:pt x="4104" y="6478"/>
                    <a:pt x="4090" y="6478"/>
                  </a:cubicBezTo>
                  <a:cubicBezTo>
                    <a:pt x="2979" y="6478"/>
                    <a:pt x="2085" y="5547"/>
                    <a:pt x="2085" y="4430"/>
                  </a:cubicBezTo>
                  <a:cubicBezTo>
                    <a:pt x="2085" y="4347"/>
                    <a:pt x="2013" y="4263"/>
                    <a:pt x="1918" y="4263"/>
                  </a:cubicBezTo>
                  <a:cubicBezTo>
                    <a:pt x="1834" y="4263"/>
                    <a:pt x="1751" y="4347"/>
                    <a:pt x="1751" y="4430"/>
                  </a:cubicBezTo>
                  <a:lnTo>
                    <a:pt x="1751" y="4442"/>
                  </a:lnTo>
                  <a:lnTo>
                    <a:pt x="1668" y="4442"/>
                  </a:lnTo>
                  <a:cubicBezTo>
                    <a:pt x="1513" y="4442"/>
                    <a:pt x="1394" y="4323"/>
                    <a:pt x="1394" y="4180"/>
                  </a:cubicBezTo>
                  <a:cubicBezTo>
                    <a:pt x="1394" y="4025"/>
                    <a:pt x="1513" y="3906"/>
                    <a:pt x="1668" y="3906"/>
                  </a:cubicBezTo>
                  <a:lnTo>
                    <a:pt x="1751" y="3906"/>
                  </a:lnTo>
                  <a:cubicBezTo>
                    <a:pt x="2037" y="3906"/>
                    <a:pt x="2263" y="3692"/>
                    <a:pt x="2263" y="3406"/>
                  </a:cubicBezTo>
                  <a:cubicBezTo>
                    <a:pt x="2263" y="3228"/>
                    <a:pt x="2346" y="3073"/>
                    <a:pt x="2501" y="2942"/>
                  </a:cubicBezTo>
                  <a:lnTo>
                    <a:pt x="2513" y="2954"/>
                  </a:lnTo>
                  <a:cubicBezTo>
                    <a:pt x="2549" y="2989"/>
                    <a:pt x="2585" y="3001"/>
                    <a:pt x="2632" y="3001"/>
                  </a:cubicBezTo>
                  <a:cubicBezTo>
                    <a:pt x="2680" y="3001"/>
                    <a:pt x="2704" y="2989"/>
                    <a:pt x="2739" y="2954"/>
                  </a:cubicBezTo>
                  <a:cubicBezTo>
                    <a:pt x="2799" y="2894"/>
                    <a:pt x="2811" y="2823"/>
                    <a:pt x="2763" y="2751"/>
                  </a:cubicBezTo>
                  <a:cubicBezTo>
                    <a:pt x="3085" y="2573"/>
                    <a:pt x="3513" y="2442"/>
                    <a:pt x="3930" y="2299"/>
                  </a:cubicBezTo>
                  <a:cubicBezTo>
                    <a:pt x="4644" y="2061"/>
                    <a:pt x="5323" y="1846"/>
                    <a:pt x="5502" y="1394"/>
                  </a:cubicBezTo>
                  <a:cubicBezTo>
                    <a:pt x="5537" y="1311"/>
                    <a:pt x="5502" y="1215"/>
                    <a:pt x="5418" y="1192"/>
                  </a:cubicBezTo>
                  <a:cubicBezTo>
                    <a:pt x="5393" y="1182"/>
                    <a:pt x="5369" y="1178"/>
                    <a:pt x="5347" y="1178"/>
                  </a:cubicBezTo>
                  <a:cubicBezTo>
                    <a:pt x="5283" y="1178"/>
                    <a:pt x="5230" y="1213"/>
                    <a:pt x="5204" y="1275"/>
                  </a:cubicBezTo>
                  <a:cubicBezTo>
                    <a:pt x="5085" y="1585"/>
                    <a:pt x="4454" y="1799"/>
                    <a:pt x="3823" y="1989"/>
                  </a:cubicBezTo>
                  <a:cubicBezTo>
                    <a:pt x="3382" y="2144"/>
                    <a:pt x="2906" y="2287"/>
                    <a:pt x="2549" y="2513"/>
                  </a:cubicBezTo>
                  <a:lnTo>
                    <a:pt x="2085" y="2025"/>
                  </a:lnTo>
                  <a:cubicBezTo>
                    <a:pt x="2049" y="1990"/>
                    <a:pt x="1997" y="1967"/>
                    <a:pt x="1947" y="1967"/>
                  </a:cubicBezTo>
                  <a:cubicBezTo>
                    <a:pt x="1914" y="1967"/>
                    <a:pt x="1882" y="1977"/>
                    <a:pt x="1858" y="2001"/>
                  </a:cubicBezTo>
                  <a:cubicBezTo>
                    <a:pt x="1799" y="2061"/>
                    <a:pt x="1787" y="2168"/>
                    <a:pt x="1846" y="2227"/>
                  </a:cubicBezTo>
                  <a:lnTo>
                    <a:pt x="2275" y="2692"/>
                  </a:lnTo>
                  <a:cubicBezTo>
                    <a:pt x="2073" y="2870"/>
                    <a:pt x="1930" y="3097"/>
                    <a:pt x="1930" y="3394"/>
                  </a:cubicBezTo>
                  <a:cubicBezTo>
                    <a:pt x="1930" y="3490"/>
                    <a:pt x="1858" y="3573"/>
                    <a:pt x="1751" y="3573"/>
                  </a:cubicBezTo>
                  <a:lnTo>
                    <a:pt x="1668" y="3573"/>
                  </a:lnTo>
                  <a:cubicBezTo>
                    <a:pt x="1573" y="3573"/>
                    <a:pt x="1477" y="3597"/>
                    <a:pt x="1394" y="3632"/>
                  </a:cubicBezTo>
                  <a:lnTo>
                    <a:pt x="1394" y="2692"/>
                  </a:lnTo>
                  <a:cubicBezTo>
                    <a:pt x="1394" y="1787"/>
                    <a:pt x="1906" y="1204"/>
                    <a:pt x="2335" y="894"/>
                  </a:cubicBezTo>
                  <a:cubicBezTo>
                    <a:pt x="2858" y="501"/>
                    <a:pt x="3525" y="275"/>
                    <a:pt x="4132" y="275"/>
                  </a:cubicBezTo>
                  <a:close/>
                  <a:moveTo>
                    <a:pt x="5013" y="6680"/>
                  </a:moveTo>
                  <a:lnTo>
                    <a:pt x="5013" y="7526"/>
                  </a:lnTo>
                  <a:cubicBezTo>
                    <a:pt x="5013" y="7633"/>
                    <a:pt x="5002" y="7716"/>
                    <a:pt x="4966" y="7811"/>
                  </a:cubicBezTo>
                  <a:cubicBezTo>
                    <a:pt x="4942" y="7895"/>
                    <a:pt x="4990" y="7990"/>
                    <a:pt x="5073" y="8014"/>
                  </a:cubicBezTo>
                  <a:cubicBezTo>
                    <a:pt x="5085" y="8014"/>
                    <a:pt x="5109" y="8038"/>
                    <a:pt x="5133" y="8038"/>
                  </a:cubicBezTo>
                  <a:cubicBezTo>
                    <a:pt x="5192" y="8038"/>
                    <a:pt x="5263" y="7990"/>
                    <a:pt x="5287" y="7931"/>
                  </a:cubicBezTo>
                  <a:cubicBezTo>
                    <a:pt x="5323" y="7800"/>
                    <a:pt x="5359" y="7681"/>
                    <a:pt x="5359" y="7526"/>
                  </a:cubicBezTo>
                  <a:lnTo>
                    <a:pt x="5359" y="7240"/>
                  </a:lnTo>
                  <a:lnTo>
                    <a:pt x="5787" y="7395"/>
                  </a:lnTo>
                  <a:cubicBezTo>
                    <a:pt x="5859" y="7419"/>
                    <a:pt x="5906" y="7478"/>
                    <a:pt x="5906" y="7561"/>
                  </a:cubicBezTo>
                  <a:cubicBezTo>
                    <a:pt x="5918" y="8133"/>
                    <a:pt x="5787" y="8633"/>
                    <a:pt x="5656" y="8931"/>
                  </a:cubicBezTo>
                  <a:cubicBezTo>
                    <a:pt x="5567" y="9130"/>
                    <a:pt x="5376" y="9255"/>
                    <a:pt x="5170" y="9255"/>
                  </a:cubicBezTo>
                  <a:cubicBezTo>
                    <a:pt x="5130" y="9255"/>
                    <a:pt x="5090" y="9250"/>
                    <a:pt x="5049" y="9240"/>
                  </a:cubicBezTo>
                  <a:lnTo>
                    <a:pt x="4180" y="9026"/>
                  </a:lnTo>
                  <a:lnTo>
                    <a:pt x="4109" y="9026"/>
                  </a:lnTo>
                  <a:lnTo>
                    <a:pt x="3239" y="9240"/>
                  </a:lnTo>
                  <a:cubicBezTo>
                    <a:pt x="3197" y="9250"/>
                    <a:pt x="3154" y="9255"/>
                    <a:pt x="3112" y="9255"/>
                  </a:cubicBezTo>
                  <a:cubicBezTo>
                    <a:pt x="2908" y="9255"/>
                    <a:pt x="2721" y="9138"/>
                    <a:pt x="2632" y="8931"/>
                  </a:cubicBezTo>
                  <a:cubicBezTo>
                    <a:pt x="2513" y="8633"/>
                    <a:pt x="2370" y="8133"/>
                    <a:pt x="2406" y="7538"/>
                  </a:cubicBezTo>
                  <a:cubicBezTo>
                    <a:pt x="2406" y="7466"/>
                    <a:pt x="2466" y="7407"/>
                    <a:pt x="2525" y="7383"/>
                  </a:cubicBezTo>
                  <a:lnTo>
                    <a:pt x="2966" y="7228"/>
                  </a:lnTo>
                  <a:lnTo>
                    <a:pt x="2966" y="7514"/>
                  </a:lnTo>
                  <a:cubicBezTo>
                    <a:pt x="2966" y="8169"/>
                    <a:pt x="3501" y="8704"/>
                    <a:pt x="4156" y="8704"/>
                  </a:cubicBezTo>
                  <a:cubicBezTo>
                    <a:pt x="4394" y="8704"/>
                    <a:pt x="4609" y="8633"/>
                    <a:pt x="4811" y="8514"/>
                  </a:cubicBezTo>
                  <a:cubicBezTo>
                    <a:pt x="4882" y="8466"/>
                    <a:pt x="4894" y="8359"/>
                    <a:pt x="4847" y="8288"/>
                  </a:cubicBezTo>
                  <a:cubicBezTo>
                    <a:pt x="4824" y="8242"/>
                    <a:pt x="4771" y="8215"/>
                    <a:pt x="4717" y="8215"/>
                  </a:cubicBezTo>
                  <a:cubicBezTo>
                    <a:pt x="4688" y="8215"/>
                    <a:pt x="4658" y="8223"/>
                    <a:pt x="4632" y="8240"/>
                  </a:cubicBezTo>
                  <a:cubicBezTo>
                    <a:pt x="4478" y="8335"/>
                    <a:pt x="4311" y="8395"/>
                    <a:pt x="4156" y="8395"/>
                  </a:cubicBezTo>
                  <a:cubicBezTo>
                    <a:pt x="3680" y="8395"/>
                    <a:pt x="3287" y="8002"/>
                    <a:pt x="3287" y="7526"/>
                  </a:cubicBezTo>
                  <a:lnTo>
                    <a:pt x="3287" y="6680"/>
                  </a:lnTo>
                  <a:cubicBezTo>
                    <a:pt x="3561" y="6788"/>
                    <a:pt x="3859" y="6847"/>
                    <a:pt x="4156" y="6847"/>
                  </a:cubicBezTo>
                  <a:cubicBezTo>
                    <a:pt x="4454" y="6847"/>
                    <a:pt x="4752" y="6788"/>
                    <a:pt x="5013" y="6680"/>
                  </a:cubicBezTo>
                  <a:close/>
                  <a:moveTo>
                    <a:pt x="4109" y="1"/>
                  </a:moveTo>
                  <a:cubicBezTo>
                    <a:pt x="3418" y="1"/>
                    <a:pt x="2680" y="251"/>
                    <a:pt x="2108" y="668"/>
                  </a:cubicBezTo>
                  <a:cubicBezTo>
                    <a:pt x="1620" y="1025"/>
                    <a:pt x="1037" y="1680"/>
                    <a:pt x="1037" y="2716"/>
                  </a:cubicBezTo>
                  <a:lnTo>
                    <a:pt x="1037" y="4728"/>
                  </a:lnTo>
                  <a:cubicBezTo>
                    <a:pt x="1037" y="5097"/>
                    <a:pt x="739" y="5133"/>
                    <a:pt x="680" y="5133"/>
                  </a:cubicBezTo>
                  <a:cubicBezTo>
                    <a:pt x="644" y="5133"/>
                    <a:pt x="596" y="5144"/>
                    <a:pt x="561" y="5192"/>
                  </a:cubicBezTo>
                  <a:cubicBezTo>
                    <a:pt x="537" y="5216"/>
                    <a:pt x="525" y="5264"/>
                    <a:pt x="525" y="5311"/>
                  </a:cubicBezTo>
                  <a:cubicBezTo>
                    <a:pt x="525" y="5323"/>
                    <a:pt x="608" y="6133"/>
                    <a:pt x="1442" y="6145"/>
                  </a:cubicBezTo>
                  <a:cubicBezTo>
                    <a:pt x="1501" y="6216"/>
                    <a:pt x="1596" y="6323"/>
                    <a:pt x="1739" y="6407"/>
                  </a:cubicBezTo>
                  <a:cubicBezTo>
                    <a:pt x="1874" y="6489"/>
                    <a:pt x="2069" y="6571"/>
                    <a:pt x="2325" y="6571"/>
                  </a:cubicBezTo>
                  <a:cubicBezTo>
                    <a:pt x="2477" y="6571"/>
                    <a:pt x="2651" y="6542"/>
                    <a:pt x="2847" y="6466"/>
                  </a:cubicBezTo>
                  <a:cubicBezTo>
                    <a:pt x="2870" y="6478"/>
                    <a:pt x="2882" y="6502"/>
                    <a:pt x="2918" y="6514"/>
                  </a:cubicBezTo>
                  <a:lnTo>
                    <a:pt x="2918" y="6895"/>
                  </a:lnTo>
                  <a:lnTo>
                    <a:pt x="2382" y="7073"/>
                  </a:lnTo>
                  <a:cubicBezTo>
                    <a:pt x="2192" y="7157"/>
                    <a:pt x="2049" y="7323"/>
                    <a:pt x="2037" y="7526"/>
                  </a:cubicBezTo>
                  <a:lnTo>
                    <a:pt x="2037" y="7561"/>
                  </a:lnTo>
                  <a:lnTo>
                    <a:pt x="787" y="8002"/>
                  </a:lnTo>
                  <a:cubicBezTo>
                    <a:pt x="310" y="8169"/>
                    <a:pt x="1" y="8609"/>
                    <a:pt x="1" y="9121"/>
                  </a:cubicBezTo>
                  <a:lnTo>
                    <a:pt x="1" y="10788"/>
                  </a:lnTo>
                  <a:cubicBezTo>
                    <a:pt x="1" y="10871"/>
                    <a:pt x="72" y="10955"/>
                    <a:pt x="168" y="10955"/>
                  </a:cubicBezTo>
                  <a:cubicBezTo>
                    <a:pt x="251" y="10955"/>
                    <a:pt x="322" y="10871"/>
                    <a:pt x="322" y="10788"/>
                  </a:cubicBezTo>
                  <a:lnTo>
                    <a:pt x="322" y="9121"/>
                  </a:lnTo>
                  <a:cubicBezTo>
                    <a:pt x="322" y="9014"/>
                    <a:pt x="346" y="8895"/>
                    <a:pt x="382" y="8812"/>
                  </a:cubicBezTo>
                  <a:lnTo>
                    <a:pt x="1203" y="9502"/>
                  </a:lnTo>
                  <a:cubicBezTo>
                    <a:pt x="1323" y="9609"/>
                    <a:pt x="1382" y="9740"/>
                    <a:pt x="1382" y="9907"/>
                  </a:cubicBezTo>
                  <a:lnTo>
                    <a:pt x="1382" y="10788"/>
                  </a:lnTo>
                  <a:cubicBezTo>
                    <a:pt x="1382" y="10871"/>
                    <a:pt x="1453" y="10955"/>
                    <a:pt x="1549" y="10955"/>
                  </a:cubicBezTo>
                  <a:cubicBezTo>
                    <a:pt x="1632" y="10955"/>
                    <a:pt x="1715" y="10871"/>
                    <a:pt x="1715" y="10788"/>
                  </a:cubicBezTo>
                  <a:lnTo>
                    <a:pt x="1715" y="9907"/>
                  </a:lnTo>
                  <a:cubicBezTo>
                    <a:pt x="1715" y="9657"/>
                    <a:pt x="1608" y="9431"/>
                    <a:pt x="1418" y="9264"/>
                  </a:cubicBezTo>
                  <a:lnTo>
                    <a:pt x="561" y="8538"/>
                  </a:lnTo>
                  <a:cubicBezTo>
                    <a:pt x="656" y="8431"/>
                    <a:pt x="775" y="8359"/>
                    <a:pt x="906" y="8312"/>
                  </a:cubicBezTo>
                  <a:lnTo>
                    <a:pt x="2037" y="7919"/>
                  </a:lnTo>
                  <a:cubicBezTo>
                    <a:pt x="2049" y="8419"/>
                    <a:pt x="2180" y="8824"/>
                    <a:pt x="2287" y="9085"/>
                  </a:cubicBezTo>
                  <a:cubicBezTo>
                    <a:pt x="2426" y="9414"/>
                    <a:pt x="2740" y="9609"/>
                    <a:pt x="3075" y="9609"/>
                  </a:cubicBezTo>
                  <a:cubicBezTo>
                    <a:pt x="3141" y="9609"/>
                    <a:pt x="3208" y="9601"/>
                    <a:pt x="3275" y="9586"/>
                  </a:cubicBezTo>
                  <a:lnTo>
                    <a:pt x="4085" y="9371"/>
                  </a:lnTo>
                  <a:lnTo>
                    <a:pt x="4906" y="9586"/>
                  </a:lnTo>
                  <a:cubicBezTo>
                    <a:pt x="4978" y="9597"/>
                    <a:pt x="5049" y="9609"/>
                    <a:pt x="5121" y="9609"/>
                  </a:cubicBezTo>
                  <a:cubicBezTo>
                    <a:pt x="5442" y="9609"/>
                    <a:pt x="5752" y="9419"/>
                    <a:pt x="5895" y="9085"/>
                  </a:cubicBezTo>
                  <a:cubicBezTo>
                    <a:pt x="6002" y="8824"/>
                    <a:pt x="6133" y="8419"/>
                    <a:pt x="6145" y="7931"/>
                  </a:cubicBezTo>
                  <a:lnTo>
                    <a:pt x="7276" y="8335"/>
                  </a:lnTo>
                  <a:cubicBezTo>
                    <a:pt x="7407" y="8371"/>
                    <a:pt x="7526" y="8466"/>
                    <a:pt x="7621" y="8550"/>
                  </a:cubicBezTo>
                  <a:lnTo>
                    <a:pt x="6764" y="9288"/>
                  </a:lnTo>
                  <a:cubicBezTo>
                    <a:pt x="6573" y="9443"/>
                    <a:pt x="6466" y="9669"/>
                    <a:pt x="6466" y="9919"/>
                  </a:cubicBezTo>
                  <a:lnTo>
                    <a:pt x="6466" y="10800"/>
                  </a:lnTo>
                  <a:cubicBezTo>
                    <a:pt x="6466" y="10895"/>
                    <a:pt x="6549" y="10967"/>
                    <a:pt x="6633" y="10967"/>
                  </a:cubicBezTo>
                  <a:cubicBezTo>
                    <a:pt x="6728" y="10967"/>
                    <a:pt x="6799" y="10895"/>
                    <a:pt x="6799" y="10800"/>
                  </a:cubicBezTo>
                  <a:lnTo>
                    <a:pt x="6799" y="9919"/>
                  </a:lnTo>
                  <a:cubicBezTo>
                    <a:pt x="6799" y="9776"/>
                    <a:pt x="6859" y="9621"/>
                    <a:pt x="6978" y="9526"/>
                  </a:cubicBezTo>
                  <a:lnTo>
                    <a:pt x="7776" y="8835"/>
                  </a:lnTo>
                  <a:cubicBezTo>
                    <a:pt x="7823" y="8943"/>
                    <a:pt x="7835" y="9050"/>
                    <a:pt x="7835" y="9145"/>
                  </a:cubicBezTo>
                  <a:lnTo>
                    <a:pt x="7835" y="10812"/>
                  </a:lnTo>
                  <a:cubicBezTo>
                    <a:pt x="7835" y="10907"/>
                    <a:pt x="7919" y="10979"/>
                    <a:pt x="8002" y="10979"/>
                  </a:cubicBezTo>
                  <a:cubicBezTo>
                    <a:pt x="8097" y="10979"/>
                    <a:pt x="8169" y="10907"/>
                    <a:pt x="8169" y="10812"/>
                  </a:cubicBezTo>
                  <a:lnTo>
                    <a:pt x="8169" y="9145"/>
                  </a:lnTo>
                  <a:cubicBezTo>
                    <a:pt x="8240" y="8597"/>
                    <a:pt x="7919" y="8133"/>
                    <a:pt x="7442" y="7978"/>
                  </a:cubicBezTo>
                  <a:lnTo>
                    <a:pt x="6204" y="7538"/>
                  </a:lnTo>
                  <a:lnTo>
                    <a:pt x="6204" y="7514"/>
                  </a:lnTo>
                  <a:cubicBezTo>
                    <a:pt x="6192" y="7300"/>
                    <a:pt x="6061" y="7121"/>
                    <a:pt x="5859" y="7061"/>
                  </a:cubicBezTo>
                  <a:lnTo>
                    <a:pt x="5323" y="6883"/>
                  </a:lnTo>
                  <a:lnTo>
                    <a:pt x="5323" y="6502"/>
                  </a:lnTo>
                  <a:cubicBezTo>
                    <a:pt x="5359" y="6478"/>
                    <a:pt x="5371" y="6466"/>
                    <a:pt x="5406" y="6454"/>
                  </a:cubicBezTo>
                  <a:cubicBezTo>
                    <a:pt x="5597" y="6526"/>
                    <a:pt x="5775" y="6561"/>
                    <a:pt x="5918" y="6561"/>
                  </a:cubicBezTo>
                  <a:cubicBezTo>
                    <a:pt x="6180" y="6561"/>
                    <a:pt x="6371" y="6490"/>
                    <a:pt x="6490" y="6407"/>
                  </a:cubicBezTo>
                  <a:cubicBezTo>
                    <a:pt x="6633" y="6323"/>
                    <a:pt x="6728" y="6216"/>
                    <a:pt x="6787" y="6145"/>
                  </a:cubicBezTo>
                  <a:cubicBezTo>
                    <a:pt x="7621" y="6133"/>
                    <a:pt x="7704" y="5323"/>
                    <a:pt x="7704" y="5311"/>
                  </a:cubicBezTo>
                  <a:cubicBezTo>
                    <a:pt x="7704" y="5264"/>
                    <a:pt x="7692" y="5216"/>
                    <a:pt x="7669" y="5192"/>
                  </a:cubicBezTo>
                  <a:cubicBezTo>
                    <a:pt x="7633" y="5156"/>
                    <a:pt x="7585" y="5133"/>
                    <a:pt x="7549" y="5133"/>
                  </a:cubicBezTo>
                  <a:cubicBezTo>
                    <a:pt x="7549" y="5133"/>
                    <a:pt x="7454" y="5133"/>
                    <a:pt x="7371" y="5073"/>
                  </a:cubicBezTo>
                  <a:cubicBezTo>
                    <a:pt x="7252" y="5014"/>
                    <a:pt x="7192" y="4894"/>
                    <a:pt x="7192" y="4728"/>
                  </a:cubicBezTo>
                  <a:lnTo>
                    <a:pt x="7192" y="2382"/>
                  </a:lnTo>
                  <a:cubicBezTo>
                    <a:pt x="7192" y="1430"/>
                    <a:pt x="6478" y="620"/>
                    <a:pt x="5525" y="513"/>
                  </a:cubicBezTo>
                  <a:cubicBezTo>
                    <a:pt x="5466" y="513"/>
                    <a:pt x="5406" y="489"/>
                    <a:pt x="5371" y="442"/>
                  </a:cubicBezTo>
                  <a:cubicBezTo>
                    <a:pt x="5180" y="144"/>
                    <a:pt x="4752" y="1"/>
                    <a:pt x="41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144;p96"/>
            <p:cNvSpPr/>
            <p:nvPr/>
          </p:nvSpPr>
          <p:spPr>
            <a:xfrm>
              <a:off x="6819522" y="304451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1"/>
                  </a:moveTo>
                  <a:cubicBezTo>
                    <a:pt x="132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cubicBezTo>
                    <a:pt x="191" y="402"/>
                    <a:pt x="429" y="486"/>
                    <a:pt x="691" y="486"/>
                  </a:cubicBezTo>
                  <a:cubicBezTo>
                    <a:pt x="941" y="486"/>
                    <a:pt x="1179" y="414"/>
                    <a:pt x="1310" y="260"/>
                  </a:cubicBezTo>
                  <a:cubicBezTo>
                    <a:pt x="1370" y="200"/>
                    <a:pt x="1370" y="105"/>
                    <a:pt x="1310" y="45"/>
                  </a:cubicBezTo>
                  <a:cubicBezTo>
                    <a:pt x="1281" y="15"/>
                    <a:pt x="1239" y="1"/>
                    <a:pt x="1197" y="1"/>
                  </a:cubicBezTo>
                  <a:cubicBezTo>
                    <a:pt x="1156" y="1"/>
                    <a:pt x="1114" y="15"/>
                    <a:pt x="1084" y="45"/>
                  </a:cubicBezTo>
                  <a:cubicBezTo>
                    <a:pt x="1025" y="105"/>
                    <a:pt x="894" y="152"/>
                    <a:pt x="691" y="152"/>
                  </a:cubicBezTo>
                  <a:cubicBezTo>
                    <a:pt x="477" y="152"/>
                    <a:pt x="346" y="81"/>
                    <a:pt x="286" y="45"/>
                  </a:cubicBezTo>
                  <a:cubicBezTo>
                    <a:pt x="257" y="15"/>
                    <a:pt x="215" y="1"/>
                    <a:pt x="1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145;p96"/>
            <p:cNvSpPr/>
            <p:nvPr/>
          </p:nvSpPr>
          <p:spPr>
            <a:xfrm>
              <a:off x="6803682" y="3006344"/>
              <a:ext cx="10233" cy="15492"/>
            </a:xfrm>
            <a:custGeom>
              <a:avLst/>
              <a:gdLst/>
              <a:ahLst/>
              <a:cxnLst/>
              <a:rect l="l" t="t" r="r" b="b"/>
              <a:pathLst>
                <a:path w="323" h="489" extrusionOk="0">
                  <a:moveTo>
                    <a:pt x="155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55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10" y="71"/>
                    <a:pt x="251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146;p96"/>
            <p:cNvSpPr/>
            <p:nvPr/>
          </p:nvSpPr>
          <p:spPr>
            <a:xfrm>
              <a:off x="6868183" y="3006344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67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147;p96"/>
            <p:cNvSpPr/>
            <p:nvPr/>
          </p:nvSpPr>
          <p:spPr>
            <a:xfrm>
              <a:off x="6798011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56" y="333"/>
                  </a:cubicBezTo>
                  <a:lnTo>
                    <a:pt x="501" y="333"/>
                  </a:lnTo>
                  <a:cubicBezTo>
                    <a:pt x="584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148;p96"/>
            <p:cNvSpPr/>
            <p:nvPr/>
          </p:nvSpPr>
          <p:spPr>
            <a:xfrm>
              <a:off x="6862892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513" y="333"/>
                  </a:lnTo>
                  <a:cubicBezTo>
                    <a:pt x="596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1"/>
          <p:cNvGrpSpPr/>
          <p:nvPr/>
        </p:nvGrpSpPr>
        <p:grpSpPr>
          <a:xfrm>
            <a:off x="7679278" y="676572"/>
            <a:ext cx="593020" cy="186818"/>
            <a:chOff x="1489842" y="2250175"/>
            <a:chExt cx="4263261" cy="1343050"/>
          </a:xfrm>
        </p:grpSpPr>
        <p:sp>
          <p:nvSpPr>
            <p:cNvPr id="3612" name="Google Shape;3612;p51"/>
            <p:cNvSpPr/>
            <p:nvPr/>
          </p:nvSpPr>
          <p:spPr>
            <a:xfrm>
              <a:off x="1545357" y="2319250"/>
              <a:ext cx="4152122" cy="1204900"/>
            </a:xfrm>
            <a:custGeom>
              <a:avLst/>
              <a:gdLst/>
              <a:ahLst/>
              <a:cxnLst/>
              <a:rect l="l" t="t" r="r" b="b"/>
              <a:pathLst>
                <a:path w="996908" h="48196" extrusionOk="0">
                  <a:moveTo>
                    <a:pt x="570738" y="0"/>
                  </a:moveTo>
                  <a:lnTo>
                    <a:pt x="569084" y="5"/>
                  </a:lnTo>
                  <a:lnTo>
                    <a:pt x="567456" y="16"/>
                  </a:lnTo>
                  <a:lnTo>
                    <a:pt x="565803" y="26"/>
                  </a:lnTo>
                  <a:lnTo>
                    <a:pt x="564175" y="42"/>
                  </a:lnTo>
                  <a:lnTo>
                    <a:pt x="562546" y="63"/>
                  </a:lnTo>
                  <a:lnTo>
                    <a:pt x="560918" y="84"/>
                  </a:lnTo>
                  <a:lnTo>
                    <a:pt x="559316" y="111"/>
                  </a:lnTo>
                  <a:lnTo>
                    <a:pt x="557688" y="142"/>
                  </a:lnTo>
                  <a:lnTo>
                    <a:pt x="556085" y="174"/>
                  </a:lnTo>
                  <a:lnTo>
                    <a:pt x="554483" y="211"/>
                  </a:lnTo>
                  <a:lnTo>
                    <a:pt x="552880" y="247"/>
                  </a:lnTo>
                  <a:lnTo>
                    <a:pt x="551303" y="290"/>
                  </a:lnTo>
                  <a:lnTo>
                    <a:pt x="549700" y="337"/>
                  </a:lnTo>
                  <a:lnTo>
                    <a:pt x="548123" y="390"/>
                  </a:lnTo>
                  <a:lnTo>
                    <a:pt x="546546" y="442"/>
                  </a:lnTo>
                  <a:lnTo>
                    <a:pt x="544969" y="495"/>
                  </a:lnTo>
                  <a:lnTo>
                    <a:pt x="543417" y="558"/>
                  </a:lnTo>
                  <a:lnTo>
                    <a:pt x="541840" y="621"/>
                  </a:lnTo>
                  <a:lnTo>
                    <a:pt x="540288" y="684"/>
                  </a:lnTo>
                  <a:lnTo>
                    <a:pt x="538736" y="753"/>
                  </a:lnTo>
                  <a:lnTo>
                    <a:pt x="537184" y="826"/>
                  </a:lnTo>
                  <a:lnTo>
                    <a:pt x="535658" y="900"/>
                  </a:lnTo>
                  <a:lnTo>
                    <a:pt x="534132" y="979"/>
                  </a:lnTo>
                  <a:lnTo>
                    <a:pt x="532605" y="1063"/>
                  </a:lnTo>
                  <a:lnTo>
                    <a:pt x="531079" y="1147"/>
                  </a:lnTo>
                  <a:lnTo>
                    <a:pt x="529553" y="1237"/>
                  </a:lnTo>
                  <a:lnTo>
                    <a:pt x="528052" y="1326"/>
                  </a:lnTo>
                  <a:lnTo>
                    <a:pt x="526551" y="1421"/>
                  </a:lnTo>
                  <a:lnTo>
                    <a:pt x="525050" y="1521"/>
                  </a:lnTo>
                  <a:lnTo>
                    <a:pt x="523575" y="1621"/>
                  </a:lnTo>
                  <a:lnTo>
                    <a:pt x="522099" y="1721"/>
                  </a:lnTo>
                  <a:lnTo>
                    <a:pt x="520624" y="1826"/>
                  </a:lnTo>
                  <a:lnTo>
                    <a:pt x="519148" y="1937"/>
                  </a:lnTo>
                  <a:lnTo>
                    <a:pt x="517673" y="2047"/>
                  </a:lnTo>
                  <a:lnTo>
                    <a:pt x="516223" y="2163"/>
                  </a:lnTo>
                  <a:lnTo>
                    <a:pt x="514773" y="2284"/>
                  </a:lnTo>
                  <a:lnTo>
                    <a:pt x="513349" y="2405"/>
                  </a:lnTo>
                  <a:lnTo>
                    <a:pt x="511899" y="2526"/>
                  </a:lnTo>
                  <a:lnTo>
                    <a:pt x="510474" y="2652"/>
                  </a:lnTo>
                  <a:lnTo>
                    <a:pt x="509075" y="2784"/>
                  </a:lnTo>
                  <a:lnTo>
                    <a:pt x="507650" y="2915"/>
                  </a:lnTo>
                  <a:lnTo>
                    <a:pt x="506251" y="3052"/>
                  </a:lnTo>
                  <a:lnTo>
                    <a:pt x="504852" y="3189"/>
                  </a:lnTo>
                  <a:lnTo>
                    <a:pt x="503478" y="3331"/>
                  </a:lnTo>
                  <a:lnTo>
                    <a:pt x="502079" y="3473"/>
                  </a:lnTo>
                  <a:lnTo>
                    <a:pt x="500706" y="3620"/>
                  </a:lnTo>
                  <a:lnTo>
                    <a:pt x="499357" y="3768"/>
                  </a:lnTo>
                  <a:lnTo>
                    <a:pt x="497984" y="3920"/>
                  </a:lnTo>
                  <a:lnTo>
                    <a:pt x="496635" y="4073"/>
                  </a:lnTo>
                  <a:lnTo>
                    <a:pt x="495313" y="4231"/>
                  </a:lnTo>
                  <a:lnTo>
                    <a:pt x="493964" y="4394"/>
                  </a:lnTo>
                  <a:lnTo>
                    <a:pt x="491344" y="4720"/>
                  </a:lnTo>
                  <a:lnTo>
                    <a:pt x="488724" y="5057"/>
                  </a:lnTo>
                  <a:lnTo>
                    <a:pt x="486155" y="5404"/>
                  </a:lnTo>
                  <a:lnTo>
                    <a:pt x="483636" y="5762"/>
                  </a:lnTo>
                  <a:lnTo>
                    <a:pt x="481143" y="6131"/>
                  </a:lnTo>
                  <a:lnTo>
                    <a:pt x="478676" y="6509"/>
                  </a:lnTo>
                  <a:lnTo>
                    <a:pt x="476259" y="6899"/>
                  </a:lnTo>
                  <a:lnTo>
                    <a:pt x="473868" y="7299"/>
                  </a:lnTo>
                  <a:lnTo>
                    <a:pt x="471528" y="7704"/>
                  </a:lnTo>
                  <a:lnTo>
                    <a:pt x="469213" y="8120"/>
                  </a:lnTo>
                  <a:lnTo>
                    <a:pt x="466949" y="8546"/>
                  </a:lnTo>
                  <a:lnTo>
                    <a:pt x="464736" y="8983"/>
                  </a:lnTo>
                  <a:lnTo>
                    <a:pt x="462548" y="9425"/>
                  </a:lnTo>
                  <a:lnTo>
                    <a:pt x="460411" y="9877"/>
                  </a:lnTo>
                  <a:lnTo>
                    <a:pt x="458325" y="10335"/>
                  </a:lnTo>
                  <a:lnTo>
                    <a:pt x="456265" y="10809"/>
                  </a:lnTo>
                  <a:lnTo>
                    <a:pt x="454255" y="11282"/>
                  </a:lnTo>
                  <a:lnTo>
                    <a:pt x="452296" y="11772"/>
                  </a:lnTo>
                  <a:lnTo>
                    <a:pt x="450388" y="12266"/>
                  </a:lnTo>
                  <a:lnTo>
                    <a:pt x="448506" y="12766"/>
                  </a:lnTo>
                  <a:lnTo>
                    <a:pt x="446674" y="13276"/>
                  </a:lnTo>
                  <a:lnTo>
                    <a:pt x="444894" y="13792"/>
                  </a:lnTo>
                  <a:lnTo>
                    <a:pt x="443189" y="14318"/>
                  </a:lnTo>
                  <a:lnTo>
                    <a:pt x="441510" y="14850"/>
                  </a:lnTo>
                  <a:lnTo>
                    <a:pt x="439857" y="15387"/>
                  </a:lnTo>
                  <a:lnTo>
                    <a:pt x="438280" y="15934"/>
                  </a:lnTo>
                  <a:lnTo>
                    <a:pt x="437517" y="16213"/>
                  </a:lnTo>
                  <a:lnTo>
                    <a:pt x="436753" y="16486"/>
                  </a:lnTo>
                  <a:lnTo>
                    <a:pt x="436016" y="16765"/>
                  </a:lnTo>
                  <a:lnTo>
                    <a:pt x="435278" y="17049"/>
                  </a:lnTo>
                  <a:lnTo>
                    <a:pt x="434566" y="17334"/>
                  </a:lnTo>
                  <a:lnTo>
                    <a:pt x="433853" y="17618"/>
                  </a:lnTo>
                  <a:lnTo>
                    <a:pt x="433167" y="17902"/>
                  </a:lnTo>
                  <a:lnTo>
                    <a:pt x="432480" y="18186"/>
                  </a:lnTo>
                  <a:lnTo>
                    <a:pt x="431818" y="18475"/>
                  </a:lnTo>
                  <a:lnTo>
                    <a:pt x="431182" y="18770"/>
                  </a:lnTo>
                  <a:lnTo>
                    <a:pt x="430546" y="19060"/>
                  </a:lnTo>
                  <a:lnTo>
                    <a:pt x="429910" y="19354"/>
                  </a:lnTo>
                  <a:lnTo>
                    <a:pt x="429300" y="19649"/>
                  </a:lnTo>
                  <a:lnTo>
                    <a:pt x="428715" y="19944"/>
                  </a:lnTo>
                  <a:lnTo>
                    <a:pt x="428130" y="20243"/>
                  </a:lnTo>
                  <a:lnTo>
                    <a:pt x="427545" y="20543"/>
                  </a:lnTo>
                  <a:lnTo>
                    <a:pt x="426985" y="20843"/>
                  </a:lnTo>
                  <a:lnTo>
                    <a:pt x="426451" y="21149"/>
                  </a:lnTo>
                  <a:lnTo>
                    <a:pt x="425942" y="21454"/>
                  </a:lnTo>
                  <a:lnTo>
                    <a:pt x="425408" y="21759"/>
                  </a:lnTo>
                  <a:lnTo>
                    <a:pt x="424925" y="22064"/>
                  </a:lnTo>
                  <a:lnTo>
                    <a:pt x="424441" y="22369"/>
                  </a:lnTo>
                  <a:lnTo>
                    <a:pt x="423958" y="22680"/>
                  </a:lnTo>
                  <a:lnTo>
                    <a:pt x="423525" y="22990"/>
                  </a:lnTo>
                  <a:lnTo>
                    <a:pt x="421948" y="22875"/>
                  </a:lnTo>
                  <a:lnTo>
                    <a:pt x="420346" y="22759"/>
                  </a:lnTo>
                  <a:lnTo>
                    <a:pt x="418743" y="22643"/>
                  </a:lnTo>
                  <a:lnTo>
                    <a:pt x="417166" y="22538"/>
                  </a:lnTo>
                  <a:lnTo>
                    <a:pt x="415538" y="22427"/>
                  </a:lnTo>
                  <a:lnTo>
                    <a:pt x="413935" y="22327"/>
                  </a:lnTo>
                  <a:lnTo>
                    <a:pt x="412307" y="22227"/>
                  </a:lnTo>
                  <a:lnTo>
                    <a:pt x="410679" y="22133"/>
                  </a:lnTo>
                  <a:lnTo>
                    <a:pt x="409051" y="22043"/>
                  </a:lnTo>
                  <a:lnTo>
                    <a:pt x="407397" y="21954"/>
                  </a:lnTo>
                  <a:lnTo>
                    <a:pt x="405744" y="21869"/>
                  </a:lnTo>
                  <a:lnTo>
                    <a:pt x="404090" y="21785"/>
                  </a:lnTo>
                  <a:lnTo>
                    <a:pt x="402412" y="21706"/>
                  </a:lnTo>
                  <a:lnTo>
                    <a:pt x="400758" y="21633"/>
                  </a:lnTo>
                  <a:lnTo>
                    <a:pt x="399079" y="21564"/>
                  </a:lnTo>
                  <a:lnTo>
                    <a:pt x="397400" y="21496"/>
                  </a:lnTo>
                  <a:lnTo>
                    <a:pt x="395696" y="21433"/>
                  </a:lnTo>
                  <a:lnTo>
                    <a:pt x="394017" y="21375"/>
                  </a:lnTo>
                  <a:lnTo>
                    <a:pt x="392312" y="21317"/>
                  </a:lnTo>
                  <a:lnTo>
                    <a:pt x="390583" y="21270"/>
                  </a:lnTo>
                  <a:lnTo>
                    <a:pt x="388878" y="21222"/>
                  </a:lnTo>
                  <a:lnTo>
                    <a:pt x="387148" y="21175"/>
                  </a:lnTo>
                  <a:lnTo>
                    <a:pt x="385444" y="21138"/>
                  </a:lnTo>
                  <a:lnTo>
                    <a:pt x="383689" y="21101"/>
                  </a:lnTo>
                  <a:lnTo>
                    <a:pt x="381959" y="21070"/>
                  </a:lnTo>
                  <a:lnTo>
                    <a:pt x="380229" y="21043"/>
                  </a:lnTo>
                  <a:lnTo>
                    <a:pt x="378474" y="21017"/>
                  </a:lnTo>
                  <a:lnTo>
                    <a:pt x="376719" y="21001"/>
                  </a:lnTo>
                  <a:lnTo>
                    <a:pt x="374963" y="20985"/>
                  </a:lnTo>
                  <a:lnTo>
                    <a:pt x="373183" y="20975"/>
                  </a:lnTo>
                  <a:lnTo>
                    <a:pt x="371427" y="20970"/>
                  </a:lnTo>
                  <a:lnTo>
                    <a:pt x="369647" y="20964"/>
                  </a:lnTo>
                  <a:lnTo>
                    <a:pt x="366772" y="20970"/>
                  </a:lnTo>
                  <a:lnTo>
                    <a:pt x="363923" y="20985"/>
                  </a:lnTo>
                  <a:lnTo>
                    <a:pt x="361074" y="21012"/>
                  </a:lnTo>
                  <a:lnTo>
                    <a:pt x="358250" y="21054"/>
                  </a:lnTo>
                  <a:lnTo>
                    <a:pt x="355427" y="21101"/>
                  </a:lnTo>
                  <a:lnTo>
                    <a:pt x="352628" y="21159"/>
                  </a:lnTo>
                  <a:lnTo>
                    <a:pt x="349856" y="21228"/>
                  </a:lnTo>
                  <a:lnTo>
                    <a:pt x="347083" y="21301"/>
                  </a:lnTo>
                  <a:lnTo>
                    <a:pt x="344336" y="21391"/>
                  </a:lnTo>
                  <a:lnTo>
                    <a:pt x="341588" y="21491"/>
                  </a:lnTo>
                  <a:lnTo>
                    <a:pt x="338866" y="21596"/>
                  </a:lnTo>
                  <a:lnTo>
                    <a:pt x="336170" y="21717"/>
                  </a:lnTo>
                  <a:lnTo>
                    <a:pt x="333473" y="21843"/>
                  </a:lnTo>
                  <a:lnTo>
                    <a:pt x="330828" y="21980"/>
                  </a:lnTo>
                  <a:lnTo>
                    <a:pt x="328157" y="22127"/>
                  </a:lnTo>
                  <a:lnTo>
                    <a:pt x="325537" y="22285"/>
                  </a:lnTo>
                  <a:lnTo>
                    <a:pt x="322942" y="22448"/>
                  </a:lnTo>
                  <a:lnTo>
                    <a:pt x="320347" y="22622"/>
                  </a:lnTo>
                  <a:lnTo>
                    <a:pt x="317778" y="22806"/>
                  </a:lnTo>
                  <a:lnTo>
                    <a:pt x="315209" y="23001"/>
                  </a:lnTo>
                  <a:lnTo>
                    <a:pt x="312690" y="23201"/>
                  </a:lnTo>
                  <a:lnTo>
                    <a:pt x="310197" y="23411"/>
                  </a:lnTo>
                  <a:lnTo>
                    <a:pt x="307704" y="23632"/>
                  </a:lnTo>
                  <a:lnTo>
                    <a:pt x="305237" y="23859"/>
                  </a:lnTo>
                  <a:lnTo>
                    <a:pt x="302795" y="24095"/>
                  </a:lnTo>
                  <a:lnTo>
                    <a:pt x="300378" y="24343"/>
                  </a:lnTo>
                  <a:lnTo>
                    <a:pt x="297987" y="24595"/>
                  </a:lnTo>
                  <a:lnTo>
                    <a:pt x="295621" y="24858"/>
                  </a:lnTo>
                  <a:lnTo>
                    <a:pt x="293281" y="25127"/>
                  </a:lnTo>
                  <a:lnTo>
                    <a:pt x="290966" y="25406"/>
                  </a:lnTo>
                  <a:lnTo>
                    <a:pt x="288676" y="25690"/>
                  </a:lnTo>
                  <a:lnTo>
                    <a:pt x="286412" y="25984"/>
                  </a:lnTo>
                  <a:lnTo>
                    <a:pt x="284174" y="26284"/>
                  </a:lnTo>
                  <a:lnTo>
                    <a:pt x="281960" y="26595"/>
                  </a:lnTo>
                  <a:lnTo>
                    <a:pt x="279773" y="26911"/>
                  </a:lnTo>
                  <a:lnTo>
                    <a:pt x="277611" y="27237"/>
                  </a:lnTo>
                  <a:lnTo>
                    <a:pt x="275474" y="27568"/>
                  </a:lnTo>
                  <a:lnTo>
                    <a:pt x="273362" y="27905"/>
                  </a:lnTo>
                  <a:lnTo>
                    <a:pt x="271302" y="28252"/>
                  </a:lnTo>
                  <a:lnTo>
                    <a:pt x="269267" y="28610"/>
                  </a:lnTo>
                  <a:lnTo>
                    <a:pt x="267257" y="28968"/>
                  </a:lnTo>
                  <a:lnTo>
                    <a:pt x="265273" y="29336"/>
                  </a:lnTo>
                  <a:lnTo>
                    <a:pt x="263314" y="29710"/>
                  </a:lnTo>
                  <a:lnTo>
                    <a:pt x="261381" y="30094"/>
                  </a:lnTo>
                  <a:lnTo>
                    <a:pt x="259498" y="30478"/>
                  </a:lnTo>
                  <a:lnTo>
                    <a:pt x="257641" y="30873"/>
                  </a:lnTo>
                  <a:lnTo>
                    <a:pt x="255810" y="31278"/>
                  </a:lnTo>
                  <a:lnTo>
                    <a:pt x="254029" y="31683"/>
                  </a:lnTo>
                  <a:lnTo>
                    <a:pt x="252274" y="32099"/>
                  </a:lnTo>
                  <a:lnTo>
                    <a:pt x="250544" y="32520"/>
                  </a:lnTo>
                  <a:lnTo>
                    <a:pt x="248865" y="32946"/>
                  </a:lnTo>
                  <a:lnTo>
                    <a:pt x="247212" y="33378"/>
                  </a:lnTo>
                  <a:lnTo>
                    <a:pt x="245584" y="33814"/>
                  </a:lnTo>
                  <a:lnTo>
                    <a:pt x="244006" y="34262"/>
                  </a:lnTo>
                  <a:lnTo>
                    <a:pt x="242455" y="34709"/>
                  </a:lnTo>
                  <a:lnTo>
                    <a:pt x="240928" y="35167"/>
                  </a:lnTo>
                  <a:lnTo>
                    <a:pt x="239453" y="35630"/>
                  </a:lnTo>
                  <a:lnTo>
                    <a:pt x="238028" y="36093"/>
                  </a:lnTo>
                  <a:lnTo>
                    <a:pt x="236629" y="36567"/>
                  </a:lnTo>
                  <a:lnTo>
                    <a:pt x="235256" y="37045"/>
                  </a:lnTo>
                  <a:lnTo>
                    <a:pt x="233933" y="37524"/>
                  </a:lnTo>
                  <a:lnTo>
                    <a:pt x="232661" y="38014"/>
                  </a:lnTo>
                  <a:lnTo>
                    <a:pt x="231414" y="38508"/>
                  </a:lnTo>
                  <a:lnTo>
                    <a:pt x="230219" y="39003"/>
                  </a:lnTo>
                  <a:lnTo>
                    <a:pt x="228972" y="38803"/>
                  </a:lnTo>
                  <a:lnTo>
                    <a:pt x="227700" y="38608"/>
                  </a:lnTo>
                  <a:lnTo>
                    <a:pt x="226454" y="38414"/>
                  </a:lnTo>
                  <a:lnTo>
                    <a:pt x="225182" y="38219"/>
                  </a:lnTo>
                  <a:lnTo>
                    <a:pt x="223885" y="38029"/>
                  </a:lnTo>
                  <a:lnTo>
                    <a:pt x="222613" y="37845"/>
                  </a:lnTo>
                  <a:lnTo>
                    <a:pt x="221315" y="37661"/>
                  </a:lnTo>
                  <a:lnTo>
                    <a:pt x="219992" y="37477"/>
                  </a:lnTo>
                  <a:lnTo>
                    <a:pt x="218670" y="37298"/>
                  </a:lnTo>
                  <a:lnTo>
                    <a:pt x="217347" y="37119"/>
                  </a:lnTo>
                  <a:lnTo>
                    <a:pt x="215999" y="36945"/>
                  </a:lnTo>
                  <a:lnTo>
                    <a:pt x="214650" y="36777"/>
                  </a:lnTo>
                  <a:lnTo>
                    <a:pt x="213302" y="36609"/>
                  </a:lnTo>
                  <a:lnTo>
                    <a:pt x="211928" y="36440"/>
                  </a:lnTo>
                  <a:lnTo>
                    <a:pt x="210555" y="36282"/>
                  </a:lnTo>
                  <a:lnTo>
                    <a:pt x="209181" y="36119"/>
                  </a:lnTo>
                  <a:lnTo>
                    <a:pt x="207807" y="35961"/>
                  </a:lnTo>
                  <a:lnTo>
                    <a:pt x="206408" y="35809"/>
                  </a:lnTo>
                  <a:lnTo>
                    <a:pt x="204984" y="35656"/>
                  </a:lnTo>
                  <a:lnTo>
                    <a:pt x="203585" y="35509"/>
                  </a:lnTo>
                  <a:lnTo>
                    <a:pt x="202160" y="35362"/>
                  </a:lnTo>
                  <a:lnTo>
                    <a:pt x="200710" y="35219"/>
                  </a:lnTo>
                  <a:lnTo>
                    <a:pt x="199286" y="35083"/>
                  </a:lnTo>
                  <a:lnTo>
                    <a:pt x="197836" y="34946"/>
                  </a:lnTo>
                  <a:lnTo>
                    <a:pt x="196386" y="34809"/>
                  </a:lnTo>
                  <a:lnTo>
                    <a:pt x="194910" y="34677"/>
                  </a:lnTo>
                  <a:lnTo>
                    <a:pt x="193435" y="34551"/>
                  </a:lnTo>
                  <a:lnTo>
                    <a:pt x="191959" y="34425"/>
                  </a:lnTo>
                  <a:lnTo>
                    <a:pt x="190484" y="34304"/>
                  </a:lnTo>
                  <a:lnTo>
                    <a:pt x="188983" y="34188"/>
                  </a:lnTo>
                  <a:lnTo>
                    <a:pt x="187482" y="34072"/>
                  </a:lnTo>
                  <a:lnTo>
                    <a:pt x="185981" y="33957"/>
                  </a:lnTo>
                  <a:lnTo>
                    <a:pt x="184455" y="33851"/>
                  </a:lnTo>
                  <a:lnTo>
                    <a:pt x="182929" y="33741"/>
                  </a:lnTo>
                  <a:lnTo>
                    <a:pt x="181402" y="33641"/>
                  </a:lnTo>
                  <a:lnTo>
                    <a:pt x="179876" y="33541"/>
                  </a:lnTo>
                  <a:lnTo>
                    <a:pt x="178324" y="33446"/>
                  </a:lnTo>
                  <a:lnTo>
                    <a:pt x="176773" y="33351"/>
                  </a:lnTo>
                  <a:lnTo>
                    <a:pt x="175221" y="33262"/>
                  </a:lnTo>
                  <a:lnTo>
                    <a:pt x="173644" y="33172"/>
                  </a:lnTo>
                  <a:lnTo>
                    <a:pt x="172092" y="33088"/>
                  </a:lnTo>
                  <a:lnTo>
                    <a:pt x="170515" y="33009"/>
                  </a:lnTo>
                  <a:lnTo>
                    <a:pt x="168912" y="32936"/>
                  </a:lnTo>
                  <a:lnTo>
                    <a:pt x="167335" y="32862"/>
                  </a:lnTo>
                  <a:lnTo>
                    <a:pt x="165732" y="32788"/>
                  </a:lnTo>
                  <a:lnTo>
                    <a:pt x="164130" y="32725"/>
                  </a:lnTo>
                  <a:lnTo>
                    <a:pt x="162527" y="32662"/>
                  </a:lnTo>
                  <a:lnTo>
                    <a:pt x="160924" y="32599"/>
                  </a:lnTo>
                  <a:lnTo>
                    <a:pt x="159296" y="32546"/>
                  </a:lnTo>
                  <a:lnTo>
                    <a:pt x="157668" y="32494"/>
                  </a:lnTo>
                  <a:lnTo>
                    <a:pt x="156040" y="32441"/>
                  </a:lnTo>
                  <a:lnTo>
                    <a:pt x="154412" y="32399"/>
                  </a:lnTo>
                  <a:lnTo>
                    <a:pt x="152759" y="32357"/>
                  </a:lnTo>
                  <a:lnTo>
                    <a:pt x="151131" y="32315"/>
                  </a:lnTo>
                  <a:lnTo>
                    <a:pt x="149477" y="32283"/>
                  </a:lnTo>
                  <a:lnTo>
                    <a:pt x="147824" y="32252"/>
                  </a:lnTo>
                  <a:lnTo>
                    <a:pt x="146145" y="32220"/>
                  </a:lnTo>
                  <a:lnTo>
                    <a:pt x="144491" y="32199"/>
                  </a:lnTo>
                  <a:lnTo>
                    <a:pt x="142812" y="32178"/>
                  </a:lnTo>
                  <a:lnTo>
                    <a:pt x="141133" y="32162"/>
                  </a:lnTo>
                  <a:lnTo>
                    <a:pt x="139454" y="32146"/>
                  </a:lnTo>
                  <a:lnTo>
                    <a:pt x="137775" y="32136"/>
                  </a:lnTo>
                  <a:lnTo>
                    <a:pt x="136071" y="32131"/>
                  </a:lnTo>
                  <a:lnTo>
                    <a:pt x="134392" y="32131"/>
                  </a:lnTo>
                  <a:lnTo>
                    <a:pt x="131696" y="32136"/>
                  </a:lnTo>
                  <a:lnTo>
                    <a:pt x="129025" y="32152"/>
                  </a:lnTo>
                  <a:lnTo>
                    <a:pt x="126354" y="32173"/>
                  </a:lnTo>
                  <a:lnTo>
                    <a:pt x="123708" y="32204"/>
                  </a:lnTo>
                  <a:lnTo>
                    <a:pt x="121062" y="32246"/>
                  </a:lnTo>
                  <a:lnTo>
                    <a:pt x="118442" y="32299"/>
                  </a:lnTo>
                  <a:lnTo>
                    <a:pt x="115822" y="32357"/>
                  </a:lnTo>
                  <a:lnTo>
                    <a:pt x="113227" y="32425"/>
                  </a:lnTo>
                  <a:lnTo>
                    <a:pt x="110633" y="32504"/>
                  </a:lnTo>
                  <a:lnTo>
                    <a:pt x="108063" y="32594"/>
                  </a:lnTo>
                  <a:lnTo>
                    <a:pt x="105494" y="32688"/>
                  </a:lnTo>
                  <a:lnTo>
                    <a:pt x="102950" y="32794"/>
                  </a:lnTo>
                  <a:lnTo>
                    <a:pt x="100432" y="32904"/>
                  </a:lnTo>
                  <a:lnTo>
                    <a:pt x="97913" y="33025"/>
                  </a:lnTo>
                  <a:lnTo>
                    <a:pt x="95420" y="33151"/>
                  </a:lnTo>
                  <a:lnTo>
                    <a:pt x="92927" y="33294"/>
                  </a:lnTo>
                  <a:lnTo>
                    <a:pt x="90460" y="33436"/>
                  </a:lnTo>
                  <a:lnTo>
                    <a:pt x="88018" y="33593"/>
                  </a:lnTo>
                  <a:lnTo>
                    <a:pt x="85576" y="33757"/>
                  </a:lnTo>
                  <a:lnTo>
                    <a:pt x="83185" y="33925"/>
                  </a:lnTo>
                  <a:lnTo>
                    <a:pt x="80768" y="34104"/>
                  </a:lnTo>
                  <a:lnTo>
                    <a:pt x="78402" y="34288"/>
                  </a:lnTo>
                  <a:lnTo>
                    <a:pt x="76036" y="34483"/>
                  </a:lnTo>
                  <a:lnTo>
                    <a:pt x="73696" y="34683"/>
                  </a:lnTo>
                  <a:lnTo>
                    <a:pt x="71381" y="34893"/>
                  </a:lnTo>
                  <a:lnTo>
                    <a:pt x="69092" y="35109"/>
                  </a:lnTo>
                  <a:lnTo>
                    <a:pt x="66802" y="35335"/>
                  </a:lnTo>
                  <a:lnTo>
                    <a:pt x="64538" y="35567"/>
                  </a:lnTo>
                  <a:lnTo>
                    <a:pt x="62300" y="35804"/>
                  </a:lnTo>
                  <a:lnTo>
                    <a:pt x="60086" y="36051"/>
                  </a:lnTo>
                  <a:lnTo>
                    <a:pt x="57899" y="36303"/>
                  </a:lnTo>
                  <a:lnTo>
                    <a:pt x="55736" y="36567"/>
                  </a:lnTo>
                  <a:lnTo>
                    <a:pt x="53574" y="36835"/>
                  </a:lnTo>
                  <a:lnTo>
                    <a:pt x="51463" y="37109"/>
                  </a:lnTo>
                  <a:lnTo>
                    <a:pt x="49351" y="37387"/>
                  </a:lnTo>
                  <a:lnTo>
                    <a:pt x="47265" y="37677"/>
                  </a:lnTo>
                  <a:lnTo>
                    <a:pt x="45205" y="37972"/>
                  </a:lnTo>
                  <a:lnTo>
                    <a:pt x="43170" y="38271"/>
                  </a:lnTo>
                  <a:lnTo>
                    <a:pt x="41160" y="38582"/>
                  </a:lnTo>
                  <a:lnTo>
                    <a:pt x="39176" y="38898"/>
                  </a:lnTo>
                  <a:lnTo>
                    <a:pt x="37217" y="39219"/>
                  </a:lnTo>
                  <a:lnTo>
                    <a:pt x="35284" y="39545"/>
                  </a:lnTo>
                  <a:lnTo>
                    <a:pt x="33401" y="39876"/>
                  </a:lnTo>
                  <a:lnTo>
                    <a:pt x="31519" y="40218"/>
                  </a:lnTo>
                  <a:lnTo>
                    <a:pt x="29662" y="40566"/>
                  </a:lnTo>
                  <a:lnTo>
                    <a:pt x="27830" y="40918"/>
                  </a:lnTo>
                  <a:lnTo>
                    <a:pt x="26024" y="41276"/>
                  </a:lnTo>
                  <a:lnTo>
                    <a:pt x="24269" y="41639"/>
                  </a:lnTo>
                  <a:lnTo>
                    <a:pt x="22514" y="42008"/>
                  </a:lnTo>
                  <a:lnTo>
                    <a:pt x="20809" y="42381"/>
                  </a:lnTo>
                  <a:lnTo>
                    <a:pt x="19131" y="42765"/>
                  </a:lnTo>
                  <a:lnTo>
                    <a:pt x="17477" y="43149"/>
                  </a:lnTo>
                  <a:lnTo>
                    <a:pt x="15849" y="43544"/>
                  </a:lnTo>
                  <a:lnTo>
                    <a:pt x="14246" y="43939"/>
                  </a:lnTo>
                  <a:lnTo>
                    <a:pt x="12669" y="44344"/>
                  </a:lnTo>
                  <a:lnTo>
                    <a:pt x="11143" y="44749"/>
                  </a:lnTo>
                  <a:lnTo>
                    <a:pt x="9642" y="45165"/>
                  </a:lnTo>
                  <a:lnTo>
                    <a:pt x="8167" y="45581"/>
                  </a:lnTo>
                  <a:lnTo>
                    <a:pt x="6717" y="46007"/>
                  </a:lnTo>
                  <a:lnTo>
                    <a:pt x="5317" y="46433"/>
                  </a:lnTo>
                  <a:lnTo>
                    <a:pt x="3944" y="46870"/>
                  </a:lnTo>
                  <a:lnTo>
                    <a:pt x="2596" y="47307"/>
                  </a:lnTo>
                  <a:lnTo>
                    <a:pt x="1298" y="47749"/>
                  </a:lnTo>
                  <a:lnTo>
                    <a:pt x="1" y="48196"/>
                  </a:lnTo>
                  <a:lnTo>
                    <a:pt x="996908" y="48196"/>
                  </a:lnTo>
                  <a:lnTo>
                    <a:pt x="996882" y="47780"/>
                  </a:lnTo>
                  <a:lnTo>
                    <a:pt x="996832" y="47364"/>
                  </a:lnTo>
                  <a:lnTo>
                    <a:pt x="996755" y="46954"/>
                  </a:lnTo>
                  <a:lnTo>
                    <a:pt x="996653" y="46544"/>
                  </a:lnTo>
                  <a:lnTo>
                    <a:pt x="996501" y="46133"/>
                  </a:lnTo>
                  <a:lnTo>
                    <a:pt x="996323" y="45723"/>
                  </a:lnTo>
                  <a:lnTo>
                    <a:pt x="996094" y="45317"/>
                  </a:lnTo>
                  <a:lnTo>
                    <a:pt x="995839" y="44912"/>
                  </a:lnTo>
                  <a:lnTo>
                    <a:pt x="995560" y="44507"/>
                  </a:lnTo>
                  <a:lnTo>
                    <a:pt x="995254" y="44102"/>
                  </a:lnTo>
                  <a:lnTo>
                    <a:pt x="994924" y="43702"/>
                  </a:lnTo>
                  <a:lnTo>
                    <a:pt x="994542" y="43302"/>
                  </a:lnTo>
                  <a:lnTo>
                    <a:pt x="994135" y="42902"/>
                  </a:lnTo>
                  <a:lnTo>
                    <a:pt x="993703" y="42507"/>
                  </a:lnTo>
                  <a:lnTo>
                    <a:pt x="993245" y="42113"/>
                  </a:lnTo>
                  <a:lnTo>
                    <a:pt x="992736" y="41718"/>
                  </a:lnTo>
                  <a:lnTo>
                    <a:pt x="992227" y="41329"/>
                  </a:lnTo>
                  <a:lnTo>
                    <a:pt x="991668" y="40939"/>
                  </a:lnTo>
                  <a:lnTo>
                    <a:pt x="991082" y="40550"/>
                  </a:lnTo>
                  <a:lnTo>
                    <a:pt x="990446" y="40166"/>
                  </a:lnTo>
                  <a:lnTo>
                    <a:pt x="989811" y="39782"/>
                  </a:lnTo>
                  <a:lnTo>
                    <a:pt x="989124" y="39398"/>
                  </a:lnTo>
                  <a:lnTo>
                    <a:pt x="988437" y="39019"/>
                  </a:lnTo>
                  <a:lnTo>
                    <a:pt x="987699" y="38640"/>
                  </a:lnTo>
                  <a:lnTo>
                    <a:pt x="986936" y="38266"/>
                  </a:lnTo>
                  <a:lnTo>
                    <a:pt x="986147" y="37893"/>
                  </a:lnTo>
                  <a:lnTo>
                    <a:pt x="985308" y="37519"/>
                  </a:lnTo>
                  <a:lnTo>
                    <a:pt x="984468" y="37145"/>
                  </a:lnTo>
                  <a:lnTo>
                    <a:pt x="983604" y="36782"/>
                  </a:lnTo>
                  <a:lnTo>
                    <a:pt x="982688" y="36414"/>
                  </a:lnTo>
                  <a:lnTo>
                    <a:pt x="981772" y="36051"/>
                  </a:lnTo>
                  <a:lnTo>
                    <a:pt x="980805" y="35688"/>
                  </a:lnTo>
                  <a:lnTo>
                    <a:pt x="979813" y="35330"/>
                  </a:lnTo>
                  <a:lnTo>
                    <a:pt x="978796" y="34972"/>
                  </a:lnTo>
                  <a:lnTo>
                    <a:pt x="977753" y="34620"/>
                  </a:lnTo>
                  <a:lnTo>
                    <a:pt x="976710" y="34267"/>
                  </a:lnTo>
                  <a:lnTo>
                    <a:pt x="975616" y="33914"/>
                  </a:lnTo>
                  <a:lnTo>
                    <a:pt x="974497" y="33567"/>
                  </a:lnTo>
                  <a:lnTo>
                    <a:pt x="973352" y="33225"/>
                  </a:lnTo>
                  <a:lnTo>
                    <a:pt x="972182" y="32878"/>
                  </a:lnTo>
                  <a:lnTo>
                    <a:pt x="970986" y="32541"/>
                  </a:lnTo>
                  <a:lnTo>
                    <a:pt x="969765" y="32204"/>
                  </a:lnTo>
                  <a:lnTo>
                    <a:pt x="968519" y="31867"/>
                  </a:lnTo>
                  <a:lnTo>
                    <a:pt x="967247" y="31536"/>
                  </a:lnTo>
                  <a:lnTo>
                    <a:pt x="965949" y="31204"/>
                  </a:lnTo>
                  <a:lnTo>
                    <a:pt x="964626" y="30878"/>
                  </a:lnTo>
                  <a:lnTo>
                    <a:pt x="963278" y="30552"/>
                  </a:lnTo>
                  <a:lnTo>
                    <a:pt x="961905" y="30231"/>
                  </a:lnTo>
                  <a:lnTo>
                    <a:pt x="960505" y="29910"/>
                  </a:lnTo>
                  <a:lnTo>
                    <a:pt x="959106" y="29594"/>
                  </a:lnTo>
                  <a:lnTo>
                    <a:pt x="957656" y="29284"/>
                  </a:lnTo>
                  <a:lnTo>
                    <a:pt x="956181" y="28968"/>
                  </a:lnTo>
                  <a:lnTo>
                    <a:pt x="954705" y="28663"/>
                  </a:lnTo>
                  <a:lnTo>
                    <a:pt x="953205" y="28358"/>
                  </a:lnTo>
                  <a:lnTo>
                    <a:pt x="951653" y="28058"/>
                  </a:lnTo>
                  <a:lnTo>
                    <a:pt x="950101" y="27758"/>
                  </a:lnTo>
                  <a:lnTo>
                    <a:pt x="948524" y="27463"/>
                  </a:lnTo>
                  <a:lnTo>
                    <a:pt x="946921" y="27168"/>
                  </a:lnTo>
                  <a:lnTo>
                    <a:pt x="945319" y="26879"/>
                  </a:lnTo>
                  <a:lnTo>
                    <a:pt x="943665" y="26590"/>
                  </a:lnTo>
                  <a:lnTo>
                    <a:pt x="942012" y="26305"/>
                  </a:lnTo>
                  <a:lnTo>
                    <a:pt x="940307" y="26027"/>
                  </a:lnTo>
                  <a:lnTo>
                    <a:pt x="938603" y="25748"/>
                  </a:lnTo>
                  <a:lnTo>
                    <a:pt x="936873" y="25474"/>
                  </a:lnTo>
                  <a:lnTo>
                    <a:pt x="935143" y="25206"/>
                  </a:lnTo>
                  <a:lnTo>
                    <a:pt x="933363" y="24937"/>
                  </a:lnTo>
                  <a:lnTo>
                    <a:pt x="931582" y="24674"/>
                  </a:lnTo>
                  <a:lnTo>
                    <a:pt x="929750" y="24411"/>
                  </a:lnTo>
                  <a:lnTo>
                    <a:pt x="927944" y="24153"/>
                  </a:lnTo>
                  <a:lnTo>
                    <a:pt x="926087" y="23901"/>
                  </a:lnTo>
                  <a:lnTo>
                    <a:pt x="924205" y="23648"/>
                  </a:lnTo>
                  <a:lnTo>
                    <a:pt x="922322" y="23401"/>
                  </a:lnTo>
                  <a:lnTo>
                    <a:pt x="920414" y="23159"/>
                  </a:lnTo>
                  <a:lnTo>
                    <a:pt x="918481" y="22917"/>
                  </a:lnTo>
                  <a:lnTo>
                    <a:pt x="916548" y="22680"/>
                  </a:lnTo>
                  <a:lnTo>
                    <a:pt x="914589" y="22448"/>
                  </a:lnTo>
                  <a:lnTo>
                    <a:pt x="912605" y="22217"/>
                  </a:lnTo>
                  <a:lnTo>
                    <a:pt x="910595" y="21991"/>
                  </a:lnTo>
                  <a:lnTo>
                    <a:pt x="908586" y="21770"/>
                  </a:lnTo>
                  <a:lnTo>
                    <a:pt x="906551" y="21554"/>
                  </a:lnTo>
                  <a:lnTo>
                    <a:pt x="904490" y="21338"/>
                  </a:lnTo>
                  <a:lnTo>
                    <a:pt x="902429" y="21128"/>
                  </a:lnTo>
                  <a:lnTo>
                    <a:pt x="900344" y="20917"/>
                  </a:lnTo>
                  <a:lnTo>
                    <a:pt x="898232" y="20717"/>
                  </a:lnTo>
                  <a:lnTo>
                    <a:pt x="896121" y="20517"/>
                  </a:lnTo>
                  <a:lnTo>
                    <a:pt x="893984" y="20322"/>
                  </a:lnTo>
                  <a:lnTo>
                    <a:pt x="891822" y="20128"/>
                  </a:lnTo>
                  <a:lnTo>
                    <a:pt x="889659" y="19944"/>
                  </a:lnTo>
                  <a:lnTo>
                    <a:pt x="887472" y="19759"/>
                  </a:lnTo>
                  <a:lnTo>
                    <a:pt x="885259" y="19580"/>
                  </a:lnTo>
                  <a:lnTo>
                    <a:pt x="883045" y="19402"/>
                  </a:lnTo>
                  <a:lnTo>
                    <a:pt x="880807" y="19233"/>
                  </a:lnTo>
                  <a:lnTo>
                    <a:pt x="878568" y="19065"/>
                  </a:lnTo>
                  <a:lnTo>
                    <a:pt x="876304" y="18902"/>
                  </a:lnTo>
                  <a:lnTo>
                    <a:pt x="874015" y="18744"/>
                  </a:lnTo>
                  <a:lnTo>
                    <a:pt x="871725" y="18586"/>
                  </a:lnTo>
                  <a:lnTo>
                    <a:pt x="869436" y="18439"/>
                  </a:lnTo>
                  <a:lnTo>
                    <a:pt x="867121" y="18291"/>
                  </a:lnTo>
                  <a:lnTo>
                    <a:pt x="864781" y="18149"/>
                  </a:lnTo>
                  <a:lnTo>
                    <a:pt x="862440" y="18012"/>
                  </a:lnTo>
                  <a:lnTo>
                    <a:pt x="860074" y="17881"/>
                  </a:lnTo>
                  <a:lnTo>
                    <a:pt x="857683" y="17749"/>
                  </a:lnTo>
                  <a:lnTo>
                    <a:pt x="855317" y="17628"/>
                  </a:lnTo>
                  <a:lnTo>
                    <a:pt x="852901" y="17507"/>
                  </a:lnTo>
                  <a:lnTo>
                    <a:pt x="850484" y="17391"/>
                  </a:lnTo>
                  <a:lnTo>
                    <a:pt x="848068" y="17281"/>
                  </a:lnTo>
                  <a:lnTo>
                    <a:pt x="845625" y="17176"/>
                  </a:lnTo>
                  <a:lnTo>
                    <a:pt x="843183" y="17076"/>
                  </a:lnTo>
                  <a:lnTo>
                    <a:pt x="840716" y="16976"/>
                  </a:lnTo>
                  <a:lnTo>
                    <a:pt x="838248" y="16886"/>
                  </a:lnTo>
                  <a:lnTo>
                    <a:pt x="835755" y="16797"/>
                  </a:lnTo>
                  <a:lnTo>
                    <a:pt x="833262" y="16718"/>
                  </a:lnTo>
                  <a:lnTo>
                    <a:pt x="830744" y="16639"/>
                  </a:lnTo>
                  <a:lnTo>
                    <a:pt x="828226" y="16565"/>
                  </a:lnTo>
                  <a:lnTo>
                    <a:pt x="825707" y="16497"/>
                  </a:lnTo>
                  <a:lnTo>
                    <a:pt x="823163" y="16434"/>
                  </a:lnTo>
                  <a:lnTo>
                    <a:pt x="820619" y="16376"/>
                  </a:lnTo>
                  <a:lnTo>
                    <a:pt x="818050" y="16323"/>
                  </a:lnTo>
                  <a:lnTo>
                    <a:pt x="815481" y="16271"/>
                  </a:lnTo>
                  <a:lnTo>
                    <a:pt x="812912" y="16229"/>
                  </a:lnTo>
                  <a:lnTo>
                    <a:pt x="810317" y="16192"/>
                  </a:lnTo>
                  <a:lnTo>
                    <a:pt x="807722" y="16155"/>
                  </a:lnTo>
                  <a:lnTo>
                    <a:pt x="805127" y="16129"/>
                  </a:lnTo>
                  <a:lnTo>
                    <a:pt x="802507" y="16107"/>
                  </a:lnTo>
                  <a:lnTo>
                    <a:pt x="799887" y="16086"/>
                  </a:lnTo>
                  <a:lnTo>
                    <a:pt x="797242" y="16076"/>
                  </a:lnTo>
                  <a:lnTo>
                    <a:pt x="794596" y="16065"/>
                  </a:lnTo>
                  <a:lnTo>
                    <a:pt x="789330" y="16065"/>
                  </a:lnTo>
                  <a:lnTo>
                    <a:pt x="786735" y="16076"/>
                  </a:lnTo>
                  <a:lnTo>
                    <a:pt x="784115" y="16086"/>
                  </a:lnTo>
                  <a:lnTo>
                    <a:pt x="781521" y="16102"/>
                  </a:lnTo>
                  <a:lnTo>
                    <a:pt x="778926" y="16129"/>
                  </a:lnTo>
                  <a:lnTo>
                    <a:pt x="776357" y="16155"/>
                  </a:lnTo>
                  <a:lnTo>
                    <a:pt x="773787" y="16186"/>
                  </a:lnTo>
                  <a:lnTo>
                    <a:pt x="771218" y="16229"/>
                  </a:lnTo>
                  <a:lnTo>
                    <a:pt x="768674" y="16271"/>
                  </a:lnTo>
                  <a:lnTo>
                    <a:pt x="766130" y="16318"/>
                  </a:lnTo>
                  <a:lnTo>
                    <a:pt x="763612" y="16371"/>
                  </a:lnTo>
                  <a:lnTo>
                    <a:pt x="761068" y="16428"/>
                  </a:lnTo>
                  <a:lnTo>
                    <a:pt x="758575" y="16492"/>
                  </a:lnTo>
                  <a:lnTo>
                    <a:pt x="756057" y="16555"/>
                  </a:lnTo>
                  <a:lnTo>
                    <a:pt x="753564" y="16628"/>
                  </a:lnTo>
                  <a:lnTo>
                    <a:pt x="751096" y="16707"/>
                  </a:lnTo>
                  <a:lnTo>
                    <a:pt x="748629" y="16786"/>
                  </a:lnTo>
                  <a:lnTo>
                    <a:pt x="746161" y="16870"/>
                  </a:lnTo>
                  <a:lnTo>
                    <a:pt x="743719" y="16965"/>
                  </a:lnTo>
                  <a:lnTo>
                    <a:pt x="741277" y="17060"/>
                  </a:lnTo>
                  <a:lnTo>
                    <a:pt x="738860" y="17160"/>
                  </a:lnTo>
                  <a:lnTo>
                    <a:pt x="736444" y="17260"/>
                  </a:lnTo>
                  <a:lnTo>
                    <a:pt x="734027" y="17370"/>
                  </a:lnTo>
                  <a:lnTo>
                    <a:pt x="731661" y="17481"/>
                  </a:lnTo>
                  <a:lnTo>
                    <a:pt x="729270" y="17602"/>
                  </a:lnTo>
                  <a:lnTo>
                    <a:pt x="726904" y="17723"/>
                  </a:lnTo>
                  <a:lnTo>
                    <a:pt x="724564" y="17849"/>
                  </a:lnTo>
                  <a:lnTo>
                    <a:pt x="722224" y="17981"/>
                  </a:lnTo>
                  <a:lnTo>
                    <a:pt x="719883" y="18112"/>
                  </a:lnTo>
                  <a:lnTo>
                    <a:pt x="717568" y="18254"/>
                  </a:lnTo>
                  <a:lnTo>
                    <a:pt x="715279" y="18396"/>
                  </a:lnTo>
                  <a:lnTo>
                    <a:pt x="712989" y="18544"/>
                  </a:lnTo>
                  <a:lnTo>
                    <a:pt x="711819" y="18033"/>
                  </a:lnTo>
                  <a:lnTo>
                    <a:pt x="710598" y="17528"/>
                  </a:lnTo>
                  <a:lnTo>
                    <a:pt x="709326" y="17028"/>
                  </a:lnTo>
                  <a:lnTo>
                    <a:pt x="708029" y="16528"/>
                  </a:lnTo>
                  <a:lnTo>
                    <a:pt x="706681" y="16039"/>
                  </a:lnTo>
                  <a:lnTo>
                    <a:pt x="705282" y="15555"/>
                  </a:lnTo>
                  <a:lnTo>
                    <a:pt x="703857" y="15076"/>
                  </a:lnTo>
                  <a:lnTo>
                    <a:pt x="702407" y="14603"/>
                  </a:lnTo>
                  <a:lnTo>
                    <a:pt x="700906" y="14134"/>
                  </a:lnTo>
                  <a:lnTo>
                    <a:pt x="699354" y="13671"/>
                  </a:lnTo>
                  <a:lnTo>
                    <a:pt x="697777" y="13219"/>
                  </a:lnTo>
                  <a:lnTo>
                    <a:pt x="696149" y="12766"/>
                  </a:lnTo>
                  <a:lnTo>
                    <a:pt x="694496" y="12324"/>
                  </a:lnTo>
                  <a:lnTo>
                    <a:pt x="692817" y="11887"/>
                  </a:lnTo>
                  <a:lnTo>
                    <a:pt x="691087" y="11451"/>
                  </a:lnTo>
                  <a:lnTo>
                    <a:pt x="689332" y="11030"/>
                  </a:lnTo>
                  <a:lnTo>
                    <a:pt x="687551" y="10609"/>
                  </a:lnTo>
                  <a:lnTo>
                    <a:pt x="685719" y="10198"/>
                  </a:lnTo>
                  <a:lnTo>
                    <a:pt x="683837" y="9793"/>
                  </a:lnTo>
                  <a:lnTo>
                    <a:pt x="681955" y="9393"/>
                  </a:lnTo>
                  <a:lnTo>
                    <a:pt x="680021" y="8998"/>
                  </a:lnTo>
                  <a:lnTo>
                    <a:pt x="678062" y="8614"/>
                  </a:lnTo>
                  <a:lnTo>
                    <a:pt x="676078" y="8235"/>
                  </a:lnTo>
                  <a:lnTo>
                    <a:pt x="674043" y="7867"/>
                  </a:lnTo>
                  <a:lnTo>
                    <a:pt x="671983" y="7504"/>
                  </a:lnTo>
                  <a:lnTo>
                    <a:pt x="669897" y="7146"/>
                  </a:lnTo>
                  <a:lnTo>
                    <a:pt x="667785" y="6799"/>
                  </a:lnTo>
                  <a:lnTo>
                    <a:pt x="665623" y="6457"/>
                  </a:lnTo>
                  <a:lnTo>
                    <a:pt x="663461" y="6120"/>
                  </a:lnTo>
                  <a:lnTo>
                    <a:pt x="661248" y="5794"/>
                  </a:lnTo>
                  <a:lnTo>
                    <a:pt x="659009" y="5478"/>
                  </a:lnTo>
                  <a:lnTo>
                    <a:pt x="656745" y="5168"/>
                  </a:lnTo>
                  <a:lnTo>
                    <a:pt x="654456" y="4862"/>
                  </a:lnTo>
                  <a:lnTo>
                    <a:pt x="652141" y="4568"/>
                  </a:lnTo>
                  <a:lnTo>
                    <a:pt x="649800" y="4284"/>
                  </a:lnTo>
                  <a:lnTo>
                    <a:pt x="647435" y="4005"/>
                  </a:lnTo>
                  <a:lnTo>
                    <a:pt x="645043" y="3736"/>
                  </a:lnTo>
                  <a:lnTo>
                    <a:pt x="642627" y="3473"/>
                  </a:lnTo>
                  <a:lnTo>
                    <a:pt x="640185" y="3226"/>
                  </a:lnTo>
                  <a:lnTo>
                    <a:pt x="637717" y="2979"/>
                  </a:lnTo>
                  <a:lnTo>
                    <a:pt x="635224" y="2747"/>
                  </a:lnTo>
                  <a:lnTo>
                    <a:pt x="632706" y="2521"/>
                  </a:lnTo>
                  <a:lnTo>
                    <a:pt x="630162" y="2305"/>
                  </a:lnTo>
                  <a:lnTo>
                    <a:pt x="627593" y="2094"/>
                  </a:lnTo>
                  <a:lnTo>
                    <a:pt x="625023" y="1895"/>
                  </a:lnTo>
                  <a:lnTo>
                    <a:pt x="622403" y="1705"/>
                  </a:lnTo>
                  <a:lnTo>
                    <a:pt x="619783" y="1526"/>
                  </a:lnTo>
                  <a:lnTo>
                    <a:pt x="617137" y="1358"/>
                  </a:lnTo>
                  <a:lnTo>
                    <a:pt x="614466" y="1195"/>
                  </a:lnTo>
                  <a:lnTo>
                    <a:pt x="611795" y="1042"/>
                  </a:lnTo>
                  <a:lnTo>
                    <a:pt x="609099" y="905"/>
                  </a:lnTo>
                  <a:lnTo>
                    <a:pt x="606351" y="774"/>
                  </a:lnTo>
                  <a:lnTo>
                    <a:pt x="603630" y="647"/>
                  </a:lnTo>
                  <a:lnTo>
                    <a:pt x="600857" y="537"/>
                  </a:lnTo>
                  <a:lnTo>
                    <a:pt x="598084" y="437"/>
                  </a:lnTo>
                  <a:lnTo>
                    <a:pt x="595286" y="347"/>
                  </a:lnTo>
                  <a:lnTo>
                    <a:pt x="592488" y="263"/>
                  </a:lnTo>
                  <a:lnTo>
                    <a:pt x="589638" y="195"/>
                  </a:lnTo>
                  <a:lnTo>
                    <a:pt x="586815" y="137"/>
                  </a:lnTo>
                  <a:lnTo>
                    <a:pt x="583940" y="84"/>
                  </a:lnTo>
                  <a:lnTo>
                    <a:pt x="581091" y="48"/>
                  </a:lnTo>
                  <a:lnTo>
                    <a:pt x="578191" y="21"/>
                  </a:lnTo>
                  <a:lnTo>
                    <a:pt x="575291" y="5"/>
                  </a:lnTo>
                  <a:lnTo>
                    <a:pt x="572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1489842" y="2250175"/>
              <a:ext cx="4263261" cy="1343050"/>
            </a:xfrm>
            <a:custGeom>
              <a:avLst/>
              <a:gdLst/>
              <a:ahLst/>
              <a:cxnLst/>
              <a:rect l="l" t="t" r="r" b="b"/>
              <a:pathLst>
                <a:path w="1023592" h="53722" extrusionOk="0">
                  <a:moveTo>
                    <a:pt x="585720" y="5521"/>
                  </a:moveTo>
                  <a:lnTo>
                    <a:pt x="588289" y="5526"/>
                  </a:lnTo>
                  <a:lnTo>
                    <a:pt x="590859" y="5542"/>
                  </a:lnTo>
                  <a:lnTo>
                    <a:pt x="593428" y="5563"/>
                  </a:lnTo>
                  <a:lnTo>
                    <a:pt x="595972" y="5599"/>
                  </a:lnTo>
                  <a:lnTo>
                    <a:pt x="598516" y="5642"/>
                  </a:lnTo>
                  <a:lnTo>
                    <a:pt x="601060" y="5694"/>
                  </a:lnTo>
                  <a:lnTo>
                    <a:pt x="603603" y="5752"/>
                  </a:lnTo>
                  <a:lnTo>
                    <a:pt x="606122" y="5826"/>
                  </a:lnTo>
                  <a:lnTo>
                    <a:pt x="608640" y="5905"/>
                  </a:lnTo>
                  <a:lnTo>
                    <a:pt x="611159" y="5994"/>
                  </a:lnTo>
                  <a:lnTo>
                    <a:pt x="613652" y="6094"/>
                  </a:lnTo>
                  <a:lnTo>
                    <a:pt x="616145" y="6199"/>
                  </a:lnTo>
                  <a:lnTo>
                    <a:pt x="618612" y="6320"/>
                  </a:lnTo>
                  <a:lnTo>
                    <a:pt x="621080" y="6447"/>
                  </a:lnTo>
                  <a:lnTo>
                    <a:pt x="623522" y="6578"/>
                  </a:lnTo>
                  <a:lnTo>
                    <a:pt x="625964" y="6726"/>
                  </a:lnTo>
                  <a:lnTo>
                    <a:pt x="628380" y="6878"/>
                  </a:lnTo>
                  <a:lnTo>
                    <a:pt x="630797" y="7041"/>
                  </a:lnTo>
                  <a:lnTo>
                    <a:pt x="633188" y="7210"/>
                  </a:lnTo>
                  <a:lnTo>
                    <a:pt x="635580" y="7394"/>
                  </a:lnTo>
                  <a:lnTo>
                    <a:pt x="637945" y="7583"/>
                  </a:lnTo>
                  <a:lnTo>
                    <a:pt x="640286" y="7778"/>
                  </a:lnTo>
                  <a:lnTo>
                    <a:pt x="642626" y="7988"/>
                  </a:lnTo>
                  <a:lnTo>
                    <a:pt x="644941" y="8204"/>
                  </a:lnTo>
                  <a:lnTo>
                    <a:pt x="647256" y="8425"/>
                  </a:lnTo>
                  <a:lnTo>
                    <a:pt x="649520" y="8662"/>
                  </a:lnTo>
                  <a:lnTo>
                    <a:pt x="651784" y="8904"/>
                  </a:lnTo>
                  <a:lnTo>
                    <a:pt x="654022" y="9151"/>
                  </a:lnTo>
                  <a:lnTo>
                    <a:pt x="656261" y="9414"/>
                  </a:lnTo>
                  <a:lnTo>
                    <a:pt x="658449" y="9683"/>
                  </a:lnTo>
                  <a:lnTo>
                    <a:pt x="660636" y="9956"/>
                  </a:lnTo>
                  <a:lnTo>
                    <a:pt x="662799" y="10241"/>
                  </a:lnTo>
                  <a:lnTo>
                    <a:pt x="664859" y="10525"/>
                  </a:lnTo>
                  <a:lnTo>
                    <a:pt x="666920" y="10814"/>
                  </a:lnTo>
                  <a:lnTo>
                    <a:pt x="668929" y="11114"/>
                  </a:lnTo>
                  <a:lnTo>
                    <a:pt x="670914" y="11419"/>
                  </a:lnTo>
                  <a:lnTo>
                    <a:pt x="672872" y="11730"/>
                  </a:lnTo>
                  <a:lnTo>
                    <a:pt x="674806" y="12051"/>
                  </a:lnTo>
                  <a:lnTo>
                    <a:pt x="676713" y="12377"/>
                  </a:lnTo>
                  <a:lnTo>
                    <a:pt x="678596" y="12709"/>
                  </a:lnTo>
                  <a:lnTo>
                    <a:pt x="680453" y="13045"/>
                  </a:lnTo>
                  <a:lnTo>
                    <a:pt x="682259" y="13393"/>
                  </a:lnTo>
                  <a:lnTo>
                    <a:pt x="684065" y="13745"/>
                  </a:lnTo>
                  <a:lnTo>
                    <a:pt x="685820" y="14103"/>
                  </a:lnTo>
                  <a:lnTo>
                    <a:pt x="687576" y="14471"/>
                  </a:lnTo>
                  <a:lnTo>
                    <a:pt x="689280" y="14840"/>
                  </a:lnTo>
                  <a:lnTo>
                    <a:pt x="690959" y="15219"/>
                  </a:lnTo>
                  <a:lnTo>
                    <a:pt x="692587" y="15603"/>
                  </a:lnTo>
                  <a:lnTo>
                    <a:pt x="694215" y="15997"/>
                  </a:lnTo>
                  <a:lnTo>
                    <a:pt x="695818" y="16392"/>
                  </a:lnTo>
                  <a:lnTo>
                    <a:pt x="697369" y="16797"/>
                  </a:lnTo>
                  <a:lnTo>
                    <a:pt x="698870" y="17202"/>
                  </a:lnTo>
                  <a:lnTo>
                    <a:pt x="700346" y="17618"/>
                  </a:lnTo>
                  <a:lnTo>
                    <a:pt x="701796" y="18034"/>
                  </a:lnTo>
                  <a:lnTo>
                    <a:pt x="703220" y="18460"/>
                  </a:lnTo>
                  <a:lnTo>
                    <a:pt x="704594" y="18886"/>
                  </a:lnTo>
                  <a:lnTo>
                    <a:pt x="705917" y="19318"/>
                  </a:lnTo>
                  <a:lnTo>
                    <a:pt x="707214" y="19755"/>
                  </a:lnTo>
                  <a:lnTo>
                    <a:pt x="708486" y="20197"/>
                  </a:lnTo>
                  <a:lnTo>
                    <a:pt x="709707" y="20644"/>
                  </a:lnTo>
                  <a:lnTo>
                    <a:pt x="710903" y="21096"/>
                  </a:lnTo>
                  <a:lnTo>
                    <a:pt x="712047" y="21554"/>
                  </a:lnTo>
                  <a:lnTo>
                    <a:pt x="713167" y="22012"/>
                  </a:lnTo>
                  <a:lnTo>
                    <a:pt x="714235" y="22475"/>
                  </a:lnTo>
                  <a:lnTo>
                    <a:pt x="714464" y="22570"/>
                  </a:lnTo>
                  <a:lnTo>
                    <a:pt x="714693" y="22659"/>
                  </a:lnTo>
                  <a:lnTo>
                    <a:pt x="714922" y="22743"/>
                  </a:lnTo>
                  <a:lnTo>
                    <a:pt x="715202" y="22828"/>
                  </a:lnTo>
                  <a:lnTo>
                    <a:pt x="715456" y="22912"/>
                  </a:lnTo>
                  <a:lnTo>
                    <a:pt x="715761" y="22991"/>
                  </a:lnTo>
                  <a:lnTo>
                    <a:pt x="716041" y="23070"/>
                  </a:lnTo>
                  <a:lnTo>
                    <a:pt x="716372" y="23143"/>
                  </a:lnTo>
                  <a:lnTo>
                    <a:pt x="716677" y="23217"/>
                  </a:lnTo>
                  <a:lnTo>
                    <a:pt x="717008" y="23285"/>
                  </a:lnTo>
                  <a:lnTo>
                    <a:pt x="717364" y="23349"/>
                  </a:lnTo>
                  <a:lnTo>
                    <a:pt x="717720" y="23417"/>
                  </a:lnTo>
                  <a:lnTo>
                    <a:pt x="718076" y="23475"/>
                  </a:lnTo>
                  <a:lnTo>
                    <a:pt x="718458" y="23533"/>
                  </a:lnTo>
                  <a:lnTo>
                    <a:pt x="718840" y="23591"/>
                  </a:lnTo>
                  <a:lnTo>
                    <a:pt x="719221" y="23643"/>
                  </a:lnTo>
                  <a:lnTo>
                    <a:pt x="719628" y="23691"/>
                  </a:lnTo>
                  <a:lnTo>
                    <a:pt x="720035" y="23738"/>
                  </a:lnTo>
                  <a:lnTo>
                    <a:pt x="720442" y="23785"/>
                  </a:lnTo>
                  <a:lnTo>
                    <a:pt x="720875" y="23822"/>
                  </a:lnTo>
                  <a:lnTo>
                    <a:pt x="721307" y="23864"/>
                  </a:lnTo>
                  <a:lnTo>
                    <a:pt x="721740" y="23896"/>
                  </a:lnTo>
                  <a:lnTo>
                    <a:pt x="722172" y="23927"/>
                  </a:lnTo>
                  <a:lnTo>
                    <a:pt x="722604" y="23959"/>
                  </a:lnTo>
                  <a:lnTo>
                    <a:pt x="723062" y="23980"/>
                  </a:lnTo>
                  <a:lnTo>
                    <a:pt x="723520" y="24006"/>
                  </a:lnTo>
                  <a:lnTo>
                    <a:pt x="723978" y="24022"/>
                  </a:lnTo>
                  <a:lnTo>
                    <a:pt x="724436" y="24038"/>
                  </a:lnTo>
                  <a:lnTo>
                    <a:pt x="724919" y="24048"/>
                  </a:lnTo>
                  <a:lnTo>
                    <a:pt x="725377" y="24059"/>
                  </a:lnTo>
                  <a:lnTo>
                    <a:pt x="725861" y="24064"/>
                  </a:lnTo>
                  <a:lnTo>
                    <a:pt x="726827" y="24064"/>
                  </a:lnTo>
                  <a:lnTo>
                    <a:pt x="727336" y="24059"/>
                  </a:lnTo>
                  <a:lnTo>
                    <a:pt x="727845" y="24048"/>
                  </a:lnTo>
                  <a:lnTo>
                    <a:pt x="728328" y="24033"/>
                  </a:lnTo>
                  <a:lnTo>
                    <a:pt x="728837" y="24017"/>
                  </a:lnTo>
                  <a:lnTo>
                    <a:pt x="729346" y="23996"/>
                  </a:lnTo>
                  <a:lnTo>
                    <a:pt x="729854" y="23969"/>
                  </a:lnTo>
                  <a:lnTo>
                    <a:pt x="730363" y="23938"/>
                  </a:lnTo>
                  <a:lnTo>
                    <a:pt x="732576" y="23791"/>
                  </a:lnTo>
                  <a:lnTo>
                    <a:pt x="734840" y="23654"/>
                  </a:lnTo>
                  <a:lnTo>
                    <a:pt x="737079" y="23517"/>
                  </a:lnTo>
                  <a:lnTo>
                    <a:pt x="739343" y="23391"/>
                  </a:lnTo>
                  <a:lnTo>
                    <a:pt x="741607" y="23264"/>
                  </a:lnTo>
                  <a:lnTo>
                    <a:pt x="743871" y="23143"/>
                  </a:lnTo>
                  <a:lnTo>
                    <a:pt x="746160" y="23022"/>
                  </a:lnTo>
                  <a:lnTo>
                    <a:pt x="748450" y="22912"/>
                  </a:lnTo>
                  <a:lnTo>
                    <a:pt x="750739" y="22807"/>
                  </a:lnTo>
                  <a:lnTo>
                    <a:pt x="753054" y="22701"/>
                  </a:lnTo>
                  <a:lnTo>
                    <a:pt x="755369" y="22601"/>
                  </a:lnTo>
                  <a:lnTo>
                    <a:pt x="757684" y="22507"/>
                  </a:lnTo>
                  <a:lnTo>
                    <a:pt x="759999" y="22417"/>
                  </a:lnTo>
                  <a:lnTo>
                    <a:pt x="762339" y="22333"/>
                  </a:lnTo>
                  <a:lnTo>
                    <a:pt x="764680" y="22254"/>
                  </a:lnTo>
                  <a:lnTo>
                    <a:pt x="767020" y="22175"/>
                  </a:lnTo>
                  <a:lnTo>
                    <a:pt x="769360" y="22107"/>
                  </a:lnTo>
                  <a:lnTo>
                    <a:pt x="771726" y="22038"/>
                  </a:lnTo>
                  <a:lnTo>
                    <a:pt x="774092" y="21975"/>
                  </a:lnTo>
                  <a:lnTo>
                    <a:pt x="776458" y="21917"/>
                  </a:lnTo>
                  <a:lnTo>
                    <a:pt x="778823" y="21865"/>
                  </a:lnTo>
                  <a:lnTo>
                    <a:pt x="781215" y="21817"/>
                  </a:lnTo>
                  <a:lnTo>
                    <a:pt x="783606" y="21775"/>
                  </a:lnTo>
                  <a:lnTo>
                    <a:pt x="785997" y="21733"/>
                  </a:lnTo>
                  <a:lnTo>
                    <a:pt x="788388" y="21701"/>
                  </a:lnTo>
                  <a:lnTo>
                    <a:pt x="790779" y="21670"/>
                  </a:lnTo>
                  <a:lnTo>
                    <a:pt x="793196" y="21644"/>
                  </a:lnTo>
                  <a:lnTo>
                    <a:pt x="795587" y="21623"/>
                  </a:lnTo>
                  <a:lnTo>
                    <a:pt x="798004" y="21607"/>
                  </a:lnTo>
                  <a:lnTo>
                    <a:pt x="800446" y="21596"/>
                  </a:lnTo>
                  <a:lnTo>
                    <a:pt x="802863" y="21591"/>
                  </a:lnTo>
                  <a:lnTo>
                    <a:pt x="805279" y="21586"/>
                  </a:lnTo>
                  <a:lnTo>
                    <a:pt x="807747" y="21591"/>
                  </a:lnTo>
                  <a:lnTo>
                    <a:pt x="810214" y="21596"/>
                  </a:lnTo>
                  <a:lnTo>
                    <a:pt x="812656" y="21607"/>
                  </a:lnTo>
                  <a:lnTo>
                    <a:pt x="815099" y="21623"/>
                  </a:lnTo>
                  <a:lnTo>
                    <a:pt x="817541" y="21644"/>
                  </a:lnTo>
                  <a:lnTo>
                    <a:pt x="819983" y="21670"/>
                  </a:lnTo>
                  <a:lnTo>
                    <a:pt x="822399" y="21701"/>
                  </a:lnTo>
                  <a:lnTo>
                    <a:pt x="824842" y="21738"/>
                  </a:lnTo>
                  <a:lnTo>
                    <a:pt x="827258" y="21775"/>
                  </a:lnTo>
                  <a:lnTo>
                    <a:pt x="829675" y="21823"/>
                  </a:lnTo>
                  <a:lnTo>
                    <a:pt x="832066" y="21870"/>
                  </a:lnTo>
                  <a:lnTo>
                    <a:pt x="834483" y="21928"/>
                  </a:lnTo>
                  <a:lnTo>
                    <a:pt x="836874" y="21986"/>
                  </a:lnTo>
                  <a:lnTo>
                    <a:pt x="839265" y="22049"/>
                  </a:lnTo>
                  <a:lnTo>
                    <a:pt x="841631" y="22117"/>
                  </a:lnTo>
                  <a:lnTo>
                    <a:pt x="844022" y="22186"/>
                  </a:lnTo>
                  <a:lnTo>
                    <a:pt x="846388" y="22265"/>
                  </a:lnTo>
                  <a:lnTo>
                    <a:pt x="848754" y="22349"/>
                  </a:lnTo>
                  <a:lnTo>
                    <a:pt x="851094" y="22433"/>
                  </a:lnTo>
                  <a:lnTo>
                    <a:pt x="853434" y="22528"/>
                  </a:lnTo>
                  <a:lnTo>
                    <a:pt x="855775" y="22622"/>
                  </a:lnTo>
                  <a:lnTo>
                    <a:pt x="858115" y="22722"/>
                  </a:lnTo>
                  <a:lnTo>
                    <a:pt x="860430" y="22828"/>
                  </a:lnTo>
                  <a:lnTo>
                    <a:pt x="862745" y="22938"/>
                  </a:lnTo>
                  <a:lnTo>
                    <a:pt x="865060" y="23049"/>
                  </a:lnTo>
                  <a:lnTo>
                    <a:pt x="867375" y="23170"/>
                  </a:lnTo>
                  <a:lnTo>
                    <a:pt x="869664" y="23291"/>
                  </a:lnTo>
                  <a:lnTo>
                    <a:pt x="871928" y="23422"/>
                  </a:lnTo>
                  <a:lnTo>
                    <a:pt x="874218" y="23554"/>
                  </a:lnTo>
                  <a:lnTo>
                    <a:pt x="876482" y="23691"/>
                  </a:lnTo>
                  <a:lnTo>
                    <a:pt x="878746" y="23833"/>
                  </a:lnTo>
                  <a:lnTo>
                    <a:pt x="880984" y="23980"/>
                  </a:lnTo>
                  <a:lnTo>
                    <a:pt x="883121" y="24127"/>
                  </a:lnTo>
                  <a:lnTo>
                    <a:pt x="885258" y="24275"/>
                  </a:lnTo>
                  <a:lnTo>
                    <a:pt x="887395" y="24427"/>
                  </a:lnTo>
                  <a:lnTo>
                    <a:pt x="889506" y="24585"/>
                  </a:lnTo>
                  <a:lnTo>
                    <a:pt x="891592" y="24743"/>
                  </a:lnTo>
                  <a:lnTo>
                    <a:pt x="893678" y="24911"/>
                  </a:lnTo>
                  <a:lnTo>
                    <a:pt x="895764" y="25080"/>
                  </a:lnTo>
                  <a:lnTo>
                    <a:pt x="897824" y="25253"/>
                  </a:lnTo>
                  <a:lnTo>
                    <a:pt x="899859" y="25427"/>
                  </a:lnTo>
                  <a:lnTo>
                    <a:pt x="901895" y="25606"/>
                  </a:lnTo>
                  <a:lnTo>
                    <a:pt x="903930" y="25795"/>
                  </a:lnTo>
                  <a:lnTo>
                    <a:pt x="905939" y="25980"/>
                  </a:lnTo>
                  <a:lnTo>
                    <a:pt x="907923" y="26174"/>
                  </a:lnTo>
                  <a:lnTo>
                    <a:pt x="909882" y="26369"/>
                  </a:lnTo>
                  <a:lnTo>
                    <a:pt x="911841" y="26569"/>
                  </a:lnTo>
                  <a:lnTo>
                    <a:pt x="913800" y="26769"/>
                  </a:lnTo>
                  <a:lnTo>
                    <a:pt x="915682" y="26974"/>
                  </a:lnTo>
                  <a:lnTo>
                    <a:pt x="917565" y="27185"/>
                  </a:lnTo>
                  <a:lnTo>
                    <a:pt x="919447" y="27395"/>
                  </a:lnTo>
                  <a:lnTo>
                    <a:pt x="921304" y="27606"/>
                  </a:lnTo>
                  <a:lnTo>
                    <a:pt x="923136" y="27827"/>
                  </a:lnTo>
                  <a:lnTo>
                    <a:pt x="924942" y="28048"/>
                  </a:lnTo>
                  <a:lnTo>
                    <a:pt x="926748" y="28274"/>
                  </a:lnTo>
                  <a:lnTo>
                    <a:pt x="928529" y="28500"/>
                  </a:lnTo>
                  <a:lnTo>
                    <a:pt x="930309" y="28732"/>
                  </a:lnTo>
                  <a:lnTo>
                    <a:pt x="932065" y="28963"/>
                  </a:lnTo>
                  <a:lnTo>
                    <a:pt x="933794" y="29205"/>
                  </a:lnTo>
                  <a:lnTo>
                    <a:pt x="935499" y="29442"/>
                  </a:lnTo>
                  <a:lnTo>
                    <a:pt x="937178" y="29689"/>
                  </a:lnTo>
                  <a:lnTo>
                    <a:pt x="938857" y="29937"/>
                  </a:lnTo>
                  <a:lnTo>
                    <a:pt x="940510" y="30184"/>
                  </a:lnTo>
                  <a:lnTo>
                    <a:pt x="942138" y="30437"/>
                  </a:lnTo>
                  <a:lnTo>
                    <a:pt x="943741" y="30694"/>
                  </a:lnTo>
                  <a:lnTo>
                    <a:pt x="945318" y="30947"/>
                  </a:lnTo>
                  <a:lnTo>
                    <a:pt x="946895" y="31210"/>
                  </a:lnTo>
                  <a:lnTo>
                    <a:pt x="948421" y="31473"/>
                  </a:lnTo>
                  <a:lnTo>
                    <a:pt x="949948" y="31736"/>
                  </a:lnTo>
                  <a:lnTo>
                    <a:pt x="951449" y="32005"/>
                  </a:lnTo>
                  <a:lnTo>
                    <a:pt x="952949" y="32278"/>
                  </a:lnTo>
                  <a:lnTo>
                    <a:pt x="954399" y="32552"/>
                  </a:lnTo>
                  <a:lnTo>
                    <a:pt x="955824" y="32826"/>
                  </a:lnTo>
                  <a:lnTo>
                    <a:pt x="957249" y="33104"/>
                  </a:lnTo>
                  <a:lnTo>
                    <a:pt x="958648" y="33389"/>
                  </a:lnTo>
                  <a:lnTo>
                    <a:pt x="960021" y="33673"/>
                  </a:lnTo>
                  <a:lnTo>
                    <a:pt x="961370" y="33957"/>
                  </a:lnTo>
                  <a:lnTo>
                    <a:pt x="962692" y="34246"/>
                  </a:lnTo>
                  <a:lnTo>
                    <a:pt x="963990" y="34536"/>
                  </a:lnTo>
                  <a:lnTo>
                    <a:pt x="965262" y="34830"/>
                  </a:lnTo>
                  <a:lnTo>
                    <a:pt x="966534" y="35125"/>
                  </a:lnTo>
                  <a:lnTo>
                    <a:pt x="967755" y="35425"/>
                  </a:lnTo>
                  <a:lnTo>
                    <a:pt x="968976" y="35725"/>
                  </a:lnTo>
                  <a:lnTo>
                    <a:pt x="970146" y="36025"/>
                  </a:lnTo>
                  <a:lnTo>
                    <a:pt x="971316" y="36330"/>
                  </a:lnTo>
                  <a:lnTo>
                    <a:pt x="972461" y="36635"/>
                  </a:lnTo>
                  <a:lnTo>
                    <a:pt x="973580" y="36941"/>
                  </a:lnTo>
                  <a:lnTo>
                    <a:pt x="974648" y="37251"/>
                  </a:lnTo>
                  <a:lnTo>
                    <a:pt x="975717" y="37567"/>
                  </a:lnTo>
                  <a:lnTo>
                    <a:pt x="976760" y="37877"/>
                  </a:lnTo>
                  <a:lnTo>
                    <a:pt x="977777" y="38193"/>
                  </a:lnTo>
                  <a:lnTo>
                    <a:pt x="978770" y="38514"/>
                  </a:lnTo>
                  <a:lnTo>
                    <a:pt x="979736" y="38830"/>
                  </a:lnTo>
                  <a:lnTo>
                    <a:pt x="980677" y="39151"/>
                  </a:lnTo>
                  <a:lnTo>
                    <a:pt x="981593" y="39472"/>
                  </a:lnTo>
                  <a:lnTo>
                    <a:pt x="982484" y="39798"/>
                  </a:lnTo>
                  <a:lnTo>
                    <a:pt x="983145" y="40050"/>
                  </a:lnTo>
                  <a:lnTo>
                    <a:pt x="983806" y="40303"/>
                  </a:lnTo>
                  <a:lnTo>
                    <a:pt x="984442" y="40556"/>
                  </a:lnTo>
                  <a:lnTo>
                    <a:pt x="985078" y="40813"/>
                  </a:lnTo>
                  <a:lnTo>
                    <a:pt x="985689" y="41066"/>
                  </a:lnTo>
                  <a:lnTo>
                    <a:pt x="986274" y="41324"/>
                  </a:lnTo>
                  <a:lnTo>
                    <a:pt x="986859" y="41582"/>
                  </a:lnTo>
                  <a:lnTo>
                    <a:pt x="987419" y="41840"/>
                  </a:lnTo>
                  <a:lnTo>
                    <a:pt x="987953" y="42097"/>
                  </a:lnTo>
                  <a:lnTo>
                    <a:pt x="988487" y="42355"/>
                  </a:lnTo>
                  <a:lnTo>
                    <a:pt x="988996" y="42618"/>
                  </a:lnTo>
                  <a:lnTo>
                    <a:pt x="989505" y="42876"/>
                  </a:lnTo>
                  <a:lnTo>
                    <a:pt x="989988" y="43139"/>
                  </a:lnTo>
                  <a:lnTo>
                    <a:pt x="990446" y="43397"/>
                  </a:lnTo>
                  <a:lnTo>
                    <a:pt x="990904" y="43660"/>
                  </a:lnTo>
                  <a:lnTo>
                    <a:pt x="991336" y="43923"/>
                  </a:lnTo>
                  <a:lnTo>
                    <a:pt x="991743" y="44186"/>
                  </a:lnTo>
                  <a:lnTo>
                    <a:pt x="992150" y="44450"/>
                  </a:lnTo>
                  <a:lnTo>
                    <a:pt x="992532" y="44713"/>
                  </a:lnTo>
                  <a:lnTo>
                    <a:pt x="992913" y="44981"/>
                  </a:lnTo>
                  <a:lnTo>
                    <a:pt x="993244" y="45244"/>
                  </a:lnTo>
                  <a:lnTo>
                    <a:pt x="993600" y="45513"/>
                  </a:lnTo>
                  <a:lnTo>
                    <a:pt x="993905" y="45776"/>
                  </a:lnTo>
                  <a:lnTo>
                    <a:pt x="994211" y="46044"/>
                  </a:lnTo>
                  <a:lnTo>
                    <a:pt x="994490" y="46312"/>
                  </a:lnTo>
                  <a:lnTo>
                    <a:pt x="994770" y="46581"/>
                  </a:lnTo>
                  <a:lnTo>
                    <a:pt x="995025" y="46849"/>
                  </a:lnTo>
                  <a:lnTo>
                    <a:pt x="995254" y="47117"/>
                  </a:lnTo>
                  <a:lnTo>
                    <a:pt x="995483" y="47386"/>
                  </a:lnTo>
                  <a:lnTo>
                    <a:pt x="995686" y="47659"/>
                  </a:lnTo>
                  <a:lnTo>
                    <a:pt x="995890" y="47928"/>
                  </a:lnTo>
                  <a:lnTo>
                    <a:pt x="996068" y="48196"/>
                  </a:lnTo>
                  <a:lnTo>
                    <a:pt x="38921" y="48196"/>
                  </a:lnTo>
                  <a:lnTo>
                    <a:pt x="39888" y="47959"/>
                  </a:lnTo>
                  <a:lnTo>
                    <a:pt x="40880" y="47717"/>
                  </a:lnTo>
                  <a:lnTo>
                    <a:pt x="41897" y="47486"/>
                  </a:lnTo>
                  <a:lnTo>
                    <a:pt x="42915" y="47249"/>
                  </a:lnTo>
                  <a:lnTo>
                    <a:pt x="43958" y="47017"/>
                  </a:lnTo>
                  <a:lnTo>
                    <a:pt x="45001" y="46791"/>
                  </a:lnTo>
                  <a:lnTo>
                    <a:pt x="46044" y="46560"/>
                  </a:lnTo>
                  <a:lnTo>
                    <a:pt x="47112" y="46339"/>
                  </a:lnTo>
                  <a:lnTo>
                    <a:pt x="48180" y="46118"/>
                  </a:lnTo>
                  <a:lnTo>
                    <a:pt x="49274" y="45897"/>
                  </a:lnTo>
                  <a:lnTo>
                    <a:pt x="50368" y="45681"/>
                  </a:lnTo>
                  <a:lnTo>
                    <a:pt x="51487" y="45465"/>
                  </a:lnTo>
                  <a:lnTo>
                    <a:pt x="52607" y="45249"/>
                  </a:lnTo>
                  <a:lnTo>
                    <a:pt x="53726" y="45039"/>
                  </a:lnTo>
                  <a:lnTo>
                    <a:pt x="54871" y="44834"/>
                  </a:lnTo>
                  <a:lnTo>
                    <a:pt x="56016" y="44629"/>
                  </a:lnTo>
                  <a:lnTo>
                    <a:pt x="57186" y="44423"/>
                  </a:lnTo>
                  <a:lnTo>
                    <a:pt x="58356" y="44223"/>
                  </a:lnTo>
                  <a:lnTo>
                    <a:pt x="59551" y="44029"/>
                  </a:lnTo>
                  <a:lnTo>
                    <a:pt x="60747" y="43834"/>
                  </a:lnTo>
                  <a:lnTo>
                    <a:pt x="61943" y="43639"/>
                  </a:lnTo>
                  <a:lnTo>
                    <a:pt x="63164" y="43450"/>
                  </a:lnTo>
                  <a:lnTo>
                    <a:pt x="64385" y="43266"/>
                  </a:lnTo>
                  <a:lnTo>
                    <a:pt x="65631" y="43081"/>
                  </a:lnTo>
                  <a:lnTo>
                    <a:pt x="66878" y="42897"/>
                  </a:lnTo>
                  <a:lnTo>
                    <a:pt x="68124" y="42718"/>
                  </a:lnTo>
                  <a:lnTo>
                    <a:pt x="69396" y="42545"/>
                  </a:lnTo>
                  <a:lnTo>
                    <a:pt x="70668" y="42371"/>
                  </a:lnTo>
                  <a:lnTo>
                    <a:pt x="71940" y="42197"/>
                  </a:lnTo>
                  <a:lnTo>
                    <a:pt x="73237" y="42034"/>
                  </a:lnTo>
                  <a:lnTo>
                    <a:pt x="74535" y="41866"/>
                  </a:lnTo>
                  <a:lnTo>
                    <a:pt x="75832" y="41703"/>
                  </a:lnTo>
                  <a:lnTo>
                    <a:pt x="77842" y="41466"/>
                  </a:lnTo>
                  <a:lnTo>
                    <a:pt x="79877" y="41229"/>
                  </a:lnTo>
                  <a:lnTo>
                    <a:pt x="81912" y="41003"/>
                  </a:lnTo>
                  <a:lnTo>
                    <a:pt x="83972" y="40782"/>
                  </a:lnTo>
                  <a:lnTo>
                    <a:pt x="86058" y="40571"/>
                  </a:lnTo>
                  <a:lnTo>
                    <a:pt x="88144" y="40366"/>
                  </a:lnTo>
                  <a:lnTo>
                    <a:pt x="90256" y="40166"/>
                  </a:lnTo>
                  <a:lnTo>
                    <a:pt x="92367" y="39977"/>
                  </a:lnTo>
                  <a:lnTo>
                    <a:pt x="94504" y="39793"/>
                  </a:lnTo>
                  <a:lnTo>
                    <a:pt x="96666" y="39619"/>
                  </a:lnTo>
                  <a:lnTo>
                    <a:pt x="98828" y="39451"/>
                  </a:lnTo>
                  <a:lnTo>
                    <a:pt x="100991" y="39287"/>
                  </a:lnTo>
                  <a:lnTo>
                    <a:pt x="103178" y="39135"/>
                  </a:lnTo>
                  <a:lnTo>
                    <a:pt x="105392" y="38988"/>
                  </a:lnTo>
                  <a:lnTo>
                    <a:pt x="107605" y="38845"/>
                  </a:lnTo>
                  <a:lnTo>
                    <a:pt x="109818" y="38714"/>
                  </a:lnTo>
                  <a:lnTo>
                    <a:pt x="112133" y="38588"/>
                  </a:lnTo>
                  <a:lnTo>
                    <a:pt x="114448" y="38467"/>
                  </a:lnTo>
                  <a:lnTo>
                    <a:pt x="116763" y="38356"/>
                  </a:lnTo>
                  <a:lnTo>
                    <a:pt x="119103" y="38251"/>
                  </a:lnTo>
                  <a:lnTo>
                    <a:pt x="121469" y="38156"/>
                  </a:lnTo>
                  <a:lnTo>
                    <a:pt x="123809" y="38072"/>
                  </a:lnTo>
                  <a:lnTo>
                    <a:pt x="126175" y="37993"/>
                  </a:lnTo>
                  <a:lnTo>
                    <a:pt x="128541" y="37919"/>
                  </a:lnTo>
                  <a:lnTo>
                    <a:pt x="130932" y="37856"/>
                  </a:lnTo>
                  <a:lnTo>
                    <a:pt x="133297" y="37804"/>
                  </a:lnTo>
                  <a:lnTo>
                    <a:pt x="135689" y="37756"/>
                  </a:lnTo>
                  <a:lnTo>
                    <a:pt x="138080" y="37719"/>
                  </a:lnTo>
                  <a:lnTo>
                    <a:pt x="140497" y="37693"/>
                  </a:lnTo>
                  <a:lnTo>
                    <a:pt x="142888" y="37672"/>
                  </a:lnTo>
                  <a:lnTo>
                    <a:pt x="145304" y="37656"/>
                  </a:lnTo>
                  <a:lnTo>
                    <a:pt x="149222" y="37656"/>
                  </a:lnTo>
                  <a:lnTo>
                    <a:pt x="150748" y="37661"/>
                  </a:lnTo>
                  <a:lnTo>
                    <a:pt x="152249" y="37667"/>
                  </a:lnTo>
                  <a:lnTo>
                    <a:pt x="153750" y="37683"/>
                  </a:lnTo>
                  <a:lnTo>
                    <a:pt x="155276" y="37693"/>
                  </a:lnTo>
                  <a:lnTo>
                    <a:pt x="156777" y="37714"/>
                  </a:lnTo>
                  <a:lnTo>
                    <a:pt x="158278" y="37735"/>
                  </a:lnTo>
                  <a:lnTo>
                    <a:pt x="159779" y="37761"/>
                  </a:lnTo>
                  <a:lnTo>
                    <a:pt x="161280" y="37788"/>
                  </a:lnTo>
                  <a:lnTo>
                    <a:pt x="162755" y="37819"/>
                  </a:lnTo>
                  <a:lnTo>
                    <a:pt x="164256" y="37851"/>
                  </a:lnTo>
                  <a:lnTo>
                    <a:pt x="165732" y="37888"/>
                  </a:lnTo>
                  <a:lnTo>
                    <a:pt x="167232" y="37930"/>
                  </a:lnTo>
                  <a:lnTo>
                    <a:pt x="168708" y="37977"/>
                  </a:lnTo>
                  <a:lnTo>
                    <a:pt x="170183" y="38025"/>
                  </a:lnTo>
                  <a:lnTo>
                    <a:pt x="171684" y="38072"/>
                  </a:lnTo>
                  <a:lnTo>
                    <a:pt x="173134" y="38130"/>
                  </a:lnTo>
                  <a:lnTo>
                    <a:pt x="174610" y="38182"/>
                  </a:lnTo>
                  <a:lnTo>
                    <a:pt x="176085" y="38246"/>
                  </a:lnTo>
                  <a:lnTo>
                    <a:pt x="177560" y="38309"/>
                  </a:lnTo>
                  <a:lnTo>
                    <a:pt x="179010" y="38377"/>
                  </a:lnTo>
                  <a:lnTo>
                    <a:pt x="180460" y="38446"/>
                  </a:lnTo>
                  <a:lnTo>
                    <a:pt x="181936" y="38519"/>
                  </a:lnTo>
                  <a:lnTo>
                    <a:pt x="183386" y="38593"/>
                  </a:lnTo>
                  <a:lnTo>
                    <a:pt x="184810" y="38677"/>
                  </a:lnTo>
                  <a:lnTo>
                    <a:pt x="186260" y="38756"/>
                  </a:lnTo>
                  <a:lnTo>
                    <a:pt x="187710" y="38845"/>
                  </a:lnTo>
                  <a:lnTo>
                    <a:pt x="189135" y="38935"/>
                  </a:lnTo>
                  <a:lnTo>
                    <a:pt x="190559" y="39024"/>
                  </a:lnTo>
                  <a:lnTo>
                    <a:pt x="192009" y="39124"/>
                  </a:lnTo>
                  <a:lnTo>
                    <a:pt x="193434" y="39219"/>
                  </a:lnTo>
                  <a:lnTo>
                    <a:pt x="194833" y="39324"/>
                  </a:lnTo>
                  <a:lnTo>
                    <a:pt x="197555" y="39530"/>
                  </a:lnTo>
                  <a:lnTo>
                    <a:pt x="200251" y="39745"/>
                  </a:lnTo>
                  <a:lnTo>
                    <a:pt x="202923" y="39977"/>
                  </a:lnTo>
                  <a:lnTo>
                    <a:pt x="205594" y="40214"/>
                  </a:lnTo>
                  <a:lnTo>
                    <a:pt x="208214" y="40466"/>
                  </a:lnTo>
                  <a:lnTo>
                    <a:pt x="210808" y="40729"/>
                  </a:lnTo>
                  <a:lnTo>
                    <a:pt x="213378" y="40998"/>
                  </a:lnTo>
                  <a:lnTo>
                    <a:pt x="215922" y="41282"/>
                  </a:lnTo>
                  <a:lnTo>
                    <a:pt x="218440" y="41576"/>
                  </a:lnTo>
                  <a:lnTo>
                    <a:pt x="220933" y="41882"/>
                  </a:lnTo>
                  <a:lnTo>
                    <a:pt x="223400" y="42197"/>
                  </a:lnTo>
                  <a:lnTo>
                    <a:pt x="225843" y="42524"/>
                  </a:lnTo>
                  <a:lnTo>
                    <a:pt x="228259" y="42866"/>
                  </a:lnTo>
                  <a:lnTo>
                    <a:pt x="230625" y="43213"/>
                  </a:lnTo>
                  <a:lnTo>
                    <a:pt x="232965" y="43571"/>
                  </a:lnTo>
                  <a:lnTo>
                    <a:pt x="235280" y="43939"/>
                  </a:lnTo>
                  <a:lnTo>
                    <a:pt x="235891" y="44034"/>
                  </a:lnTo>
                  <a:lnTo>
                    <a:pt x="236527" y="44118"/>
                  </a:lnTo>
                  <a:lnTo>
                    <a:pt x="237163" y="44192"/>
                  </a:lnTo>
                  <a:lnTo>
                    <a:pt x="237824" y="44265"/>
                  </a:lnTo>
                  <a:lnTo>
                    <a:pt x="238511" y="44323"/>
                  </a:lnTo>
                  <a:lnTo>
                    <a:pt x="239198" y="44381"/>
                  </a:lnTo>
                  <a:lnTo>
                    <a:pt x="239910" y="44423"/>
                  </a:lnTo>
                  <a:lnTo>
                    <a:pt x="240622" y="44460"/>
                  </a:lnTo>
                  <a:lnTo>
                    <a:pt x="241335" y="44492"/>
                  </a:lnTo>
                  <a:lnTo>
                    <a:pt x="242072" y="44513"/>
                  </a:lnTo>
                  <a:lnTo>
                    <a:pt x="242810" y="44523"/>
                  </a:lnTo>
                  <a:lnTo>
                    <a:pt x="243548" y="44529"/>
                  </a:lnTo>
                  <a:lnTo>
                    <a:pt x="244285" y="44523"/>
                  </a:lnTo>
                  <a:lnTo>
                    <a:pt x="245023" y="44513"/>
                  </a:lnTo>
                  <a:lnTo>
                    <a:pt x="245761" y="44492"/>
                  </a:lnTo>
                  <a:lnTo>
                    <a:pt x="246499" y="44460"/>
                  </a:lnTo>
                  <a:lnTo>
                    <a:pt x="247236" y="44418"/>
                  </a:lnTo>
                  <a:lnTo>
                    <a:pt x="247949" y="44371"/>
                  </a:lnTo>
                  <a:lnTo>
                    <a:pt x="248661" y="44318"/>
                  </a:lnTo>
                  <a:lnTo>
                    <a:pt x="249322" y="44255"/>
                  </a:lnTo>
                  <a:lnTo>
                    <a:pt x="249984" y="44186"/>
                  </a:lnTo>
                  <a:lnTo>
                    <a:pt x="250620" y="44108"/>
                  </a:lnTo>
                  <a:lnTo>
                    <a:pt x="251230" y="44023"/>
                  </a:lnTo>
                  <a:lnTo>
                    <a:pt x="251815" y="43934"/>
                  </a:lnTo>
                  <a:lnTo>
                    <a:pt x="252400" y="43834"/>
                  </a:lnTo>
                  <a:lnTo>
                    <a:pt x="252934" y="43729"/>
                  </a:lnTo>
                  <a:lnTo>
                    <a:pt x="253443" y="43618"/>
                  </a:lnTo>
                  <a:lnTo>
                    <a:pt x="253927" y="43502"/>
                  </a:lnTo>
                  <a:lnTo>
                    <a:pt x="254359" y="43381"/>
                  </a:lnTo>
                  <a:lnTo>
                    <a:pt x="254791" y="43255"/>
                  </a:lnTo>
                  <a:lnTo>
                    <a:pt x="255173" y="43118"/>
                  </a:lnTo>
                  <a:lnTo>
                    <a:pt x="255529" y="42981"/>
                  </a:lnTo>
                  <a:lnTo>
                    <a:pt x="256623" y="42529"/>
                  </a:lnTo>
                  <a:lnTo>
                    <a:pt x="257768" y="42076"/>
                  </a:lnTo>
                  <a:lnTo>
                    <a:pt x="258938" y="41634"/>
                  </a:lnTo>
                  <a:lnTo>
                    <a:pt x="260134" y="41192"/>
                  </a:lnTo>
                  <a:lnTo>
                    <a:pt x="261380" y="40756"/>
                  </a:lnTo>
                  <a:lnTo>
                    <a:pt x="262652" y="40324"/>
                  </a:lnTo>
                  <a:lnTo>
                    <a:pt x="263975" y="39898"/>
                  </a:lnTo>
                  <a:lnTo>
                    <a:pt x="265323" y="39477"/>
                  </a:lnTo>
                  <a:lnTo>
                    <a:pt x="266697" y="39061"/>
                  </a:lnTo>
                  <a:lnTo>
                    <a:pt x="268096" y="38651"/>
                  </a:lnTo>
                  <a:lnTo>
                    <a:pt x="269546" y="38240"/>
                  </a:lnTo>
                  <a:lnTo>
                    <a:pt x="271021" y="37840"/>
                  </a:lnTo>
                  <a:lnTo>
                    <a:pt x="272548" y="37446"/>
                  </a:lnTo>
                  <a:lnTo>
                    <a:pt x="274074" y="37056"/>
                  </a:lnTo>
                  <a:lnTo>
                    <a:pt x="275651" y="36672"/>
                  </a:lnTo>
                  <a:lnTo>
                    <a:pt x="277254" y="36293"/>
                  </a:lnTo>
                  <a:lnTo>
                    <a:pt x="278907" y="35920"/>
                  </a:lnTo>
                  <a:lnTo>
                    <a:pt x="280561" y="35557"/>
                  </a:lnTo>
                  <a:lnTo>
                    <a:pt x="282265" y="35194"/>
                  </a:lnTo>
                  <a:lnTo>
                    <a:pt x="283995" y="34841"/>
                  </a:lnTo>
                  <a:lnTo>
                    <a:pt x="285750" y="34488"/>
                  </a:lnTo>
                  <a:lnTo>
                    <a:pt x="287531" y="34146"/>
                  </a:lnTo>
                  <a:lnTo>
                    <a:pt x="289337" y="33810"/>
                  </a:lnTo>
                  <a:lnTo>
                    <a:pt x="291194" y="33478"/>
                  </a:lnTo>
                  <a:lnTo>
                    <a:pt x="293051" y="33157"/>
                  </a:lnTo>
                  <a:lnTo>
                    <a:pt x="294959" y="32836"/>
                  </a:lnTo>
                  <a:lnTo>
                    <a:pt x="296892" y="32526"/>
                  </a:lnTo>
                  <a:lnTo>
                    <a:pt x="298825" y="32220"/>
                  </a:lnTo>
                  <a:lnTo>
                    <a:pt x="300810" y="31926"/>
                  </a:lnTo>
                  <a:lnTo>
                    <a:pt x="302819" y="31636"/>
                  </a:lnTo>
                  <a:lnTo>
                    <a:pt x="304854" y="31352"/>
                  </a:lnTo>
                  <a:lnTo>
                    <a:pt x="306915" y="31073"/>
                  </a:lnTo>
                  <a:lnTo>
                    <a:pt x="309001" y="30800"/>
                  </a:lnTo>
                  <a:lnTo>
                    <a:pt x="311138" y="30537"/>
                  </a:lnTo>
                  <a:lnTo>
                    <a:pt x="313274" y="30284"/>
                  </a:lnTo>
                  <a:lnTo>
                    <a:pt x="315411" y="30031"/>
                  </a:lnTo>
                  <a:lnTo>
                    <a:pt x="317599" y="29795"/>
                  </a:lnTo>
                  <a:lnTo>
                    <a:pt x="319787" y="29563"/>
                  </a:lnTo>
                  <a:lnTo>
                    <a:pt x="322000" y="29337"/>
                  </a:lnTo>
                  <a:lnTo>
                    <a:pt x="324238" y="29121"/>
                  </a:lnTo>
                  <a:lnTo>
                    <a:pt x="326477" y="28916"/>
                  </a:lnTo>
                  <a:lnTo>
                    <a:pt x="328741" y="28716"/>
                  </a:lnTo>
                  <a:lnTo>
                    <a:pt x="331030" y="28526"/>
                  </a:lnTo>
                  <a:lnTo>
                    <a:pt x="333320" y="28342"/>
                  </a:lnTo>
                  <a:lnTo>
                    <a:pt x="335635" y="28169"/>
                  </a:lnTo>
                  <a:lnTo>
                    <a:pt x="337975" y="28000"/>
                  </a:lnTo>
                  <a:lnTo>
                    <a:pt x="340316" y="27842"/>
                  </a:lnTo>
                  <a:lnTo>
                    <a:pt x="342656" y="27695"/>
                  </a:lnTo>
                  <a:lnTo>
                    <a:pt x="345123" y="27548"/>
                  </a:lnTo>
                  <a:lnTo>
                    <a:pt x="347565" y="27411"/>
                  </a:lnTo>
                  <a:lnTo>
                    <a:pt x="350033" y="27285"/>
                  </a:lnTo>
                  <a:lnTo>
                    <a:pt x="352526" y="27169"/>
                  </a:lnTo>
                  <a:lnTo>
                    <a:pt x="355019" y="27058"/>
                  </a:lnTo>
                  <a:lnTo>
                    <a:pt x="357512" y="26964"/>
                  </a:lnTo>
                  <a:lnTo>
                    <a:pt x="360030" y="26874"/>
                  </a:lnTo>
                  <a:lnTo>
                    <a:pt x="362549" y="26790"/>
                  </a:lnTo>
                  <a:lnTo>
                    <a:pt x="365093" y="26722"/>
                  </a:lnTo>
                  <a:lnTo>
                    <a:pt x="367611" y="26658"/>
                  </a:lnTo>
                  <a:lnTo>
                    <a:pt x="370155" y="26606"/>
                  </a:lnTo>
                  <a:lnTo>
                    <a:pt x="372724" y="26564"/>
                  </a:lnTo>
                  <a:lnTo>
                    <a:pt x="375268" y="26532"/>
                  </a:lnTo>
                  <a:lnTo>
                    <a:pt x="377837" y="26511"/>
                  </a:lnTo>
                  <a:lnTo>
                    <a:pt x="380407" y="26495"/>
                  </a:lnTo>
                  <a:lnTo>
                    <a:pt x="382976" y="26490"/>
                  </a:lnTo>
                  <a:lnTo>
                    <a:pt x="384528" y="26490"/>
                  </a:lnTo>
                  <a:lnTo>
                    <a:pt x="386079" y="26495"/>
                  </a:lnTo>
                  <a:lnTo>
                    <a:pt x="387631" y="26506"/>
                  </a:lnTo>
                  <a:lnTo>
                    <a:pt x="389183" y="26516"/>
                  </a:lnTo>
                  <a:lnTo>
                    <a:pt x="390760" y="26537"/>
                  </a:lnTo>
                  <a:lnTo>
                    <a:pt x="392312" y="26553"/>
                  </a:lnTo>
                  <a:lnTo>
                    <a:pt x="393863" y="26579"/>
                  </a:lnTo>
                  <a:lnTo>
                    <a:pt x="395415" y="26606"/>
                  </a:lnTo>
                  <a:lnTo>
                    <a:pt x="396967" y="26637"/>
                  </a:lnTo>
                  <a:lnTo>
                    <a:pt x="398519" y="26674"/>
                  </a:lnTo>
                  <a:lnTo>
                    <a:pt x="400070" y="26711"/>
                  </a:lnTo>
                  <a:lnTo>
                    <a:pt x="401622" y="26753"/>
                  </a:lnTo>
                  <a:lnTo>
                    <a:pt x="403148" y="26795"/>
                  </a:lnTo>
                  <a:lnTo>
                    <a:pt x="404700" y="26848"/>
                  </a:lnTo>
                  <a:lnTo>
                    <a:pt x="406252" y="26900"/>
                  </a:lnTo>
                  <a:lnTo>
                    <a:pt x="407804" y="26953"/>
                  </a:lnTo>
                  <a:lnTo>
                    <a:pt x="409330" y="27016"/>
                  </a:lnTo>
                  <a:lnTo>
                    <a:pt x="410882" y="27079"/>
                  </a:lnTo>
                  <a:lnTo>
                    <a:pt x="412408" y="27148"/>
                  </a:lnTo>
                  <a:lnTo>
                    <a:pt x="413960" y="27216"/>
                  </a:lnTo>
                  <a:lnTo>
                    <a:pt x="415486" y="27290"/>
                  </a:lnTo>
                  <a:lnTo>
                    <a:pt x="417012" y="27369"/>
                  </a:lnTo>
                  <a:lnTo>
                    <a:pt x="418539" y="27448"/>
                  </a:lnTo>
                  <a:lnTo>
                    <a:pt x="420065" y="27537"/>
                  </a:lnTo>
                  <a:lnTo>
                    <a:pt x="421591" y="27621"/>
                  </a:lnTo>
                  <a:lnTo>
                    <a:pt x="423118" y="27716"/>
                  </a:lnTo>
                  <a:lnTo>
                    <a:pt x="424644" y="27811"/>
                  </a:lnTo>
                  <a:lnTo>
                    <a:pt x="426170" y="27911"/>
                  </a:lnTo>
                  <a:lnTo>
                    <a:pt x="427671" y="28016"/>
                  </a:lnTo>
                  <a:lnTo>
                    <a:pt x="429197" y="28121"/>
                  </a:lnTo>
                  <a:lnTo>
                    <a:pt x="430698" y="28232"/>
                  </a:lnTo>
                  <a:lnTo>
                    <a:pt x="432199" y="28342"/>
                  </a:lnTo>
                  <a:lnTo>
                    <a:pt x="432861" y="28390"/>
                  </a:lnTo>
                  <a:lnTo>
                    <a:pt x="433522" y="28426"/>
                  </a:lnTo>
                  <a:lnTo>
                    <a:pt x="434183" y="28463"/>
                  </a:lnTo>
                  <a:lnTo>
                    <a:pt x="434870" y="28484"/>
                  </a:lnTo>
                  <a:lnTo>
                    <a:pt x="435532" y="28500"/>
                  </a:lnTo>
                  <a:lnTo>
                    <a:pt x="436218" y="28511"/>
                  </a:lnTo>
                  <a:lnTo>
                    <a:pt x="436905" y="28516"/>
                  </a:lnTo>
                  <a:lnTo>
                    <a:pt x="437567" y="28511"/>
                  </a:lnTo>
                  <a:lnTo>
                    <a:pt x="438254" y="28500"/>
                  </a:lnTo>
                  <a:lnTo>
                    <a:pt x="438915" y="28484"/>
                  </a:lnTo>
                  <a:lnTo>
                    <a:pt x="439602" y="28458"/>
                  </a:lnTo>
                  <a:lnTo>
                    <a:pt x="440263" y="28426"/>
                  </a:lnTo>
                  <a:lnTo>
                    <a:pt x="440899" y="28384"/>
                  </a:lnTo>
                  <a:lnTo>
                    <a:pt x="441561" y="28337"/>
                  </a:lnTo>
                  <a:lnTo>
                    <a:pt x="442196" y="28284"/>
                  </a:lnTo>
                  <a:lnTo>
                    <a:pt x="442807" y="28221"/>
                  </a:lnTo>
                  <a:lnTo>
                    <a:pt x="443418" y="28158"/>
                  </a:lnTo>
                  <a:lnTo>
                    <a:pt x="444028" y="28084"/>
                  </a:lnTo>
                  <a:lnTo>
                    <a:pt x="444588" y="28006"/>
                  </a:lnTo>
                  <a:lnTo>
                    <a:pt x="445122" y="27921"/>
                  </a:lnTo>
                  <a:lnTo>
                    <a:pt x="445656" y="27832"/>
                  </a:lnTo>
                  <a:lnTo>
                    <a:pt x="446139" y="27732"/>
                  </a:lnTo>
                  <a:lnTo>
                    <a:pt x="446623" y="27632"/>
                  </a:lnTo>
                  <a:lnTo>
                    <a:pt x="447081" y="27527"/>
                  </a:lnTo>
                  <a:lnTo>
                    <a:pt x="447488" y="27416"/>
                  </a:lnTo>
                  <a:lnTo>
                    <a:pt x="447895" y="27306"/>
                  </a:lnTo>
                  <a:lnTo>
                    <a:pt x="448251" y="27185"/>
                  </a:lnTo>
                  <a:lnTo>
                    <a:pt x="448607" y="27064"/>
                  </a:lnTo>
                  <a:lnTo>
                    <a:pt x="448912" y="26937"/>
                  </a:lnTo>
                  <a:lnTo>
                    <a:pt x="449192" y="26806"/>
                  </a:lnTo>
                  <a:lnTo>
                    <a:pt x="449421" y="26674"/>
                  </a:lnTo>
                  <a:lnTo>
                    <a:pt x="449650" y="26537"/>
                  </a:lnTo>
                  <a:lnTo>
                    <a:pt x="450464" y="25980"/>
                  </a:lnTo>
                  <a:lnTo>
                    <a:pt x="451354" y="25422"/>
                  </a:lnTo>
                  <a:lnTo>
                    <a:pt x="452296" y="24869"/>
                  </a:lnTo>
                  <a:lnTo>
                    <a:pt x="453288" y="24322"/>
                  </a:lnTo>
                  <a:lnTo>
                    <a:pt x="454331" y="23780"/>
                  </a:lnTo>
                  <a:lnTo>
                    <a:pt x="455424" y="23243"/>
                  </a:lnTo>
                  <a:lnTo>
                    <a:pt x="456569" y="22707"/>
                  </a:lnTo>
                  <a:lnTo>
                    <a:pt x="457765" y="22175"/>
                  </a:lnTo>
                  <a:lnTo>
                    <a:pt x="459011" y="21654"/>
                  </a:lnTo>
                  <a:lnTo>
                    <a:pt x="460334" y="21133"/>
                  </a:lnTo>
                  <a:lnTo>
                    <a:pt x="461682" y="20623"/>
                  </a:lnTo>
                  <a:lnTo>
                    <a:pt x="463081" y="20112"/>
                  </a:lnTo>
                  <a:lnTo>
                    <a:pt x="464531" y="19607"/>
                  </a:lnTo>
                  <a:lnTo>
                    <a:pt x="466032" y="19113"/>
                  </a:lnTo>
                  <a:lnTo>
                    <a:pt x="467584" y="18618"/>
                  </a:lnTo>
                  <a:lnTo>
                    <a:pt x="469187" y="18134"/>
                  </a:lnTo>
                  <a:lnTo>
                    <a:pt x="470815" y="17660"/>
                  </a:lnTo>
                  <a:lnTo>
                    <a:pt x="472494" y="17192"/>
                  </a:lnTo>
                  <a:lnTo>
                    <a:pt x="474198" y="16734"/>
                  </a:lnTo>
                  <a:lnTo>
                    <a:pt x="475953" y="16282"/>
                  </a:lnTo>
                  <a:lnTo>
                    <a:pt x="477734" y="15840"/>
                  </a:lnTo>
                  <a:lnTo>
                    <a:pt x="479566" y="15403"/>
                  </a:lnTo>
                  <a:lnTo>
                    <a:pt x="481448" y="14971"/>
                  </a:lnTo>
                  <a:lnTo>
                    <a:pt x="483356" y="14550"/>
                  </a:lnTo>
                  <a:lnTo>
                    <a:pt x="485315" y="14140"/>
                  </a:lnTo>
                  <a:lnTo>
                    <a:pt x="487324" y="13735"/>
                  </a:lnTo>
                  <a:lnTo>
                    <a:pt x="489359" y="13335"/>
                  </a:lnTo>
                  <a:lnTo>
                    <a:pt x="491420" y="12945"/>
                  </a:lnTo>
                  <a:lnTo>
                    <a:pt x="493531" y="12566"/>
                  </a:lnTo>
                  <a:lnTo>
                    <a:pt x="495668" y="12193"/>
                  </a:lnTo>
                  <a:lnTo>
                    <a:pt x="497856" y="11830"/>
                  </a:lnTo>
                  <a:lnTo>
                    <a:pt x="500069" y="11472"/>
                  </a:lnTo>
                  <a:lnTo>
                    <a:pt x="502358" y="11125"/>
                  </a:lnTo>
                  <a:lnTo>
                    <a:pt x="504648" y="10783"/>
                  </a:lnTo>
                  <a:lnTo>
                    <a:pt x="506988" y="10451"/>
                  </a:lnTo>
                  <a:lnTo>
                    <a:pt x="509354" y="10130"/>
                  </a:lnTo>
                  <a:lnTo>
                    <a:pt x="511745" y="9820"/>
                  </a:lnTo>
                  <a:lnTo>
                    <a:pt x="514162" y="9525"/>
                  </a:lnTo>
                  <a:lnTo>
                    <a:pt x="516604" y="9230"/>
                  </a:lnTo>
                  <a:lnTo>
                    <a:pt x="519097" y="8951"/>
                  </a:lnTo>
                  <a:lnTo>
                    <a:pt x="521590" y="8683"/>
                  </a:lnTo>
                  <a:lnTo>
                    <a:pt x="524108" y="8425"/>
                  </a:lnTo>
                  <a:lnTo>
                    <a:pt x="526652" y="8178"/>
                  </a:lnTo>
                  <a:lnTo>
                    <a:pt x="529221" y="7941"/>
                  </a:lnTo>
                  <a:lnTo>
                    <a:pt x="531816" y="7715"/>
                  </a:lnTo>
                  <a:lnTo>
                    <a:pt x="534436" y="7499"/>
                  </a:lnTo>
                  <a:lnTo>
                    <a:pt x="537082" y="7294"/>
                  </a:lnTo>
                  <a:lnTo>
                    <a:pt x="539753" y="7094"/>
                  </a:lnTo>
                  <a:lnTo>
                    <a:pt x="542526" y="6904"/>
                  </a:lnTo>
                  <a:lnTo>
                    <a:pt x="545298" y="6731"/>
                  </a:lnTo>
                  <a:lnTo>
                    <a:pt x="548122" y="6562"/>
                  </a:lnTo>
                  <a:lnTo>
                    <a:pt x="550920" y="6410"/>
                  </a:lnTo>
                  <a:lnTo>
                    <a:pt x="553769" y="6268"/>
                  </a:lnTo>
                  <a:lnTo>
                    <a:pt x="556619" y="6141"/>
                  </a:lnTo>
                  <a:lnTo>
                    <a:pt x="559468" y="6020"/>
                  </a:lnTo>
                  <a:lnTo>
                    <a:pt x="562342" y="5915"/>
                  </a:lnTo>
                  <a:lnTo>
                    <a:pt x="565242" y="5826"/>
                  </a:lnTo>
                  <a:lnTo>
                    <a:pt x="568142" y="5747"/>
                  </a:lnTo>
                  <a:lnTo>
                    <a:pt x="571042" y="5678"/>
                  </a:lnTo>
                  <a:lnTo>
                    <a:pt x="573968" y="5620"/>
                  </a:lnTo>
                  <a:lnTo>
                    <a:pt x="576893" y="5578"/>
                  </a:lnTo>
                  <a:lnTo>
                    <a:pt x="579818" y="5547"/>
                  </a:lnTo>
                  <a:lnTo>
                    <a:pt x="582769" y="5526"/>
                  </a:lnTo>
                  <a:lnTo>
                    <a:pt x="585720" y="5521"/>
                  </a:lnTo>
                  <a:close/>
                  <a:moveTo>
                    <a:pt x="583965" y="1"/>
                  </a:moveTo>
                  <a:lnTo>
                    <a:pt x="582210" y="6"/>
                  </a:lnTo>
                  <a:lnTo>
                    <a:pt x="580454" y="16"/>
                  </a:lnTo>
                  <a:lnTo>
                    <a:pt x="578725" y="32"/>
                  </a:lnTo>
                  <a:lnTo>
                    <a:pt x="576969" y="48"/>
                  </a:lnTo>
                  <a:lnTo>
                    <a:pt x="575240" y="69"/>
                  </a:lnTo>
                  <a:lnTo>
                    <a:pt x="573484" y="90"/>
                  </a:lnTo>
                  <a:lnTo>
                    <a:pt x="571754" y="116"/>
                  </a:lnTo>
                  <a:lnTo>
                    <a:pt x="570025" y="148"/>
                  </a:lnTo>
                  <a:lnTo>
                    <a:pt x="568295" y="185"/>
                  </a:lnTo>
                  <a:lnTo>
                    <a:pt x="566565" y="222"/>
                  </a:lnTo>
                  <a:lnTo>
                    <a:pt x="564835" y="264"/>
                  </a:lnTo>
                  <a:lnTo>
                    <a:pt x="563105" y="311"/>
                  </a:lnTo>
                  <a:lnTo>
                    <a:pt x="561401" y="358"/>
                  </a:lnTo>
                  <a:lnTo>
                    <a:pt x="559671" y="416"/>
                  </a:lnTo>
                  <a:lnTo>
                    <a:pt x="557967" y="469"/>
                  </a:lnTo>
                  <a:lnTo>
                    <a:pt x="556262" y="532"/>
                  </a:lnTo>
                  <a:lnTo>
                    <a:pt x="554558" y="595"/>
                  </a:lnTo>
                  <a:lnTo>
                    <a:pt x="552854" y="664"/>
                  </a:lnTo>
                  <a:lnTo>
                    <a:pt x="551149" y="732"/>
                  </a:lnTo>
                  <a:lnTo>
                    <a:pt x="549445" y="811"/>
                  </a:lnTo>
                  <a:lnTo>
                    <a:pt x="547766" y="890"/>
                  </a:lnTo>
                  <a:lnTo>
                    <a:pt x="546087" y="969"/>
                  </a:lnTo>
                  <a:lnTo>
                    <a:pt x="544383" y="1058"/>
                  </a:lnTo>
                  <a:lnTo>
                    <a:pt x="542729" y="1148"/>
                  </a:lnTo>
                  <a:lnTo>
                    <a:pt x="541050" y="1237"/>
                  </a:lnTo>
                  <a:lnTo>
                    <a:pt x="539371" y="1337"/>
                  </a:lnTo>
                  <a:lnTo>
                    <a:pt x="537718" y="1437"/>
                  </a:lnTo>
                  <a:lnTo>
                    <a:pt x="536039" y="1542"/>
                  </a:lnTo>
                  <a:lnTo>
                    <a:pt x="534385" y="1648"/>
                  </a:lnTo>
                  <a:lnTo>
                    <a:pt x="532732" y="1758"/>
                  </a:lnTo>
                  <a:lnTo>
                    <a:pt x="531104" y="1874"/>
                  </a:lnTo>
                  <a:lnTo>
                    <a:pt x="529501" y="1990"/>
                  </a:lnTo>
                  <a:lnTo>
                    <a:pt x="527924" y="2105"/>
                  </a:lnTo>
                  <a:lnTo>
                    <a:pt x="526347" y="2226"/>
                  </a:lnTo>
                  <a:lnTo>
                    <a:pt x="524795" y="2347"/>
                  </a:lnTo>
                  <a:lnTo>
                    <a:pt x="523218" y="2479"/>
                  </a:lnTo>
                  <a:lnTo>
                    <a:pt x="521666" y="2605"/>
                  </a:lnTo>
                  <a:lnTo>
                    <a:pt x="520140" y="2742"/>
                  </a:lnTo>
                  <a:lnTo>
                    <a:pt x="518588" y="2879"/>
                  </a:lnTo>
                  <a:lnTo>
                    <a:pt x="517062" y="3016"/>
                  </a:lnTo>
                  <a:lnTo>
                    <a:pt x="515535" y="3158"/>
                  </a:lnTo>
                  <a:lnTo>
                    <a:pt x="514009" y="3305"/>
                  </a:lnTo>
                  <a:lnTo>
                    <a:pt x="512508" y="3453"/>
                  </a:lnTo>
                  <a:lnTo>
                    <a:pt x="511007" y="3605"/>
                  </a:lnTo>
                  <a:lnTo>
                    <a:pt x="509507" y="3763"/>
                  </a:lnTo>
                  <a:lnTo>
                    <a:pt x="508006" y="3921"/>
                  </a:lnTo>
                  <a:lnTo>
                    <a:pt x="506530" y="4079"/>
                  </a:lnTo>
                  <a:lnTo>
                    <a:pt x="505055" y="4247"/>
                  </a:lnTo>
                  <a:lnTo>
                    <a:pt x="503605" y="4415"/>
                  </a:lnTo>
                  <a:lnTo>
                    <a:pt x="502129" y="4584"/>
                  </a:lnTo>
                  <a:lnTo>
                    <a:pt x="500679" y="4758"/>
                  </a:lnTo>
                  <a:lnTo>
                    <a:pt x="499255" y="4936"/>
                  </a:lnTo>
                  <a:lnTo>
                    <a:pt x="497805" y="5115"/>
                  </a:lnTo>
                  <a:lnTo>
                    <a:pt x="496380" y="5294"/>
                  </a:lnTo>
                  <a:lnTo>
                    <a:pt x="494981" y="5484"/>
                  </a:lnTo>
                  <a:lnTo>
                    <a:pt x="493557" y="5673"/>
                  </a:lnTo>
                  <a:lnTo>
                    <a:pt x="492158" y="5863"/>
                  </a:lnTo>
                  <a:lnTo>
                    <a:pt x="490758" y="6057"/>
                  </a:lnTo>
                  <a:lnTo>
                    <a:pt x="489385" y="6257"/>
                  </a:lnTo>
                  <a:lnTo>
                    <a:pt x="488011" y="6457"/>
                  </a:lnTo>
                  <a:lnTo>
                    <a:pt x="486637" y="6657"/>
                  </a:lnTo>
                  <a:lnTo>
                    <a:pt x="485289" y="6868"/>
                  </a:lnTo>
                  <a:lnTo>
                    <a:pt x="483941" y="7073"/>
                  </a:lnTo>
                  <a:lnTo>
                    <a:pt x="482618" y="7283"/>
                  </a:lnTo>
                  <a:lnTo>
                    <a:pt x="481295" y="7499"/>
                  </a:lnTo>
                  <a:lnTo>
                    <a:pt x="479998" y="7715"/>
                  </a:lnTo>
                  <a:lnTo>
                    <a:pt x="478726" y="7931"/>
                  </a:lnTo>
                  <a:lnTo>
                    <a:pt x="477429" y="8152"/>
                  </a:lnTo>
                  <a:lnTo>
                    <a:pt x="476157" y="8373"/>
                  </a:lnTo>
                  <a:lnTo>
                    <a:pt x="474910" y="8599"/>
                  </a:lnTo>
                  <a:lnTo>
                    <a:pt x="473664" y="8825"/>
                  </a:lnTo>
                  <a:lnTo>
                    <a:pt x="472417" y="9051"/>
                  </a:lnTo>
                  <a:lnTo>
                    <a:pt x="471196" y="9288"/>
                  </a:lnTo>
                  <a:lnTo>
                    <a:pt x="470001" y="9520"/>
                  </a:lnTo>
                  <a:lnTo>
                    <a:pt x="468805" y="9757"/>
                  </a:lnTo>
                  <a:lnTo>
                    <a:pt x="467609" y="9999"/>
                  </a:lnTo>
                  <a:lnTo>
                    <a:pt x="466439" y="10241"/>
                  </a:lnTo>
                  <a:lnTo>
                    <a:pt x="465269" y="10483"/>
                  </a:lnTo>
                  <a:lnTo>
                    <a:pt x="464099" y="10730"/>
                  </a:lnTo>
                  <a:lnTo>
                    <a:pt x="462954" y="10977"/>
                  </a:lnTo>
                  <a:lnTo>
                    <a:pt x="461835" y="11230"/>
                  </a:lnTo>
                  <a:lnTo>
                    <a:pt x="460716" y="11482"/>
                  </a:lnTo>
                  <a:lnTo>
                    <a:pt x="459596" y="11735"/>
                  </a:lnTo>
                  <a:lnTo>
                    <a:pt x="458503" y="11993"/>
                  </a:lnTo>
                  <a:lnTo>
                    <a:pt x="457434" y="12256"/>
                  </a:lnTo>
                  <a:lnTo>
                    <a:pt x="456366" y="12519"/>
                  </a:lnTo>
                  <a:lnTo>
                    <a:pt x="455297" y="12782"/>
                  </a:lnTo>
                  <a:lnTo>
                    <a:pt x="454254" y="13051"/>
                  </a:lnTo>
                  <a:lnTo>
                    <a:pt x="453211" y="13319"/>
                  </a:lnTo>
                  <a:lnTo>
                    <a:pt x="452194" y="13587"/>
                  </a:lnTo>
                  <a:lnTo>
                    <a:pt x="451202" y="13861"/>
                  </a:lnTo>
                  <a:lnTo>
                    <a:pt x="450184" y="14140"/>
                  </a:lnTo>
                  <a:lnTo>
                    <a:pt x="449217" y="14419"/>
                  </a:lnTo>
                  <a:lnTo>
                    <a:pt x="448251" y="14698"/>
                  </a:lnTo>
                  <a:lnTo>
                    <a:pt x="447284" y="14977"/>
                  </a:lnTo>
                  <a:lnTo>
                    <a:pt x="445860" y="15408"/>
                  </a:lnTo>
                  <a:lnTo>
                    <a:pt x="444460" y="15845"/>
                  </a:lnTo>
                  <a:lnTo>
                    <a:pt x="443112" y="16282"/>
                  </a:lnTo>
                  <a:lnTo>
                    <a:pt x="441789" y="16724"/>
                  </a:lnTo>
                  <a:lnTo>
                    <a:pt x="440492" y="17166"/>
                  </a:lnTo>
                  <a:lnTo>
                    <a:pt x="439220" y="17618"/>
                  </a:lnTo>
                  <a:lnTo>
                    <a:pt x="437999" y="18065"/>
                  </a:lnTo>
                  <a:lnTo>
                    <a:pt x="436804" y="18523"/>
                  </a:lnTo>
                  <a:lnTo>
                    <a:pt x="435659" y="18981"/>
                  </a:lnTo>
                  <a:lnTo>
                    <a:pt x="434514" y="19444"/>
                  </a:lnTo>
                  <a:lnTo>
                    <a:pt x="433420" y="19912"/>
                  </a:lnTo>
                  <a:lnTo>
                    <a:pt x="432377" y="20381"/>
                  </a:lnTo>
                  <a:lnTo>
                    <a:pt x="431334" y="20854"/>
                  </a:lnTo>
                  <a:lnTo>
                    <a:pt x="430342" y="21328"/>
                  </a:lnTo>
                  <a:lnTo>
                    <a:pt x="429401" y="21807"/>
                  </a:lnTo>
                  <a:lnTo>
                    <a:pt x="428485" y="22286"/>
                  </a:lnTo>
                  <a:lnTo>
                    <a:pt x="425661" y="22128"/>
                  </a:lnTo>
                  <a:lnTo>
                    <a:pt x="422863" y="21980"/>
                  </a:lnTo>
                  <a:lnTo>
                    <a:pt x="420040" y="21838"/>
                  </a:lnTo>
                  <a:lnTo>
                    <a:pt x="417216" y="21712"/>
                  </a:lnTo>
                  <a:lnTo>
                    <a:pt x="414392" y="21591"/>
                  </a:lnTo>
                  <a:lnTo>
                    <a:pt x="411543" y="21486"/>
                  </a:lnTo>
                  <a:lnTo>
                    <a:pt x="408694" y="21386"/>
                  </a:lnTo>
                  <a:lnTo>
                    <a:pt x="405870" y="21302"/>
                  </a:lnTo>
                  <a:lnTo>
                    <a:pt x="403021" y="21223"/>
                  </a:lnTo>
                  <a:lnTo>
                    <a:pt x="400147" y="21154"/>
                  </a:lnTo>
                  <a:lnTo>
                    <a:pt x="397298" y="21096"/>
                  </a:lnTo>
                  <a:lnTo>
                    <a:pt x="394449" y="21049"/>
                  </a:lnTo>
                  <a:lnTo>
                    <a:pt x="391574" y="21017"/>
                  </a:lnTo>
                  <a:lnTo>
                    <a:pt x="388699" y="20991"/>
                  </a:lnTo>
                  <a:lnTo>
                    <a:pt x="385850" y="20975"/>
                  </a:lnTo>
                  <a:lnTo>
                    <a:pt x="382976" y="20970"/>
                  </a:lnTo>
                  <a:lnTo>
                    <a:pt x="379949" y="20975"/>
                  </a:lnTo>
                  <a:lnTo>
                    <a:pt x="376947" y="20991"/>
                  </a:lnTo>
                  <a:lnTo>
                    <a:pt x="373945" y="21017"/>
                  </a:lnTo>
                  <a:lnTo>
                    <a:pt x="370969" y="21054"/>
                  </a:lnTo>
                  <a:lnTo>
                    <a:pt x="367967" y="21107"/>
                  </a:lnTo>
                  <a:lnTo>
                    <a:pt x="364991" y="21165"/>
                  </a:lnTo>
                  <a:lnTo>
                    <a:pt x="362040" y="21238"/>
                  </a:lnTo>
                  <a:lnTo>
                    <a:pt x="359064" y="21317"/>
                  </a:lnTo>
                  <a:lnTo>
                    <a:pt x="356113" y="21412"/>
                  </a:lnTo>
                  <a:lnTo>
                    <a:pt x="353187" y="21512"/>
                  </a:lnTo>
                  <a:lnTo>
                    <a:pt x="350262" y="21628"/>
                  </a:lnTo>
                  <a:lnTo>
                    <a:pt x="347337" y="21754"/>
                  </a:lnTo>
                  <a:lnTo>
                    <a:pt x="344437" y="21886"/>
                  </a:lnTo>
                  <a:lnTo>
                    <a:pt x="341562" y="22033"/>
                  </a:lnTo>
                  <a:lnTo>
                    <a:pt x="338687" y="22191"/>
                  </a:lnTo>
                  <a:lnTo>
                    <a:pt x="335813" y="22359"/>
                  </a:lnTo>
                  <a:lnTo>
                    <a:pt x="332989" y="22533"/>
                  </a:lnTo>
                  <a:lnTo>
                    <a:pt x="330140" y="22722"/>
                  </a:lnTo>
                  <a:lnTo>
                    <a:pt x="327342" y="22917"/>
                  </a:lnTo>
                  <a:lnTo>
                    <a:pt x="324544" y="23128"/>
                  </a:lnTo>
                  <a:lnTo>
                    <a:pt x="321771" y="23349"/>
                  </a:lnTo>
                  <a:lnTo>
                    <a:pt x="318998" y="23575"/>
                  </a:lnTo>
                  <a:lnTo>
                    <a:pt x="316276" y="23817"/>
                  </a:lnTo>
                  <a:lnTo>
                    <a:pt x="313554" y="24064"/>
                  </a:lnTo>
                  <a:lnTo>
                    <a:pt x="310832" y="24322"/>
                  </a:lnTo>
                  <a:lnTo>
                    <a:pt x="308161" y="24590"/>
                  </a:lnTo>
                  <a:lnTo>
                    <a:pt x="305490" y="24875"/>
                  </a:lnTo>
                  <a:lnTo>
                    <a:pt x="302870" y="25164"/>
                  </a:lnTo>
                  <a:lnTo>
                    <a:pt x="300250" y="25464"/>
                  </a:lnTo>
                  <a:lnTo>
                    <a:pt x="297655" y="25769"/>
                  </a:lnTo>
                  <a:lnTo>
                    <a:pt x="295086" y="26090"/>
                  </a:lnTo>
                  <a:lnTo>
                    <a:pt x="292542" y="26422"/>
                  </a:lnTo>
                  <a:lnTo>
                    <a:pt x="290507" y="26695"/>
                  </a:lnTo>
                  <a:lnTo>
                    <a:pt x="288497" y="26974"/>
                  </a:lnTo>
                  <a:lnTo>
                    <a:pt x="286513" y="27258"/>
                  </a:lnTo>
                  <a:lnTo>
                    <a:pt x="284529" y="27548"/>
                  </a:lnTo>
                  <a:lnTo>
                    <a:pt x="282596" y="27842"/>
                  </a:lnTo>
                  <a:lnTo>
                    <a:pt x="280662" y="28142"/>
                  </a:lnTo>
                  <a:lnTo>
                    <a:pt x="278754" y="28448"/>
                  </a:lnTo>
                  <a:lnTo>
                    <a:pt x="276872" y="28763"/>
                  </a:lnTo>
                  <a:lnTo>
                    <a:pt x="275015" y="29079"/>
                  </a:lnTo>
                  <a:lnTo>
                    <a:pt x="273183" y="29400"/>
                  </a:lnTo>
                  <a:lnTo>
                    <a:pt x="271352" y="29731"/>
                  </a:lnTo>
                  <a:lnTo>
                    <a:pt x="269571" y="30063"/>
                  </a:lnTo>
                  <a:lnTo>
                    <a:pt x="267816" y="30400"/>
                  </a:lnTo>
                  <a:lnTo>
                    <a:pt x="266061" y="30742"/>
                  </a:lnTo>
                  <a:lnTo>
                    <a:pt x="264356" y="31089"/>
                  </a:lnTo>
                  <a:lnTo>
                    <a:pt x="262652" y="31442"/>
                  </a:lnTo>
                  <a:lnTo>
                    <a:pt x="260973" y="31799"/>
                  </a:lnTo>
                  <a:lnTo>
                    <a:pt x="259345" y="32163"/>
                  </a:lnTo>
                  <a:lnTo>
                    <a:pt x="257717" y="32531"/>
                  </a:lnTo>
                  <a:lnTo>
                    <a:pt x="256114" y="32905"/>
                  </a:lnTo>
                  <a:lnTo>
                    <a:pt x="254563" y="33283"/>
                  </a:lnTo>
                  <a:lnTo>
                    <a:pt x="253011" y="33662"/>
                  </a:lnTo>
                  <a:lnTo>
                    <a:pt x="251510" y="34046"/>
                  </a:lnTo>
                  <a:lnTo>
                    <a:pt x="250009" y="34441"/>
                  </a:lnTo>
                  <a:lnTo>
                    <a:pt x="248534" y="34836"/>
                  </a:lnTo>
                  <a:lnTo>
                    <a:pt x="247109" y="35236"/>
                  </a:lnTo>
                  <a:lnTo>
                    <a:pt x="245710" y="35636"/>
                  </a:lnTo>
                  <a:lnTo>
                    <a:pt x="244311" y="36046"/>
                  </a:lnTo>
                  <a:lnTo>
                    <a:pt x="242963" y="36456"/>
                  </a:lnTo>
                  <a:lnTo>
                    <a:pt x="241640" y="36872"/>
                  </a:lnTo>
                  <a:lnTo>
                    <a:pt x="240342" y="37293"/>
                  </a:lnTo>
                  <a:lnTo>
                    <a:pt x="239071" y="37719"/>
                  </a:lnTo>
                  <a:lnTo>
                    <a:pt x="236985" y="37440"/>
                  </a:lnTo>
                  <a:lnTo>
                    <a:pt x="234873" y="37172"/>
                  </a:lnTo>
                  <a:lnTo>
                    <a:pt x="232762" y="36914"/>
                  </a:lnTo>
                  <a:lnTo>
                    <a:pt x="230625" y="36656"/>
                  </a:lnTo>
                  <a:lnTo>
                    <a:pt x="228463" y="36409"/>
                  </a:lnTo>
                  <a:lnTo>
                    <a:pt x="226300" y="36167"/>
                  </a:lnTo>
                  <a:lnTo>
                    <a:pt x="224113" y="35930"/>
                  </a:lnTo>
                  <a:lnTo>
                    <a:pt x="221925" y="35704"/>
                  </a:lnTo>
                  <a:lnTo>
                    <a:pt x="219686" y="35483"/>
                  </a:lnTo>
                  <a:lnTo>
                    <a:pt x="217473" y="35267"/>
                  </a:lnTo>
                  <a:lnTo>
                    <a:pt x="215209" y="35057"/>
                  </a:lnTo>
                  <a:lnTo>
                    <a:pt x="212945" y="34857"/>
                  </a:lnTo>
                  <a:lnTo>
                    <a:pt x="210681" y="34662"/>
                  </a:lnTo>
                  <a:lnTo>
                    <a:pt x="208392" y="34473"/>
                  </a:lnTo>
                  <a:lnTo>
                    <a:pt x="206077" y="34294"/>
                  </a:lnTo>
                  <a:lnTo>
                    <a:pt x="203762" y="34120"/>
                  </a:lnTo>
                  <a:lnTo>
                    <a:pt x="202058" y="33999"/>
                  </a:lnTo>
                  <a:lnTo>
                    <a:pt x="200379" y="33878"/>
                  </a:lnTo>
                  <a:lnTo>
                    <a:pt x="198674" y="33768"/>
                  </a:lnTo>
                  <a:lnTo>
                    <a:pt x="196970" y="33657"/>
                  </a:lnTo>
                  <a:lnTo>
                    <a:pt x="195266" y="33547"/>
                  </a:lnTo>
                  <a:lnTo>
                    <a:pt x="193561" y="33447"/>
                  </a:lnTo>
                  <a:lnTo>
                    <a:pt x="191831" y="33347"/>
                  </a:lnTo>
                  <a:lnTo>
                    <a:pt x="190102" y="33252"/>
                  </a:lnTo>
                  <a:lnTo>
                    <a:pt x="188397" y="33162"/>
                  </a:lnTo>
                  <a:lnTo>
                    <a:pt x="186667" y="33073"/>
                  </a:lnTo>
                  <a:lnTo>
                    <a:pt x="184912" y="32989"/>
                  </a:lnTo>
                  <a:lnTo>
                    <a:pt x="183182" y="32910"/>
                  </a:lnTo>
                  <a:lnTo>
                    <a:pt x="181452" y="32836"/>
                  </a:lnTo>
                  <a:lnTo>
                    <a:pt x="179697" y="32762"/>
                  </a:lnTo>
                  <a:lnTo>
                    <a:pt x="177942" y="32694"/>
                  </a:lnTo>
                  <a:lnTo>
                    <a:pt x="176187" y="32631"/>
                  </a:lnTo>
                  <a:lnTo>
                    <a:pt x="174431" y="32573"/>
                  </a:lnTo>
                  <a:lnTo>
                    <a:pt x="172676" y="32515"/>
                  </a:lnTo>
                  <a:lnTo>
                    <a:pt x="170921" y="32463"/>
                  </a:lnTo>
                  <a:lnTo>
                    <a:pt x="169140" y="32415"/>
                  </a:lnTo>
                  <a:lnTo>
                    <a:pt x="167385" y="32368"/>
                  </a:lnTo>
                  <a:lnTo>
                    <a:pt x="165604" y="32331"/>
                  </a:lnTo>
                  <a:lnTo>
                    <a:pt x="163824" y="32289"/>
                  </a:lnTo>
                  <a:lnTo>
                    <a:pt x="162043" y="32257"/>
                  </a:lnTo>
                  <a:lnTo>
                    <a:pt x="160262" y="32231"/>
                  </a:lnTo>
                  <a:lnTo>
                    <a:pt x="158482" y="32205"/>
                  </a:lnTo>
                  <a:lnTo>
                    <a:pt x="156701" y="32184"/>
                  </a:lnTo>
                  <a:lnTo>
                    <a:pt x="154895" y="32163"/>
                  </a:lnTo>
                  <a:lnTo>
                    <a:pt x="153114" y="32152"/>
                  </a:lnTo>
                  <a:lnTo>
                    <a:pt x="151308" y="32142"/>
                  </a:lnTo>
                  <a:lnTo>
                    <a:pt x="149527" y="32136"/>
                  </a:lnTo>
                  <a:lnTo>
                    <a:pt x="147721" y="32131"/>
                  </a:lnTo>
                  <a:lnTo>
                    <a:pt x="144847" y="32136"/>
                  </a:lnTo>
                  <a:lnTo>
                    <a:pt x="141997" y="32152"/>
                  </a:lnTo>
                  <a:lnTo>
                    <a:pt x="139148" y="32178"/>
                  </a:lnTo>
                  <a:lnTo>
                    <a:pt x="136299" y="32210"/>
                  </a:lnTo>
                  <a:lnTo>
                    <a:pt x="133450" y="32257"/>
                  </a:lnTo>
                  <a:lnTo>
                    <a:pt x="130601" y="32310"/>
                  </a:lnTo>
                  <a:lnTo>
                    <a:pt x="127777" y="32378"/>
                  </a:lnTo>
                  <a:lnTo>
                    <a:pt x="124954" y="32452"/>
                  </a:lnTo>
                  <a:lnTo>
                    <a:pt x="122130" y="32536"/>
                  </a:lnTo>
                  <a:lnTo>
                    <a:pt x="119332" y="32626"/>
                  </a:lnTo>
                  <a:lnTo>
                    <a:pt x="116534" y="32731"/>
                  </a:lnTo>
                  <a:lnTo>
                    <a:pt x="113735" y="32847"/>
                  </a:lnTo>
                  <a:lnTo>
                    <a:pt x="110963" y="32968"/>
                  </a:lnTo>
                  <a:lnTo>
                    <a:pt x="108190" y="33099"/>
                  </a:lnTo>
                  <a:lnTo>
                    <a:pt x="105442" y="33241"/>
                  </a:lnTo>
                  <a:lnTo>
                    <a:pt x="102695" y="33394"/>
                  </a:lnTo>
                  <a:lnTo>
                    <a:pt x="100049" y="33552"/>
                  </a:lnTo>
                  <a:lnTo>
                    <a:pt x="97404" y="33715"/>
                  </a:lnTo>
                  <a:lnTo>
                    <a:pt x="94784" y="33894"/>
                  </a:lnTo>
                  <a:lnTo>
                    <a:pt x="92189" y="34073"/>
                  </a:lnTo>
                  <a:lnTo>
                    <a:pt x="89594" y="34267"/>
                  </a:lnTo>
                  <a:lnTo>
                    <a:pt x="87025" y="34467"/>
                  </a:lnTo>
                  <a:lnTo>
                    <a:pt x="84481" y="34678"/>
                  </a:lnTo>
                  <a:lnTo>
                    <a:pt x="81937" y="34899"/>
                  </a:lnTo>
                  <a:lnTo>
                    <a:pt x="79419" y="35125"/>
                  </a:lnTo>
                  <a:lnTo>
                    <a:pt x="76900" y="35357"/>
                  </a:lnTo>
                  <a:lnTo>
                    <a:pt x="74408" y="35604"/>
                  </a:lnTo>
                  <a:lnTo>
                    <a:pt x="71940" y="35857"/>
                  </a:lnTo>
                  <a:lnTo>
                    <a:pt x="69498" y="36120"/>
                  </a:lnTo>
                  <a:lnTo>
                    <a:pt x="67056" y="36388"/>
                  </a:lnTo>
                  <a:lnTo>
                    <a:pt x="64665" y="36667"/>
                  </a:lnTo>
                  <a:lnTo>
                    <a:pt x="62273" y="36951"/>
                  </a:lnTo>
                  <a:lnTo>
                    <a:pt x="59933" y="37241"/>
                  </a:lnTo>
                  <a:lnTo>
                    <a:pt x="57644" y="37540"/>
                  </a:lnTo>
                  <a:lnTo>
                    <a:pt x="55354" y="37846"/>
                  </a:lnTo>
                  <a:lnTo>
                    <a:pt x="53090" y="38156"/>
                  </a:lnTo>
                  <a:lnTo>
                    <a:pt x="50852" y="38477"/>
                  </a:lnTo>
                  <a:lnTo>
                    <a:pt x="48664" y="38803"/>
                  </a:lnTo>
                  <a:lnTo>
                    <a:pt x="46476" y="39140"/>
                  </a:lnTo>
                  <a:lnTo>
                    <a:pt x="44339" y="39482"/>
                  </a:lnTo>
                  <a:lnTo>
                    <a:pt x="42202" y="39829"/>
                  </a:lnTo>
                  <a:lnTo>
                    <a:pt x="40116" y="40182"/>
                  </a:lnTo>
                  <a:lnTo>
                    <a:pt x="38031" y="40545"/>
                  </a:lnTo>
                  <a:lnTo>
                    <a:pt x="35995" y="40913"/>
                  </a:lnTo>
                  <a:lnTo>
                    <a:pt x="33986" y="41292"/>
                  </a:lnTo>
                  <a:lnTo>
                    <a:pt x="32002" y="41671"/>
                  </a:lnTo>
                  <a:lnTo>
                    <a:pt x="30043" y="42061"/>
                  </a:lnTo>
                  <a:lnTo>
                    <a:pt x="28135" y="42455"/>
                  </a:lnTo>
                  <a:lnTo>
                    <a:pt x="26227" y="42860"/>
                  </a:lnTo>
                  <a:lnTo>
                    <a:pt x="24370" y="43266"/>
                  </a:lnTo>
                  <a:lnTo>
                    <a:pt x="22539" y="43681"/>
                  </a:lnTo>
                  <a:lnTo>
                    <a:pt x="20732" y="44097"/>
                  </a:lnTo>
                  <a:lnTo>
                    <a:pt x="18977" y="44523"/>
                  </a:lnTo>
                  <a:lnTo>
                    <a:pt x="17247" y="44955"/>
                  </a:lnTo>
                  <a:lnTo>
                    <a:pt x="15543" y="45392"/>
                  </a:lnTo>
                  <a:lnTo>
                    <a:pt x="13889" y="45839"/>
                  </a:lnTo>
                  <a:lnTo>
                    <a:pt x="12236" y="46286"/>
                  </a:lnTo>
                  <a:lnTo>
                    <a:pt x="10633" y="46739"/>
                  </a:lnTo>
                  <a:lnTo>
                    <a:pt x="9082" y="47196"/>
                  </a:lnTo>
                  <a:lnTo>
                    <a:pt x="7555" y="47665"/>
                  </a:lnTo>
                  <a:lnTo>
                    <a:pt x="6054" y="48133"/>
                  </a:lnTo>
                  <a:lnTo>
                    <a:pt x="4604" y="48607"/>
                  </a:lnTo>
                  <a:lnTo>
                    <a:pt x="3180" y="49091"/>
                  </a:lnTo>
                  <a:lnTo>
                    <a:pt x="1781" y="49575"/>
                  </a:lnTo>
                  <a:lnTo>
                    <a:pt x="1374" y="49738"/>
                  </a:lnTo>
                  <a:lnTo>
                    <a:pt x="1018" y="49906"/>
                  </a:lnTo>
                  <a:lnTo>
                    <a:pt x="687" y="50075"/>
                  </a:lnTo>
                  <a:lnTo>
                    <a:pt x="458" y="50248"/>
                  </a:lnTo>
                  <a:lnTo>
                    <a:pt x="254" y="50422"/>
                  </a:lnTo>
                  <a:lnTo>
                    <a:pt x="102" y="50601"/>
                  </a:lnTo>
                  <a:lnTo>
                    <a:pt x="26" y="50775"/>
                  </a:lnTo>
                  <a:lnTo>
                    <a:pt x="0" y="50954"/>
                  </a:lnTo>
                  <a:lnTo>
                    <a:pt x="26" y="51132"/>
                  </a:lnTo>
                  <a:lnTo>
                    <a:pt x="102" y="51311"/>
                  </a:lnTo>
                  <a:lnTo>
                    <a:pt x="254" y="51490"/>
                  </a:lnTo>
                  <a:lnTo>
                    <a:pt x="433" y="51664"/>
                  </a:lnTo>
                  <a:lnTo>
                    <a:pt x="687" y="51838"/>
                  </a:lnTo>
                  <a:lnTo>
                    <a:pt x="992" y="52006"/>
                  </a:lnTo>
                  <a:lnTo>
                    <a:pt x="1348" y="52174"/>
                  </a:lnTo>
                  <a:lnTo>
                    <a:pt x="1781" y="52337"/>
                  </a:lnTo>
                  <a:lnTo>
                    <a:pt x="2239" y="52495"/>
                  </a:lnTo>
                  <a:lnTo>
                    <a:pt x="2773" y="52643"/>
                  </a:lnTo>
                  <a:lnTo>
                    <a:pt x="3333" y="52785"/>
                  </a:lnTo>
                  <a:lnTo>
                    <a:pt x="3918" y="52916"/>
                  </a:lnTo>
                  <a:lnTo>
                    <a:pt x="4554" y="53037"/>
                  </a:lnTo>
                  <a:lnTo>
                    <a:pt x="5215" y="53153"/>
                  </a:lnTo>
                  <a:lnTo>
                    <a:pt x="5927" y="53253"/>
                  </a:lnTo>
                  <a:lnTo>
                    <a:pt x="6665" y="53348"/>
                  </a:lnTo>
                  <a:lnTo>
                    <a:pt x="7428" y="53432"/>
                  </a:lnTo>
                  <a:lnTo>
                    <a:pt x="8217" y="53506"/>
                  </a:lnTo>
                  <a:lnTo>
                    <a:pt x="9031" y="53569"/>
                  </a:lnTo>
                  <a:lnTo>
                    <a:pt x="9845" y="53621"/>
                  </a:lnTo>
                  <a:lnTo>
                    <a:pt x="10710" y="53664"/>
                  </a:lnTo>
                  <a:lnTo>
                    <a:pt x="11575" y="53695"/>
                  </a:lnTo>
                  <a:lnTo>
                    <a:pt x="12439" y="53711"/>
                  </a:lnTo>
                  <a:lnTo>
                    <a:pt x="13330" y="53721"/>
                  </a:lnTo>
                  <a:lnTo>
                    <a:pt x="1010237" y="53721"/>
                  </a:lnTo>
                  <a:lnTo>
                    <a:pt x="1010924" y="53716"/>
                  </a:lnTo>
                  <a:lnTo>
                    <a:pt x="1011611" y="53706"/>
                  </a:lnTo>
                  <a:lnTo>
                    <a:pt x="1012272" y="53690"/>
                  </a:lnTo>
                  <a:lnTo>
                    <a:pt x="1012933" y="53664"/>
                  </a:lnTo>
                  <a:lnTo>
                    <a:pt x="1013569" y="53632"/>
                  </a:lnTo>
                  <a:lnTo>
                    <a:pt x="1014205" y="53595"/>
                  </a:lnTo>
                  <a:lnTo>
                    <a:pt x="1014816" y="53553"/>
                  </a:lnTo>
                  <a:lnTo>
                    <a:pt x="1015426" y="53500"/>
                  </a:lnTo>
                  <a:lnTo>
                    <a:pt x="1016011" y="53448"/>
                  </a:lnTo>
                  <a:lnTo>
                    <a:pt x="1016596" y="53385"/>
                  </a:lnTo>
                  <a:lnTo>
                    <a:pt x="1017156" y="53322"/>
                  </a:lnTo>
                  <a:lnTo>
                    <a:pt x="1017690" y="53248"/>
                  </a:lnTo>
                  <a:lnTo>
                    <a:pt x="1018225" y="53169"/>
                  </a:lnTo>
                  <a:lnTo>
                    <a:pt x="1018733" y="53090"/>
                  </a:lnTo>
                  <a:lnTo>
                    <a:pt x="1019217" y="53001"/>
                  </a:lnTo>
                  <a:lnTo>
                    <a:pt x="1019675" y="52911"/>
                  </a:lnTo>
                  <a:lnTo>
                    <a:pt x="1020107" y="52816"/>
                  </a:lnTo>
                  <a:lnTo>
                    <a:pt x="1020539" y="52716"/>
                  </a:lnTo>
                  <a:lnTo>
                    <a:pt x="1020921" y="52611"/>
                  </a:lnTo>
                  <a:lnTo>
                    <a:pt x="1021303" y="52501"/>
                  </a:lnTo>
                  <a:lnTo>
                    <a:pt x="1021659" y="52390"/>
                  </a:lnTo>
                  <a:lnTo>
                    <a:pt x="1021964" y="52274"/>
                  </a:lnTo>
                  <a:lnTo>
                    <a:pt x="1022269" y="52153"/>
                  </a:lnTo>
                  <a:lnTo>
                    <a:pt x="1022524" y="52032"/>
                  </a:lnTo>
                  <a:lnTo>
                    <a:pt x="1022778" y="51906"/>
                  </a:lnTo>
                  <a:lnTo>
                    <a:pt x="1022982" y="51780"/>
                  </a:lnTo>
                  <a:lnTo>
                    <a:pt x="1023160" y="51648"/>
                  </a:lnTo>
                  <a:lnTo>
                    <a:pt x="1023312" y="51517"/>
                  </a:lnTo>
                  <a:lnTo>
                    <a:pt x="1023439" y="51380"/>
                  </a:lnTo>
                  <a:lnTo>
                    <a:pt x="1023516" y="51243"/>
                  </a:lnTo>
                  <a:lnTo>
                    <a:pt x="1023567" y="51101"/>
                  </a:lnTo>
                  <a:lnTo>
                    <a:pt x="1023592" y="50959"/>
                  </a:lnTo>
                  <a:lnTo>
                    <a:pt x="1023567" y="50506"/>
                  </a:lnTo>
                  <a:lnTo>
                    <a:pt x="1023516" y="50048"/>
                  </a:lnTo>
                  <a:lnTo>
                    <a:pt x="1023414" y="49596"/>
                  </a:lnTo>
                  <a:lnTo>
                    <a:pt x="1023287" y="49143"/>
                  </a:lnTo>
                  <a:lnTo>
                    <a:pt x="1023134" y="48691"/>
                  </a:lnTo>
                  <a:lnTo>
                    <a:pt x="1022931" y="48238"/>
                  </a:lnTo>
                  <a:lnTo>
                    <a:pt x="1022702" y="47786"/>
                  </a:lnTo>
                  <a:lnTo>
                    <a:pt x="1022422" y="47333"/>
                  </a:lnTo>
                  <a:lnTo>
                    <a:pt x="1022117" y="46886"/>
                  </a:lnTo>
                  <a:lnTo>
                    <a:pt x="1021760" y="46433"/>
                  </a:lnTo>
                  <a:lnTo>
                    <a:pt x="1021379" y="45986"/>
                  </a:lnTo>
                  <a:lnTo>
                    <a:pt x="1020972" y="45539"/>
                  </a:lnTo>
                  <a:lnTo>
                    <a:pt x="1020514" y="45092"/>
                  </a:lnTo>
                  <a:lnTo>
                    <a:pt x="1020031" y="44650"/>
                  </a:lnTo>
                  <a:lnTo>
                    <a:pt x="1019522" y="44208"/>
                  </a:lnTo>
                  <a:lnTo>
                    <a:pt x="1018962" y="43766"/>
                  </a:lnTo>
                  <a:lnTo>
                    <a:pt x="1018377" y="43334"/>
                  </a:lnTo>
                  <a:lnTo>
                    <a:pt x="1017767" y="42908"/>
                  </a:lnTo>
                  <a:lnTo>
                    <a:pt x="1017131" y="42487"/>
                  </a:lnTo>
                  <a:lnTo>
                    <a:pt x="1016444" y="42061"/>
                  </a:lnTo>
                  <a:lnTo>
                    <a:pt x="1015732" y="41640"/>
                  </a:lnTo>
                  <a:lnTo>
                    <a:pt x="1014994" y="41219"/>
                  </a:lnTo>
                  <a:lnTo>
                    <a:pt x="1014231" y="40798"/>
                  </a:lnTo>
                  <a:lnTo>
                    <a:pt x="1013417" y="40382"/>
                  </a:lnTo>
                  <a:lnTo>
                    <a:pt x="1012577" y="39966"/>
                  </a:lnTo>
                  <a:lnTo>
                    <a:pt x="1011712" y="39551"/>
                  </a:lnTo>
                  <a:lnTo>
                    <a:pt x="1010796" y="39140"/>
                  </a:lnTo>
                  <a:lnTo>
                    <a:pt x="1009855" y="38730"/>
                  </a:lnTo>
                  <a:lnTo>
                    <a:pt x="1008889" y="38319"/>
                  </a:lnTo>
                  <a:lnTo>
                    <a:pt x="1007871" y="37914"/>
                  </a:lnTo>
                  <a:lnTo>
                    <a:pt x="1006854" y="37509"/>
                  </a:lnTo>
                  <a:lnTo>
                    <a:pt x="1005785" y="37109"/>
                  </a:lnTo>
                  <a:lnTo>
                    <a:pt x="1004717" y="36720"/>
                  </a:lnTo>
                  <a:lnTo>
                    <a:pt x="1003623" y="36330"/>
                  </a:lnTo>
                  <a:lnTo>
                    <a:pt x="1002504" y="35946"/>
                  </a:lnTo>
                  <a:lnTo>
                    <a:pt x="1001333" y="35562"/>
                  </a:lnTo>
                  <a:lnTo>
                    <a:pt x="1000138" y="35183"/>
                  </a:lnTo>
                  <a:lnTo>
                    <a:pt x="998917" y="34804"/>
                  </a:lnTo>
                  <a:lnTo>
                    <a:pt x="997670" y="34425"/>
                  </a:lnTo>
                  <a:lnTo>
                    <a:pt x="996398" y="34052"/>
                  </a:lnTo>
                  <a:lnTo>
                    <a:pt x="995101" y="33683"/>
                  </a:lnTo>
                  <a:lnTo>
                    <a:pt x="993778" y="33310"/>
                  </a:lnTo>
                  <a:lnTo>
                    <a:pt x="992405" y="32947"/>
                  </a:lnTo>
                  <a:lnTo>
                    <a:pt x="991031" y="32584"/>
                  </a:lnTo>
                  <a:lnTo>
                    <a:pt x="989606" y="32220"/>
                  </a:lnTo>
                  <a:lnTo>
                    <a:pt x="988156" y="31863"/>
                  </a:lnTo>
                  <a:lnTo>
                    <a:pt x="986706" y="31510"/>
                  </a:lnTo>
                  <a:lnTo>
                    <a:pt x="985205" y="31158"/>
                  </a:lnTo>
                  <a:lnTo>
                    <a:pt x="983705" y="30815"/>
                  </a:lnTo>
                  <a:lnTo>
                    <a:pt x="982178" y="30473"/>
                  </a:lnTo>
                  <a:lnTo>
                    <a:pt x="980627" y="30137"/>
                  </a:lnTo>
                  <a:lnTo>
                    <a:pt x="979049" y="29800"/>
                  </a:lnTo>
                  <a:lnTo>
                    <a:pt x="977447" y="29474"/>
                  </a:lnTo>
                  <a:lnTo>
                    <a:pt x="975819" y="29142"/>
                  </a:lnTo>
                  <a:lnTo>
                    <a:pt x="974191" y="28816"/>
                  </a:lnTo>
                  <a:lnTo>
                    <a:pt x="972512" y="28495"/>
                  </a:lnTo>
                  <a:lnTo>
                    <a:pt x="970807" y="28174"/>
                  </a:lnTo>
                  <a:lnTo>
                    <a:pt x="969077" y="27858"/>
                  </a:lnTo>
                  <a:lnTo>
                    <a:pt x="967348" y="27548"/>
                  </a:lnTo>
                  <a:lnTo>
                    <a:pt x="965567" y="27237"/>
                  </a:lnTo>
                  <a:lnTo>
                    <a:pt x="963786" y="26932"/>
                  </a:lnTo>
                  <a:lnTo>
                    <a:pt x="961955" y="26632"/>
                  </a:lnTo>
                  <a:lnTo>
                    <a:pt x="960123" y="26332"/>
                  </a:lnTo>
                  <a:lnTo>
                    <a:pt x="958266" y="26037"/>
                  </a:lnTo>
                  <a:lnTo>
                    <a:pt x="956409" y="25748"/>
                  </a:lnTo>
                  <a:lnTo>
                    <a:pt x="954527" y="25464"/>
                  </a:lnTo>
                  <a:lnTo>
                    <a:pt x="952593" y="25180"/>
                  </a:lnTo>
                  <a:lnTo>
                    <a:pt x="950660" y="24901"/>
                  </a:lnTo>
                  <a:lnTo>
                    <a:pt x="948727" y="24627"/>
                  </a:lnTo>
                  <a:lnTo>
                    <a:pt x="946743" y="24354"/>
                  </a:lnTo>
                  <a:lnTo>
                    <a:pt x="944758" y="24090"/>
                  </a:lnTo>
                  <a:lnTo>
                    <a:pt x="942723" y="23822"/>
                  </a:lnTo>
                  <a:lnTo>
                    <a:pt x="940688" y="23564"/>
                  </a:lnTo>
                  <a:lnTo>
                    <a:pt x="938653" y="23306"/>
                  </a:lnTo>
                  <a:lnTo>
                    <a:pt x="936567" y="23054"/>
                  </a:lnTo>
                  <a:lnTo>
                    <a:pt x="934481" y="22807"/>
                  </a:lnTo>
                  <a:lnTo>
                    <a:pt x="932370" y="22564"/>
                  </a:lnTo>
                  <a:lnTo>
                    <a:pt x="930258" y="22322"/>
                  </a:lnTo>
                  <a:lnTo>
                    <a:pt x="928122" y="22091"/>
                  </a:lnTo>
                  <a:lnTo>
                    <a:pt x="925959" y="21859"/>
                  </a:lnTo>
                  <a:lnTo>
                    <a:pt x="923772" y="21628"/>
                  </a:lnTo>
                  <a:lnTo>
                    <a:pt x="921584" y="21407"/>
                  </a:lnTo>
                  <a:lnTo>
                    <a:pt x="919345" y="21186"/>
                  </a:lnTo>
                  <a:lnTo>
                    <a:pt x="917107" y="20970"/>
                  </a:lnTo>
                  <a:lnTo>
                    <a:pt x="914868" y="20760"/>
                  </a:lnTo>
                  <a:lnTo>
                    <a:pt x="912604" y="20549"/>
                  </a:lnTo>
                  <a:lnTo>
                    <a:pt x="910315" y="20349"/>
                  </a:lnTo>
                  <a:lnTo>
                    <a:pt x="908000" y="20149"/>
                  </a:lnTo>
                  <a:lnTo>
                    <a:pt x="905685" y="19954"/>
                  </a:lnTo>
                  <a:lnTo>
                    <a:pt x="903370" y="19765"/>
                  </a:lnTo>
                  <a:lnTo>
                    <a:pt x="901030" y="19581"/>
                  </a:lnTo>
                  <a:lnTo>
                    <a:pt x="898664" y="19397"/>
                  </a:lnTo>
                  <a:lnTo>
                    <a:pt x="896298" y="19223"/>
                  </a:lnTo>
                  <a:lnTo>
                    <a:pt x="893932" y="19049"/>
                  </a:lnTo>
                  <a:lnTo>
                    <a:pt x="891541" y="18886"/>
                  </a:lnTo>
                  <a:lnTo>
                    <a:pt x="889150" y="18723"/>
                  </a:lnTo>
                  <a:lnTo>
                    <a:pt x="886682" y="18565"/>
                  </a:lnTo>
                  <a:lnTo>
                    <a:pt x="884215" y="18407"/>
                  </a:lnTo>
                  <a:lnTo>
                    <a:pt x="881747" y="18260"/>
                  </a:lnTo>
                  <a:lnTo>
                    <a:pt x="879254" y="18113"/>
                  </a:lnTo>
                  <a:lnTo>
                    <a:pt x="876761" y="17971"/>
                  </a:lnTo>
                  <a:lnTo>
                    <a:pt x="874243" y="17834"/>
                  </a:lnTo>
                  <a:lnTo>
                    <a:pt x="871725" y="17708"/>
                  </a:lnTo>
                  <a:lnTo>
                    <a:pt x="869206" y="17581"/>
                  </a:lnTo>
                  <a:lnTo>
                    <a:pt x="866662" y="17460"/>
                  </a:lnTo>
                  <a:lnTo>
                    <a:pt x="864093" y="17344"/>
                  </a:lnTo>
                  <a:lnTo>
                    <a:pt x="861549" y="17229"/>
                  </a:lnTo>
                  <a:lnTo>
                    <a:pt x="858980" y="17123"/>
                  </a:lnTo>
                  <a:lnTo>
                    <a:pt x="856411" y="17023"/>
                  </a:lnTo>
                  <a:lnTo>
                    <a:pt x="853816" y="16929"/>
                  </a:lnTo>
                  <a:lnTo>
                    <a:pt x="851221" y="16839"/>
                  </a:lnTo>
                  <a:lnTo>
                    <a:pt x="848626" y="16750"/>
                  </a:lnTo>
                  <a:lnTo>
                    <a:pt x="845981" y="16671"/>
                  </a:lnTo>
                  <a:lnTo>
                    <a:pt x="843310" y="16592"/>
                  </a:lnTo>
                  <a:lnTo>
                    <a:pt x="840613" y="16518"/>
                  </a:lnTo>
                  <a:lnTo>
                    <a:pt x="837942" y="16450"/>
                  </a:lnTo>
                  <a:lnTo>
                    <a:pt x="835246" y="16392"/>
                  </a:lnTo>
                  <a:lnTo>
                    <a:pt x="832549" y="16334"/>
                  </a:lnTo>
                  <a:lnTo>
                    <a:pt x="829827" y="16282"/>
                  </a:lnTo>
                  <a:lnTo>
                    <a:pt x="827106" y="16239"/>
                  </a:lnTo>
                  <a:lnTo>
                    <a:pt x="824409" y="16197"/>
                  </a:lnTo>
                  <a:lnTo>
                    <a:pt x="821687" y="16160"/>
                  </a:lnTo>
                  <a:lnTo>
                    <a:pt x="818940" y="16134"/>
                  </a:lnTo>
                  <a:lnTo>
                    <a:pt x="816218" y="16108"/>
                  </a:lnTo>
                  <a:lnTo>
                    <a:pt x="813496" y="16092"/>
                  </a:lnTo>
                  <a:lnTo>
                    <a:pt x="810749" y="16076"/>
                  </a:lnTo>
                  <a:lnTo>
                    <a:pt x="808027" y="16071"/>
                  </a:lnTo>
                  <a:lnTo>
                    <a:pt x="805279" y="16066"/>
                  </a:lnTo>
                  <a:lnTo>
                    <a:pt x="802964" y="16066"/>
                  </a:lnTo>
                  <a:lnTo>
                    <a:pt x="800650" y="16071"/>
                  </a:lnTo>
                  <a:lnTo>
                    <a:pt x="798335" y="16082"/>
                  </a:lnTo>
                  <a:lnTo>
                    <a:pt x="796020" y="16097"/>
                  </a:lnTo>
                  <a:lnTo>
                    <a:pt x="793730" y="16113"/>
                  </a:lnTo>
                  <a:lnTo>
                    <a:pt x="791415" y="16134"/>
                  </a:lnTo>
                  <a:lnTo>
                    <a:pt x="789126" y="16160"/>
                  </a:lnTo>
                  <a:lnTo>
                    <a:pt x="786836" y="16187"/>
                  </a:lnTo>
                  <a:lnTo>
                    <a:pt x="784547" y="16218"/>
                  </a:lnTo>
                  <a:lnTo>
                    <a:pt x="782258" y="16255"/>
                  </a:lnTo>
                  <a:lnTo>
                    <a:pt x="779968" y="16297"/>
                  </a:lnTo>
                  <a:lnTo>
                    <a:pt x="777704" y="16339"/>
                  </a:lnTo>
                  <a:lnTo>
                    <a:pt x="775415" y="16387"/>
                  </a:lnTo>
                  <a:lnTo>
                    <a:pt x="773151" y="16439"/>
                  </a:lnTo>
                  <a:lnTo>
                    <a:pt x="770887" y="16497"/>
                  </a:lnTo>
                  <a:lnTo>
                    <a:pt x="768623" y="16555"/>
                  </a:lnTo>
                  <a:lnTo>
                    <a:pt x="766384" y="16618"/>
                  </a:lnTo>
                  <a:lnTo>
                    <a:pt x="764120" y="16687"/>
                  </a:lnTo>
                  <a:lnTo>
                    <a:pt x="761881" y="16755"/>
                  </a:lnTo>
                  <a:lnTo>
                    <a:pt x="759643" y="16829"/>
                  </a:lnTo>
                  <a:lnTo>
                    <a:pt x="757404" y="16908"/>
                  </a:lnTo>
                  <a:lnTo>
                    <a:pt x="755166" y="16987"/>
                  </a:lnTo>
                  <a:lnTo>
                    <a:pt x="752952" y="17076"/>
                  </a:lnTo>
                  <a:lnTo>
                    <a:pt x="750739" y="17166"/>
                  </a:lnTo>
                  <a:lnTo>
                    <a:pt x="748526" y="17255"/>
                  </a:lnTo>
                  <a:lnTo>
                    <a:pt x="746313" y="17355"/>
                  </a:lnTo>
                  <a:lnTo>
                    <a:pt x="744100" y="17455"/>
                  </a:lnTo>
                  <a:lnTo>
                    <a:pt x="741912" y="17560"/>
                  </a:lnTo>
                  <a:lnTo>
                    <a:pt x="739724" y="17665"/>
                  </a:lnTo>
                  <a:lnTo>
                    <a:pt x="737537" y="17776"/>
                  </a:lnTo>
                  <a:lnTo>
                    <a:pt x="735349" y="17892"/>
                  </a:lnTo>
                  <a:lnTo>
                    <a:pt x="733187" y="18013"/>
                  </a:lnTo>
                  <a:lnTo>
                    <a:pt x="732093" y="17613"/>
                  </a:lnTo>
                  <a:lnTo>
                    <a:pt x="730974" y="17213"/>
                  </a:lnTo>
                  <a:lnTo>
                    <a:pt x="729829" y="16818"/>
                  </a:lnTo>
                  <a:lnTo>
                    <a:pt x="728659" y="16424"/>
                  </a:lnTo>
                  <a:lnTo>
                    <a:pt x="727463" y="16034"/>
                  </a:lnTo>
                  <a:lnTo>
                    <a:pt x="726242" y="15650"/>
                  </a:lnTo>
                  <a:lnTo>
                    <a:pt x="724996" y="15266"/>
                  </a:lnTo>
                  <a:lnTo>
                    <a:pt x="723724" y="14887"/>
                  </a:lnTo>
                  <a:lnTo>
                    <a:pt x="722426" y="14513"/>
                  </a:lnTo>
                  <a:lnTo>
                    <a:pt x="721129" y="14140"/>
                  </a:lnTo>
                  <a:lnTo>
                    <a:pt x="719781" y="13771"/>
                  </a:lnTo>
                  <a:lnTo>
                    <a:pt x="718407" y="13403"/>
                  </a:lnTo>
                  <a:lnTo>
                    <a:pt x="717033" y="13040"/>
                  </a:lnTo>
                  <a:lnTo>
                    <a:pt x="715609" y="12682"/>
                  </a:lnTo>
                  <a:lnTo>
                    <a:pt x="714184" y="12330"/>
                  </a:lnTo>
                  <a:lnTo>
                    <a:pt x="712734" y="11977"/>
                  </a:lnTo>
                  <a:lnTo>
                    <a:pt x="710776" y="11519"/>
                  </a:lnTo>
                  <a:lnTo>
                    <a:pt x="708791" y="11072"/>
                  </a:lnTo>
                  <a:lnTo>
                    <a:pt x="706756" y="10630"/>
                  </a:lnTo>
                  <a:lnTo>
                    <a:pt x="704696" y="10199"/>
                  </a:lnTo>
                  <a:lnTo>
                    <a:pt x="702610" y="9772"/>
                  </a:lnTo>
                  <a:lnTo>
                    <a:pt x="700473" y="9351"/>
                  </a:lnTo>
                  <a:lnTo>
                    <a:pt x="698311" y="8941"/>
                  </a:lnTo>
                  <a:lnTo>
                    <a:pt x="696098" y="8541"/>
                  </a:lnTo>
                  <a:lnTo>
                    <a:pt x="693859" y="8146"/>
                  </a:lnTo>
                  <a:lnTo>
                    <a:pt x="691595" y="7762"/>
                  </a:lnTo>
                  <a:lnTo>
                    <a:pt x="689306" y="7383"/>
                  </a:lnTo>
                  <a:lnTo>
                    <a:pt x="686991" y="7010"/>
                  </a:lnTo>
                  <a:lnTo>
                    <a:pt x="684625" y="6652"/>
                  </a:lnTo>
                  <a:lnTo>
                    <a:pt x="682234" y="6294"/>
                  </a:lnTo>
                  <a:lnTo>
                    <a:pt x="679817" y="5952"/>
                  </a:lnTo>
                  <a:lnTo>
                    <a:pt x="677375" y="5615"/>
                  </a:lnTo>
                  <a:lnTo>
                    <a:pt x="674806" y="5278"/>
                  </a:lnTo>
                  <a:lnTo>
                    <a:pt x="672211" y="4947"/>
                  </a:lnTo>
                  <a:lnTo>
                    <a:pt x="669591" y="4626"/>
                  </a:lnTo>
                  <a:lnTo>
                    <a:pt x="666945" y="4321"/>
                  </a:lnTo>
                  <a:lnTo>
                    <a:pt x="664274" y="4021"/>
                  </a:lnTo>
                  <a:lnTo>
                    <a:pt x="661578" y="3731"/>
                  </a:lnTo>
                  <a:lnTo>
                    <a:pt x="658856" y="3458"/>
                  </a:lnTo>
                  <a:lnTo>
                    <a:pt x="656134" y="3189"/>
                  </a:lnTo>
                  <a:lnTo>
                    <a:pt x="653386" y="2932"/>
                  </a:lnTo>
                  <a:lnTo>
                    <a:pt x="650588" y="2684"/>
                  </a:lnTo>
                  <a:lnTo>
                    <a:pt x="647815" y="2447"/>
                  </a:lnTo>
                  <a:lnTo>
                    <a:pt x="644992" y="2226"/>
                  </a:lnTo>
                  <a:lnTo>
                    <a:pt x="642168" y="2011"/>
                  </a:lnTo>
                  <a:lnTo>
                    <a:pt x="639319" y="1805"/>
                  </a:lnTo>
                  <a:lnTo>
                    <a:pt x="636444" y="1611"/>
                  </a:lnTo>
                  <a:lnTo>
                    <a:pt x="633570" y="1432"/>
                  </a:lnTo>
                  <a:lnTo>
                    <a:pt x="630670" y="1258"/>
                  </a:lnTo>
                  <a:lnTo>
                    <a:pt x="627744" y="1100"/>
                  </a:lnTo>
                  <a:lnTo>
                    <a:pt x="624819" y="948"/>
                  </a:lnTo>
                  <a:lnTo>
                    <a:pt x="621868" y="811"/>
                  </a:lnTo>
                  <a:lnTo>
                    <a:pt x="618917" y="679"/>
                  </a:lnTo>
                  <a:lnTo>
                    <a:pt x="615941" y="564"/>
                  </a:lnTo>
                  <a:lnTo>
                    <a:pt x="612965" y="458"/>
                  </a:lnTo>
                  <a:lnTo>
                    <a:pt x="609988" y="364"/>
                  </a:lnTo>
                  <a:lnTo>
                    <a:pt x="606987" y="279"/>
                  </a:lnTo>
                  <a:lnTo>
                    <a:pt x="603960" y="206"/>
                  </a:lnTo>
                  <a:lnTo>
                    <a:pt x="600932" y="143"/>
                  </a:lnTo>
                  <a:lnTo>
                    <a:pt x="597905" y="90"/>
                  </a:lnTo>
                  <a:lnTo>
                    <a:pt x="594878" y="53"/>
                  </a:lnTo>
                  <a:lnTo>
                    <a:pt x="591825" y="22"/>
                  </a:lnTo>
                  <a:lnTo>
                    <a:pt x="588773" y="6"/>
                  </a:lnTo>
                  <a:lnTo>
                    <a:pt x="5857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4" name="Google Shape;3614;p51"/>
          <p:cNvSpPr txBox="1">
            <a:spLocks noGrp="1"/>
          </p:cNvSpPr>
          <p:nvPr>
            <p:ph type="subTitle" idx="1"/>
          </p:nvPr>
        </p:nvSpPr>
        <p:spPr>
          <a:xfrm>
            <a:off x="2263500" y="1779975"/>
            <a:ext cx="4617000" cy="2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PHÂN TÍCH HỆ THỐNG</a:t>
            </a:r>
            <a:endParaRPr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15" name="Google Shape;3615;p51"/>
          <p:cNvSpPr txBox="1">
            <a:spLocks noGrp="1"/>
          </p:cNvSpPr>
          <p:nvPr>
            <p:ph type="title"/>
          </p:nvPr>
        </p:nvSpPr>
        <p:spPr>
          <a:xfrm>
            <a:off x="1631550" y="863400"/>
            <a:ext cx="58809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PHÂN TÍCH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0715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p54"/>
          <p:cNvSpPr txBox="1">
            <a:spLocks noGrp="1"/>
          </p:cNvSpPr>
          <p:nvPr>
            <p:ph type="title"/>
          </p:nvPr>
        </p:nvSpPr>
        <p:spPr>
          <a:xfrm>
            <a:off x="720000" y="549075"/>
            <a:ext cx="77040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TÍCH HỆ THỐNG</a:t>
            </a:r>
            <a:endParaRPr dirty="0"/>
          </a:p>
        </p:txBody>
      </p:sp>
      <p:sp>
        <p:nvSpPr>
          <p:cNvPr id="3913" name="Google Shape;3913;p54"/>
          <p:cNvSpPr txBox="1">
            <a:spLocks noGrp="1"/>
          </p:cNvSpPr>
          <p:nvPr>
            <p:ph type="subTitle" idx="4294967295"/>
          </p:nvPr>
        </p:nvSpPr>
        <p:spPr>
          <a:xfrm>
            <a:off x="2704600" y="1352550"/>
            <a:ext cx="5601200" cy="3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400" dirty="0">
              <a:latin typeface="Bahnschrift" pitchFamily="34" charset="0"/>
            </a:endParaRPr>
          </a:p>
          <a:p>
            <a:pPr marL="114300" indent="0">
              <a:buNone/>
            </a:pPr>
            <a:endParaRPr lang="en-US" sz="1400" dirty="0">
              <a:latin typeface="Bahnschrift" pitchFamily="34" charset="0"/>
            </a:endParaRPr>
          </a:p>
          <a:p>
            <a:pPr marL="114300" indent="0">
              <a:buNone/>
            </a:pPr>
            <a:endParaRPr lang="en-US" sz="1400" dirty="0">
              <a:latin typeface="Bahnschrift" pitchFamily="34" charset="0"/>
            </a:endParaRPr>
          </a:p>
          <a:p>
            <a:pPr marL="114300" indent="0">
              <a:buNone/>
            </a:pPr>
            <a:r>
              <a:rPr lang="en-US" sz="1400" dirty="0" err="1">
                <a:latin typeface="Bahnschrift" pitchFamily="34" charset="0"/>
              </a:rPr>
              <a:t>Phân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tích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hệ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thống</a:t>
            </a:r>
            <a:r>
              <a:rPr lang="en-US" sz="1400" dirty="0">
                <a:latin typeface="Bahnschrift" pitchFamily="34" charset="0"/>
              </a:rPr>
              <a:t> qua </a:t>
            </a:r>
            <a:r>
              <a:rPr lang="en-US" sz="1400" dirty="0" err="1">
                <a:latin typeface="Bahnschrift" pitchFamily="34" charset="0"/>
              </a:rPr>
              <a:t>các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sơ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đồ</a:t>
            </a:r>
            <a:r>
              <a:rPr lang="en-US" sz="1400" dirty="0">
                <a:latin typeface="Bahnschrift" pitchFamily="34" charset="0"/>
              </a:rPr>
              <a:t>, </a:t>
            </a:r>
            <a:r>
              <a:rPr lang="en-US" sz="1400" dirty="0" err="1">
                <a:latin typeface="Bahnschrift" pitchFamily="34" charset="0"/>
              </a:rPr>
              <a:t>biểu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đồ</a:t>
            </a:r>
            <a:r>
              <a:rPr lang="en-US" sz="1400" dirty="0">
                <a:latin typeface="Bahnschrift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sz="1400" dirty="0">
                <a:latin typeface="Bahnschrift" pitchFamily="34" charset="0"/>
              </a:rPr>
              <a:t>DFD: </a:t>
            </a:r>
            <a:r>
              <a:rPr lang="en-US" sz="1400" dirty="0" err="1">
                <a:latin typeface="Bahnschrift" pitchFamily="34" charset="0"/>
              </a:rPr>
              <a:t>mức</a:t>
            </a:r>
            <a:r>
              <a:rPr lang="en-US" sz="1400" dirty="0">
                <a:latin typeface="Bahnschrift" pitchFamily="34" charset="0"/>
              </a:rPr>
              <a:t> 0, </a:t>
            </a:r>
            <a:r>
              <a:rPr lang="en-US" sz="1400" dirty="0" err="1">
                <a:latin typeface="Bahnschrift" pitchFamily="34" charset="0"/>
              </a:rPr>
              <a:t>mức</a:t>
            </a:r>
            <a:r>
              <a:rPr lang="en-US" sz="1400" dirty="0">
                <a:latin typeface="Bahnschrift" pitchFamily="34" charset="0"/>
              </a:rPr>
              <a:t> 1.</a:t>
            </a:r>
          </a:p>
          <a:p>
            <a:pPr>
              <a:buFontTx/>
              <a:buChar char="-"/>
            </a:pPr>
            <a:r>
              <a:rPr lang="en-US" sz="1400" dirty="0">
                <a:latin typeface="Bahnschrift" pitchFamily="34" charset="0"/>
              </a:rPr>
              <a:t>ERD.</a:t>
            </a:r>
          </a:p>
          <a:p>
            <a:pPr>
              <a:buFontTx/>
              <a:buChar char="-"/>
            </a:pPr>
            <a:r>
              <a:rPr lang="en-US" sz="1400" dirty="0">
                <a:latin typeface="Bahnschrift" pitchFamily="34" charset="0"/>
              </a:rPr>
              <a:t>Sequence Diagram.	</a:t>
            </a:r>
          </a:p>
          <a:p>
            <a:pPr>
              <a:buFontTx/>
              <a:buChar char="-"/>
            </a:pPr>
            <a:r>
              <a:rPr lang="en-US" sz="1400" dirty="0" err="1">
                <a:latin typeface="Bahnschrift" pitchFamily="34" charset="0"/>
              </a:rPr>
              <a:t>Usecase</a:t>
            </a:r>
            <a:r>
              <a:rPr lang="en-US" sz="1400" dirty="0">
                <a:latin typeface="Bahnschrift" pitchFamily="34" charset="0"/>
              </a:rPr>
              <a:t>: </a:t>
            </a:r>
            <a:r>
              <a:rPr lang="en-US" sz="1400" dirty="0" err="1">
                <a:latin typeface="Bahnschrift" pitchFamily="34" charset="0"/>
              </a:rPr>
              <a:t>biểu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đồ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và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đặc</a:t>
            </a:r>
            <a:r>
              <a:rPr lang="en-US" sz="1400" dirty="0">
                <a:latin typeface="Bahnschrift" pitchFamily="34" charset="0"/>
              </a:rPr>
              <a:t> </a:t>
            </a:r>
            <a:r>
              <a:rPr lang="en-US" sz="1400" dirty="0" err="1">
                <a:latin typeface="Bahnschrift" pitchFamily="34" charset="0"/>
              </a:rPr>
              <a:t>tả</a:t>
            </a:r>
            <a:r>
              <a:rPr lang="en-US" sz="1400" dirty="0">
                <a:latin typeface="Bahnschrift" pitchFamily="34" charset="0"/>
              </a:rPr>
              <a:t>.</a:t>
            </a:r>
          </a:p>
          <a:p>
            <a:pPr>
              <a:buFontTx/>
              <a:buChar char="-"/>
            </a:pPr>
            <a:endParaRPr lang="en-US" sz="1400" dirty="0">
              <a:latin typeface="Bahnschrift" pitchFamily="34" charset="0"/>
            </a:endParaRPr>
          </a:p>
        </p:txBody>
      </p:sp>
      <p:grpSp>
        <p:nvGrpSpPr>
          <p:cNvPr id="14" name="Google Shape;3816;p52"/>
          <p:cNvGrpSpPr/>
          <p:nvPr/>
        </p:nvGrpSpPr>
        <p:grpSpPr>
          <a:xfrm>
            <a:off x="1143000" y="1291731"/>
            <a:ext cx="831959" cy="1037902"/>
            <a:chOff x="7335076" y="706773"/>
            <a:chExt cx="831959" cy="1037902"/>
          </a:xfrm>
        </p:grpSpPr>
        <p:sp>
          <p:nvSpPr>
            <p:cNvPr id="15" name="Google Shape;3817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18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0" y="1"/>
                  </a:moveTo>
                  <a:lnTo>
                    <a:pt x="0" y="19175"/>
                  </a:lnTo>
                  <a:lnTo>
                    <a:pt x="13198" y="19175"/>
                  </a:lnTo>
                  <a:lnTo>
                    <a:pt x="13198" y="8960"/>
                  </a:lnTo>
                  <a:lnTo>
                    <a:pt x="244019" y="8960"/>
                  </a:lnTo>
                  <a:lnTo>
                    <a:pt x="244019" y="19175"/>
                  </a:lnTo>
                  <a:lnTo>
                    <a:pt x="247129" y="19175"/>
                  </a:lnTo>
                  <a:lnTo>
                    <a:pt x="247129" y="19175"/>
                  </a:lnTo>
                  <a:lnTo>
                    <a:pt x="248101" y="19175"/>
                  </a:lnTo>
                  <a:lnTo>
                    <a:pt x="249073" y="19165"/>
                  </a:lnTo>
                  <a:lnTo>
                    <a:pt x="250023" y="19148"/>
                  </a:lnTo>
                  <a:lnTo>
                    <a:pt x="250995" y="19126"/>
                  </a:lnTo>
                  <a:lnTo>
                    <a:pt x="251946" y="19099"/>
                  </a:lnTo>
                  <a:lnTo>
                    <a:pt x="252875" y="19066"/>
                  </a:lnTo>
                  <a:lnTo>
                    <a:pt x="253825" y="19028"/>
                  </a:lnTo>
                  <a:lnTo>
                    <a:pt x="254754" y="18984"/>
                  </a:lnTo>
                  <a:lnTo>
                    <a:pt x="255661" y="18930"/>
                  </a:lnTo>
                  <a:lnTo>
                    <a:pt x="256590" y="18875"/>
                  </a:lnTo>
                  <a:lnTo>
                    <a:pt x="257476" y="18815"/>
                  </a:lnTo>
                  <a:lnTo>
                    <a:pt x="258383" y="18744"/>
                  </a:lnTo>
                  <a:lnTo>
                    <a:pt x="259268" y="18673"/>
                  </a:lnTo>
                  <a:lnTo>
                    <a:pt x="260132" y="18596"/>
                  </a:lnTo>
                  <a:lnTo>
                    <a:pt x="260996" y="18509"/>
                  </a:lnTo>
                  <a:lnTo>
                    <a:pt x="261860" y="18422"/>
                  </a:lnTo>
                  <a:lnTo>
                    <a:pt x="262703" y="18329"/>
                  </a:lnTo>
                  <a:lnTo>
                    <a:pt x="263545" y="18230"/>
                  </a:lnTo>
                  <a:lnTo>
                    <a:pt x="264366" y="18127"/>
                  </a:lnTo>
                  <a:lnTo>
                    <a:pt x="265165" y="18017"/>
                  </a:lnTo>
                  <a:lnTo>
                    <a:pt x="265964" y="17903"/>
                  </a:lnTo>
                  <a:lnTo>
                    <a:pt x="266764" y="17788"/>
                  </a:lnTo>
                  <a:lnTo>
                    <a:pt x="267541" y="17662"/>
                  </a:lnTo>
                  <a:lnTo>
                    <a:pt x="268297" y="17537"/>
                  </a:lnTo>
                  <a:lnTo>
                    <a:pt x="269053" y="17405"/>
                  </a:lnTo>
                  <a:lnTo>
                    <a:pt x="269788" y="17269"/>
                  </a:lnTo>
                  <a:lnTo>
                    <a:pt x="270501" y="17127"/>
                  </a:lnTo>
                  <a:lnTo>
                    <a:pt x="271213" y="16985"/>
                  </a:lnTo>
                  <a:lnTo>
                    <a:pt x="271905" y="16837"/>
                  </a:lnTo>
                  <a:lnTo>
                    <a:pt x="272596" y="16684"/>
                  </a:lnTo>
                  <a:lnTo>
                    <a:pt x="273265" y="16526"/>
                  </a:lnTo>
                  <a:lnTo>
                    <a:pt x="273913" y="16368"/>
                  </a:lnTo>
                  <a:lnTo>
                    <a:pt x="274540" y="16198"/>
                  </a:lnTo>
                  <a:lnTo>
                    <a:pt x="275166" y="16034"/>
                  </a:lnTo>
                  <a:lnTo>
                    <a:pt x="275771" y="15859"/>
                  </a:lnTo>
                  <a:lnTo>
                    <a:pt x="276354" y="15685"/>
                  </a:lnTo>
                  <a:lnTo>
                    <a:pt x="276937" y="15504"/>
                  </a:lnTo>
                  <a:lnTo>
                    <a:pt x="277477" y="15319"/>
                  </a:lnTo>
                  <a:lnTo>
                    <a:pt x="278017" y="15133"/>
                  </a:lnTo>
                  <a:lnTo>
                    <a:pt x="278536" y="14947"/>
                  </a:lnTo>
                  <a:lnTo>
                    <a:pt x="279054" y="14750"/>
                  </a:lnTo>
                  <a:lnTo>
                    <a:pt x="279529" y="14554"/>
                  </a:lnTo>
                  <a:lnTo>
                    <a:pt x="280005" y="14357"/>
                  </a:lnTo>
                  <a:lnTo>
                    <a:pt x="280437" y="14155"/>
                  </a:lnTo>
                  <a:lnTo>
                    <a:pt x="280869" y="13947"/>
                  </a:lnTo>
                  <a:lnTo>
                    <a:pt x="281279" y="13740"/>
                  </a:lnTo>
                  <a:lnTo>
                    <a:pt x="281668" y="13527"/>
                  </a:lnTo>
                  <a:lnTo>
                    <a:pt x="282035" y="13314"/>
                  </a:lnTo>
                  <a:lnTo>
                    <a:pt x="282402" y="13101"/>
                  </a:lnTo>
                  <a:lnTo>
                    <a:pt x="282726" y="12882"/>
                  </a:lnTo>
                  <a:lnTo>
                    <a:pt x="283029" y="12658"/>
                  </a:lnTo>
                  <a:lnTo>
                    <a:pt x="283331" y="12434"/>
                  </a:lnTo>
                  <a:lnTo>
                    <a:pt x="283590" y="12210"/>
                  </a:lnTo>
                  <a:lnTo>
                    <a:pt x="283828" y="11981"/>
                  </a:lnTo>
                  <a:lnTo>
                    <a:pt x="284065" y="11751"/>
                  </a:lnTo>
                  <a:lnTo>
                    <a:pt x="284260" y="11516"/>
                  </a:lnTo>
                  <a:lnTo>
                    <a:pt x="284433" y="11282"/>
                  </a:lnTo>
                  <a:lnTo>
                    <a:pt x="284584" y="11047"/>
                  </a:lnTo>
                  <a:lnTo>
                    <a:pt x="284714" y="10806"/>
                  </a:lnTo>
                  <a:lnTo>
                    <a:pt x="284822" y="10566"/>
                  </a:lnTo>
                  <a:lnTo>
                    <a:pt x="284908" y="10320"/>
                  </a:lnTo>
                  <a:lnTo>
                    <a:pt x="284973" y="10080"/>
                  </a:lnTo>
                  <a:lnTo>
                    <a:pt x="285016" y="9834"/>
                  </a:lnTo>
                  <a:lnTo>
                    <a:pt x="285038" y="9588"/>
                  </a:lnTo>
                  <a:lnTo>
                    <a:pt x="285038" y="9588"/>
                  </a:lnTo>
                  <a:lnTo>
                    <a:pt x="285016" y="9348"/>
                  </a:lnTo>
                  <a:lnTo>
                    <a:pt x="284973" y="9107"/>
                  </a:lnTo>
                  <a:lnTo>
                    <a:pt x="284930" y="8872"/>
                  </a:lnTo>
                  <a:lnTo>
                    <a:pt x="284843" y="8632"/>
                  </a:lnTo>
                  <a:lnTo>
                    <a:pt x="284735" y="8397"/>
                  </a:lnTo>
                  <a:lnTo>
                    <a:pt x="284627" y="8162"/>
                  </a:lnTo>
                  <a:lnTo>
                    <a:pt x="284476" y="7933"/>
                  </a:lnTo>
                  <a:lnTo>
                    <a:pt x="284303" y="7703"/>
                  </a:lnTo>
                  <a:lnTo>
                    <a:pt x="284109" y="7474"/>
                  </a:lnTo>
                  <a:lnTo>
                    <a:pt x="283893" y="7244"/>
                  </a:lnTo>
                  <a:lnTo>
                    <a:pt x="283655" y="7020"/>
                  </a:lnTo>
                  <a:lnTo>
                    <a:pt x="283396" y="6791"/>
                  </a:lnTo>
                  <a:lnTo>
                    <a:pt x="283115" y="6572"/>
                  </a:lnTo>
                  <a:lnTo>
                    <a:pt x="282834" y="6348"/>
                  </a:lnTo>
                  <a:lnTo>
                    <a:pt x="282510" y="6130"/>
                  </a:lnTo>
                  <a:lnTo>
                    <a:pt x="282165" y="5917"/>
                  </a:lnTo>
                  <a:lnTo>
                    <a:pt x="281797" y="5704"/>
                  </a:lnTo>
                  <a:lnTo>
                    <a:pt x="281409" y="5491"/>
                  </a:lnTo>
                  <a:lnTo>
                    <a:pt x="281020" y="5278"/>
                  </a:lnTo>
                  <a:lnTo>
                    <a:pt x="280588" y="5076"/>
                  </a:lnTo>
                  <a:lnTo>
                    <a:pt x="280134" y="4868"/>
                  </a:lnTo>
                  <a:lnTo>
                    <a:pt x="279681" y="4666"/>
                  </a:lnTo>
                  <a:lnTo>
                    <a:pt x="279184" y="4469"/>
                  </a:lnTo>
                  <a:lnTo>
                    <a:pt x="278687" y="4273"/>
                  </a:lnTo>
                  <a:lnTo>
                    <a:pt x="278147" y="4076"/>
                  </a:lnTo>
                  <a:lnTo>
                    <a:pt x="277607" y="3885"/>
                  </a:lnTo>
                  <a:lnTo>
                    <a:pt x="277045" y="3699"/>
                  </a:lnTo>
                  <a:lnTo>
                    <a:pt x="276462" y="3513"/>
                  </a:lnTo>
                  <a:lnTo>
                    <a:pt x="275857" y="3333"/>
                  </a:lnTo>
                  <a:lnTo>
                    <a:pt x="275231" y="3153"/>
                  </a:lnTo>
                  <a:lnTo>
                    <a:pt x="274583" y="2978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3244" y="2639"/>
                  </a:lnTo>
                  <a:lnTo>
                    <a:pt x="272553" y="2475"/>
                  </a:lnTo>
                  <a:lnTo>
                    <a:pt x="271861" y="2317"/>
                  </a:lnTo>
                  <a:lnTo>
                    <a:pt x="271127" y="2164"/>
                  </a:lnTo>
                  <a:lnTo>
                    <a:pt x="270414" y="2016"/>
                  </a:lnTo>
                  <a:lnTo>
                    <a:pt x="269658" y="1874"/>
                  </a:lnTo>
                  <a:lnTo>
                    <a:pt x="268902" y="1738"/>
                  </a:lnTo>
                  <a:lnTo>
                    <a:pt x="268146" y="1601"/>
                  </a:lnTo>
                  <a:lnTo>
                    <a:pt x="267368" y="1476"/>
                  </a:lnTo>
                  <a:lnTo>
                    <a:pt x="266569" y="1355"/>
                  </a:lnTo>
                  <a:lnTo>
                    <a:pt x="265770" y="1235"/>
                  </a:lnTo>
                  <a:lnTo>
                    <a:pt x="264971" y="1120"/>
                  </a:lnTo>
                  <a:lnTo>
                    <a:pt x="264150" y="1017"/>
                  </a:lnTo>
                  <a:lnTo>
                    <a:pt x="263329" y="913"/>
                  </a:lnTo>
                  <a:lnTo>
                    <a:pt x="262487" y="815"/>
                  </a:lnTo>
                  <a:lnTo>
                    <a:pt x="261644" y="722"/>
                  </a:lnTo>
                  <a:lnTo>
                    <a:pt x="260780" y="634"/>
                  </a:lnTo>
                  <a:lnTo>
                    <a:pt x="259916" y="558"/>
                  </a:lnTo>
                  <a:lnTo>
                    <a:pt x="259052" y="481"/>
                  </a:lnTo>
                  <a:lnTo>
                    <a:pt x="258167" y="410"/>
                  </a:lnTo>
                  <a:lnTo>
                    <a:pt x="257281" y="345"/>
                  </a:lnTo>
                  <a:lnTo>
                    <a:pt x="256374" y="285"/>
                  </a:lnTo>
                  <a:lnTo>
                    <a:pt x="255488" y="230"/>
                  </a:lnTo>
                  <a:lnTo>
                    <a:pt x="254581" y="181"/>
                  </a:lnTo>
                  <a:lnTo>
                    <a:pt x="253652" y="137"/>
                  </a:lnTo>
                  <a:lnTo>
                    <a:pt x="252745" y="104"/>
                  </a:lnTo>
                  <a:lnTo>
                    <a:pt x="251816" y="72"/>
                  </a:lnTo>
                  <a:lnTo>
                    <a:pt x="250887" y="44"/>
                  </a:lnTo>
                  <a:lnTo>
                    <a:pt x="249959" y="22"/>
                  </a:lnTo>
                  <a:lnTo>
                    <a:pt x="249008" y="11"/>
                  </a:lnTo>
                  <a:lnTo>
                    <a:pt x="248058" y="1"/>
                  </a:lnTo>
                  <a:lnTo>
                    <a:pt x="24712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19;p52"/>
            <p:cNvSpPr/>
            <p:nvPr/>
          </p:nvSpPr>
          <p:spPr>
            <a:xfrm flipH="1">
              <a:off x="8086397" y="726986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20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extrusionOk="0">
                  <a:moveTo>
                    <a:pt x="166798" y="2126"/>
                  </a:moveTo>
                  <a:lnTo>
                    <a:pt x="166798" y="8201"/>
                  </a:lnTo>
                  <a:lnTo>
                    <a:pt x="8425" y="8201"/>
                  </a:lnTo>
                  <a:lnTo>
                    <a:pt x="8425" y="2126"/>
                  </a:lnTo>
                  <a:close/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21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"/>
                  </a:moveTo>
                  <a:lnTo>
                    <a:pt x="1" y="10331"/>
                  </a:lnTo>
                  <a:lnTo>
                    <a:pt x="175222" y="10331"/>
                  </a:lnTo>
                  <a:lnTo>
                    <a:pt x="17522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22;p52"/>
            <p:cNvSpPr/>
            <p:nvPr/>
          </p:nvSpPr>
          <p:spPr>
            <a:xfrm flipH="1">
              <a:off x="7617629" y="1088546"/>
              <a:ext cx="405501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fill="none" extrusionOk="0">
                  <a:moveTo>
                    <a:pt x="0" y="6075"/>
                  </a:moveTo>
                  <a:lnTo>
                    <a:pt x="0" y="0"/>
                  </a:lnTo>
                  <a:lnTo>
                    <a:pt x="158373" y="0"/>
                  </a:lnTo>
                  <a:lnTo>
                    <a:pt x="158373" y="6075"/>
                  </a:lnTo>
                  <a:lnTo>
                    <a:pt x="0" y="6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23;p52"/>
            <p:cNvSpPr/>
            <p:nvPr/>
          </p:nvSpPr>
          <p:spPr>
            <a:xfrm flipH="1">
              <a:off x="8023127" y="1146188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24;p52"/>
            <p:cNvSpPr/>
            <p:nvPr/>
          </p:nvSpPr>
          <p:spPr>
            <a:xfrm flipH="1">
              <a:off x="7483126" y="898955"/>
              <a:ext cx="547970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extrusionOk="0">
                  <a:moveTo>
                    <a:pt x="1" y="0"/>
                  </a:moveTo>
                  <a:lnTo>
                    <a:pt x="1" y="1054"/>
                  </a:lnTo>
                  <a:lnTo>
                    <a:pt x="214016" y="1054"/>
                  </a:lnTo>
                  <a:lnTo>
                    <a:pt x="214016" y="0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25;p52"/>
            <p:cNvSpPr/>
            <p:nvPr/>
          </p:nvSpPr>
          <p:spPr>
            <a:xfrm flipH="1">
              <a:off x="7483126" y="864316"/>
              <a:ext cx="547970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extrusionOk="0">
                  <a:moveTo>
                    <a:pt x="1" y="1"/>
                  </a:moveTo>
                  <a:lnTo>
                    <a:pt x="1" y="1520"/>
                  </a:lnTo>
                  <a:lnTo>
                    <a:pt x="214016" y="1520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26;p52"/>
            <p:cNvSpPr/>
            <p:nvPr/>
          </p:nvSpPr>
          <p:spPr>
            <a:xfrm flipH="1">
              <a:off x="7483126" y="832174"/>
              <a:ext cx="547970" cy="11986"/>
            </a:xfrm>
            <a:custGeom>
              <a:avLst/>
              <a:gdLst/>
              <a:ahLst/>
              <a:cxnLst/>
              <a:rect l="l" t="t" r="r" b="b"/>
              <a:pathLst>
                <a:path w="214017" h="1263" extrusionOk="0">
                  <a:moveTo>
                    <a:pt x="1" y="1"/>
                  </a:moveTo>
                  <a:lnTo>
                    <a:pt x="1" y="1263"/>
                  </a:lnTo>
                  <a:lnTo>
                    <a:pt x="214016" y="1263"/>
                  </a:lnTo>
                  <a:lnTo>
                    <a:pt x="214016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27;p52"/>
            <p:cNvSpPr/>
            <p:nvPr/>
          </p:nvSpPr>
          <p:spPr>
            <a:xfrm flipH="1">
              <a:off x="7617629" y="1088546"/>
              <a:ext cx="405501" cy="57652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28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extrusionOk="0">
                  <a:moveTo>
                    <a:pt x="214599" y="19662"/>
                  </a:moveTo>
                  <a:lnTo>
                    <a:pt x="214599" y="29992"/>
                  </a:lnTo>
                  <a:lnTo>
                    <a:pt x="39378" y="29992"/>
                  </a:lnTo>
                  <a:lnTo>
                    <a:pt x="39378" y="19662"/>
                  </a:lnTo>
                  <a:close/>
                  <a:moveTo>
                    <a:pt x="308129" y="1"/>
                  </a:move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29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1"/>
                  </a:moveTo>
                  <a:lnTo>
                    <a:pt x="308129" y="1"/>
                  </a:lnTo>
                  <a:lnTo>
                    <a:pt x="307308" y="279"/>
                  </a:lnTo>
                  <a:lnTo>
                    <a:pt x="306487" y="553"/>
                  </a:lnTo>
                  <a:lnTo>
                    <a:pt x="305623" y="820"/>
                  </a:lnTo>
                  <a:lnTo>
                    <a:pt x="304716" y="1083"/>
                  </a:lnTo>
                  <a:lnTo>
                    <a:pt x="303808" y="1334"/>
                  </a:lnTo>
                  <a:lnTo>
                    <a:pt x="302858" y="1580"/>
                  </a:lnTo>
                  <a:lnTo>
                    <a:pt x="301864" y="1820"/>
                  </a:lnTo>
                  <a:lnTo>
                    <a:pt x="300871" y="2055"/>
                  </a:lnTo>
                  <a:lnTo>
                    <a:pt x="299834" y="2279"/>
                  </a:lnTo>
                  <a:lnTo>
                    <a:pt x="298776" y="2497"/>
                  </a:lnTo>
                  <a:lnTo>
                    <a:pt x="297674" y="2705"/>
                  </a:lnTo>
                  <a:lnTo>
                    <a:pt x="296572" y="2907"/>
                  </a:lnTo>
                  <a:lnTo>
                    <a:pt x="295428" y="3098"/>
                  </a:lnTo>
                  <a:lnTo>
                    <a:pt x="294283" y="3284"/>
                  </a:lnTo>
                  <a:lnTo>
                    <a:pt x="293095" y="3459"/>
                  </a:lnTo>
                  <a:lnTo>
                    <a:pt x="291885" y="3628"/>
                  </a:lnTo>
                  <a:lnTo>
                    <a:pt x="290675" y="3787"/>
                  </a:lnTo>
                  <a:lnTo>
                    <a:pt x="289423" y="3934"/>
                  </a:lnTo>
                  <a:lnTo>
                    <a:pt x="288170" y="4076"/>
                  </a:lnTo>
                  <a:lnTo>
                    <a:pt x="286874" y="4207"/>
                  </a:lnTo>
                  <a:lnTo>
                    <a:pt x="285578" y="4333"/>
                  </a:lnTo>
                  <a:lnTo>
                    <a:pt x="284260" y="4442"/>
                  </a:lnTo>
                  <a:lnTo>
                    <a:pt x="282921" y="4546"/>
                  </a:lnTo>
                  <a:lnTo>
                    <a:pt x="281560" y="4639"/>
                  </a:lnTo>
                  <a:lnTo>
                    <a:pt x="280199" y="4721"/>
                  </a:lnTo>
                  <a:lnTo>
                    <a:pt x="278795" y="4792"/>
                  </a:lnTo>
                  <a:lnTo>
                    <a:pt x="277413" y="4852"/>
                  </a:lnTo>
                  <a:lnTo>
                    <a:pt x="275987" y="4901"/>
                  </a:lnTo>
                  <a:lnTo>
                    <a:pt x="274562" y="4939"/>
                  </a:lnTo>
                  <a:lnTo>
                    <a:pt x="273114" y="4972"/>
                  </a:lnTo>
                  <a:lnTo>
                    <a:pt x="271667" y="4989"/>
                  </a:lnTo>
                  <a:lnTo>
                    <a:pt x="270220" y="4994"/>
                  </a:lnTo>
                  <a:lnTo>
                    <a:pt x="1" y="4994"/>
                  </a:lnTo>
                  <a:lnTo>
                    <a:pt x="1" y="88801"/>
                  </a:lnTo>
                  <a:lnTo>
                    <a:pt x="270976" y="88801"/>
                  </a:lnTo>
                  <a:lnTo>
                    <a:pt x="270976" y="88801"/>
                  </a:lnTo>
                  <a:lnTo>
                    <a:pt x="271948" y="88795"/>
                  </a:lnTo>
                  <a:lnTo>
                    <a:pt x="272898" y="88785"/>
                  </a:lnTo>
                  <a:lnTo>
                    <a:pt x="273827" y="88774"/>
                  </a:lnTo>
                  <a:lnTo>
                    <a:pt x="274778" y="88752"/>
                  </a:lnTo>
                  <a:lnTo>
                    <a:pt x="275707" y="88724"/>
                  </a:lnTo>
                  <a:lnTo>
                    <a:pt x="276635" y="88692"/>
                  </a:lnTo>
                  <a:lnTo>
                    <a:pt x="277543" y="88653"/>
                  </a:lnTo>
                  <a:lnTo>
                    <a:pt x="278450" y="88610"/>
                  </a:lnTo>
                  <a:lnTo>
                    <a:pt x="279357" y="88561"/>
                  </a:lnTo>
                  <a:lnTo>
                    <a:pt x="280243" y="88500"/>
                  </a:lnTo>
                  <a:lnTo>
                    <a:pt x="281128" y="88440"/>
                  </a:lnTo>
                  <a:lnTo>
                    <a:pt x="282014" y="88375"/>
                  </a:lnTo>
                  <a:lnTo>
                    <a:pt x="282878" y="88304"/>
                  </a:lnTo>
                  <a:lnTo>
                    <a:pt x="283742" y="88227"/>
                  </a:lnTo>
                  <a:lnTo>
                    <a:pt x="284584" y="88145"/>
                  </a:lnTo>
                  <a:lnTo>
                    <a:pt x="285427" y="88058"/>
                  </a:lnTo>
                  <a:lnTo>
                    <a:pt x="286247" y="87971"/>
                  </a:lnTo>
                  <a:lnTo>
                    <a:pt x="287068" y="87872"/>
                  </a:lnTo>
                  <a:lnTo>
                    <a:pt x="287867" y="87768"/>
                  </a:lnTo>
                  <a:lnTo>
                    <a:pt x="288667" y="87665"/>
                  </a:lnTo>
                  <a:lnTo>
                    <a:pt x="289444" y="87555"/>
                  </a:lnTo>
                  <a:lnTo>
                    <a:pt x="290222" y="87435"/>
                  </a:lnTo>
                  <a:lnTo>
                    <a:pt x="290978" y="87315"/>
                  </a:lnTo>
                  <a:lnTo>
                    <a:pt x="291734" y="87195"/>
                  </a:lnTo>
                  <a:lnTo>
                    <a:pt x="292468" y="87064"/>
                  </a:lnTo>
                  <a:lnTo>
                    <a:pt x="293181" y="86933"/>
                  </a:lnTo>
                  <a:lnTo>
                    <a:pt x="293894" y="86791"/>
                  </a:lnTo>
                  <a:lnTo>
                    <a:pt x="294585" y="86654"/>
                  </a:lnTo>
                  <a:lnTo>
                    <a:pt x="295276" y="86506"/>
                  </a:lnTo>
                  <a:lnTo>
                    <a:pt x="295946" y="86354"/>
                  </a:lnTo>
                  <a:lnTo>
                    <a:pt x="296594" y="86201"/>
                  </a:lnTo>
                  <a:lnTo>
                    <a:pt x="297220" y="86048"/>
                  </a:lnTo>
                  <a:lnTo>
                    <a:pt x="297847" y="85884"/>
                  </a:lnTo>
                  <a:lnTo>
                    <a:pt x="298452" y="85720"/>
                  </a:lnTo>
                  <a:lnTo>
                    <a:pt x="299056" y="85550"/>
                  </a:lnTo>
                  <a:lnTo>
                    <a:pt x="299618" y="85376"/>
                  </a:lnTo>
                  <a:lnTo>
                    <a:pt x="300180" y="85201"/>
                  </a:lnTo>
                  <a:lnTo>
                    <a:pt x="300741" y="85021"/>
                  </a:lnTo>
                  <a:lnTo>
                    <a:pt x="301260" y="84840"/>
                  </a:lnTo>
                  <a:lnTo>
                    <a:pt x="301778" y="84655"/>
                  </a:lnTo>
                  <a:lnTo>
                    <a:pt x="302253" y="84463"/>
                  </a:lnTo>
                  <a:lnTo>
                    <a:pt x="302728" y="84272"/>
                  </a:lnTo>
                  <a:lnTo>
                    <a:pt x="303182" y="84075"/>
                  </a:lnTo>
                  <a:lnTo>
                    <a:pt x="303636" y="83879"/>
                  </a:lnTo>
                  <a:lnTo>
                    <a:pt x="304046" y="83677"/>
                  </a:lnTo>
                  <a:lnTo>
                    <a:pt x="304456" y="83475"/>
                  </a:lnTo>
                  <a:lnTo>
                    <a:pt x="304824" y="83267"/>
                  </a:lnTo>
                  <a:lnTo>
                    <a:pt x="305191" y="83059"/>
                  </a:lnTo>
                  <a:lnTo>
                    <a:pt x="305536" y="82846"/>
                  </a:lnTo>
                  <a:lnTo>
                    <a:pt x="305860" y="82633"/>
                  </a:lnTo>
                  <a:lnTo>
                    <a:pt x="306163" y="82415"/>
                  </a:lnTo>
                  <a:lnTo>
                    <a:pt x="306444" y="82196"/>
                  </a:lnTo>
                  <a:lnTo>
                    <a:pt x="306703" y="81972"/>
                  </a:lnTo>
                  <a:lnTo>
                    <a:pt x="306940" y="81748"/>
                  </a:lnTo>
                  <a:lnTo>
                    <a:pt x="307156" y="81524"/>
                  </a:lnTo>
                  <a:lnTo>
                    <a:pt x="307373" y="81295"/>
                  </a:lnTo>
                  <a:lnTo>
                    <a:pt x="307545" y="81065"/>
                  </a:lnTo>
                  <a:lnTo>
                    <a:pt x="307697" y="80836"/>
                  </a:lnTo>
                  <a:lnTo>
                    <a:pt x="307826" y="80601"/>
                  </a:lnTo>
                  <a:lnTo>
                    <a:pt x="307934" y="80366"/>
                  </a:lnTo>
                  <a:lnTo>
                    <a:pt x="308021" y="80126"/>
                  </a:lnTo>
                  <a:lnTo>
                    <a:pt x="308064" y="79885"/>
                  </a:lnTo>
                  <a:lnTo>
                    <a:pt x="308107" y="79645"/>
                  </a:lnTo>
                  <a:lnTo>
                    <a:pt x="308129" y="79405"/>
                  </a:lnTo>
                  <a:lnTo>
                    <a:pt x="308129" y="73313"/>
                  </a:lnTo>
                  <a:lnTo>
                    <a:pt x="294218" y="75264"/>
                  </a:lnTo>
                  <a:lnTo>
                    <a:pt x="294218" y="32210"/>
                  </a:lnTo>
                  <a:lnTo>
                    <a:pt x="308129" y="30255"/>
                  </a:lnTo>
                  <a:lnTo>
                    <a:pt x="308129" y="24540"/>
                  </a:lnTo>
                  <a:lnTo>
                    <a:pt x="308129" y="24540"/>
                  </a:lnTo>
                  <a:lnTo>
                    <a:pt x="307697" y="24491"/>
                  </a:lnTo>
                  <a:lnTo>
                    <a:pt x="307264" y="24437"/>
                  </a:lnTo>
                  <a:lnTo>
                    <a:pt x="306444" y="24316"/>
                  </a:lnTo>
                  <a:lnTo>
                    <a:pt x="305623" y="24185"/>
                  </a:lnTo>
                  <a:lnTo>
                    <a:pt x="304845" y="24043"/>
                  </a:lnTo>
                  <a:lnTo>
                    <a:pt x="304068" y="23890"/>
                  </a:lnTo>
                  <a:lnTo>
                    <a:pt x="303312" y="23726"/>
                  </a:lnTo>
                  <a:lnTo>
                    <a:pt x="302577" y="23552"/>
                  </a:lnTo>
                  <a:lnTo>
                    <a:pt x="301864" y="23366"/>
                  </a:lnTo>
                  <a:lnTo>
                    <a:pt x="301173" y="23169"/>
                  </a:lnTo>
                  <a:lnTo>
                    <a:pt x="300504" y="22962"/>
                  </a:lnTo>
                  <a:lnTo>
                    <a:pt x="299856" y="22743"/>
                  </a:lnTo>
                  <a:lnTo>
                    <a:pt x="299229" y="22519"/>
                  </a:lnTo>
                  <a:lnTo>
                    <a:pt x="298624" y="22284"/>
                  </a:lnTo>
                  <a:lnTo>
                    <a:pt x="298041" y="22038"/>
                  </a:lnTo>
                  <a:lnTo>
                    <a:pt x="297501" y="21782"/>
                  </a:lnTo>
                  <a:lnTo>
                    <a:pt x="296983" y="21519"/>
                  </a:lnTo>
                  <a:lnTo>
                    <a:pt x="296486" y="21252"/>
                  </a:lnTo>
                  <a:lnTo>
                    <a:pt x="296011" y="20973"/>
                  </a:lnTo>
                  <a:lnTo>
                    <a:pt x="295557" y="20689"/>
                  </a:lnTo>
                  <a:lnTo>
                    <a:pt x="295147" y="20394"/>
                  </a:lnTo>
                  <a:lnTo>
                    <a:pt x="294780" y="20099"/>
                  </a:lnTo>
                  <a:lnTo>
                    <a:pt x="294412" y="19788"/>
                  </a:lnTo>
                  <a:lnTo>
                    <a:pt x="294088" y="19476"/>
                  </a:lnTo>
                  <a:lnTo>
                    <a:pt x="293808" y="19159"/>
                  </a:lnTo>
                  <a:lnTo>
                    <a:pt x="293548" y="18837"/>
                  </a:lnTo>
                  <a:lnTo>
                    <a:pt x="293311" y="18504"/>
                  </a:lnTo>
                  <a:lnTo>
                    <a:pt x="293116" y="18171"/>
                  </a:lnTo>
                  <a:lnTo>
                    <a:pt x="292965" y="17832"/>
                  </a:lnTo>
                  <a:lnTo>
                    <a:pt x="292836" y="17482"/>
                  </a:lnTo>
                  <a:lnTo>
                    <a:pt x="292749" y="17138"/>
                  </a:lnTo>
                  <a:lnTo>
                    <a:pt x="292684" y="16783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067"/>
                  </a:lnTo>
                  <a:lnTo>
                    <a:pt x="292749" y="15718"/>
                  </a:lnTo>
                  <a:lnTo>
                    <a:pt x="292836" y="15368"/>
                  </a:lnTo>
                  <a:lnTo>
                    <a:pt x="292965" y="15024"/>
                  </a:lnTo>
                  <a:lnTo>
                    <a:pt x="293116" y="14680"/>
                  </a:lnTo>
                  <a:lnTo>
                    <a:pt x="293311" y="14347"/>
                  </a:lnTo>
                  <a:lnTo>
                    <a:pt x="293548" y="14019"/>
                  </a:lnTo>
                  <a:lnTo>
                    <a:pt x="293808" y="13691"/>
                  </a:lnTo>
                  <a:lnTo>
                    <a:pt x="294088" y="13374"/>
                  </a:lnTo>
                  <a:lnTo>
                    <a:pt x="294412" y="13063"/>
                  </a:lnTo>
                  <a:lnTo>
                    <a:pt x="294780" y="12757"/>
                  </a:lnTo>
                  <a:lnTo>
                    <a:pt x="295147" y="12456"/>
                  </a:lnTo>
                  <a:lnTo>
                    <a:pt x="295557" y="12167"/>
                  </a:lnTo>
                  <a:lnTo>
                    <a:pt x="296011" y="11877"/>
                  </a:lnTo>
                  <a:lnTo>
                    <a:pt x="296486" y="11604"/>
                  </a:lnTo>
                  <a:lnTo>
                    <a:pt x="296983" y="11331"/>
                  </a:lnTo>
                  <a:lnTo>
                    <a:pt x="297501" y="11069"/>
                  </a:lnTo>
                  <a:lnTo>
                    <a:pt x="298041" y="10817"/>
                  </a:lnTo>
                  <a:lnTo>
                    <a:pt x="298624" y="10572"/>
                  </a:lnTo>
                  <a:lnTo>
                    <a:pt x="299229" y="10337"/>
                  </a:lnTo>
                  <a:lnTo>
                    <a:pt x="299856" y="10113"/>
                  </a:lnTo>
                  <a:lnTo>
                    <a:pt x="300504" y="9894"/>
                  </a:lnTo>
                  <a:lnTo>
                    <a:pt x="301173" y="9687"/>
                  </a:lnTo>
                  <a:lnTo>
                    <a:pt x="301864" y="9490"/>
                  </a:lnTo>
                  <a:lnTo>
                    <a:pt x="302577" y="9304"/>
                  </a:lnTo>
                  <a:lnTo>
                    <a:pt x="303312" y="9129"/>
                  </a:lnTo>
                  <a:lnTo>
                    <a:pt x="304068" y="8966"/>
                  </a:lnTo>
                  <a:lnTo>
                    <a:pt x="304845" y="8813"/>
                  </a:lnTo>
                  <a:lnTo>
                    <a:pt x="305623" y="8671"/>
                  </a:lnTo>
                  <a:lnTo>
                    <a:pt x="306444" y="8539"/>
                  </a:lnTo>
                  <a:lnTo>
                    <a:pt x="307264" y="8419"/>
                  </a:lnTo>
                  <a:lnTo>
                    <a:pt x="307697" y="8365"/>
                  </a:lnTo>
                  <a:lnTo>
                    <a:pt x="308129" y="8315"/>
                  </a:lnTo>
                  <a:lnTo>
                    <a:pt x="3081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30;p52"/>
            <p:cNvSpPr/>
            <p:nvPr/>
          </p:nvSpPr>
          <p:spPr>
            <a:xfrm flipH="1">
              <a:off x="7596060" y="1068370"/>
              <a:ext cx="448641" cy="98051"/>
            </a:xfrm>
            <a:custGeom>
              <a:avLst/>
              <a:gdLst/>
              <a:ahLst/>
              <a:cxnLst/>
              <a:rect l="l" t="t" r="r" b="b"/>
              <a:pathLst>
                <a:path w="175223" h="10332" fill="none" extrusionOk="0">
                  <a:moveTo>
                    <a:pt x="1" y="10331"/>
                  </a:moveTo>
                  <a:lnTo>
                    <a:pt x="1" y="1"/>
                  </a:lnTo>
                  <a:lnTo>
                    <a:pt x="175222" y="1"/>
                  </a:lnTo>
                  <a:lnTo>
                    <a:pt x="175222" y="10331"/>
                  </a:lnTo>
                  <a:lnTo>
                    <a:pt x="1" y="10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31;p52"/>
            <p:cNvSpPr/>
            <p:nvPr/>
          </p:nvSpPr>
          <p:spPr>
            <a:xfrm flipH="1">
              <a:off x="8044699" y="1166411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32;p52"/>
            <p:cNvSpPr/>
            <p:nvPr/>
          </p:nvSpPr>
          <p:spPr>
            <a:xfrm flipH="1">
              <a:off x="7335076" y="706773"/>
              <a:ext cx="831959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extrusionOk="0">
                  <a:moveTo>
                    <a:pt x="267109" y="13215"/>
                  </a:moveTo>
                  <a:lnTo>
                    <a:pt x="267109" y="14477"/>
                  </a:lnTo>
                  <a:lnTo>
                    <a:pt x="53094" y="14477"/>
                  </a:lnTo>
                  <a:lnTo>
                    <a:pt x="53094" y="13215"/>
                  </a:lnTo>
                  <a:close/>
                  <a:moveTo>
                    <a:pt x="267109" y="16602"/>
                  </a:moveTo>
                  <a:lnTo>
                    <a:pt x="267109" y="18121"/>
                  </a:lnTo>
                  <a:lnTo>
                    <a:pt x="53094" y="18121"/>
                  </a:lnTo>
                  <a:lnTo>
                    <a:pt x="53094" y="16602"/>
                  </a:lnTo>
                  <a:close/>
                  <a:moveTo>
                    <a:pt x="267109" y="20251"/>
                  </a:moveTo>
                  <a:lnTo>
                    <a:pt x="267109" y="21305"/>
                  </a:lnTo>
                  <a:lnTo>
                    <a:pt x="53094" y="21305"/>
                  </a:lnTo>
                  <a:lnTo>
                    <a:pt x="53094" y="20251"/>
                  </a:lnTo>
                  <a:close/>
                  <a:moveTo>
                    <a:pt x="279551" y="2131"/>
                  </a:moveTo>
                  <a:lnTo>
                    <a:pt x="280501" y="2141"/>
                  </a:lnTo>
                  <a:lnTo>
                    <a:pt x="281452" y="2152"/>
                  </a:lnTo>
                  <a:lnTo>
                    <a:pt x="282380" y="2174"/>
                  </a:lnTo>
                  <a:lnTo>
                    <a:pt x="283309" y="2202"/>
                  </a:lnTo>
                  <a:lnTo>
                    <a:pt x="284238" y="2234"/>
                  </a:lnTo>
                  <a:lnTo>
                    <a:pt x="285145" y="2267"/>
                  </a:lnTo>
                  <a:lnTo>
                    <a:pt x="286074" y="2311"/>
                  </a:lnTo>
                  <a:lnTo>
                    <a:pt x="286981" y="2360"/>
                  </a:lnTo>
                  <a:lnTo>
                    <a:pt x="287867" y="2415"/>
                  </a:lnTo>
                  <a:lnTo>
                    <a:pt x="288774" y="2475"/>
                  </a:lnTo>
                  <a:lnTo>
                    <a:pt x="289660" y="2540"/>
                  </a:lnTo>
                  <a:lnTo>
                    <a:pt x="290545" y="2611"/>
                  </a:lnTo>
                  <a:lnTo>
                    <a:pt x="291409" y="2688"/>
                  </a:lnTo>
                  <a:lnTo>
                    <a:pt x="292273" y="2764"/>
                  </a:lnTo>
                  <a:lnTo>
                    <a:pt x="293137" y="2852"/>
                  </a:lnTo>
                  <a:lnTo>
                    <a:pt x="293980" y="2945"/>
                  </a:lnTo>
                  <a:lnTo>
                    <a:pt x="294822" y="3043"/>
                  </a:lnTo>
                  <a:lnTo>
                    <a:pt x="295643" y="3147"/>
                  </a:lnTo>
                  <a:lnTo>
                    <a:pt x="296464" y="3250"/>
                  </a:lnTo>
                  <a:lnTo>
                    <a:pt x="297263" y="3365"/>
                  </a:lnTo>
                  <a:lnTo>
                    <a:pt x="298062" y="3485"/>
                  </a:lnTo>
                  <a:lnTo>
                    <a:pt x="298861" y="3606"/>
                  </a:lnTo>
                  <a:lnTo>
                    <a:pt x="299639" y="3731"/>
                  </a:lnTo>
                  <a:lnTo>
                    <a:pt x="300395" y="3868"/>
                  </a:lnTo>
                  <a:lnTo>
                    <a:pt x="301151" y="4004"/>
                  </a:lnTo>
                  <a:lnTo>
                    <a:pt x="301907" y="4146"/>
                  </a:lnTo>
                  <a:lnTo>
                    <a:pt x="302620" y="4294"/>
                  </a:lnTo>
                  <a:lnTo>
                    <a:pt x="303354" y="4447"/>
                  </a:lnTo>
                  <a:lnTo>
                    <a:pt x="304046" y="4605"/>
                  </a:lnTo>
                  <a:lnTo>
                    <a:pt x="304737" y="4769"/>
                  </a:lnTo>
                  <a:lnTo>
                    <a:pt x="305428" y="4938"/>
                  </a:lnTo>
                  <a:lnTo>
                    <a:pt x="306076" y="5108"/>
                  </a:lnTo>
                  <a:lnTo>
                    <a:pt x="306724" y="5283"/>
                  </a:lnTo>
                  <a:lnTo>
                    <a:pt x="307350" y="5463"/>
                  </a:lnTo>
                  <a:lnTo>
                    <a:pt x="307955" y="5643"/>
                  </a:lnTo>
                  <a:lnTo>
                    <a:pt x="308538" y="5829"/>
                  </a:lnTo>
                  <a:lnTo>
                    <a:pt x="309100" y="6015"/>
                  </a:lnTo>
                  <a:lnTo>
                    <a:pt x="309640" y="6206"/>
                  </a:lnTo>
                  <a:lnTo>
                    <a:pt x="310180" y="6403"/>
                  </a:lnTo>
                  <a:lnTo>
                    <a:pt x="310677" y="6599"/>
                  </a:lnTo>
                  <a:lnTo>
                    <a:pt x="311174" y="6796"/>
                  </a:lnTo>
                  <a:lnTo>
                    <a:pt x="311627" y="6998"/>
                  </a:lnTo>
                  <a:lnTo>
                    <a:pt x="312081" y="7206"/>
                  </a:lnTo>
                  <a:lnTo>
                    <a:pt x="312513" y="7408"/>
                  </a:lnTo>
                  <a:lnTo>
                    <a:pt x="312902" y="7621"/>
                  </a:lnTo>
                  <a:lnTo>
                    <a:pt x="313290" y="7834"/>
                  </a:lnTo>
                  <a:lnTo>
                    <a:pt x="313658" y="8047"/>
                  </a:lnTo>
                  <a:lnTo>
                    <a:pt x="314003" y="8260"/>
                  </a:lnTo>
                  <a:lnTo>
                    <a:pt x="314327" y="8478"/>
                  </a:lnTo>
                  <a:lnTo>
                    <a:pt x="314608" y="8702"/>
                  </a:lnTo>
                  <a:lnTo>
                    <a:pt x="314889" y="8921"/>
                  </a:lnTo>
                  <a:lnTo>
                    <a:pt x="315148" y="9150"/>
                  </a:lnTo>
                  <a:lnTo>
                    <a:pt x="315386" y="9374"/>
                  </a:lnTo>
                  <a:lnTo>
                    <a:pt x="315602" y="9604"/>
                  </a:lnTo>
                  <a:lnTo>
                    <a:pt x="315796" y="9833"/>
                  </a:lnTo>
                  <a:lnTo>
                    <a:pt x="315969" y="10063"/>
                  </a:lnTo>
                  <a:lnTo>
                    <a:pt x="316120" y="10292"/>
                  </a:lnTo>
                  <a:lnTo>
                    <a:pt x="316228" y="10527"/>
                  </a:lnTo>
                  <a:lnTo>
                    <a:pt x="316336" y="10762"/>
                  </a:lnTo>
                  <a:lnTo>
                    <a:pt x="316423" y="11002"/>
                  </a:lnTo>
                  <a:lnTo>
                    <a:pt x="316466" y="11237"/>
                  </a:lnTo>
                  <a:lnTo>
                    <a:pt x="316509" y="11478"/>
                  </a:lnTo>
                  <a:lnTo>
                    <a:pt x="316531" y="11718"/>
                  </a:lnTo>
                  <a:lnTo>
                    <a:pt x="316509" y="11964"/>
                  </a:lnTo>
                  <a:lnTo>
                    <a:pt x="316466" y="12210"/>
                  </a:lnTo>
                  <a:lnTo>
                    <a:pt x="316401" y="12450"/>
                  </a:lnTo>
                  <a:lnTo>
                    <a:pt x="316315" y="12696"/>
                  </a:lnTo>
                  <a:lnTo>
                    <a:pt x="316207" y="12936"/>
                  </a:lnTo>
                  <a:lnTo>
                    <a:pt x="316077" y="13177"/>
                  </a:lnTo>
                  <a:lnTo>
                    <a:pt x="315926" y="13412"/>
                  </a:lnTo>
                  <a:lnTo>
                    <a:pt x="315753" y="13646"/>
                  </a:lnTo>
                  <a:lnTo>
                    <a:pt x="315558" y="13881"/>
                  </a:lnTo>
                  <a:lnTo>
                    <a:pt x="315321" y="14111"/>
                  </a:lnTo>
                  <a:lnTo>
                    <a:pt x="315083" y="14340"/>
                  </a:lnTo>
                  <a:lnTo>
                    <a:pt x="314824" y="14564"/>
                  </a:lnTo>
                  <a:lnTo>
                    <a:pt x="314522" y="14788"/>
                  </a:lnTo>
                  <a:lnTo>
                    <a:pt x="314219" y="15012"/>
                  </a:lnTo>
                  <a:lnTo>
                    <a:pt x="313895" y="15231"/>
                  </a:lnTo>
                  <a:lnTo>
                    <a:pt x="313528" y="15444"/>
                  </a:lnTo>
                  <a:lnTo>
                    <a:pt x="313161" y="15657"/>
                  </a:lnTo>
                  <a:lnTo>
                    <a:pt x="312772" y="15870"/>
                  </a:lnTo>
                  <a:lnTo>
                    <a:pt x="312362" y="16077"/>
                  </a:lnTo>
                  <a:lnTo>
                    <a:pt x="311930" y="16285"/>
                  </a:lnTo>
                  <a:lnTo>
                    <a:pt x="311498" y="16487"/>
                  </a:lnTo>
                  <a:lnTo>
                    <a:pt x="311022" y="16684"/>
                  </a:lnTo>
                  <a:lnTo>
                    <a:pt x="310547" y="16880"/>
                  </a:lnTo>
                  <a:lnTo>
                    <a:pt x="310029" y="17077"/>
                  </a:lnTo>
                  <a:lnTo>
                    <a:pt x="309510" y="17263"/>
                  </a:lnTo>
                  <a:lnTo>
                    <a:pt x="308970" y="17449"/>
                  </a:lnTo>
                  <a:lnTo>
                    <a:pt x="308430" y="17634"/>
                  </a:lnTo>
                  <a:lnTo>
                    <a:pt x="307847" y="17815"/>
                  </a:lnTo>
                  <a:lnTo>
                    <a:pt x="307264" y="17989"/>
                  </a:lnTo>
                  <a:lnTo>
                    <a:pt x="306659" y="18164"/>
                  </a:lnTo>
                  <a:lnTo>
                    <a:pt x="306033" y="18328"/>
                  </a:lnTo>
                  <a:lnTo>
                    <a:pt x="305406" y="18498"/>
                  </a:lnTo>
                  <a:lnTo>
                    <a:pt x="304758" y="18656"/>
                  </a:lnTo>
                  <a:lnTo>
                    <a:pt x="304089" y="18814"/>
                  </a:lnTo>
                  <a:lnTo>
                    <a:pt x="303398" y="18967"/>
                  </a:lnTo>
                  <a:lnTo>
                    <a:pt x="302706" y="19115"/>
                  </a:lnTo>
                  <a:lnTo>
                    <a:pt x="301994" y="19257"/>
                  </a:lnTo>
                  <a:lnTo>
                    <a:pt x="301281" y="19399"/>
                  </a:lnTo>
                  <a:lnTo>
                    <a:pt x="300546" y="19535"/>
                  </a:lnTo>
                  <a:lnTo>
                    <a:pt x="299790" y="19667"/>
                  </a:lnTo>
                  <a:lnTo>
                    <a:pt x="299034" y="19792"/>
                  </a:lnTo>
                  <a:lnTo>
                    <a:pt x="298257" y="19918"/>
                  </a:lnTo>
                  <a:lnTo>
                    <a:pt x="297457" y="20033"/>
                  </a:lnTo>
                  <a:lnTo>
                    <a:pt x="296658" y="20147"/>
                  </a:lnTo>
                  <a:lnTo>
                    <a:pt x="295859" y="20257"/>
                  </a:lnTo>
                  <a:lnTo>
                    <a:pt x="295038" y="20360"/>
                  </a:lnTo>
                  <a:lnTo>
                    <a:pt x="294196" y="20459"/>
                  </a:lnTo>
                  <a:lnTo>
                    <a:pt x="293353" y="20552"/>
                  </a:lnTo>
                  <a:lnTo>
                    <a:pt x="292489" y="20639"/>
                  </a:lnTo>
                  <a:lnTo>
                    <a:pt x="291625" y="20726"/>
                  </a:lnTo>
                  <a:lnTo>
                    <a:pt x="290761" y="20803"/>
                  </a:lnTo>
                  <a:lnTo>
                    <a:pt x="289876" y="20874"/>
                  </a:lnTo>
                  <a:lnTo>
                    <a:pt x="288969" y="20945"/>
                  </a:lnTo>
                  <a:lnTo>
                    <a:pt x="288083" y="21005"/>
                  </a:lnTo>
                  <a:lnTo>
                    <a:pt x="287154" y="21060"/>
                  </a:lnTo>
                  <a:lnTo>
                    <a:pt x="286247" y="21114"/>
                  </a:lnTo>
                  <a:lnTo>
                    <a:pt x="285318" y="21158"/>
                  </a:lnTo>
                  <a:lnTo>
                    <a:pt x="284368" y="21196"/>
                  </a:lnTo>
                  <a:lnTo>
                    <a:pt x="283439" y="21229"/>
                  </a:lnTo>
                  <a:lnTo>
                    <a:pt x="282488" y="21256"/>
                  </a:lnTo>
                  <a:lnTo>
                    <a:pt x="281516" y="21278"/>
                  </a:lnTo>
                  <a:lnTo>
                    <a:pt x="280566" y="21295"/>
                  </a:lnTo>
                  <a:lnTo>
                    <a:pt x="279594" y="21305"/>
                  </a:lnTo>
                  <a:lnTo>
                    <a:pt x="275512" y="21305"/>
                  </a:lnTo>
                  <a:lnTo>
                    <a:pt x="275512" y="11090"/>
                  </a:lnTo>
                  <a:lnTo>
                    <a:pt x="44691" y="11090"/>
                  </a:lnTo>
                  <a:lnTo>
                    <a:pt x="44691" y="21305"/>
                  </a:lnTo>
                  <a:lnTo>
                    <a:pt x="31493" y="21305"/>
                  </a:lnTo>
                  <a:lnTo>
                    <a:pt x="31493" y="2131"/>
                  </a:lnTo>
                  <a:close/>
                  <a:moveTo>
                    <a:pt x="316531" y="29352"/>
                  </a:moveTo>
                  <a:lnTo>
                    <a:pt x="316531" y="40387"/>
                  </a:lnTo>
                  <a:lnTo>
                    <a:pt x="316163" y="40284"/>
                  </a:lnTo>
                  <a:lnTo>
                    <a:pt x="315796" y="40180"/>
                  </a:lnTo>
                  <a:lnTo>
                    <a:pt x="315450" y="40071"/>
                  </a:lnTo>
                  <a:lnTo>
                    <a:pt x="315083" y="39950"/>
                  </a:lnTo>
                  <a:lnTo>
                    <a:pt x="314759" y="39830"/>
                  </a:lnTo>
                  <a:lnTo>
                    <a:pt x="314414" y="39705"/>
                  </a:lnTo>
                  <a:lnTo>
                    <a:pt x="314090" y="39574"/>
                  </a:lnTo>
                  <a:lnTo>
                    <a:pt x="313766" y="39437"/>
                  </a:lnTo>
                  <a:lnTo>
                    <a:pt x="313463" y="39295"/>
                  </a:lnTo>
                  <a:lnTo>
                    <a:pt x="313161" y="39147"/>
                  </a:lnTo>
                  <a:lnTo>
                    <a:pt x="312858" y="39000"/>
                  </a:lnTo>
                  <a:lnTo>
                    <a:pt x="312578" y="38841"/>
                  </a:lnTo>
                  <a:lnTo>
                    <a:pt x="312297" y="38683"/>
                  </a:lnTo>
                  <a:lnTo>
                    <a:pt x="312038" y="38519"/>
                  </a:lnTo>
                  <a:lnTo>
                    <a:pt x="311778" y="38350"/>
                  </a:lnTo>
                  <a:lnTo>
                    <a:pt x="311541" y="38180"/>
                  </a:lnTo>
                  <a:lnTo>
                    <a:pt x="311303" y="38000"/>
                  </a:lnTo>
                  <a:lnTo>
                    <a:pt x="311087" y="37820"/>
                  </a:lnTo>
                  <a:lnTo>
                    <a:pt x="310871" y="37634"/>
                  </a:lnTo>
                  <a:lnTo>
                    <a:pt x="310677" y="37443"/>
                  </a:lnTo>
                  <a:lnTo>
                    <a:pt x="310504" y="37252"/>
                  </a:lnTo>
                  <a:lnTo>
                    <a:pt x="310331" y="37050"/>
                  </a:lnTo>
                  <a:lnTo>
                    <a:pt x="310180" y="36848"/>
                  </a:lnTo>
                  <a:lnTo>
                    <a:pt x="310029" y="36645"/>
                  </a:lnTo>
                  <a:lnTo>
                    <a:pt x="309899" y="36432"/>
                  </a:lnTo>
                  <a:lnTo>
                    <a:pt x="309791" y="36219"/>
                  </a:lnTo>
                  <a:lnTo>
                    <a:pt x="309705" y="36006"/>
                  </a:lnTo>
                  <a:lnTo>
                    <a:pt x="309618" y="35782"/>
                  </a:lnTo>
                  <a:lnTo>
                    <a:pt x="309575" y="35558"/>
                  </a:lnTo>
                  <a:lnTo>
                    <a:pt x="309510" y="35334"/>
                  </a:lnTo>
                  <a:lnTo>
                    <a:pt x="309489" y="35099"/>
                  </a:lnTo>
                  <a:lnTo>
                    <a:pt x="309489" y="34870"/>
                  </a:lnTo>
                  <a:lnTo>
                    <a:pt x="309489" y="34635"/>
                  </a:lnTo>
                  <a:lnTo>
                    <a:pt x="309510" y="34406"/>
                  </a:lnTo>
                  <a:lnTo>
                    <a:pt x="309575" y="34176"/>
                  </a:lnTo>
                  <a:lnTo>
                    <a:pt x="309618" y="33952"/>
                  </a:lnTo>
                  <a:lnTo>
                    <a:pt x="309705" y="33734"/>
                  </a:lnTo>
                  <a:lnTo>
                    <a:pt x="309791" y="33515"/>
                  </a:lnTo>
                  <a:lnTo>
                    <a:pt x="309899" y="33302"/>
                  </a:lnTo>
                  <a:lnTo>
                    <a:pt x="310029" y="33094"/>
                  </a:lnTo>
                  <a:lnTo>
                    <a:pt x="310180" y="32887"/>
                  </a:lnTo>
                  <a:lnTo>
                    <a:pt x="310331" y="32685"/>
                  </a:lnTo>
                  <a:lnTo>
                    <a:pt x="310504" y="32488"/>
                  </a:lnTo>
                  <a:lnTo>
                    <a:pt x="310677" y="32291"/>
                  </a:lnTo>
                  <a:lnTo>
                    <a:pt x="310871" y="32106"/>
                  </a:lnTo>
                  <a:lnTo>
                    <a:pt x="311087" y="31920"/>
                  </a:lnTo>
                  <a:lnTo>
                    <a:pt x="311303" y="31734"/>
                  </a:lnTo>
                  <a:lnTo>
                    <a:pt x="311541" y="31559"/>
                  </a:lnTo>
                  <a:lnTo>
                    <a:pt x="311778" y="31385"/>
                  </a:lnTo>
                  <a:lnTo>
                    <a:pt x="312038" y="31215"/>
                  </a:lnTo>
                  <a:lnTo>
                    <a:pt x="312297" y="31051"/>
                  </a:lnTo>
                  <a:lnTo>
                    <a:pt x="312578" y="30893"/>
                  </a:lnTo>
                  <a:lnTo>
                    <a:pt x="312858" y="30740"/>
                  </a:lnTo>
                  <a:lnTo>
                    <a:pt x="313161" y="30587"/>
                  </a:lnTo>
                  <a:lnTo>
                    <a:pt x="313463" y="30445"/>
                  </a:lnTo>
                  <a:lnTo>
                    <a:pt x="313766" y="30303"/>
                  </a:lnTo>
                  <a:lnTo>
                    <a:pt x="314090" y="30166"/>
                  </a:lnTo>
                  <a:lnTo>
                    <a:pt x="314414" y="30035"/>
                  </a:lnTo>
                  <a:lnTo>
                    <a:pt x="314759" y="29910"/>
                  </a:lnTo>
                  <a:lnTo>
                    <a:pt x="315083" y="29784"/>
                  </a:lnTo>
                  <a:lnTo>
                    <a:pt x="315450" y="29669"/>
                  </a:lnTo>
                  <a:lnTo>
                    <a:pt x="315796" y="29560"/>
                  </a:lnTo>
                  <a:lnTo>
                    <a:pt x="316163" y="29451"/>
                  </a:lnTo>
                  <a:lnTo>
                    <a:pt x="316531" y="29352"/>
                  </a:lnTo>
                  <a:close/>
                  <a:moveTo>
                    <a:pt x="316531" y="51128"/>
                  </a:moveTo>
                  <a:lnTo>
                    <a:pt x="316531" y="89319"/>
                  </a:lnTo>
                  <a:lnTo>
                    <a:pt x="311044" y="90089"/>
                  </a:lnTo>
                  <a:lnTo>
                    <a:pt x="311044" y="51898"/>
                  </a:lnTo>
                  <a:lnTo>
                    <a:pt x="316531" y="51128"/>
                  </a:lnTo>
                  <a:close/>
                  <a:moveTo>
                    <a:pt x="316531" y="18443"/>
                  </a:moveTo>
                  <a:lnTo>
                    <a:pt x="316531" y="26757"/>
                  </a:lnTo>
                  <a:lnTo>
                    <a:pt x="316099" y="26807"/>
                  </a:lnTo>
                  <a:lnTo>
                    <a:pt x="315666" y="26861"/>
                  </a:lnTo>
                  <a:lnTo>
                    <a:pt x="314846" y="26981"/>
                  </a:lnTo>
                  <a:lnTo>
                    <a:pt x="314025" y="27113"/>
                  </a:lnTo>
                  <a:lnTo>
                    <a:pt x="313247" y="27255"/>
                  </a:lnTo>
                  <a:lnTo>
                    <a:pt x="312470" y="27408"/>
                  </a:lnTo>
                  <a:lnTo>
                    <a:pt x="311714" y="27571"/>
                  </a:lnTo>
                  <a:lnTo>
                    <a:pt x="310979" y="27746"/>
                  </a:lnTo>
                  <a:lnTo>
                    <a:pt x="310266" y="27932"/>
                  </a:lnTo>
                  <a:lnTo>
                    <a:pt x="309575" y="28129"/>
                  </a:lnTo>
                  <a:lnTo>
                    <a:pt x="308906" y="28336"/>
                  </a:lnTo>
                  <a:lnTo>
                    <a:pt x="308258" y="28555"/>
                  </a:lnTo>
                  <a:lnTo>
                    <a:pt x="307631" y="28779"/>
                  </a:lnTo>
                  <a:lnTo>
                    <a:pt x="307026" y="29014"/>
                  </a:lnTo>
                  <a:lnTo>
                    <a:pt x="306443" y="29259"/>
                  </a:lnTo>
                  <a:lnTo>
                    <a:pt x="305903" y="29511"/>
                  </a:lnTo>
                  <a:lnTo>
                    <a:pt x="305385" y="29773"/>
                  </a:lnTo>
                  <a:lnTo>
                    <a:pt x="304888" y="30046"/>
                  </a:lnTo>
                  <a:lnTo>
                    <a:pt x="304413" y="30319"/>
                  </a:lnTo>
                  <a:lnTo>
                    <a:pt x="303959" y="30609"/>
                  </a:lnTo>
                  <a:lnTo>
                    <a:pt x="303549" y="30898"/>
                  </a:lnTo>
                  <a:lnTo>
                    <a:pt x="303182" y="31199"/>
                  </a:lnTo>
                  <a:lnTo>
                    <a:pt x="302814" y="31505"/>
                  </a:lnTo>
                  <a:lnTo>
                    <a:pt x="302490" y="31816"/>
                  </a:lnTo>
                  <a:lnTo>
                    <a:pt x="302210" y="32133"/>
                  </a:lnTo>
                  <a:lnTo>
                    <a:pt x="301950" y="32461"/>
                  </a:lnTo>
                  <a:lnTo>
                    <a:pt x="301713" y="32789"/>
                  </a:lnTo>
                  <a:lnTo>
                    <a:pt x="301518" y="33122"/>
                  </a:lnTo>
                  <a:lnTo>
                    <a:pt x="301367" y="33466"/>
                  </a:lnTo>
                  <a:lnTo>
                    <a:pt x="301238" y="33810"/>
                  </a:lnTo>
                  <a:lnTo>
                    <a:pt x="301151" y="34160"/>
                  </a:lnTo>
                  <a:lnTo>
                    <a:pt x="301086" y="34509"/>
                  </a:lnTo>
                  <a:lnTo>
                    <a:pt x="301065" y="34870"/>
                  </a:lnTo>
                  <a:lnTo>
                    <a:pt x="301086" y="35225"/>
                  </a:lnTo>
                  <a:lnTo>
                    <a:pt x="301151" y="35580"/>
                  </a:lnTo>
                  <a:lnTo>
                    <a:pt x="301238" y="35924"/>
                  </a:lnTo>
                  <a:lnTo>
                    <a:pt x="301367" y="36274"/>
                  </a:lnTo>
                  <a:lnTo>
                    <a:pt x="301518" y="36613"/>
                  </a:lnTo>
                  <a:lnTo>
                    <a:pt x="301713" y="36946"/>
                  </a:lnTo>
                  <a:lnTo>
                    <a:pt x="301950" y="37279"/>
                  </a:lnTo>
                  <a:lnTo>
                    <a:pt x="302210" y="37601"/>
                  </a:lnTo>
                  <a:lnTo>
                    <a:pt x="302490" y="37918"/>
                  </a:lnTo>
                  <a:lnTo>
                    <a:pt x="302814" y="38230"/>
                  </a:lnTo>
                  <a:lnTo>
                    <a:pt x="303182" y="38541"/>
                  </a:lnTo>
                  <a:lnTo>
                    <a:pt x="303549" y="38836"/>
                  </a:lnTo>
                  <a:lnTo>
                    <a:pt x="303959" y="39131"/>
                  </a:lnTo>
                  <a:lnTo>
                    <a:pt x="304413" y="39415"/>
                  </a:lnTo>
                  <a:lnTo>
                    <a:pt x="304888" y="39694"/>
                  </a:lnTo>
                  <a:lnTo>
                    <a:pt x="305385" y="39961"/>
                  </a:lnTo>
                  <a:lnTo>
                    <a:pt x="305903" y="40224"/>
                  </a:lnTo>
                  <a:lnTo>
                    <a:pt x="306443" y="40480"/>
                  </a:lnTo>
                  <a:lnTo>
                    <a:pt x="307026" y="40726"/>
                  </a:lnTo>
                  <a:lnTo>
                    <a:pt x="307631" y="40961"/>
                  </a:lnTo>
                  <a:lnTo>
                    <a:pt x="308258" y="41185"/>
                  </a:lnTo>
                  <a:lnTo>
                    <a:pt x="308906" y="41404"/>
                  </a:lnTo>
                  <a:lnTo>
                    <a:pt x="309575" y="41611"/>
                  </a:lnTo>
                  <a:lnTo>
                    <a:pt x="310266" y="41808"/>
                  </a:lnTo>
                  <a:lnTo>
                    <a:pt x="310979" y="41994"/>
                  </a:lnTo>
                  <a:lnTo>
                    <a:pt x="311714" y="42168"/>
                  </a:lnTo>
                  <a:lnTo>
                    <a:pt x="312470" y="42332"/>
                  </a:lnTo>
                  <a:lnTo>
                    <a:pt x="313247" y="42485"/>
                  </a:lnTo>
                  <a:lnTo>
                    <a:pt x="314025" y="42627"/>
                  </a:lnTo>
                  <a:lnTo>
                    <a:pt x="314846" y="42758"/>
                  </a:lnTo>
                  <a:lnTo>
                    <a:pt x="315666" y="42879"/>
                  </a:lnTo>
                  <a:lnTo>
                    <a:pt x="316099" y="42933"/>
                  </a:lnTo>
                  <a:lnTo>
                    <a:pt x="316531" y="42982"/>
                  </a:lnTo>
                  <a:lnTo>
                    <a:pt x="316531" y="48697"/>
                  </a:lnTo>
                  <a:lnTo>
                    <a:pt x="302620" y="50652"/>
                  </a:lnTo>
                  <a:lnTo>
                    <a:pt x="302620" y="93706"/>
                  </a:lnTo>
                  <a:lnTo>
                    <a:pt x="316531" y="91755"/>
                  </a:lnTo>
                  <a:lnTo>
                    <a:pt x="316531" y="97847"/>
                  </a:lnTo>
                  <a:lnTo>
                    <a:pt x="316509" y="98087"/>
                  </a:lnTo>
                  <a:lnTo>
                    <a:pt x="316466" y="98327"/>
                  </a:lnTo>
                  <a:lnTo>
                    <a:pt x="316423" y="98568"/>
                  </a:lnTo>
                  <a:lnTo>
                    <a:pt x="316336" y="98808"/>
                  </a:lnTo>
                  <a:lnTo>
                    <a:pt x="316228" y="99043"/>
                  </a:lnTo>
                  <a:lnTo>
                    <a:pt x="316099" y="99278"/>
                  </a:lnTo>
                  <a:lnTo>
                    <a:pt x="315947" y="99507"/>
                  </a:lnTo>
                  <a:lnTo>
                    <a:pt x="315775" y="99737"/>
                  </a:lnTo>
                  <a:lnTo>
                    <a:pt x="315558" y="99966"/>
                  </a:lnTo>
                  <a:lnTo>
                    <a:pt x="315342" y="100190"/>
                  </a:lnTo>
                  <a:lnTo>
                    <a:pt x="315105" y="100414"/>
                  </a:lnTo>
                  <a:lnTo>
                    <a:pt x="314846" y="100638"/>
                  </a:lnTo>
                  <a:lnTo>
                    <a:pt x="314565" y="100857"/>
                  </a:lnTo>
                  <a:lnTo>
                    <a:pt x="314262" y="101075"/>
                  </a:lnTo>
                  <a:lnTo>
                    <a:pt x="313938" y="101288"/>
                  </a:lnTo>
                  <a:lnTo>
                    <a:pt x="313593" y="101501"/>
                  </a:lnTo>
                  <a:lnTo>
                    <a:pt x="313226" y="101709"/>
                  </a:lnTo>
                  <a:lnTo>
                    <a:pt x="312858" y="101917"/>
                  </a:lnTo>
                  <a:lnTo>
                    <a:pt x="312448" y="102119"/>
                  </a:lnTo>
                  <a:lnTo>
                    <a:pt x="312038" y="102321"/>
                  </a:lnTo>
                  <a:lnTo>
                    <a:pt x="311584" y="102517"/>
                  </a:lnTo>
                  <a:lnTo>
                    <a:pt x="311130" y="102714"/>
                  </a:lnTo>
                  <a:lnTo>
                    <a:pt x="310655" y="102905"/>
                  </a:lnTo>
                  <a:lnTo>
                    <a:pt x="310180" y="103097"/>
                  </a:lnTo>
                  <a:lnTo>
                    <a:pt x="309662" y="103282"/>
                  </a:lnTo>
                  <a:lnTo>
                    <a:pt x="309143" y="103463"/>
                  </a:lnTo>
                  <a:lnTo>
                    <a:pt x="308582" y="103643"/>
                  </a:lnTo>
                  <a:lnTo>
                    <a:pt x="308020" y="103818"/>
                  </a:lnTo>
                  <a:lnTo>
                    <a:pt x="307458" y="103992"/>
                  </a:lnTo>
                  <a:lnTo>
                    <a:pt x="306854" y="104162"/>
                  </a:lnTo>
                  <a:lnTo>
                    <a:pt x="306249" y="104326"/>
                  </a:lnTo>
                  <a:lnTo>
                    <a:pt x="305622" y="104490"/>
                  </a:lnTo>
                  <a:lnTo>
                    <a:pt x="304996" y="104643"/>
                  </a:lnTo>
                  <a:lnTo>
                    <a:pt x="304348" y="104796"/>
                  </a:lnTo>
                  <a:lnTo>
                    <a:pt x="303678" y="104948"/>
                  </a:lnTo>
                  <a:lnTo>
                    <a:pt x="302987" y="105096"/>
                  </a:lnTo>
                  <a:lnTo>
                    <a:pt x="302296" y="105233"/>
                  </a:lnTo>
                  <a:lnTo>
                    <a:pt x="301583" y="105375"/>
                  </a:lnTo>
                  <a:lnTo>
                    <a:pt x="300870" y="105506"/>
                  </a:lnTo>
                  <a:lnTo>
                    <a:pt x="300136" y="105637"/>
                  </a:lnTo>
                  <a:lnTo>
                    <a:pt x="299380" y="105757"/>
                  </a:lnTo>
                  <a:lnTo>
                    <a:pt x="298624" y="105877"/>
                  </a:lnTo>
                  <a:lnTo>
                    <a:pt x="297846" y="105997"/>
                  </a:lnTo>
                  <a:lnTo>
                    <a:pt x="297069" y="106107"/>
                  </a:lnTo>
                  <a:lnTo>
                    <a:pt x="296269" y="106210"/>
                  </a:lnTo>
                  <a:lnTo>
                    <a:pt x="295470" y="106314"/>
                  </a:lnTo>
                  <a:lnTo>
                    <a:pt x="294649" y="106413"/>
                  </a:lnTo>
                  <a:lnTo>
                    <a:pt x="293829" y="106500"/>
                  </a:lnTo>
                  <a:lnTo>
                    <a:pt x="292986" y="106587"/>
                  </a:lnTo>
                  <a:lnTo>
                    <a:pt x="292144" y="106669"/>
                  </a:lnTo>
                  <a:lnTo>
                    <a:pt x="291280" y="106746"/>
                  </a:lnTo>
                  <a:lnTo>
                    <a:pt x="290416" y="106817"/>
                  </a:lnTo>
                  <a:lnTo>
                    <a:pt x="289530" y="106882"/>
                  </a:lnTo>
                  <a:lnTo>
                    <a:pt x="288645" y="106942"/>
                  </a:lnTo>
                  <a:lnTo>
                    <a:pt x="287759" y="107003"/>
                  </a:lnTo>
                  <a:lnTo>
                    <a:pt x="286852" y="107052"/>
                  </a:lnTo>
                  <a:lnTo>
                    <a:pt x="285945" y="107095"/>
                  </a:lnTo>
                  <a:lnTo>
                    <a:pt x="285037" y="107134"/>
                  </a:lnTo>
                  <a:lnTo>
                    <a:pt x="284109" y="107166"/>
                  </a:lnTo>
                  <a:lnTo>
                    <a:pt x="283180" y="107194"/>
                  </a:lnTo>
                  <a:lnTo>
                    <a:pt x="282229" y="107216"/>
                  </a:lnTo>
                  <a:lnTo>
                    <a:pt x="281300" y="107227"/>
                  </a:lnTo>
                  <a:lnTo>
                    <a:pt x="280350" y="107237"/>
                  </a:lnTo>
                  <a:lnTo>
                    <a:pt x="279378" y="107243"/>
                  </a:lnTo>
                  <a:lnTo>
                    <a:pt x="8403" y="107243"/>
                  </a:lnTo>
                  <a:lnTo>
                    <a:pt x="8403" y="23436"/>
                  </a:lnTo>
                  <a:lnTo>
                    <a:pt x="278622" y="23436"/>
                  </a:lnTo>
                  <a:lnTo>
                    <a:pt x="280069" y="23431"/>
                  </a:lnTo>
                  <a:lnTo>
                    <a:pt x="281516" y="23414"/>
                  </a:lnTo>
                  <a:lnTo>
                    <a:pt x="282964" y="23381"/>
                  </a:lnTo>
                  <a:lnTo>
                    <a:pt x="284389" y="23343"/>
                  </a:lnTo>
                  <a:lnTo>
                    <a:pt x="285815" y="23294"/>
                  </a:lnTo>
                  <a:lnTo>
                    <a:pt x="287197" y="23234"/>
                  </a:lnTo>
                  <a:lnTo>
                    <a:pt x="288601" y="23163"/>
                  </a:lnTo>
                  <a:lnTo>
                    <a:pt x="289962" y="23081"/>
                  </a:lnTo>
                  <a:lnTo>
                    <a:pt x="291323" y="22988"/>
                  </a:lnTo>
                  <a:lnTo>
                    <a:pt x="292662" y="22884"/>
                  </a:lnTo>
                  <a:lnTo>
                    <a:pt x="293980" y="22775"/>
                  </a:lnTo>
                  <a:lnTo>
                    <a:pt x="295276" y="22649"/>
                  </a:lnTo>
                  <a:lnTo>
                    <a:pt x="296572" y="22518"/>
                  </a:lnTo>
                  <a:lnTo>
                    <a:pt x="297825" y="22376"/>
                  </a:lnTo>
                  <a:lnTo>
                    <a:pt x="299077" y="22229"/>
                  </a:lnTo>
                  <a:lnTo>
                    <a:pt x="300287" y="22070"/>
                  </a:lnTo>
                  <a:lnTo>
                    <a:pt x="301497" y="21901"/>
                  </a:lnTo>
                  <a:lnTo>
                    <a:pt x="302685" y="21726"/>
                  </a:lnTo>
                  <a:lnTo>
                    <a:pt x="303830" y="21540"/>
                  </a:lnTo>
                  <a:lnTo>
                    <a:pt x="304974" y="21349"/>
                  </a:lnTo>
                  <a:lnTo>
                    <a:pt x="306076" y="21147"/>
                  </a:lnTo>
                  <a:lnTo>
                    <a:pt x="307178" y="20939"/>
                  </a:lnTo>
                  <a:lnTo>
                    <a:pt x="308236" y="20721"/>
                  </a:lnTo>
                  <a:lnTo>
                    <a:pt x="309273" y="20497"/>
                  </a:lnTo>
                  <a:lnTo>
                    <a:pt x="310266" y="20262"/>
                  </a:lnTo>
                  <a:lnTo>
                    <a:pt x="311260" y="20022"/>
                  </a:lnTo>
                  <a:lnTo>
                    <a:pt x="312210" y="19776"/>
                  </a:lnTo>
                  <a:lnTo>
                    <a:pt x="313118" y="19525"/>
                  </a:lnTo>
                  <a:lnTo>
                    <a:pt x="314025" y="19262"/>
                  </a:lnTo>
                  <a:lnTo>
                    <a:pt x="314889" y="18995"/>
                  </a:lnTo>
                  <a:lnTo>
                    <a:pt x="315710" y="18721"/>
                  </a:lnTo>
                  <a:lnTo>
                    <a:pt x="316531" y="18443"/>
                  </a:lnTo>
                  <a:close/>
                  <a:moveTo>
                    <a:pt x="23069" y="0"/>
                  </a:moveTo>
                  <a:lnTo>
                    <a:pt x="23069" y="21305"/>
                  </a:lnTo>
                  <a:lnTo>
                    <a:pt x="0" y="21305"/>
                  </a:lnTo>
                  <a:lnTo>
                    <a:pt x="0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3;p52"/>
            <p:cNvSpPr/>
            <p:nvPr/>
          </p:nvSpPr>
          <p:spPr>
            <a:xfrm flipH="1">
              <a:off x="7356588" y="726986"/>
              <a:ext cx="729812" cy="181980"/>
            </a:xfrm>
            <a:custGeom>
              <a:avLst/>
              <a:gdLst/>
              <a:ahLst/>
              <a:cxnLst/>
              <a:rect l="l" t="t" r="r" b="b"/>
              <a:pathLst>
                <a:path w="285038" h="19176" fill="none" extrusionOk="0">
                  <a:moveTo>
                    <a:pt x="285038" y="9588"/>
                  </a:moveTo>
                  <a:lnTo>
                    <a:pt x="285038" y="9588"/>
                  </a:lnTo>
                  <a:lnTo>
                    <a:pt x="285016" y="9834"/>
                  </a:lnTo>
                  <a:lnTo>
                    <a:pt x="284973" y="10080"/>
                  </a:lnTo>
                  <a:lnTo>
                    <a:pt x="284908" y="10320"/>
                  </a:lnTo>
                  <a:lnTo>
                    <a:pt x="284822" y="10566"/>
                  </a:lnTo>
                  <a:lnTo>
                    <a:pt x="284714" y="10806"/>
                  </a:lnTo>
                  <a:lnTo>
                    <a:pt x="284584" y="11047"/>
                  </a:lnTo>
                  <a:lnTo>
                    <a:pt x="284433" y="11282"/>
                  </a:lnTo>
                  <a:lnTo>
                    <a:pt x="284260" y="11516"/>
                  </a:lnTo>
                  <a:lnTo>
                    <a:pt x="284065" y="11751"/>
                  </a:lnTo>
                  <a:lnTo>
                    <a:pt x="283828" y="11981"/>
                  </a:lnTo>
                  <a:lnTo>
                    <a:pt x="283590" y="12210"/>
                  </a:lnTo>
                  <a:lnTo>
                    <a:pt x="283331" y="12434"/>
                  </a:lnTo>
                  <a:lnTo>
                    <a:pt x="283029" y="12658"/>
                  </a:lnTo>
                  <a:lnTo>
                    <a:pt x="282726" y="12882"/>
                  </a:lnTo>
                  <a:lnTo>
                    <a:pt x="282402" y="13101"/>
                  </a:lnTo>
                  <a:lnTo>
                    <a:pt x="282035" y="13314"/>
                  </a:lnTo>
                  <a:lnTo>
                    <a:pt x="281668" y="13527"/>
                  </a:lnTo>
                  <a:lnTo>
                    <a:pt x="281279" y="13740"/>
                  </a:lnTo>
                  <a:lnTo>
                    <a:pt x="280869" y="13947"/>
                  </a:lnTo>
                  <a:lnTo>
                    <a:pt x="280437" y="14155"/>
                  </a:lnTo>
                  <a:lnTo>
                    <a:pt x="280005" y="14357"/>
                  </a:lnTo>
                  <a:lnTo>
                    <a:pt x="279529" y="14554"/>
                  </a:lnTo>
                  <a:lnTo>
                    <a:pt x="279054" y="14750"/>
                  </a:lnTo>
                  <a:lnTo>
                    <a:pt x="278536" y="14947"/>
                  </a:lnTo>
                  <a:lnTo>
                    <a:pt x="278017" y="15133"/>
                  </a:lnTo>
                  <a:lnTo>
                    <a:pt x="277477" y="15319"/>
                  </a:lnTo>
                  <a:lnTo>
                    <a:pt x="276937" y="15504"/>
                  </a:lnTo>
                  <a:lnTo>
                    <a:pt x="276354" y="15685"/>
                  </a:lnTo>
                  <a:lnTo>
                    <a:pt x="275771" y="15859"/>
                  </a:lnTo>
                  <a:lnTo>
                    <a:pt x="275166" y="16034"/>
                  </a:lnTo>
                  <a:lnTo>
                    <a:pt x="274540" y="16198"/>
                  </a:lnTo>
                  <a:lnTo>
                    <a:pt x="273913" y="16368"/>
                  </a:lnTo>
                  <a:lnTo>
                    <a:pt x="273265" y="16526"/>
                  </a:lnTo>
                  <a:lnTo>
                    <a:pt x="272596" y="16684"/>
                  </a:lnTo>
                  <a:lnTo>
                    <a:pt x="271905" y="16837"/>
                  </a:lnTo>
                  <a:lnTo>
                    <a:pt x="271213" y="16985"/>
                  </a:lnTo>
                  <a:lnTo>
                    <a:pt x="270501" y="17127"/>
                  </a:lnTo>
                  <a:lnTo>
                    <a:pt x="269788" y="17269"/>
                  </a:lnTo>
                  <a:lnTo>
                    <a:pt x="269053" y="17405"/>
                  </a:lnTo>
                  <a:lnTo>
                    <a:pt x="268297" y="17537"/>
                  </a:lnTo>
                  <a:lnTo>
                    <a:pt x="267541" y="17662"/>
                  </a:lnTo>
                  <a:lnTo>
                    <a:pt x="266764" y="17788"/>
                  </a:lnTo>
                  <a:lnTo>
                    <a:pt x="265964" y="17903"/>
                  </a:lnTo>
                  <a:lnTo>
                    <a:pt x="265165" y="18017"/>
                  </a:lnTo>
                  <a:lnTo>
                    <a:pt x="264366" y="18127"/>
                  </a:lnTo>
                  <a:lnTo>
                    <a:pt x="263545" y="18230"/>
                  </a:lnTo>
                  <a:lnTo>
                    <a:pt x="262703" y="18329"/>
                  </a:lnTo>
                  <a:lnTo>
                    <a:pt x="261860" y="18422"/>
                  </a:lnTo>
                  <a:lnTo>
                    <a:pt x="260996" y="18509"/>
                  </a:lnTo>
                  <a:lnTo>
                    <a:pt x="260132" y="18596"/>
                  </a:lnTo>
                  <a:lnTo>
                    <a:pt x="259268" y="18673"/>
                  </a:lnTo>
                  <a:lnTo>
                    <a:pt x="258383" y="18744"/>
                  </a:lnTo>
                  <a:lnTo>
                    <a:pt x="257476" y="18815"/>
                  </a:lnTo>
                  <a:lnTo>
                    <a:pt x="256590" y="18875"/>
                  </a:lnTo>
                  <a:lnTo>
                    <a:pt x="255661" y="18930"/>
                  </a:lnTo>
                  <a:lnTo>
                    <a:pt x="254754" y="18984"/>
                  </a:lnTo>
                  <a:lnTo>
                    <a:pt x="253825" y="19028"/>
                  </a:lnTo>
                  <a:lnTo>
                    <a:pt x="252875" y="19066"/>
                  </a:lnTo>
                  <a:lnTo>
                    <a:pt x="251946" y="19099"/>
                  </a:lnTo>
                  <a:lnTo>
                    <a:pt x="250995" y="19126"/>
                  </a:lnTo>
                  <a:lnTo>
                    <a:pt x="250023" y="19148"/>
                  </a:lnTo>
                  <a:lnTo>
                    <a:pt x="249073" y="19165"/>
                  </a:lnTo>
                  <a:lnTo>
                    <a:pt x="248101" y="19175"/>
                  </a:lnTo>
                  <a:lnTo>
                    <a:pt x="247129" y="19175"/>
                  </a:lnTo>
                  <a:lnTo>
                    <a:pt x="244019" y="19175"/>
                  </a:lnTo>
                  <a:lnTo>
                    <a:pt x="244019" y="8960"/>
                  </a:lnTo>
                  <a:lnTo>
                    <a:pt x="13198" y="8960"/>
                  </a:lnTo>
                  <a:lnTo>
                    <a:pt x="13198" y="19175"/>
                  </a:lnTo>
                  <a:lnTo>
                    <a:pt x="0" y="19175"/>
                  </a:lnTo>
                  <a:lnTo>
                    <a:pt x="0" y="1"/>
                  </a:lnTo>
                  <a:lnTo>
                    <a:pt x="247129" y="1"/>
                  </a:lnTo>
                  <a:lnTo>
                    <a:pt x="247129" y="1"/>
                  </a:lnTo>
                  <a:lnTo>
                    <a:pt x="248058" y="1"/>
                  </a:lnTo>
                  <a:lnTo>
                    <a:pt x="249008" y="11"/>
                  </a:lnTo>
                  <a:lnTo>
                    <a:pt x="249959" y="22"/>
                  </a:lnTo>
                  <a:lnTo>
                    <a:pt x="250887" y="44"/>
                  </a:lnTo>
                  <a:lnTo>
                    <a:pt x="251816" y="72"/>
                  </a:lnTo>
                  <a:lnTo>
                    <a:pt x="252745" y="104"/>
                  </a:lnTo>
                  <a:lnTo>
                    <a:pt x="253652" y="137"/>
                  </a:lnTo>
                  <a:lnTo>
                    <a:pt x="254581" y="181"/>
                  </a:lnTo>
                  <a:lnTo>
                    <a:pt x="255488" y="230"/>
                  </a:lnTo>
                  <a:lnTo>
                    <a:pt x="256374" y="285"/>
                  </a:lnTo>
                  <a:lnTo>
                    <a:pt x="257281" y="345"/>
                  </a:lnTo>
                  <a:lnTo>
                    <a:pt x="258167" y="410"/>
                  </a:lnTo>
                  <a:lnTo>
                    <a:pt x="259052" y="481"/>
                  </a:lnTo>
                  <a:lnTo>
                    <a:pt x="259916" y="558"/>
                  </a:lnTo>
                  <a:lnTo>
                    <a:pt x="260780" y="634"/>
                  </a:lnTo>
                  <a:lnTo>
                    <a:pt x="261644" y="722"/>
                  </a:lnTo>
                  <a:lnTo>
                    <a:pt x="262487" y="815"/>
                  </a:lnTo>
                  <a:lnTo>
                    <a:pt x="263329" y="913"/>
                  </a:lnTo>
                  <a:lnTo>
                    <a:pt x="264150" y="1017"/>
                  </a:lnTo>
                  <a:lnTo>
                    <a:pt x="264971" y="1120"/>
                  </a:lnTo>
                  <a:lnTo>
                    <a:pt x="265770" y="1235"/>
                  </a:lnTo>
                  <a:lnTo>
                    <a:pt x="266569" y="1355"/>
                  </a:lnTo>
                  <a:lnTo>
                    <a:pt x="267368" y="1476"/>
                  </a:lnTo>
                  <a:lnTo>
                    <a:pt x="268146" y="1601"/>
                  </a:lnTo>
                  <a:lnTo>
                    <a:pt x="268902" y="1738"/>
                  </a:lnTo>
                  <a:lnTo>
                    <a:pt x="269658" y="1874"/>
                  </a:lnTo>
                  <a:lnTo>
                    <a:pt x="270414" y="2016"/>
                  </a:lnTo>
                  <a:lnTo>
                    <a:pt x="271127" y="2164"/>
                  </a:lnTo>
                  <a:lnTo>
                    <a:pt x="271861" y="2317"/>
                  </a:lnTo>
                  <a:lnTo>
                    <a:pt x="272553" y="2475"/>
                  </a:lnTo>
                  <a:lnTo>
                    <a:pt x="273244" y="2639"/>
                  </a:lnTo>
                  <a:lnTo>
                    <a:pt x="273935" y="2808"/>
                  </a:lnTo>
                  <a:lnTo>
                    <a:pt x="273935" y="2808"/>
                  </a:lnTo>
                  <a:lnTo>
                    <a:pt x="274583" y="2978"/>
                  </a:lnTo>
                  <a:lnTo>
                    <a:pt x="275231" y="3153"/>
                  </a:lnTo>
                  <a:lnTo>
                    <a:pt x="275857" y="3333"/>
                  </a:lnTo>
                  <a:lnTo>
                    <a:pt x="276462" y="3513"/>
                  </a:lnTo>
                  <a:lnTo>
                    <a:pt x="277045" y="3699"/>
                  </a:lnTo>
                  <a:lnTo>
                    <a:pt x="277607" y="3885"/>
                  </a:lnTo>
                  <a:lnTo>
                    <a:pt x="278147" y="4076"/>
                  </a:lnTo>
                  <a:lnTo>
                    <a:pt x="278687" y="4273"/>
                  </a:lnTo>
                  <a:lnTo>
                    <a:pt x="279184" y="4469"/>
                  </a:lnTo>
                  <a:lnTo>
                    <a:pt x="279681" y="4666"/>
                  </a:lnTo>
                  <a:lnTo>
                    <a:pt x="280134" y="4868"/>
                  </a:lnTo>
                  <a:lnTo>
                    <a:pt x="280588" y="5076"/>
                  </a:lnTo>
                  <a:lnTo>
                    <a:pt x="281020" y="5278"/>
                  </a:lnTo>
                  <a:lnTo>
                    <a:pt x="281409" y="5491"/>
                  </a:lnTo>
                  <a:lnTo>
                    <a:pt x="281797" y="5704"/>
                  </a:lnTo>
                  <a:lnTo>
                    <a:pt x="282165" y="5917"/>
                  </a:lnTo>
                  <a:lnTo>
                    <a:pt x="282510" y="6130"/>
                  </a:lnTo>
                  <a:lnTo>
                    <a:pt x="282834" y="6348"/>
                  </a:lnTo>
                  <a:lnTo>
                    <a:pt x="283115" y="6572"/>
                  </a:lnTo>
                  <a:lnTo>
                    <a:pt x="283396" y="6791"/>
                  </a:lnTo>
                  <a:lnTo>
                    <a:pt x="283655" y="7020"/>
                  </a:lnTo>
                  <a:lnTo>
                    <a:pt x="283893" y="7244"/>
                  </a:lnTo>
                  <a:lnTo>
                    <a:pt x="284109" y="7474"/>
                  </a:lnTo>
                  <a:lnTo>
                    <a:pt x="284303" y="7703"/>
                  </a:lnTo>
                  <a:lnTo>
                    <a:pt x="284476" y="7933"/>
                  </a:lnTo>
                  <a:lnTo>
                    <a:pt x="284627" y="8162"/>
                  </a:lnTo>
                  <a:lnTo>
                    <a:pt x="284735" y="8397"/>
                  </a:lnTo>
                  <a:lnTo>
                    <a:pt x="284843" y="8632"/>
                  </a:lnTo>
                  <a:lnTo>
                    <a:pt x="284930" y="8872"/>
                  </a:lnTo>
                  <a:lnTo>
                    <a:pt x="284973" y="9107"/>
                  </a:lnTo>
                  <a:lnTo>
                    <a:pt x="285016" y="9348"/>
                  </a:lnTo>
                  <a:lnTo>
                    <a:pt x="285038" y="9588"/>
                  </a:lnTo>
                  <a:lnTo>
                    <a:pt x="285038" y="95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34;p52"/>
            <p:cNvSpPr/>
            <p:nvPr/>
          </p:nvSpPr>
          <p:spPr>
            <a:xfrm flipH="1">
              <a:off x="7356588" y="881787"/>
              <a:ext cx="788934" cy="842721"/>
            </a:xfrm>
            <a:custGeom>
              <a:avLst/>
              <a:gdLst/>
              <a:ahLst/>
              <a:cxnLst/>
              <a:rect l="l" t="t" r="r" b="b"/>
              <a:pathLst>
                <a:path w="308129" h="88801" fill="none" extrusionOk="0">
                  <a:moveTo>
                    <a:pt x="308129" y="8315"/>
                  </a:moveTo>
                  <a:lnTo>
                    <a:pt x="308129" y="8315"/>
                  </a:lnTo>
                  <a:lnTo>
                    <a:pt x="307697" y="8365"/>
                  </a:lnTo>
                  <a:lnTo>
                    <a:pt x="307264" y="8419"/>
                  </a:lnTo>
                  <a:lnTo>
                    <a:pt x="306444" y="8539"/>
                  </a:lnTo>
                  <a:lnTo>
                    <a:pt x="305623" y="8671"/>
                  </a:lnTo>
                  <a:lnTo>
                    <a:pt x="304845" y="8813"/>
                  </a:lnTo>
                  <a:lnTo>
                    <a:pt x="304068" y="8966"/>
                  </a:lnTo>
                  <a:lnTo>
                    <a:pt x="303312" y="9129"/>
                  </a:lnTo>
                  <a:lnTo>
                    <a:pt x="302577" y="9304"/>
                  </a:lnTo>
                  <a:lnTo>
                    <a:pt x="301864" y="9490"/>
                  </a:lnTo>
                  <a:lnTo>
                    <a:pt x="301173" y="9687"/>
                  </a:lnTo>
                  <a:lnTo>
                    <a:pt x="300504" y="9894"/>
                  </a:lnTo>
                  <a:lnTo>
                    <a:pt x="299856" y="10113"/>
                  </a:lnTo>
                  <a:lnTo>
                    <a:pt x="299229" y="10337"/>
                  </a:lnTo>
                  <a:lnTo>
                    <a:pt x="298624" y="10572"/>
                  </a:lnTo>
                  <a:lnTo>
                    <a:pt x="298041" y="10817"/>
                  </a:lnTo>
                  <a:lnTo>
                    <a:pt x="297501" y="11069"/>
                  </a:lnTo>
                  <a:lnTo>
                    <a:pt x="296983" y="11331"/>
                  </a:lnTo>
                  <a:lnTo>
                    <a:pt x="296486" y="11604"/>
                  </a:lnTo>
                  <a:lnTo>
                    <a:pt x="296011" y="11877"/>
                  </a:lnTo>
                  <a:lnTo>
                    <a:pt x="295557" y="12167"/>
                  </a:lnTo>
                  <a:lnTo>
                    <a:pt x="295147" y="12456"/>
                  </a:lnTo>
                  <a:lnTo>
                    <a:pt x="294780" y="12757"/>
                  </a:lnTo>
                  <a:lnTo>
                    <a:pt x="294412" y="13063"/>
                  </a:lnTo>
                  <a:lnTo>
                    <a:pt x="294088" y="13374"/>
                  </a:lnTo>
                  <a:lnTo>
                    <a:pt x="293808" y="13691"/>
                  </a:lnTo>
                  <a:lnTo>
                    <a:pt x="293548" y="14019"/>
                  </a:lnTo>
                  <a:lnTo>
                    <a:pt x="293311" y="14347"/>
                  </a:lnTo>
                  <a:lnTo>
                    <a:pt x="293116" y="14680"/>
                  </a:lnTo>
                  <a:lnTo>
                    <a:pt x="292965" y="15024"/>
                  </a:lnTo>
                  <a:lnTo>
                    <a:pt x="292836" y="15368"/>
                  </a:lnTo>
                  <a:lnTo>
                    <a:pt x="292749" y="15718"/>
                  </a:lnTo>
                  <a:lnTo>
                    <a:pt x="292684" y="16067"/>
                  </a:lnTo>
                  <a:lnTo>
                    <a:pt x="292663" y="16428"/>
                  </a:lnTo>
                  <a:lnTo>
                    <a:pt x="292663" y="16428"/>
                  </a:lnTo>
                  <a:lnTo>
                    <a:pt x="292684" y="16783"/>
                  </a:lnTo>
                  <a:lnTo>
                    <a:pt x="292749" y="17138"/>
                  </a:lnTo>
                  <a:lnTo>
                    <a:pt x="292836" y="17482"/>
                  </a:lnTo>
                  <a:lnTo>
                    <a:pt x="292965" y="17832"/>
                  </a:lnTo>
                  <a:lnTo>
                    <a:pt x="293116" y="18171"/>
                  </a:lnTo>
                  <a:lnTo>
                    <a:pt x="293311" y="18504"/>
                  </a:lnTo>
                  <a:lnTo>
                    <a:pt x="293548" y="18837"/>
                  </a:lnTo>
                  <a:lnTo>
                    <a:pt x="293808" y="19159"/>
                  </a:lnTo>
                  <a:lnTo>
                    <a:pt x="294088" y="19476"/>
                  </a:lnTo>
                  <a:lnTo>
                    <a:pt x="294412" y="19788"/>
                  </a:lnTo>
                  <a:lnTo>
                    <a:pt x="294780" y="20099"/>
                  </a:lnTo>
                  <a:lnTo>
                    <a:pt x="295147" y="20394"/>
                  </a:lnTo>
                  <a:lnTo>
                    <a:pt x="295557" y="20689"/>
                  </a:lnTo>
                  <a:lnTo>
                    <a:pt x="296011" y="20973"/>
                  </a:lnTo>
                  <a:lnTo>
                    <a:pt x="296486" y="21252"/>
                  </a:lnTo>
                  <a:lnTo>
                    <a:pt x="296983" y="21519"/>
                  </a:lnTo>
                  <a:lnTo>
                    <a:pt x="297501" y="21782"/>
                  </a:lnTo>
                  <a:lnTo>
                    <a:pt x="298041" y="22038"/>
                  </a:lnTo>
                  <a:lnTo>
                    <a:pt x="298624" y="22284"/>
                  </a:lnTo>
                  <a:lnTo>
                    <a:pt x="299229" y="22519"/>
                  </a:lnTo>
                  <a:lnTo>
                    <a:pt x="299856" y="22743"/>
                  </a:lnTo>
                  <a:lnTo>
                    <a:pt x="300504" y="22962"/>
                  </a:lnTo>
                  <a:lnTo>
                    <a:pt x="301173" y="23169"/>
                  </a:lnTo>
                  <a:lnTo>
                    <a:pt x="301864" y="23366"/>
                  </a:lnTo>
                  <a:lnTo>
                    <a:pt x="302577" y="23552"/>
                  </a:lnTo>
                  <a:lnTo>
                    <a:pt x="303312" y="23726"/>
                  </a:lnTo>
                  <a:lnTo>
                    <a:pt x="304068" y="23890"/>
                  </a:lnTo>
                  <a:lnTo>
                    <a:pt x="304845" y="24043"/>
                  </a:lnTo>
                  <a:lnTo>
                    <a:pt x="305623" y="24185"/>
                  </a:lnTo>
                  <a:lnTo>
                    <a:pt x="306444" y="24316"/>
                  </a:lnTo>
                  <a:lnTo>
                    <a:pt x="307264" y="24437"/>
                  </a:lnTo>
                  <a:lnTo>
                    <a:pt x="307697" y="24491"/>
                  </a:lnTo>
                  <a:lnTo>
                    <a:pt x="308129" y="24540"/>
                  </a:lnTo>
                  <a:lnTo>
                    <a:pt x="308129" y="30255"/>
                  </a:lnTo>
                  <a:lnTo>
                    <a:pt x="294218" y="32210"/>
                  </a:lnTo>
                  <a:lnTo>
                    <a:pt x="294218" y="75264"/>
                  </a:lnTo>
                  <a:lnTo>
                    <a:pt x="308129" y="73313"/>
                  </a:lnTo>
                  <a:lnTo>
                    <a:pt x="308129" y="79405"/>
                  </a:lnTo>
                  <a:lnTo>
                    <a:pt x="308129" y="79405"/>
                  </a:lnTo>
                  <a:lnTo>
                    <a:pt x="308107" y="79645"/>
                  </a:lnTo>
                  <a:lnTo>
                    <a:pt x="308064" y="79885"/>
                  </a:lnTo>
                  <a:lnTo>
                    <a:pt x="308021" y="80126"/>
                  </a:lnTo>
                  <a:lnTo>
                    <a:pt x="307934" y="80366"/>
                  </a:lnTo>
                  <a:lnTo>
                    <a:pt x="307826" y="80601"/>
                  </a:lnTo>
                  <a:lnTo>
                    <a:pt x="307697" y="80836"/>
                  </a:lnTo>
                  <a:lnTo>
                    <a:pt x="307545" y="81065"/>
                  </a:lnTo>
                  <a:lnTo>
                    <a:pt x="307373" y="81295"/>
                  </a:lnTo>
                  <a:lnTo>
                    <a:pt x="307156" y="81524"/>
                  </a:lnTo>
                  <a:lnTo>
                    <a:pt x="306940" y="81748"/>
                  </a:lnTo>
                  <a:lnTo>
                    <a:pt x="306703" y="81972"/>
                  </a:lnTo>
                  <a:lnTo>
                    <a:pt x="306444" y="82196"/>
                  </a:lnTo>
                  <a:lnTo>
                    <a:pt x="306163" y="82415"/>
                  </a:lnTo>
                  <a:lnTo>
                    <a:pt x="305860" y="82633"/>
                  </a:lnTo>
                  <a:lnTo>
                    <a:pt x="305536" y="82846"/>
                  </a:lnTo>
                  <a:lnTo>
                    <a:pt x="305191" y="83059"/>
                  </a:lnTo>
                  <a:lnTo>
                    <a:pt x="304824" y="83267"/>
                  </a:lnTo>
                  <a:lnTo>
                    <a:pt x="304456" y="83475"/>
                  </a:lnTo>
                  <a:lnTo>
                    <a:pt x="304046" y="83677"/>
                  </a:lnTo>
                  <a:lnTo>
                    <a:pt x="303636" y="83879"/>
                  </a:lnTo>
                  <a:lnTo>
                    <a:pt x="303182" y="84075"/>
                  </a:lnTo>
                  <a:lnTo>
                    <a:pt x="302728" y="84272"/>
                  </a:lnTo>
                  <a:lnTo>
                    <a:pt x="302253" y="84463"/>
                  </a:lnTo>
                  <a:lnTo>
                    <a:pt x="301778" y="84655"/>
                  </a:lnTo>
                  <a:lnTo>
                    <a:pt x="301260" y="84840"/>
                  </a:lnTo>
                  <a:lnTo>
                    <a:pt x="300741" y="85021"/>
                  </a:lnTo>
                  <a:lnTo>
                    <a:pt x="300180" y="85201"/>
                  </a:lnTo>
                  <a:lnTo>
                    <a:pt x="299618" y="85376"/>
                  </a:lnTo>
                  <a:lnTo>
                    <a:pt x="299056" y="85550"/>
                  </a:lnTo>
                  <a:lnTo>
                    <a:pt x="298452" y="85720"/>
                  </a:lnTo>
                  <a:lnTo>
                    <a:pt x="297847" y="85884"/>
                  </a:lnTo>
                  <a:lnTo>
                    <a:pt x="297220" y="86048"/>
                  </a:lnTo>
                  <a:lnTo>
                    <a:pt x="296594" y="86201"/>
                  </a:lnTo>
                  <a:lnTo>
                    <a:pt x="295946" y="86354"/>
                  </a:lnTo>
                  <a:lnTo>
                    <a:pt x="295276" y="86506"/>
                  </a:lnTo>
                  <a:lnTo>
                    <a:pt x="294585" y="86654"/>
                  </a:lnTo>
                  <a:lnTo>
                    <a:pt x="293894" y="86791"/>
                  </a:lnTo>
                  <a:lnTo>
                    <a:pt x="293181" y="86933"/>
                  </a:lnTo>
                  <a:lnTo>
                    <a:pt x="292468" y="87064"/>
                  </a:lnTo>
                  <a:lnTo>
                    <a:pt x="291734" y="87195"/>
                  </a:lnTo>
                  <a:lnTo>
                    <a:pt x="290978" y="87315"/>
                  </a:lnTo>
                  <a:lnTo>
                    <a:pt x="290222" y="87435"/>
                  </a:lnTo>
                  <a:lnTo>
                    <a:pt x="289444" y="87555"/>
                  </a:lnTo>
                  <a:lnTo>
                    <a:pt x="288667" y="87665"/>
                  </a:lnTo>
                  <a:lnTo>
                    <a:pt x="287867" y="87768"/>
                  </a:lnTo>
                  <a:lnTo>
                    <a:pt x="287068" y="87872"/>
                  </a:lnTo>
                  <a:lnTo>
                    <a:pt x="286247" y="87971"/>
                  </a:lnTo>
                  <a:lnTo>
                    <a:pt x="285427" y="88058"/>
                  </a:lnTo>
                  <a:lnTo>
                    <a:pt x="284584" y="88145"/>
                  </a:lnTo>
                  <a:lnTo>
                    <a:pt x="283742" y="88227"/>
                  </a:lnTo>
                  <a:lnTo>
                    <a:pt x="282878" y="88304"/>
                  </a:lnTo>
                  <a:lnTo>
                    <a:pt x="282014" y="88375"/>
                  </a:lnTo>
                  <a:lnTo>
                    <a:pt x="281128" y="88440"/>
                  </a:lnTo>
                  <a:lnTo>
                    <a:pt x="280243" y="88500"/>
                  </a:lnTo>
                  <a:lnTo>
                    <a:pt x="279357" y="88561"/>
                  </a:lnTo>
                  <a:lnTo>
                    <a:pt x="278450" y="88610"/>
                  </a:lnTo>
                  <a:lnTo>
                    <a:pt x="277543" y="88653"/>
                  </a:lnTo>
                  <a:lnTo>
                    <a:pt x="276635" y="88692"/>
                  </a:lnTo>
                  <a:lnTo>
                    <a:pt x="275707" y="88724"/>
                  </a:lnTo>
                  <a:lnTo>
                    <a:pt x="274778" y="88752"/>
                  </a:lnTo>
                  <a:lnTo>
                    <a:pt x="273827" y="88774"/>
                  </a:lnTo>
                  <a:lnTo>
                    <a:pt x="272898" y="88785"/>
                  </a:lnTo>
                  <a:lnTo>
                    <a:pt x="271948" y="88795"/>
                  </a:lnTo>
                  <a:lnTo>
                    <a:pt x="270976" y="88801"/>
                  </a:lnTo>
                  <a:lnTo>
                    <a:pt x="1" y="88801"/>
                  </a:lnTo>
                  <a:lnTo>
                    <a:pt x="1" y="4994"/>
                  </a:lnTo>
                  <a:lnTo>
                    <a:pt x="270220" y="4994"/>
                  </a:lnTo>
                  <a:lnTo>
                    <a:pt x="270220" y="4994"/>
                  </a:lnTo>
                  <a:lnTo>
                    <a:pt x="271667" y="4989"/>
                  </a:lnTo>
                  <a:lnTo>
                    <a:pt x="273114" y="4972"/>
                  </a:lnTo>
                  <a:lnTo>
                    <a:pt x="274562" y="4939"/>
                  </a:lnTo>
                  <a:lnTo>
                    <a:pt x="275987" y="4901"/>
                  </a:lnTo>
                  <a:lnTo>
                    <a:pt x="277413" y="4852"/>
                  </a:lnTo>
                  <a:lnTo>
                    <a:pt x="278795" y="4792"/>
                  </a:lnTo>
                  <a:lnTo>
                    <a:pt x="280199" y="4721"/>
                  </a:lnTo>
                  <a:lnTo>
                    <a:pt x="281560" y="4639"/>
                  </a:lnTo>
                  <a:lnTo>
                    <a:pt x="282921" y="4546"/>
                  </a:lnTo>
                  <a:lnTo>
                    <a:pt x="284260" y="4442"/>
                  </a:lnTo>
                  <a:lnTo>
                    <a:pt x="285578" y="4333"/>
                  </a:lnTo>
                  <a:lnTo>
                    <a:pt x="286874" y="4207"/>
                  </a:lnTo>
                  <a:lnTo>
                    <a:pt x="288170" y="4076"/>
                  </a:lnTo>
                  <a:lnTo>
                    <a:pt x="289423" y="3934"/>
                  </a:lnTo>
                  <a:lnTo>
                    <a:pt x="290675" y="3787"/>
                  </a:lnTo>
                  <a:lnTo>
                    <a:pt x="291885" y="3628"/>
                  </a:lnTo>
                  <a:lnTo>
                    <a:pt x="293095" y="3459"/>
                  </a:lnTo>
                  <a:lnTo>
                    <a:pt x="294283" y="3284"/>
                  </a:lnTo>
                  <a:lnTo>
                    <a:pt x="295428" y="3098"/>
                  </a:lnTo>
                  <a:lnTo>
                    <a:pt x="296572" y="2907"/>
                  </a:lnTo>
                  <a:lnTo>
                    <a:pt x="297674" y="2705"/>
                  </a:lnTo>
                  <a:lnTo>
                    <a:pt x="298776" y="2497"/>
                  </a:lnTo>
                  <a:lnTo>
                    <a:pt x="299834" y="2279"/>
                  </a:lnTo>
                  <a:lnTo>
                    <a:pt x="300871" y="2055"/>
                  </a:lnTo>
                  <a:lnTo>
                    <a:pt x="301864" y="1820"/>
                  </a:lnTo>
                  <a:lnTo>
                    <a:pt x="302858" y="1580"/>
                  </a:lnTo>
                  <a:lnTo>
                    <a:pt x="303808" y="1334"/>
                  </a:lnTo>
                  <a:lnTo>
                    <a:pt x="304716" y="1083"/>
                  </a:lnTo>
                  <a:lnTo>
                    <a:pt x="305623" y="820"/>
                  </a:lnTo>
                  <a:lnTo>
                    <a:pt x="306487" y="553"/>
                  </a:lnTo>
                  <a:lnTo>
                    <a:pt x="307308" y="279"/>
                  </a:lnTo>
                  <a:lnTo>
                    <a:pt x="308129" y="1"/>
                  </a:lnTo>
                  <a:lnTo>
                    <a:pt x="308129" y="8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35;p52"/>
            <p:cNvSpPr/>
            <p:nvPr/>
          </p:nvSpPr>
          <p:spPr>
            <a:xfrm flipH="1">
              <a:off x="7335076" y="706773"/>
              <a:ext cx="831959" cy="1037902"/>
            </a:xfrm>
            <a:custGeom>
              <a:avLst/>
              <a:gdLst/>
              <a:ahLst/>
              <a:cxnLst/>
              <a:rect l="l" t="t" r="r" b="b"/>
              <a:pathLst>
                <a:path w="324933" h="109368" fill="none" extrusionOk="0">
                  <a:moveTo>
                    <a:pt x="0" y="21305"/>
                  </a:moveTo>
                  <a:lnTo>
                    <a:pt x="0" y="109368"/>
                  </a:lnTo>
                  <a:lnTo>
                    <a:pt x="279378" y="109368"/>
                  </a:lnTo>
                  <a:lnTo>
                    <a:pt x="279378" y="109368"/>
                  </a:lnTo>
                  <a:lnTo>
                    <a:pt x="280566" y="109363"/>
                  </a:lnTo>
                  <a:lnTo>
                    <a:pt x="281732" y="109352"/>
                  </a:lnTo>
                  <a:lnTo>
                    <a:pt x="282877" y="109335"/>
                  </a:lnTo>
                  <a:lnTo>
                    <a:pt x="284044" y="109308"/>
                  </a:lnTo>
                  <a:lnTo>
                    <a:pt x="285189" y="109275"/>
                  </a:lnTo>
                  <a:lnTo>
                    <a:pt x="286312" y="109237"/>
                  </a:lnTo>
                  <a:lnTo>
                    <a:pt x="287435" y="109188"/>
                  </a:lnTo>
                  <a:lnTo>
                    <a:pt x="288558" y="109133"/>
                  </a:lnTo>
                  <a:lnTo>
                    <a:pt x="289660" y="109073"/>
                  </a:lnTo>
                  <a:lnTo>
                    <a:pt x="290761" y="109002"/>
                  </a:lnTo>
                  <a:lnTo>
                    <a:pt x="291841" y="108931"/>
                  </a:lnTo>
                  <a:lnTo>
                    <a:pt x="292921" y="108849"/>
                  </a:lnTo>
                  <a:lnTo>
                    <a:pt x="293980" y="108762"/>
                  </a:lnTo>
                  <a:lnTo>
                    <a:pt x="295038" y="108669"/>
                  </a:lnTo>
                  <a:lnTo>
                    <a:pt x="296075" y="108565"/>
                  </a:lnTo>
                  <a:lnTo>
                    <a:pt x="297090" y="108461"/>
                  </a:lnTo>
                  <a:lnTo>
                    <a:pt x="298105" y="108346"/>
                  </a:lnTo>
                  <a:lnTo>
                    <a:pt x="299121" y="108232"/>
                  </a:lnTo>
                  <a:lnTo>
                    <a:pt x="300114" y="108106"/>
                  </a:lnTo>
                  <a:lnTo>
                    <a:pt x="301086" y="107975"/>
                  </a:lnTo>
                  <a:lnTo>
                    <a:pt x="302037" y="107838"/>
                  </a:lnTo>
                  <a:lnTo>
                    <a:pt x="302987" y="107696"/>
                  </a:lnTo>
                  <a:lnTo>
                    <a:pt x="303916" y="107549"/>
                  </a:lnTo>
                  <a:lnTo>
                    <a:pt x="304845" y="107396"/>
                  </a:lnTo>
                  <a:lnTo>
                    <a:pt x="305730" y="107237"/>
                  </a:lnTo>
                  <a:lnTo>
                    <a:pt x="306616" y="107074"/>
                  </a:lnTo>
                  <a:lnTo>
                    <a:pt x="307480" y="106910"/>
                  </a:lnTo>
                  <a:lnTo>
                    <a:pt x="308344" y="106735"/>
                  </a:lnTo>
                  <a:lnTo>
                    <a:pt x="309186" y="106555"/>
                  </a:lnTo>
                  <a:lnTo>
                    <a:pt x="309986" y="106369"/>
                  </a:lnTo>
                  <a:lnTo>
                    <a:pt x="310785" y="106183"/>
                  </a:lnTo>
                  <a:lnTo>
                    <a:pt x="311584" y="105992"/>
                  </a:lnTo>
                  <a:lnTo>
                    <a:pt x="312340" y="105790"/>
                  </a:lnTo>
                  <a:lnTo>
                    <a:pt x="313096" y="105588"/>
                  </a:lnTo>
                  <a:lnTo>
                    <a:pt x="313809" y="105380"/>
                  </a:lnTo>
                  <a:lnTo>
                    <a:pt x="314522" y="105172"/>
                  </a:lnTo>
                  <a:lnTo>
                    <a:pt x="315213" y="104954"/>
                  </a:lnTo>
                  <a:lnTo>
                    <a:pt x="315861" y="104735"/>
                  </a:lnTo>
                  <a:lnTo>
                    <a:pt x="316509" y="104511"/>
                  </a:lnTo>
                  <a:lnTo>
                    <a:pt x="317135" y="104282"/>
                  </a:lnTo>
                  <a:lnTo>
                    <a:pt x="317740" y="104053"/>
                  </a:lnTo>
                  <a:lnTo>
                    <a:pt x="318323" y="103818"/>
                  </a:lnTo>
                  <a:lnTo>
                    <a:pt x="318885" y="103577"/>
                  </a:lnTo>
                  <a:lnTo>
                    <a:pt x="319425" y="103331"/>
                  </a:lnTo>
                  <a:lnTo>
                    <a:pt x="319943" y="103086"/>
                  </a:lnTo>
                  <a:lnTo>
                    <a:pt x="320440" y="102834"/>
                  </a:lnTo>
                  <a:lnTo>
                    <a:pt x="320894" y="102583"/>
                  </a:lnTo>
                  <a:lnTo>
                    <a:pt x="321347" y="102326"/>
                  </a:lnTo>
                  <a:lnTo>
                    <a:pt x="321758" y="102070"/>
                  </a:lnTo>
                  <a:lnTo>
                    <a:pt x="322168" y="101802"/>
                  </a:lnTo>
                  <a:lnTo>
                    <a:pt x="322535" y="101540"/>
                  </a:lnTo>
                  <a:lnTo>
                    <a:pt x="322881" y="101266"/>
                  </a:lnTo>
                  <a:lnTo>
                    <a:pt x="323205" y="100999"/>
                  </a:lnTo>
                  <a:lnTo>
                    <a:pt x="323486" y="100720"/>
                  </a:lnTo>
                  <a:lnTo>
                    <a:pt x="323767" y="100447"/>
                  </a:lnTo>
                  <a:lnTo>
                    <a:pt x="324004" y="100163"/>
                  </a:lnTo>
                  <a:lnTo>
                    <a:pt x="324220" y="99884"/>
                  </a:lnTo>
                  <a:lnTo>
                    <a:pt x="324415" y="99600"/>
                  </a:lnTo>
                  <a:lnTo>
                    <a:pt x="324566" y="99311"/>
                  </a:lnTo>
                  <a:lnTo>
                    <a:pt x="324695" y="99021"/>
                  </a:lnTo>
                  <a:lnTo>
                    <a:pt x="324803" y="98732"/>
                  </a:lnTo>
                  <a:lnTo>
                    <a:pt x="324868" y="98437"/>
                  </a:lnTo>
                  <a:lnTo>
                    <a:pt x="324911" y="98142"/>
                  </a:lnTo>
                  <a:lnTo>
                    <a:pt x="324933" y="97847"/>
                  </a:lnTo>
                  <a:lnTo>
                    <a:pt x="324933" y="11718"/>
                  </a:lnTo>
                  <a:lnTo>
                    <a:pt x="324933" y="11718"/>
                  </a:lnTo>
                  <a:lnTo>
                    <a:pt x="324911" y="11423"/>
                  </a:lnTo>
                  <a:lnTo>
                    <a:pt x="324868" y="11133"/>
                  </a:lnTo>
                  <a:lnTo>
                    <a:pt x="324803" y="10838"/>
                  </a:lnTo>
                  <a:lnTo>
                    <a:pt x="324695" y="10554"/>
                  </a:lnTo>
                  <a:lnTo>
                    <a:pt x="324587" y="10265"/>
                  </a:lnTo>
                  <a:lnTo>
                    <a:pt x="324436" y="9981"/>
                  </a:lnTo>
                  <a:lnTo>
                    <a:pt x="324242" y="9697"/>
                  </a:lnTo>
                  <a:lnTo>
                    <a:pt x="324047" y="9413"/>
                  </a:lnTo>
                  <a:lnTo>
                    <a:pt x="323810" y="9134"/>
                  </a:lnTo>
                  <a:lnTo>
                    <a:pt x="323551" y="8855"/>
                  </a:lnTo>
                  <a:lnTo>
                    <a:pt x="323248" y="8577"/>
                  </a:lnTo>
                  <a:lnTo>
                    <a:pt x="322946" y="8304"/>
                  </a:lnTo>
                  <a:lnTo>
                    <a:pt x="322600" y="8031"/>
                  </a:lnTo>
                  <a:lnTo>
                    <a:pt x="322233" y="7763"/>
                  </a:lnTo>
                  <a:lnTo>
                    <a:pt x="321844" y="7495"/>
                  </a:lnTo>
                  <a:lnTo>
                    <a:pt x="321434" y="7233"/>
                  </a:lnTo>
                  <a:lnTo>
                    <a:pt x="320980" y="6971"/>
                  </a:lnTo>
                  <a:lnTo>
                    <a:pt x="320527" y="6708"/>
                  </a:lnTo>
                  <a:lnTo>
                    <a:pt x="320030" y="6452"/>
                  </a:lnTo>
                  <a:lnTo>
                    <a:pt x="319511" y="6200"/>
                  </a:lnTo>
                  <a:lnTo>
                    <a:pt x="318950" y="5949"/>
                  </a:lnTo>
                  <a:lnTo>
                    <a:pt x="318388" y="5703"/>
                  </a:lnTo>
                  <a:lnTo>
                    <a:pt x="317783" y="5463"/>
                  </a:lnTo>
                  <a:lnTo>
                    <a:pt x="317179" y="5223"/>
                  </a:lnTo>
                  <a:lnTo>
                    <a:pt x="316531" y="4982"/>
                  </a:lnTo>
                  <a:lnTo>
                    <a:pt x="315861" y="4753"/>
                  </a:lnTo>
                  <a:lnTo>
                    <a:pt x="315170" y="4523"/>
                  </a:lnTo>
                  <a:lnTo>
                    <a:pt x="314457" y="4294"/>
                  </a:lnTo>
                  <a:lnTo>
                    <a:pt x="313722" y="4075"/>
                  </a:lnTo>
                  <a:lnTo>
                    <a:pt x="312966" y="3857"/>
                  </a:lnTo>
                  <a:lnTo>
                    <a:pt x="312167" y="3644"/>
                  </a:lnTo>
                  <a:lnTo>
                    <a:pt x="311368" y="3431"/>
                  </a:lnTo>
                  <a:lnTo>
                    <a:pt x="311368" y="3431"/>
                  </a:lnTo>
                  <a:lnTo>
                    <a:pt x="310526" y="3229"/>
                  </a:lnTo>
                  <a:lnTo>
                    <a:pt x="309683" y="3032"/>
                  </a:lnTo>
                  <a:lnTo>
                    <a:pt x="308819" y="2835"/>
                  </a:lnTo>
                  <a:lnTo>
                    <a:pt x="307955" y="2650"/>
                  </a:lnTo>
                  <a:lnTo>
                    <a:pt x="307048" y="2469"/>
                  </a:lnTo>
                  <a:lnTo>
                    <a:pt x="306141" y="2294"/>
                  </a:lnTo>
                  <a:lnTo>
                    <a:pt x="305234" y="2125"/>
                  </a:lnTo>
                  <a:lnTo>
                    <a:pt x="304305" y="1961"/>
                  </a:lnTo>
                  <a:lnTo>
                    <a:pt x="303354" y="1808"/>
                  </a:lnTo>
                  <a:lnTo>
                    <a:pt x="302382" y="1655"/>
                  </a:lnTo>
                  <a:lnTo>
                    <a:pt x="301410" y="1513"/>
                  </a:lnTo>
                  <a:lnTo>
                    <a:pt x="300417" y="1377"/>
                  </a:lnTo>
                  <a:lnTo>
                    <a:pt x="299423" y="1246"/>
                  </a:lnTo>
                  <a:lnTo>
                    <a:pt x="298408" y="1120"/>
                  </a:lnTo>
                  <a:lnTo>
                    <a:pt x="297371" y="1000"/>
                  </a:lnTo>
                  <a:lnTo>
                    <a:pt x="296356" y="885"/>
                  </a:lnTo>
                  <a:lnTo>
                    <a:pt x="295297" y="781"/>
                  </a:lnTo>
                  <a:lnTo>
                    <a:pt x="294239" y="683"/>
                  </a:lnTo>
                  <a:lnTo>
                    <a:pt x="293181" y="590"/>
                  </a:lnTo>
                  <a:lnTo>
                    <a:pt x="292101" y="503"/>
                  </a:lnTo>
                  <a:lnTo>
                    <a:pt x="291021" y="426"/>
                  </a:lnTo>
                  <a:lnTo>
                    <a:pt x="289919" y="350"/>
                  </a:lnTo>
                  <a:lnTo>
                    <a:pt x="288817" y="284"/>
                  </a:lnTo>
                  <a:lnTo>
                    <a:pt x="287716" y="224"/>
                  </a:lnTo>
                  <a:lnTo>
                    <a:pt x="286593" y="175"/>
                  </a:lnTo>
                  <a:lnTo>
                    <a:pt x="285469" y="131"/>
                  </a:lnTo>
                  <a:lnTo>
                    <a:pt x="284346" y="87"/>
                  </a:lnTo>
                  <a:lnTo>
                    <a:pt x="283223" y="60"/>
                  </a:lnTo>
                  <a:lnTo>
                    <a:pt x="282078" y="33"/>
                  </a:lnTo>
                  <a:lnTo>
                    <a:pt x="280912" y="16"/>
                  </a:lnTo>
                  <a:lnTo>
                    <a:pt x="279767" y="5"/>
                  </a:lnTo>
                  <a:lnTo>
                    <a:pt x="278622" y="0"/>
                  </a:lnTo>
                  <a:lnTo>
                    <a:pt x="23069" y="0"/>
                  </a:lnTo>
                  <a:lnTo>
                    <a:pt x="23069" y="21305"/>
                  </a:lnTo>
                  <a:lnTo>
                    <a:pt x="0" y="21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36;p52"/>
            <p:cNvSpPr/>
            <p:nvPr/>
          </p:nvSpPr>
          <p:spPr>
            <a:xfrm flipH="1">
              <a:off x="7483126" y="898955"/>
              <a:ext cx="547970" cy="10012"/>
            </a:xfrm>
            <a:custGeom>
              <a:avLst/>
              <a:gdLst/>
              <a:ahLst/>
              <a:cxnLst/>
              <a:rect l="l" t="t" r="r" b="b"/>
              <a:pathLst>
                <a:path w="214017" h="1055" fill="none" extrusionOk="0">
                  <a:moveTo>
                    <a:pt x="1" y="1054"/>
                  </a:moveTo>
                  <a:lnTo>
                    <a:pt x="1" y="0"/>
                  </a:lnTo>
                  <a:lnTo>
                    <a:pt x="214016" y="0"/>
                  </a:lnTo>
                  <a:lnTo>
                    <a:pt x="214016" y="1054"/>
                  </a:lnTo>
                  <a:lnTo>
                    <a:pt x="1" y="10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37;p52"/>
            <p:cNvSpPr/>
            <p:nvPr/>
          </p:nvSpPr>
          <p:spPr>
            <a:xfrm flipH="1">
              <a:off x="7483126" y="864316"/>
              <a:ext cx="547970" cy="14425"/>
            </a:xfrm>
            <a:custGeom>
              <a:avLst/>
              <a:gdLst/>
              <a:ahLst/>
              <a:cxnLst/>
              <a:rect l="l" t="t" r="r" b="b"/>
              <a:pathLst>
                <a:path w="214017" h="1520" fill="none" extrusionOk="0">
                  <a:moveTo>
                    <a:pt x="1" y="1520"/>
                  </a:moveTo>
                  <a:lnTo>
                    <a:pt x="1" y="1"/>
                  </a:lnTo>
                  <a:lnTo>
                    <a:pt x="214016" y="1"/>
                  </a:lnTo>
                  <a:lnTo>
                    <a:pt x="214016" y="1520"/>
                  </a:lnTo>
                  <a:lnTo>
                    <a:pt x="1" y="15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38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1" y="5518"/>
                  </a:moveTo>
                  <a:lnTo>
                    <a:pt x="1" y="5518"/>
                  </a:lnTo>
                  <a:lnTo>
                    <a:pt x="1" y="5283"/>
                  </a:lnTo>
                  <a:lnTo>
                    <a:pt x="22" y="5054"/>
                  </a:lnTo>
                  <a:lnTo>
                    <a:pt x="87" y="4824"/>
                  </a:lnTo>
                  <a:lnTo>
                    <a:pt x="130" y="4600"/>
                  </a:lnTo>
                  <a:lnTo>
                    <a:pt x="217" y="4382"/>
                  </a:lnTo>
                  <a:lnTo>
                    <a:pt x="303" y="4163"/>
                  </a:lnTo>
                  <a:lnTo>
                    <a:pt x="411" y="3950"/>
                  </a:lnTo>
                  <a:lnTo>
                    <a:pt x="541" y="3742"/>
                  </a:lnTo>
                  <a:lnTo>
                    <a:pt x="692" y="3535"/>
                  </a:lnTo>
                  <a:lnTo>
                    <a:pt x="843" y="3333"/>
                  </a:lnTo>
                  <a:lnTo>
                    <a:pt x="1016" y="3136"/>
                  </a:lnTo>
                  <a:lnTo>
                    <a:pt x="1189" y="2939"/>
                  </a:lnTo>
                  <a:lnTo>
                    <a:pt x="1383" y="2754"/>
                  </a:lnTo>
                  <a:lnTo>
                    <a:pt x="1599" y="2568"/>
                  </a:lnTo>
                  <a:lnTo>
                    <a:pt x="1815" y="2382"/>
                  </a:lnTo>
                  <a:lnTo>
                    <a:pt x="2053" y="2207"/>
                  </a:lnTo>
                  <a:lnTo>
                    <a:pt x="2290" y="2033"/>
                  </a:lnTo>
                  <a:lnTo>
                    <a:pt x="2550" y="1863"/>
                  </a:lnTo>
                  <a:lnTo>
                    <a:pt x="2809" y="1699"/>
                  </a:lnTo>
                  <a:lnTo>
                    <a:pt x="3090" y="1541"/>
                  </a:lnTo>
                  <a:lnTo>
                    <a:pt x="3370" y="1388"/>
                  </a:lnTo>
                  <a:lnTo>
                    <a:pt x="3673" y="1235"/>
                  </a:lnTo>
                  <a:lnTo>
                    <a:pt x="3975" y="1093"/>
                  </a:lnTo>
                  <a:lnTo>
                    <a:pt x="4278" y="951"/>
                  </a:lnTo>
                  <a:lnTo>
                    <a:pt x="4602" y="814"/>
                  </a:lnTo>
                  <a:lnTo>
                    <a:pt x="4926" y="683"/>
                  </a:lnTo>
                  <a:lnTo>
                    <a:pt x="5271" y="558"/>
                  </a:lnTo>
                  <a:lnTo>
                    <a:pt x="5595" y="432"/>
                  </a:lnTo>
                  <a:lnTo>
                    <a:pt x="5962" y="317"/>
                  </a:lnTo>
                  <a:lnTo>
                    <a:pt x="6308" y="208"/>
                  </a:lnTo>
                  <a:lnTo>
                    <a:pt x="6675" y="99"/>
                  </a:lnTo>
                  <a:lnTo>
                    <a:pt x="7042" y="0"/>
                  </a:lnTo>
                  <a:lnTo>
                    <a:pt x="7042" y="11035"/>
                  </a:lnTo>
                  <a:lnTo>
                    <a:pt x="7042" y="11035"/>
                  </a:lnTo>
                  <a:lnTo>
                    <a:pt x="6675" y="10932"/>
                  </a:lnTo>
                  <a:lnTo>
                    <a:pt x="6308" y="10828"/>
                  </a:lnTo>
                  <a:lnTo>
                    <a:pt x="5962" y="10719"/>
                  </a:lnTo>
                  <a:lnTo>
                    <a:pt x="5595" y="10598"/>
                  </a:lnTo>
                  <a:lnTo>
                    <a:pt x="5271" y="10478"/>
                  </a:lnTo>
                  <a:lnTo>
                    <a:pt x="4926" y="10353"/>
                  </a:lnTo>
                  <a:lnTo>
                    <a:pt x="4602" y="10222"/>
                  </a:lnTo>
                  <a:lnTo>
                    <a:pt x="4278" y="10085"/>
                  </a:lnTo>
                  <a:lnTo>
                    <a:pt x="3975" y="9943"/>
                  </a:lnTo>
                  <a:lnTo>
                    <a:pt x="3673" y="9795"/>
                  </a:lnTo>
                  <a:lnTo>
                    <a:pt x="3370" y="9648"/>
                  </a:lnTo>
                  <a:lnTo>
                    <a:pt x="3090" y="9489"/>
                  </a:lnTo>
                  <a:lnTo>
                    <a:pt x="2809" y="9331"/>
                  </a:lnTo>
                  <a:lnTo>
                    <a:pt x="2550" y="9167"/>
                  </a:lnTo>
                  <a:lnTo>
                    <a:pt x="2290" y="8998"/>
                  </a:lnTo>
                  <a:lnTo>
                    <a:pt x="2053" y="8828"/>
                  </a:lnTo>
                  <a:lnTo>
                    <a:pt x="1815" y="8648"/>
                  </a:lnTo>
                  <a:lnTo>
                    <a:pt x="1599" y="8468"/>
                  </a:lnTo>
                  <a:lnTo>
                    <a:pt x="1383" y="8282"/>
                  </a:lnTo>
                  <a:lnTo>
                    <a:pt x="1189" y="8091"/>
                  </a:lnTo>
                  <a:lnTo>
                    <a:pt x="1016" y="7900"/>
                  </a:lnTo>
                  <a:lnTo>
                    <a:pt x="843" y="7698"/>
                  </a:lnTo>
                  <a:lnTo>
                    <a:pt x="692" y="7496"/>
                  </a:lnTo>
                  <a:lnTo>
                    <a:pt x="541" y="7293"/>
                  </a:lnTo>
                  <a:lnTo>
                    <a:pt x="411" y="7080"/>
                  </a:lnTo>
                  <a:lnTo>
                    <a:pt x="303" y="6867"/>
                  </a:lnTo>
                  <a:lnTo>
                    <a:pt x="217" y="6654"/>
                  </a:lnTo>
                  <a:lnTo>
                    <a:pt x="130" y="6430"/>
                  </a:lnTo>
                  <a:lnTo>
                    <a:pt x="87" y="6206"/>
                  </a:lnTo>
                  <a:lnTo>
                    <a:pt x="22" y="5982"/>
                  </a:lnTo>
                  <a:lnTo>
                    <a:pt x="1" y="5747"/>
                  </a:lnTo>
                  <a:lnTo>
                    <a:pt x="1" y="5518"/>
                  </a:lnTo>
                  <a:lnTo>
                    <a:pt x="1" y="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39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38962"/>
                  </a:moveTo>
                  <a:lnTo>
                    <a:pt x="0" y="771"/>
                  </a:lnTo>
                  <a:lnTo>
                    <a:pt x="5486" y="1"/>
                  </a:lnTo>
                  <a:lnTo>
                    <a:pt x="5486" y="38192"/>
                  </a:lnTo>
                  <a:lnTo>
                    <a:pt x="0" y="389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40;p52"/>
            <p:cNvSpPr/>
            <p:nvPr/>
          </p:nvSpPr>
          <p:spPr>
            <a:xfrm flipH="1">
              <a:off x="7370634" y="1561717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41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extrusionOk="0">
                  <a:moveTo>
                    <a:pt x="5486" y="1"/>
                  </a:moveTo>
                  <a:lnTo>
                    <a:pt x="0" y="771"/>
                  </a:ln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42;p52"/>
            <p:cNvSpPr/>
            <p:nvPr/>
          </p:nvSpPr>
          <p:spPr>
            <a:xfrm flipH="1">
              <a:off x="7356588" y="1191968"/>
              <a:ext cx="14049" cy="369759"/>
            </a:xfrm>
            <a:custGeom>
              <a:avLst/>
              <a:gdLst/>
              <a:ahLst/>
              <a:cxnLst/>
              <a:rect l="l" t="t" r="r" b="b"/>
              <a:pathLst>
                <a:path w="5487" h="38963" fill="none" extrusionOk="0">
                  <a:moveTo>
                    <a:pt x="0" y="771"/>
                  </a:moveTo>
                  <a:lnTo>
                    <a:pt x="0" y="38962"/>
                  </a:lnTo>
                  <a:lnTo>
                    <a:pt x="5486" y="38192"/>
                  </a:lnTo>
                  <a:lnTo>
                    <a:pt x="5486" y="1"/>
                  </a:lnTo>
                  <a:lnTo>
                    <a:pt x="0" y="7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43;p52"/>
            <p:cNvSpPr/>
            <p:nvPr/>
          </p:nvSpPr>
          <p:spPr>
            <a:xfrm flipH="1">
              <a:off x="7370634" y="1199275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44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extrusionOk="0">
                  <a:moveTo>
                    <a:pt x="7042" y="0"/>
                  </a:move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45;p52"/>
            <p:cNvSpPr/>
            <p:nvPr/>
          </p:nvSpPr>
          <p:spPr>
            <a:xfrm flipH="1">
              <a:off x="7356588" y="985323"/>
              <a:ext cx="18033" cy="104732"/>
            </a:xfrm>
            <a:custGeom>
              <a:avLst/>
              <a:gdLst/>
              <a:ahLst/>
              <a:cxnLst/>
              <a:rect l="l" t="t" r="r" b="b"/>
              <a:pathLst>
                <a:path w="7043" h="11036" fill="none" extrusionOk="0">
                  <a:moveTo>
                    <a:pt x="7042" y="0"/>
                  </a:moveTo>
                  <a:lnTo>
                    <a:pt x="7042" y="0"/>
                  </a:lnTo>
                  <a:lnTo>
                    <a:pt x="6675" y="99"/>
                  </a:lnTo>
                  <a:lnTo>
                    <a:pt x="6308" y="208"/>
                  </a:lnTo>
                  <a:lnTo>
                    <a:pt x="5962" y="317"/>
                  </a:lnTo>
                  <a:lnTo>
                    <a:pt x="5595" y="432"/>
                  </a:lnTo>
                  <a:lnTo>
                    <a:pt x="5271" y="558"/>
                  </a:lnTo>
                  <a:lnTo>
                    <a:pt x="4926" y="683"/>
                  </a:lnTo>
                  <a:lnTo>
                    <a:pt x="4602" y="814"/>
                  </a:lnTo>
                  <a:lnTo>
                    <a:pt x="4278" y="951"/>
                  </a:lnTo>
                  <a:lnTo>
                    <a:pt x="3975" y="1093"/>
                  </a:lnTo>
                  <a:lnTo>
                    <a:pt x="3673" y="1235"/>
                  </a:lnTo>
                  <a:lnTo>
                    <a:pt x="3370" y="1388"/>
                  </a:lnTo>
                  <a:lnTo>
                    <a:pt x="3090" y="1541"/>
                  </a:lnTo>
                  <a:lnTo>
                    <a:pt x="2809" y="1699"/>
                  </a:lnTo>
                  <a:lnTo>
                    <a:pt x="2550" y="1863"/>
                  </a:lnTo>
                  <a:lnTo>
                    <a:pt x="2290" y="2033"/>
                  </a:lnTo>
                  <a:lnTo>
                    <a:pt x="2053" y="2207"/>
                  </a:lnTo>
                  <a:lnTo>
                    <a:pt x="1815" y="2382"/>
                  </a:lnTo>
                  <a:lnTo>
                    <a:pt x="1599" y="2568"/>
                  </a:lnTo>
                  <a:lnTo>
                    <a:pt x="1383" y="2754"/>
                  </a:lnTo>
                  <a:lnTo>
                    <a:pt x="1189" y="2939"/>
                  </a:lnTo>
                  <a:lnTo>
                    <a:pt x="1016" y="3136"/>
                  </a:lnTo>
                  <a:lnTo>
                    <a:pt x="843" y="3333"/>
                  </a:lnTo>
                  <a:lnTo>
                    <a:pt x="692" y="3535"/>
                  </a:lnTo>
                  <a:lnTo>
                    <a:pt x="541" y="3742"/>
                  </a:lnTo>
                  <a:lnTo>
                    <a:pt x="411" y="3950"/>
                  </a:lnTo>
                  <a:lnTo>
                    <a:pt x="303" y="4163"/>
                  </a:lnTo>
                  <a:lnTo>
                    <a:pt x="217" y="4382"/>
                  </a:lnTo>
                  <a:lnTo>
                    <a:pt x="130" y="4600"/>
                  </a:lnTo>
                  <a:lnTo>
                    <a:pt x="87" y="4824"/>
                  </a:lnTo>
                  <a:lnTo>
                    <a:pt x="22" y="5054"/>
                  </a:lnTo>
                  <a:lnTo>
                    <a:pt x="1" y="5283"/>
                  </a:lnTo>
                  <a:lnTo>
                    <a:pt x="1" y="5518"/>
                  </a:lnTo>
                  <a:lnTo>
                    <a:pt x="1" y="5518"/>
                  </a:lnTo>
                  <a:lnTo>
                    <a:pt x="1" y="5747"/>
                  </a:lnTo>
                  <a:lnTo>
                    <a:pt x="22" y="5982"/>
                  </a:lnTo>
                  <a:lnTo>
                    <a:pt x="87" y="6206"/>
                  </a:lnTo>
                  <a:lnTo>
                    <a:pt x="130" y="6430"/>
                  </a:lnTo>
                  <a:lnTo>
                    <a:pt x="217" y="6654"/>
                  </a:lnTo>
                  <a:lnTo>
                    <a:pt x="303" y="6867"/>
                  </a:lnTo>
                  <a:lnTo>
                    <a:pt x="411" y="7080"/>
                  </a:lnTo>
                  <a:lnTo>
                    <a:pt x="541" y="7293"/>
                  </a:lnTo>
                  <a:lnTo>
                    <a:pt x="692" y="7496"/>
                  </a:lnTo>
                  <a:lnTo>
                    <a:pt x="843" y="7698"/>
                  </a:lnTo>
                  <a:lnTo>
                    <a:pt x="1016" y="7900"/>
                  </a:lnTo>
                  <a:lnTo>
                    <a:pt x="1189" y="8091"/>
                  </a:lnTo>
                  <a:lnTo>
                    <a:pt x="1383" y="8282"/>
                  </a:lnTo>
                  <a:lnTo>
                    <a:pt x="1599" y="8468"/>
                  </a:lnTo>
                  <a:lnTo>
                    <a:pt x="1815" y="8648"/>
                  </a:lnTo>
                  <a:lnTo>
                    <a:pt x="2053" y="8828"/>
                  </a:lnTo>
                  <a:lnTo>
                    <a:pt x="2290" y="8998"/>
                  </a:lnTo>
                  <a:lnTo>
                    <a:pt x="2550" y="9167"/>
                  </a:lnTo>
                  <a:lnTo>
                    <a:pt x="2809" y="9331"/>
                  </a:lnTo>
                  <a:lnTo>
                    <a:pt x="3090" y="9489"/>
                  </a:lnTo>
                  <a:lnTo>
                    <a:pt x="3370" y="9648"/>
                  </a:lnTo>
                  <a:lnTo>
                    <a:pt x="3673" y="9795"/>
                  </a:lnTo>
                  <a:lnTo>
                    <a:pt x="3975" y="9943"/>
                  </a:lnTo>
                  <a:lnTo>
                    <a:pt x="4278" y="10085"/>
                  </a:lnTo>
                  <a:lnTo>
                    <a:pt x="4602" y="10222"/>
                  </a:lnTo>
                  <a:lnTo>
                    <a:pt x="4926" y="10353"/>
                  </a:lnTo>
                  <a:lnTo>
                    <a:pt x="5271" y="10478"/>
                  </a:lnTo>
                  <a:lnTo>
                    <a:pt x="5595" y="10598"/>
                  </a:lnTo>
                  <a:lnTo>
                    <a:pt x="5962" y="10719"/>
                  </a:lnTo>
                  <a:lnTo>
                    <a:pt x="6308" y="10828"/>
                  </a:lnTo>
                  <a:lnTo>
                    <a:pt x="6675" y="10932"/>
                  </a:lnTo>
                  <a:lnTo>
                    <a:pt x="7042" y="11035"/>
                  </a:lnTo>
                  <a:lnTo>
                    <a:pt x="7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46;p52"/>
            <p:cNvSpPr/>
            <p:nvPr/>
          </p:nvSpPr>
          <p:spPr>
            <a:xfrm flipH="1">
              <a:off x="7356588" y="985323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47;p52"/>
            <p:cNvSpPr/>
            <p:nvPr/>
          </p:nvSpPr>
          <p:spPr>
            <a:xfrm flipH="1">
              <a:off x="7483126" y="832175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48;p52"/>
            <p:cNvSpPr/>
            <p:nvPr/>
          </p:nvSpPr>
          <p:spPr>
            <a:xfrm flipH="1">
              <a:off x="7483126" y="8655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49;p52"/>
            <p:cNvSpPr/>
            <p:nvPr/>
          </p:nvSpPr>
          <p:spPr>
            <a:xfrm flipH="1">
              <a:off x="7483126" y="896463"/>
              <a:ext cx="547974" cy="14428"/>
            </a:xfrm>
            <a:custGeom>
              <a:avLst/>
              <a:gdLst/>
              <a:ahLst/>
              <a:cxnLst/>
              <a:rect l="l" t="t" r="r" b="b"/>
              <a:pathLst>
                <a:path w="158374" h="6075" extrusionOk="0">
                  <a:moveTo>
                    <a:pt x="0" y="0"/>
                  </a:moveTo>
                  <a:lnTo>
                    <a:pt x="0" y="6075"/>
                  </a:lnTo>
                  <a:lnTo>
                    <a:pt x="158373" y="6075"/>
                  </a:lnTo>
                  <a:lnTo>
                    <a:pt x="158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3783;p52"/>
          <p:cNvGrpSpPr/>
          <p:nvPr/>
        </p:nvGrpSpPr>
        <p:grpSpPr>
          <a:xfrm>
            <a:off x="1164512" y="2494788"/>
            <a:ext cx="831962" cy="1037902"/>
            <a:chOff x="7352329" y="2052802"/>
            <a:chExt cx="831962" cy="1037902"/>
          </a:xfrm>
        </p:grpSpPr>
        <p:grpSp>
          <p:nvGrpSpPr>
            <p:cNvPr id="49" name="Google Shape;3784;p52"/>
            <p:cNvGrpSpPr/>
            <p:nvPr/>
          </p:nvGrpSpPr>
          <p:grpSpPr>
            <a:xfrm>
              <a:off x="7352329" y="2052802"/>
              <a:ext cx="831962" cy="1037902"/>
              <a:chOff x="2714557" y="1357050"/>
              <a:chExt cx="2191680" cy="2734200"/>
            </a:xfrm>
          </p:grpSpPr>
          <p:sp>
            <p:nvSpPr>
              <p:cNvPr id="53" name="Google Shape;3785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786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0" y="1"/>
                    </a:moveTo>
                    <a:lnTo>
                      <a:pt x="0" y="19175"/>
                    </a:lnTo>
                    <a:lnTo>
                      <a:pt x="13198" y="19175"/>
                    </a:lnTo>
                    <a:lnTo>
                      <a:pt x="13198" y="8960"/>
                    </a:lnTo>
                    <a:lnTo>
                      <a:pt x="244018" y="8960"/>
                    </a:lnTo>
                    <a:lnTo>
                      <a:pt x="244018" y="19175"/>
                    </a:lnTo>
                    <a:lnTo>
                      <a:pt x="247107" y="19175"/>
                    </a:lnTo>
                    <a:lnTo>
                      <a:pt x="247107" y="19175"/>
                    </a:lnTo>
                    <a:lnTo>
                      <a:pt x="248101" y="19175"/>
                    </a:lnTo>
                    <a:lnTo>
                      <a:pt x="249073" y="19165"/>
                    </a:lnTo>
                    <a:lnTo>
                      <a:pt x="250023" y="19148"/>
                    </a:lnTo>
                    <a:lnTo>
                      <a:pt x="250995" y="19126"/>
                    </a:lnTo>
                    <a:lnTo>
                      <a:pt x="251946" y="19099"/>
                    </a:lnTo>
                    <a:lnTo>
                      <a:pt x="252874" y="19066"/>
                    </a:lnTo>
                    <a:lnTo>
                      <a:pt x="253825" y="19028"/>
                    </a:lnTo>
                    <a:lnTo>
                      <a:pt x="254754" y="18984"/>
                    </a:lnTo>
                    <a:lnTo>
                      <a:pt x="255661" y="18930"/>
                    </a:lnTo>
                    <a:lnTo>
                      <a:pt x="256590" y="18875"/>
                    </a:lnTo>
                    <a:lnTo>
                      <a:pt x="257475" y="18815"/>
                    </a:lnTo>
                    <a:lnTo>
                      <a:pt x="258383" y="18744"/>
                    </a:lnTo>
                    <a:lnTo>
                      <a:pt x="259268" y="18673"/>
                    </a:lnTo>
                    <a:lnTo>
                      <a:pt x="260132" y="18596"/>
                    </a:lnTo>
                    <a:lnTo>
                      <a:pt x="260996" y="18509"/>
                    </a:lnTo>
                    <a:lnTo>
                      <a:pt x="261860" y="18422"/>
                    </a:lnTo>
                    <a:lnTo>
                      <a:pt x="262703" y="18329"/>
                    </a:lnTo>
                    <a:lnTo>
                      <a:pt x="263545" y="18230"/>
                    </a:lnTo>
                    <a:lnTo>
                      <a:pt x="264366" y="18127"/>
                    </a:lnTo>
                    <a:lnTo>
                      <a:pt x="265165" y="18017"/>
                    </a:lnTo>
                    <a:lnTo>
                      <a:pt x="265964" y="17903"/>
                    </a:lnTo>
                    <a:lnTo>
                      <a:pt x="266763" y="17788"/>
                    </a:lnTo>
                    <a:lnTo>
                      <a:pt x="267541" y="17662"/>
                    </a:lnTo>
                    <a:lnTo>
                      <a:pt x="268297" y="17537"/>
                    </a:lnTo>
                    <a:lnTo>
                      <a:pt x="269053" y="17405"/>
                    </a:lnTo>
                    <a:lnTo>
                      <a:pt x="269787" y="17269"/>
                    </a:lnTo>
                    <a:lnTo>
                      <a:pt x="270500" y="17127"/>
                    </a:lnTo>
                    <a:lnTo>
                      <a:pt x="271213" y="16985"/>
                    </a:lnTo>
                    <a:lnTo>
                      <a:pt x="271904" y="16837"/>
                    </a:lnTo>
                    <a:lnTo>
                      <a:pt x="272595" y="16684"/>
                    </a:lnTo>
                    <a:lnTo>
                      <a:pt x="273265" y="16526"/>
                    </a:lnTo>
                    <a:lnTo>
                      <a:pt x="273913" y="16368"/>
                    </a:lnTo>
                    <a:lnTo>
                      <a:pt x="274540" y="16198"/>
                    </a:lnTo>
                    <a:lnTo>
                      <a:pt x="275166" y="16034"/>
                    </a:lnTo>
                    <a:lnTo>
                      <a:pt x="275771" y="15859"/>
                    </a:lnTo>
                    <a:lnTo>
                      <a:pt x="276354" y="15685"/>
                    </a:lnTo>
                    <a:lnTo>
                      <a:pt x="276937" y="15504"/>
                    </a:lnTo>
                    <a:lnTo>
                      <a:pt x="277477" y="15319"/>
                    </a:lnTo>
                    <a:lnTo>
                      <a:pt x="278017" y="15133"/>
                    </a:lnTo>
                    <a:lnTo>
                      <a:pt x="278536" y="14947"/>
                    </a:lnTo>
                    <a:lnTo>
                      <a:pt x="279054" y="14750"/>
                    </a:lnTo>
                    <a:lnTo>
                      <a:pt x="279529" y="14554"/>
                    </a:lnTo>
                    <a:lnTo>
                      <a:pt x="280004" y="14357"/>
                    </a:lnTo>
                    <a:lnTo>
                      <a:pt x="280436" y="14155"/>
                    </a:lnTo>
                    <a:lnTo>
                      <a:pt x="280868" y="13947"/>
                    </a:lnTo>
                    <a:lnTo>
                      <a:pt x="281279" y="13740"/>
                    </a:lnTo>
                    <a:lnTo>
                      <a:pt x="281668" y="13527"/>
                    </a:lnTo>
                    <a:lnTo>
                      <a:pt x="282035" y="13314"/>
                    </a:lnTo>
                    <a:lnTo>
                      <a:pt x="282402" y="13101"/>
                    </a:lnTo>
                    <a:lnTo>
                      <a:pt x="282726" y="12882"/>
                    </a:lnTo>
                    <a:lnTo>
                      <a:pt x="283028" y="12658"/>
                    </a:lnTo>
                    <a:lnTo>
                      <a:pt x="283309" y="12434"/>
                    </a:lnTo>
                    <a:lnTo>
                      <a:pt x="283590" y="12210"/>
                    </a:lnTo>
                    <a:lnTo>
                      <a:pt x="283828" y="11981"/>
                    </a:lnTo>
                    <a:lnTo>
                      <a:pt x="284065" y="11751"/>
                    </a:lnTo>
                    <a:lnTo>
                      <a:pt x="284260" y="11516"/>
                    </a:lnTo>
                    <a:lnTo>
                      <a:pt x="284432" y="11282"/>
                    </a:lnTo>
                    <a:lnTo>
                      <a:pt x="284584" y="11047"/>
                    </a:lnTo>
                    <a:lnTo>
                      <a:pt x="284713" y="10806"/>
                    </a:lnTo>
                    <a:lnTo>
                      <a:pt x="284821" y="10566"/>
                    </a:lnTo>
                    <a:lnTo>
                      <a:pt x="284908" y="10320"/>
                    </a:lnTo>
                    <a:lnTo>
                      <a:pt x="284972" y="10080"/>
                    </a:lnTo>
                    <a:lnTo>
                      <a:pt x="285016" y="9834"/>
                    </a:lnTo>
                    <a:lnTo>
                      <a:pt x="285037" y="9588"/>
                    </a:lnTo>
                    <a:lnTo>
                      <a:pt x="285037" y="9588"/>
                    </a:lnTo>
                    <a:lnTo>
                      <a:pt x="285016" y="9348"/>
                    </a:lnTo>
                    <a:lnTo>
                      <a:pt x="284972" y="9107"/>
                    </a:lnTo>
                    <a:lnTo>
                      <a:pt x="284929" y="8872"/>
                    </a:lnTo>
                    <a:lnTo>
                      <a:pt x="284843" y="8632"/>
                    </a:lnTo>
                    <a:lnTo>
                      <a:pt x="284735" y="8397"/>
                    </a:lnTo>
                    <a:lnTo>
                      <a:pt x="284627" y="8168"/>
                    </a:lnTo>
                    <a:lnTo>
                      <a:pt x="284476" y="7933"/>
                    </a:lnTo>
                    <a:lnTo>
                      <a:pt x="284303" y="7703"/>
                    </a:lnTo>
                    <a:lnTo>
                      <a:pt x="284108" y="7474"/>
                    </a:lnTo>
                    <a:lnTo>
                      <a:pt x="283892" y="7244"/>
                    </a:lnTo>
                    <a:lnTo>
                      <a:pt x="283655" y="7020"/>
                    </a:lnTo>
                    <a:lnTo>
                      <a:pt x="283396" y="6796"/>
                    </a:lnTo>
                    <a:lnTo>
                      <a:pt x="283115" y="6572"/>
                    </a:lnTo>
                    <a:lnTo>
                      <a:pt x="282834" y="6348"/>
                    </a:lnTo>
                    <a:lnTo>
                      <a:pt x="282510" y="6130"/>
                    </a:lnTo>
                    <a:lnTo>
                      <a:pt x="282164" y="5917"/>
                    </a:lnTo>
                    <a:lnTo>
                      <a:pt x="281797" y="5704"/>
                    </a:lnTo>
                    <a:lnTo>
                      <a:pt x="281408" y="5491"/>
                    </a:lnTo>
                    <a:lnTo>
                      <a:pt x="281020" y="5278"/>
                    </a:lnTo>
                    <a:lnTo>
                      <a:pt x="280588" y="5076"/>
                    </a:lnTo>
                    <a:lnTo>
                      <a:pt x="280134" y="4868"/>
                    </a:lnTo>
                    <a:lnTo>
                      <a:pt x="279680" y="4666"/>
                    </a:lnTo>
                    <a:lnTo>
                      <a:pt x="279184" y="4469"/>
                    </a:lnTo>
                    <a:lnTo>
                      <a:pt x="278687" y="4273"/>
                    </a:lnTo>
                    <a:lnTo>
                      <a:pt x="278147" y="4076"/>
                    </a:lnTo>
                    <a:lnTo>
                      <a:pt x="277607" y="3885"/>
                    </a:lnTo>
                    <a:lnTo>
                      <a:pt x="277045" y="3699"/>
                    </a:lnTo>
                    <a:lnTo>
                      <a:pt x="276462" y="3513"/>
                    </a:lnTo>
                    <a:lnTo>
                      <a:pt x="275857" y="3333"/>
                    </a:lnTo>
                    <a:lnTo>
                      <a:pt x="275231" y="3153"/>
                    </a:lnTo>
                    <a:lnTo>
                      <a:pt x="274583" y="2978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3243" y="2639"/>
                    </a:lnTo>
                    <a:lnTo>
                      <a:pt x="272552" y="2475"/>
                    </a:lnTo>
                    <a:lnTo>
                      <a:pt x="271861" y="2317"/>
                    </a:lnTo>
                    <a:lnTo>
                      <a:pt x="271127" y="2164"/>
                    </a:lnTo>
                    <a:lnTo>
                      <a:pt x="270414" y="2016"/>
                    </a:lnTo>
                    <a:lnTo>
                      <a:pt x="269658" y="1874"/>
                    </a:lnTo>
                    <a:lnTo>
                      <a:pt x="268902" y="1738"/>
                    </a:lnTo>
                    <a:lnTo>
                      <a:pt x="268146" y="1601"/>
                    </a:lnTo>
                    <a:lnTo>
                      <a:pt x="267368" y="1476"/>
                    </a:lnTo>
                    <a:lnTo>
                      <a:pt x="266569" y="1355"/>
                    </a:lnTo>
                    <a:lnTo>
                      <a:pt x="265770" y="1235"/>
                    </a:lnTo>
                    <a:lnTo>
                      <a:pt x="264971" y="1120"/>
                    </a:lnTo>
                    <a:lnTo>
                      <a:pt x="264150" y="1017"/>
                    </a:lnTo>
                    <a:lnTo>
                      <a:pt x="263329" y="913"/>
                    </a:lnTo>
                    <a:lnTo>
                      <a:pt x="262487" y="815"/>
                    </a:lnTo>
                    <a:lnTo>
                      <a:pt x="261644" y="722"/>
                    </a:lnTo>
                    <a:lnTo>
                      <a:pt x="260780" y="634"/>
                    </a:lnTo>
                    <a:lnTo>
                      <a:pt x="259916" y="558"/>
                    </a:lnTo>
                    <a:lnTo>
                      <a:pt x="259052" y="481"/>
                    </a:lnTo>
                    <a:lnTo>
                      <a:pt x="258167" y="410"/>
                    </a:lnTo>
                    <a:lnTo>
                      <a:pt x="257281" y="345"/>
                    </a:lnTo>
                    <a:lnTo>
                      <a:pt x="256374" y="285"/>
                    </a:lnTo>
                    <a:lnTo>
                      <a:pt x="255488" y="230"/>
                    </a:lnTo>
                    <a:lnTo>
                      <a:pt x="254581" y="181"/>
                    </a:lnTo>
                    <a:lnTo>
                      <a:pt x="253652" y="137"/>
                    </a:lnTo>
                    <a:lnTo>
                      <a:pt x="252745" y="104"/>
                    </a:lnTo>
                    <a:lnTo>
                      <a:pt x="251816" y="72"/>
                    </a:lnTo>
                    <a:lnTo>
                      <a:pt x="250887" y="44"/>
                    </a:lnTo>
                    <a:lnTo>
                      <a:pt x="249958" y="22"/>
                    </a:lnTo>
                    <a:lnTo>
                      <a:pt x="249008" y="11"/>
                    </a:lnTo>
                    <a:lnTo>
                      <a:pt x="248058" y="1"/>
                    </a:lnTo>
                    <a:lnTo>
                      <a:pt x="247107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787;p52"/>
              <p:cNvSpPr/>
              <p:nvPr/>
            </p:nvSpPr>
            <p:spPr>
              <a:xfrm flipH="1">
                <a:off x="4693803" y="14103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788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extrusionOk="0">
                    <a:moveTo>
                      <a:pt x="166798" y="2126"/>
                    </a:moveTo>
                    <a:lnTo>
                      <a:pt x="166798" y="8201"/>
                    </a:lnTo>
                    <a:lnTo>
                      <a:pt x="8425" y="8201"/>
                    </a:lnTo>
                    <a:lnTo>
                      <a:pt x="8425" y="2126"/>
                    </a:lnTo>
                    <a:close/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789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"/>
                    </a:moveTo>
                    <a:lnTo>
                      <a:pt x="1" y="10331"/>
                    </a:lnTo>
                    <a:lnTo>
                      <a:pt x="175222" y="10331"/>
                    </a:lnTo>
                    <a:lnTo>
                      <a:pt x="175222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790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fill="none" extrusionOk="0">
                    <a:moveTo>
                      <a:pt x="1" y="6075"/>
                    </a:moveTo>
                    <a:lnTo>
                      <a:pt x="1" y="0"/>
                    </a:lnTo>
                    <a:lnTo>
                      <a:pt x="158374" y="0"/>
                    </a:lnTo>
                    <a:lnTo>
                      <a:pt x="158374" y="6075"/>
                    </a:lnTo>
                    <a:lnTo>
                      <a:pt x="1" y="60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791;p52"/>
              <p:cNvSpPr/>
              <p:nvPr/>
            </p:nvSpPr>
            <p:spPr>
              <a:xfrm flipH="1">
                <a:off x="4527134" y="251462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792;p52"/>
              <p:cNvSpPr/>
              <p:nvPr/>
            </p:nvSpPr>
            <p:spPr>
              <a:xfrm flipH="1">
                <a:off x="3104580" y="1863325"/>
                <a:ext cx="1443538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055" extrusionOk="0">
                    <a:moveTo>
                      <a:pt x="0" y="0"/>
                    </a:moveTo>
                    <a:lnTo>
                      <a:pt x="0" y="1054"/>
                    </a:lnTo>
                    <a:lnTo>
                      <a:pt x="214016" y="1054"/>
                    </a:lnTo>
                    <a:lnTo>
                      <a:pt x="214016" y="0"/>
                    </a:lnTo>
                    <a:close/>
                  </a:path>
                </a:pathLst>
              </a:custGeom>
              <a:solidFill>
                <a:srgbClr val="FFCC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793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extrusionOk="0">
                    <a:moveTo>
                      <a:pt x="0" y="1"/>
                    </a:moveTo>
                    <a:lnTo>
                      <a:pt x="0" y="1520"/>
                    </a:lnTo>
                    <a:lnTo>
                      <a:pt x="214016" y="1520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794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795;p52"/>
              <p:cNvSpPr/>
              <p:nvPr/>
            </p:nvSpPr>
            <p:spPr>
              <a:xfrm flipH="1">
                <a:off x="3458908" y="2362775"/>
                <a:ext cx="1068233" cy="151875"/>
              </a:xfrm>
              <a:custGeom>
                <a:avLst/>
                <a:gdLst/>
                <a:ahLst/>
                <a:cxnLst/>
                <a:rect l="l" t="t" r="r" b="b"/>
                <a:pathLst>
                  <a:path w="158374" h="6075" extrusionOk="0">
                    <a:moveTo>
                      <a:pt x="1" y="0"/>
                    </a:moveTo>
                    <a:lnTo>
                      <a:pt x="1" y="6075"/>
                    </a:lnTo>
                    <a:lnTo>
                      <a:pt x="158374" y="6075"/>
                    </a:lnTo>
                    <a:lnTo>
                      <a:pt x="158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796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extrusionOk="0">
                    <a:moveTo>
                      <a:pt x="214599" y="19662"/>
                    </a:moveTo>
                    <a:lnTo>
                      <a:pt x="214599" y="29992"/>
                    </a:lnTo>
                    <a:lnTo>
                      <a:pt x="39378" y="29992"/>
                    </a:lnTo>
                    <a:lnTo>
                      <a:pt x="39378" y="19662"/>
                    </a:lnTo>
                    <a:close/>
                    <a:moveTo>
                      <a:pt x="308128" y="1"/>
                    </a:move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797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1"/>
                    </a:moveTo>
                    <a:lnTo>
                      <a:pt x="308128" y="1"/>
                    </a:lnTo>
                    <a:lnTo>
                      <a:pt x="307307" y="279"/>
                    </a:lnTo>
                    <a:lnTo>
                      <a:pt x="306487" y="553"/>
                    </a:lnTo>
                    <a:lnTo>
                      <a:pt x="305623" y="820"/>
                    </a:lnTo>
                    <a:lnTo>
                      <a:pt x="304715" y="1083"/>
                    </a:lnTo>
                    <a:lnTo>
                      <a:pt x="303808" y="1334"/>
                    </a:lnTo>
                    <a:lnTo>
                      <a:pt x="302858" y="1580"/>
                    </a:lnTo>
                    <a:lnTo>
                      <a:pt x="301864" y="1820"/>
                    </a:lnTo>
                    <a:lnTo>
                      <a:pt x="300871" y="2055"/>
                    </a:lnTo>
                    <a:lnTo>
                      <a:pt x="299834" y="2279"/>
                    </a:lnTo>
                    <a:lnTo>
                      <a:pt x="298775" y="2497"/>
                    </a:lnTo>
                    <a:lnTo>
                      <a:pt x="297674" y="2705"/>
                    </a:lnTo>
                    <a:lnTo>
                      <a:pt x="296572" y="2907"/>
                    </a:lnTo>
                    <a:lnTo>
                      <a:pt x="295427" y="3098"/>
                    </a:lnTo>
                    <a:lnTo>
                      <a:pt x="294282" y="3284"/>
                    </a:lnTo>
                    <a:lnTo>
                      <a:pt x="293094" y="3459"/>
                    </a:lnTo>
                    <a:lnTo>
                      <a:pt x="291885" y="3628"/>
                    </a:lnTo>
                    <a:lnTo>
                      <a:pt x="290675" y="3787"/>
                    </a:lnTo>
                    <a:lnTo>
                      <a:pt x="289422" y="3934"/>
                    </a:lnTo>
                    <a:lnTo>
                      <a:pt x="288170" y="4076"/>
                    </a:lnTo>
                    <a:lnTo>
                      <a:pt x="286874" y="4207"/>
                    </a:lnTo>
                    <a:lnTo>
                      <a:pt x="285578" y="4333"/>
                    </a:lnTo>
                    <a:lnTo>
                      <a:pt x="284260" y="4442"/>
                    </a:lnTo>
                    <a:lnTo>
                      <a:pt x="282921" y="4546"/>
                    </a:lnTo>
                    <a:lnTo>
                      <a:pt x="281560" y="4639"/>
                    </a:lnTo>
                    <a:lnTo>
                      <a:pt x="280199" y="4721"/>
                    </a:lnTo>
                    <a:lnTo>
                      <a:pt x="278795" y="4792"/>
                    </a:lnTo>
                    <a:lnTo>
                      <a:pt x="277413" y="4852"/>
                    </a:lnTo>
                    <a:lnTo>
                      <a:pt x="275987" y="4901"/>
                    </a:lnTo>
                    <a:lnTo>
                      <a:pt x="274561" y="4939"/>
                    </a:lnTo>
                    <a:lnTo>
                      <a:pt x="273114" y="4972"/>
                    </a:lnTo>
                    <a:lnTo>
                      <a:pt x="271667" y="4989"/>
                    </a:lnTo>
                    <a:lnTo>
                      <a:pt x="270198" y="4994"/>
                    </a:lnTo>
                    <a:lnTo>
                      <a:pt x="0" y="4994"/>
                    </a:lnTo>
                    <a:lnTo>
                      <a:pt x="0" y="88801"/>
                    </a:lnTo>
                    <a:lnTo>
                      <a:pt x="270976" y="88801"/>
                    </a:lnTo>
                    <a:lnTo>
                      <a:pt x="270976" y="88801"/>
                    </a:lnTo>
                    <a:lnTo>
                      <a:pt x="271948" y="88795"/>
                    </a:lnTo>
                    <a:lnTo>
                      <a:pt x="272898" y="88785"/>
                    </a:lnTo>
                    <a:lnTo>
                      <a:pt x="273827" y="88774"/>
                    </a:lnTo>
                    <a:lnTo>
                      <a:pt x="274777" y="88752"/>
                    </a:lnTo>
                    <a:lnTo>
                      <a:pt x="275706" y="88724"/>
                    </a:lnTo>
                    <a:lnTo>
                      <a:pt x="276635" y="88692"/>
                    </a:lnTo>
                    <a:lnTo>
                      <a:pt x="277542" y="88653"/>
                    </a:lnTo>
                    <a:lnTo>
                      <a:pt x="278449" y="88610"/>
                    </a:lnTo>
                    <a:lnTo>
                      <a:pt x="279357" y="88561"/>
                    </a:lnTo>
                    <a:lnTo>
                      <a:pt x="280242" y="88500"/>
                    </a:lnTo>
                    <a:lnTo>
                      <a:pt x="281128" y="88440"/>
                    </a:lnTo>
                    <a:lnTo>
                      <a:pt x="282014" y="88375"/>
                    </a:lnTo>
                    <a:lnTo>
                      <a:pt x="282878" y="88304"/>
                    </a:lnTo>
                    <a:lnTo>
                      <a:pt x="283742" y="88227"/>
                    </a:lnTo>
                    <a:lnTo>
                      <a:pt x="284584" y="88145"/>
                    </a:lnTo>
                    <a:lnTo>
                      <a:pt x="285426" y="88058"/>
                    </a:lnTo>
                    <a:lnTo>
                      <a:pt x="286247" y="87971"/>
                    </a:lnTo>
                    <a:lnTo>
                      <a:pt x="287068" y="87872"/>
                    </a:lnTo>
                    <a:lnTo>
                      <a:pt x="287867" y="87768"/>
                    </a:lnTo>
                    <a:lnTo>
                      <a:pt x="288666" y="87665"/>
                    </a:lnTo>
                    <a:lnTo>
                      <a:pt x="289444" y="87555"/>
                    </a:lnTo>
                    <a:lnTo>
                      <a:pt x="290222" y="87435"/>
                    </a:lnTo>
                    <a:lnTo>
                      <a:pt x="290978" y="87315"/>
                    </a:lnTo>
                    <a:lnTo>
                      <a:pt x="291734" y="87195"/>
                    </a:lnTo>
                    <a:lnTo>
                      <a:pt x="292468" y="87064"/>
                    </a:lnTo>
                    <a:lnTo>
                      <a:pt x="293181" y="86933"/>
                    </a:lnTo>
                    <a:lnTo>
                      <a:pt x="293894" y="86791"/>
                    </a:lnTo>
                    <a:lnTo>
                      <a:pt x="294585" y="86654"/>
                    </a:lnTo>
                    <a:lnTo>
                      <a:pt x="295276" y="86506"/>
                    </a:lnTo>
                    <a:lnTo>
                      <a:pt x="295946" y="86354"/>
                    </a:lnTo>
                    <a:lnTo>
                      <a:pt x="296594" y="86201"/>
                    </a:lnTo>
                    <a:lnTo>
                      <a:pt x="297220" y="86048"/>
                    </a:lnTo>
                    <a:lnTo>
                      <a:pt x="297847" y="85884"/>
                    </a:lnTo>
                    <a:lnTo>
                      <a:pt x="298451" y="85720"/>
                    </a:lnTo>
                    <a:lnTo>
                      <a:pt x="299056" y="85550"/>
                    </a:lnTo>
                    <a:lnTo>
                      <a:pt x="299618" y="85376"/>
                    </a:lnTo>
                    <a:lnTo>
                      <a:pt x="300179" y="85201"/>
                    </a:lnTo>
                    <a:lnTo>
                      <a:pt x="300719" y="85021"/>
                    </a:lnTo>
                    <a:lnTo>
                      <a:pt x="301259" y="84840"/>
                    </a:lnTo>
                    <a:lnTo>
                      <a:pt x="301756" y="84655"/>
                    </a:lnTo>
                    <a:lnTo>
                      <a:pt x="302253" y="84463"/>
                    </a:lnTo>
                    <a:lnTo>
                      <a:pt x="302728" y="84272"/>
                    </a:lnTo>
                    <a:lnTo>
                      <a:pt x="303182" y="84075"/>
                    </a:lnTo>
                    <a:lnTo>
                      <a:pt x="303635" y="83879"/>
                    </a:lnTo>
                    <a:lnTo>
                      <a:pt x="304046" y="83677"/>
                    </a:lnTo>
                    <a:lnTo>
                      <a:pt x="304456" y="83475"/>
                    </a:lnTo>
                    <a:lnTo>
                      <a:pt x="304823" y="83267"/>
                    </a:lnTo>
                    <a:lnTo>
                      <a:pt x="305191" y="83059"/>
                    </a:lnTo>
                    <a:lnTo>
                      <a:pt x="305536" y="82846"/>
                    </a:lnTo>
                    <a:lnTo>
                      <a:pt x="305860" y="82633"/>
                    </a:lnTo>
                    <a:lnTo>
                      <a:pt x="306163" y="82415"/>
                    </a:lnTo>
                    <a:lnTo>
                      <a:pt x="306443" y="82196"/>
                    </a:lnTo>
                    <a:lnTo>
                      <a:pt x="306703" y="81972"/>
                    </a:lnTo>
                    <a:lnTo>
                      <a:pt x="306940" y="81748"/>
                    </a:lnTo>
                    <a:lnTo>
                      <a:pt x="307156" y="81524"/>
                    </a:lnTo>
                    <a:lnTo>
                      <a:pt x="307372" y="81295"/>
                    </a:lnTo>
                    <a:lnTo>
                      <a:pt x="307545" y="81065"/>
                    </a:lnTo>
                    <a:lnTo>
                      <a:pt x="307696" y="80836"/>
                    </a:lnTo>
                    <a:lnTo>
                      <a:pt x="307826" y="80601"/>
                    </a:lnTo>
                    <a:lnTo>
                      <a:pt x="307934" y="80366"/>
                    </a:lnTo>
                    <a:lnTo>
                      <a:pt x="308020" y="80126"/>
                    </a:lnTo>
                    <a:lnTo>
                      <a:pt x="308063" y="79885"/>
                    </a:lnTo>
                    <a:lnTo>
                      <a:pt x="308107" y="79645"/>
                    </a:lnTo>
                    <a:lnTo>
                      <a:pt x="308128" y="79405"/>
                    </a:lnTo>
                    <a:lnTo>
                      <a:pt x="308128" y="73313"/>
                    </a:lnTo>
                    <a:lnTo>
                      <a:pt x="294218" y="75264"/>
                    </a:lnTo>
                    <a:lnTo>
                      <a:pt x="294218" y="32210"/>
                    </a:lnTo>
                    <a:lnTo>
                      <a:pt x="308128" y="30255"/>
                    </a:lnTo>
                    <a:lnTo>
                      <a:pt x="308128" y="24540"/>
                    </a:lnTo>
                    <a:lnTo>
                      <a:pt x="308128" y="24540"/>
                    </a:lnTo>
                    <a:lnTo>
                      <a:pt x="307696" y="24491"/>
                    </a:lnTo>
                    <a:lnTo>
                      <a:pt x="307264" y="24437"/>
                    </a:lnTo>
                    <a:lnTo>
                      <a:pt x="306443" y="24316"/>
                    </a:lnTo>
                    <a:lnTo>
                      <a:pt x="305623" y="24185"/>
                    </a:lnTo>
                    <a:lnTo>
                      <a:pt x="304845" y="24043"/>
                    </a:lnTo>
                    <a:lnTo>
                      <a:pt x="304067" y="23890"/>
                    </a:lnTo>
                    <a:lnTo>
                      <a:pt x="303311" y="23726"/>
                    </a:lnTo>
                    <a:lnTo>
                      <a:pt x="302577" y="23552"/>
                    </a:lnTo>
                    <a:lnTo>
                      <a:pt x="301864" y="23366"/>
                    </a:lnTo>
                    <a:lnTo>
                      <a:pt x="301173" y="23169"/>
                    </a:lnTo>
                    <a:lnTo>
                      <a:pt x="300503" y="22962"/>
                    </a:lnTo>
                    <a:lnTo>
                      <a:pt x="299855" y="22743"/>
                    </a:lnTo>
                    <a:lnTo>
                      <a:pt x="299229" y="22519"/>
                    </a:lnTo>
                    <a:lnTo>
                      <a:pt x="298624" y="22284"/>
                    </a:lnTo>
                    <a:lnTo>
                      <a:pt x="298041" y="22038"/>
                    </a:lnTo>
                    <a:lnTo>
                      <a:pt x="297501" y="21782"/>
                    </a:lnTo>
                    <a:lnTo>
                      <a:pt x="296982" y="21519"/>
                    </a:lnTo>
                    <a:lnTo>
                      <a:pt x="296486" y="21252"/>
                    </a:lnTo>
                    <a:lnTo>
                      <a:pt x="296010" y="20973"/>
                    </a:lnTo>
                    <a:lnTo>
                      <a:pt x="295557" y="20689"/>
                    </a:lnTo>
                    <a:lnTo>
                      <a:pt x="295146" y="20394"/>
                    </a:lnTo>
                    <a:lnTo>
                      <a:pt x="294779" y="20099"/>
                    </a:lnTo>
                    <a:lnTo>
                      <a:pt x="294412" y="19793"/>
                    </a:lnTo>
                    <a:lnTo>
                      <a:pt x="294088" y="19476"/>
                    </a:lnTo>
                    <a:lnTo>
                      <a:pt x="293807" y="19159"/>
                    </a:lnTo>
                    <a:lnTo>
                      <a:pt x="293548" y="18837"/>
                    </a:lnTo>
                    <a:lnTo>
                      <a:pt x="293310" y="18504"/>
                    </a:lnTo>
                    <a:lnTo>
                      <a:pt x="293116" y="18171"/>
                    </a:lnTo>
                    <a:lnTo>
                      <a:pt x="292965" y="17832"/>
                    </a:lnTo>
                    <a:lnTo>
                      <a:pt x="292835" y="17482"/>
                    </a:lnTo>
                    <a:lnTo>
                      <a:pt x="292749" y="17138"/>
                    </a:lnTo>
                    <a:lnTo>
                      <a:pt x="292684" y="16783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067"/>
                    </a:lnTo>
                    <a:lnTo>
                      <a:pt x="292749" y="15718"/>
                    </a:lnTo>
                    <a:lnTo>
                      <a:pt x="292835" y="15368"/>
                    </a:lnTo>
                    <a:lnTo>
                      <a:pt x="292965" y="15024"/>
                    </a:lnTo>
                    <a:lnTo>
                      <a:pt x="293116" y="14680"/>
                    </a:lnTo>
                    <a:lnTo>
                      <a:pt x="293310" y="14347"/>
                    </a:lnTo>
                    <a:lnTo>
                      <a:pt x="293548" y="14019"/>
                    </a:lnTo>
                    <a:lnTo>
                      <a:pt x="293807" y="13691"/>
                    </a:lnTo>
                    <a:lnTo>
                      <a:pt x="294088" y="13374"/>
                    </a:lnTo>
                    <a:lnTo>
                      <a:pt x="294412" y="13063"/>
                    </a:lnTo>
                    <a:lnTo>
                      <a:pt x="294779" y="12757"/>
                    </a:lnTo>
                    <a:lnTo>
                      <a:pt x="295146" y="12456"/>
                    </a:lnTo>
                    <a:lnTo>
                      <a:pt x="295557" y="12167"/>
                    </a:lnTo>
                    <a:lnTo>
                      <a:pt x="296010" y="11877"/>
                    </a:lnTo>
                    <a:lnTo>
                      <a:pt x="296486" y="11604"/>
                    </a:lnTo>
                    <a:lnTo>
                      <a:pt x="296982" y="11331"/>
                    </a:lnTo>
                    <a:lnTo>
                      <a:pt x="297501" y="11069"/>
                    </a:lnTo>
                    <a:lnTo>
                      <a:pt x="298041" y="10817"/>
                    </a:lnTo>
                    <a:lnTo>
                      <a:pt x="298624" y="10572"/>
                    </a:lnTo>
                    <a:lnTo>
                      <a:pt x="299229" y="10337"/>
                    </a:lnTo>
                    <a:lnTo>
                      <a:pt x="299855" y="10113"/>
                    </a:lnTo>
                    <a:lnTo>
                      <a:pt x="300503" y="9894"/>
                    </a:lnTo>
                    <a:lnTo>
                      <a:pt x="301173" y="9687"/>
                    </a:lnTo>
                    <a:lnTo>
                      <a:pt x="301864" y="9490"/>
                    </a:lnTo>
                    <a:lnTo>
                      <a:pt x="302577" y="9304"/>
                    </a:lnTo>
                    <a:lnTo>
                      <a:pt x="303311" y="9129"/>
                    </a:lnTo>
                    <a:lnTo>
                      <a:pt x="304067" y="8966"/>
                    </a:lnTo>
                    <a:lnTo>
                      <a:pt x="304845" y="8813"/>
                    </a:lnTo>
                    <a:lnTo>
                      <a:pt x="305623" y="8671"/>
                    </a:lnTo>
                    <a:lnTo>
                      <a:pt x="306443" y="8539"/>
                    </a:lnTo>
                    <a:lnTo>
                      <a:pt x="307264" y="8419"/>
                    </a:lnTo>
                    <a:lnTo>
                      <a:pt x="307696" y="8365"/>
                    </a:lnTo>
                    <a:lnTo>
                      <a:pt x="308128" y="8315"/>
                    </a:lnTo>
                    <a:lnTo>
                      <a:pt x="30812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798;p52"/>
              <p:cNvSpPr/>
              <p:nvPr/>
            </p:nvSpPr>
            <p:spPr>
              <a:xfrm flipH="1">
                <a:off x="3402082" y="2309625"/>
                <a:ext cx="1181879" cy="258300"/>
              </a:xfrm>
              <a:custGeom>
                <a:avLst/>
                <a:gdLst/>
                <a:ahLst/>
                <a:cxnLst/>
                <a:rect l="l" t="t" r="r" b="b"/>
                <a:pathLst>
                  <a:path w="175223" h="10332" fill="none" extrusionOk="0">
                    <a:moveTo>
                      <a:pt x="1" y="10331"/>
                    </a:moveTo>
                    <a:lnTo>
                      <a:pt x="1" y="1"/>
                    </a:lnTo>
                    <a:lnTo>
                      <a:pt x="175222" y="1"/>
                    </a:lnTo>
                    <a:lnTo>
                      <a:pt x="175222" y="10331"/>
                    </a:lnTo>
                    <a:lnTo>
                      <a:pt x="1" y="103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799;p52"/>
              <p:cNvSpPr/>
              <p:nvPr/>
            </p:nvSpPr>
            <p:spPr>
              <a:xfrm flipH="1">
                <a:off x="4583954" y="256790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800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extrusionOk="0">
                    <a:moveTo>
                      <a:pt x="267110" y="13215"/>
                    </a:moveTo>
                    <a:lnTo>
                      <a:pt x="267110" y="14477"/>
                    </a:lnTo>
                    <a:lnTo>
                      <a:pt x="53094" y="14477"/>
                    </a:lnTo>
                    <a:lnTo>
                      <a:pt x="53094" y="13215"/>
                    </a:lnTo>
                    <a:close/>
                    <a:moveTo>
                      <a:pt x="267110" y="16602"/>
                    </a:moveTo>
                    <a:lnTo>
                      <a:pt x="267110" y="18121"/>
                    </a:lnTo>
                    <a:lnTo>
                      <a:pt x="53094" y="18121"/>
                    </a:lnTo>
                    <a:lnTo>
                      <a:pt x="53094" y="16602"/>
                    </a:lnTo>
                    <a:close/>
                    <a:moveTo>
                      <a:pt x="267110" y="20251"/>
                    </a:moveTo>
                    <a:lnTo>
                      <a:pt x="267110" y="21305"/>
                    </a:lnTo>
                    <a:lnTo>
                      <a:pt x="53094" y="21305"/>
                    </a:lnTo>
                    <a:lnTo>
                      <a:pt x="53094" y="20251"/>
                    </a:lnTo>
                    <a:close/>
                    <a:moveTo>
                      <a:pt x="279552" y="2131"/>
                    </a:moveTo>
                    <a:lnTo>
                      <a:pt x="280502" y="2141"/>
                    </a:lnTo>
                    <a:lnTo>
                      <a:pt x="281452" y="2152"/>
                    </a:lnTo>
                    <a:lnTo>
                      <a:pt x="282381" y="2174"/>
                    </a:lnTo>
                    <a:lnTo>
                      <a:pt x="283310" y="2202"/>
                    </a:lnTo>
                    <a:lnTo>
                      <a:pt x="284239" y="2234"/>
                    </a:lnTo>
                    <a:lnTo>
                      <a:pt x="285146" y="2267"/>
                    </a:lnTo>
                    <a:lnTo>
                      <a:pt x="286075" y="2311"/>
                    </a:lnTo>
                    <a:lnTo>
                      <a:pt x="286982" y="2360"/>
                    </a:lnTo>
                    <a:lnTo>
                      <a:pt x="287868" y="2415"/>
                    </a:lnTo>
                    <a:lnTo>
                      <a:pt x="288775" y="2475"/>
                    </a:lnTo>
                    <a:lnTo>
                      <a:pt x="289661" y="2540"/>
                    </a:lnTo>
                    <a:lnTo>
                      <a:pt x="290546" y="2611"/>
                    </a:lnTo>
                    <a:lnTo>
                      <a:pt x="291410" y="2688"/>
                    </a:lnTo>
                    <a:lnTo>
                      <a:pt x="292274" y="2764"/>
                    </a:lnTo>
                    <a:lnTo>
                      <a:pt x="293138" y="2852"/>
                    </a:lnTo>
                    <a:lnTo>
                      <a:pt x="293981" y="2945"/>
                    </a:lnTo>
                    <a:lnTo>
                      <a:pt x="294823" y="3043"/>
                    </a:lnTo>
                    <a:lnTo>
                      <a:pt x="295644" y="3147"/>
                    </a:lnTo>
                    <a:lnTo>
                      <a:pt x="296465" y="3250"/>
                    </a:lnTo>
                    <a:lnTo>
                      <a:pt x="297264" y="3365"/>
                    </a:lnTo>
                    <a:lnTo>
                      <a:pt x="298063" y="3485"/>
                    </a:lnTo>
                    <a:lnTo>
                      <a:pt x="298862" y="3606"/>
                    </a:lnTo>
                    <a:lnTo>
                      <a:pt x="299640" y="3731"/>
                    </a:lnTo>
                    <a:lnTo>
                      <a:pt x="300396" y="3868"/>
                    </a:lnTo>
                    <a:lnTo>
                      <a:pt x="301152" y="4004"/>
                    </a:lnTo>
                    <a:lnTo>
                      <a:pt x="301908" y="4146"/>
                    </a:lnTo>
                    <a:lnTo>
                      <a:pt x="302621" y="4294"/>
                    </a:lnTo>
                    <a:lnTo>
                      <a:pt x="303355" y="4447"/>
                    </a:lnTo>
                    <a:lnTo>
                      <a:pt x="304046" y="4605"/>
                    </a:lnTo>
                    <a:lnTo>
                      <a:pt x="304737" y="4769"/>
                    </a:lnTo>
                    <a:lnTo>
                      <a:pt x="305429" y="4938"/>
                    </a:lnTo>
                    <a:lnTo>
                      <a:pt x="306077" y="5108"/>
                    </a:lnTo>
                    <a:lnTo>
                      <a:pt x="306725" y="5283"/>
                    </a:lnTo>
                    <a:lnTo>
                      <a:pt x="307351" y="5463"/>
                    </a:lnTo>
                    <a:lnTo>
                      <a:pt x="307956" y="5643"/>
                    </a:lnTo>
                    <a:lnTo>
                      <a:pt x="308539" y="5829"/>
                    </a:lnTo>
                    <a:lnTo>
                      <a:pt x="309101" y="6015"/>
                    </a:lnTo>
                    <a:lnTo>
                      <a:pt x="309641" y="6206"/>
                    </a:lnTo>
                    <a:lnTo>
                      <a:pt x="310181" y="6403"/>
                    </a:lnTo>
                    <a:lnTo>
                      <a:pt x="310678" y="6599"/>
                    </a:lnTo>
                    <a:lnTo>
                      <a:pt x="311174" y="6796"/>
                    </a:lnTo>
                    <a:lnTo>
                      <a:pt x="311628" y="6998"/>
                    </a:lnTo>
                    <a:lnTo>
                      <a:pt x="312082" y="7206"/>
                    </a:lnTo>
                    <a:lnTo>
                      <a:pt x="312514" y="7408"/>
                    </a:lnTo>
                    <a:lnTo>
                      <a:pt x="312902" y="7621"/>
                    </a:lnTo>
                    <a:lnTo>
                      <a:pt x="313291" y="7834"/>
                    </a:lnTo>
                    <a:lnTo>
                      <a:pt x="313658" y="8047"/>
                    </a:lnTo>
                    <a:lnTo>
                      <a:pt x="314004" y="8260"/>
                    </a:lnTo>
                    <a:lnTo>
                      <a:pt x="314328" y="8478"/>
                    </a:lnTo>
                    <a:lnTo>
                      <a:pt x="314609" y="8702"/>
                    </a:lnTo>
                    <a:lnTo>
                      <a:pt x="314890" y="8926"/>
                    </a:lnTo>
                    <a:lnTo>
                      <a:pt x="315149" y="9150"/>
                    </a:lnTo>
                    <a:lnTo>
                      <a:pt x="315386" y="9374"/>
                    </a:lnTo>
                    <a:lnTo>
                      <a:pt x="315602" y="9604"/>
                    </a:lnTo>
                    <a:lnTo>
                      <a:pt x="315797" y="9833"/>
                    </a:lnTo>
                    <a:lnTo>
                      <a:pt x="315970" y="10063"/>
                    </a:lnTo>
                    <a:lnTo>
                      <a:pt x="316121" y="10298"/>
                    </a:lnTo>
                    <a:lnTo>
                      <a:pt x="316229" y="10527"/>
                    </a:lnTo>
                    <a:lnTo>
                      <a:pt x="316337" y="10762"/>
                    </a:lnTo>
                    <a:lnTo>
                      <a:pt x="316423" y="11002"/>
                    </a:lnTo>
                    <a:lnTo>
                      <a:pt x="316466" y="11237"/>
                    </a:lnTo>
                    <a:lnTo>
                      <a:pt x="316510" y="11478"/>
                    </a:lnTo>
                    <a:lnTo>
                      <a:pt x="316531" y="11718"/>
                    </a:lnTo>
                    <a:lnTo>
                      <a:pt x="316510" y="11964"/>
                    </a:lnTo>
                    <a:lnTo>
                      <a:pt x="316466" y="12210"/>
                    </a:lnTo>
                    <a:lnTo>
                      <a:pt x="316402" y="12450"/>
                    </a:lnTo>
                    <a:lnTo>
                      <a:pt x="316315" y="12696"/>
                    </a:lnTo>
                    <a:lnTo>
                      <a:pt x="316207" y="12936"/>
                    </a:lnTo>
                    <a:lnTo>
                      <a:pt x="316078" y="13177"/>
                    </a:lnTo>
                    <a:lnTo>
                      <a:pt x="315926" y="13412"/>
                    </a:lnTo>
                    <a:lnTo>
                      <a:pt x="315754" y="13646"/>
                    </a:lnTo>
                    <a:lnTo>
                      <a:pt x="315559" y="13881"/>
                    </a:lnTo>
                    <a:lnTo>
                      <a:pt x="315322" y="14111"/>
                    </a:lnTo>
                    <a:lnTo>
                      <a:pt x="315084" y="14340"/>
                    </a:lnTo>
                    <a:lnTo>
                      <a:pt x="314803" y="14564"/>
                    </a:lnTo>
                    <a:lnTo>
                      <a:pt x="314522" y="14788"/>
                    </a:lnTo>
                    <a:lnTo>
                      <a:pt x="314220" y="15012"/>
                    </a:lnTo>
                    <a:lnTo>
                      <a:pt x="313896" y="15231"/>
                    </a:lnTo>
                    <a:lnTo>
                      <a:pt x="313529" y="15444"/>
                    </a:lnTo>
                    <a:lnTo>
                      <a:pt x="313162" y="15657"/>
                    </a:lnTo>
                    <a:lnTo>
                      <a:pt x="312773" y="15870"/>
                    </a:lnTo>
                    <a:lnTo>
                      <a:pt x="312362" y="16077"/>
                    </a:lnTo>
                    <a:lnTo>
                      <a:pt x="311930" y="16285"/>
                    </a:lnTo>
                    <a:lnTo>
                      <a:pt x="311498" y="16487"/>
                    </a:lnTo>
                    <a:lnTo>
                      <a:pt x="311023" y="16684"/>
                    </a:lnTo>
                    <a:lnTo>
                      <a:pt x="310548" y="16880"/>
                    </a:lnTo>
                    <a:lnTo>
                      <a:pt x="310030" y="17077"/>
                    </a:lnTo>
                    <a:lnTo>
                      <a:pt x="309511" y="17263"/>
                    </a:lnTo>
                    <a:lnTo>
                      <a:pt x="308971" y="17449"/>
                    </a:lnTo>
                    <a:lnTo>
                      <a:pt x="308431" y="17634"/>
                    </a:lnTo>
                    <a:lnTo>
                      <a:pt x="307848" y="17815"/>
                    </a:lnTo>
                    <a:lnTo>
                      <a:pt x="307265" y="17989"/>
                    </a:lnTo>
                    <a:lnTo>
                      <a:pt x="306660" y="18164"/>
                    </a:lnTo>
                    <a:lnTo>
                      <a:pt x="306034" y="18328"/>
                    </a:lnTo>
                    <a:lnTo>
                      <a:pt x="305407" y="18498"/>
                    </a:lnTo>
                    <a:lnTo>
                      <a:pt x="304759" y="18656"/>
                    </a:lnTo>
                    <a:lnTo>
                      <a:pt x="304089" y="18814"/>
                    </a:lnTo>
                    <a:lnTo>
                      <a:pt x="303398" y="18967"/>
                    </a:lnTo>
                    <a:lnTo>
                      <a:pt x="302707" y="19115"/>
                    </a:lnTo>
                    <a:lnTo>
                      <a:pt x="301994" y="19257"/>
                    </a:lnTo>
                    <a:lnTo>
                      <a:pt x="301281" y="19399"/>
                    </a:lnTo>
                    <a:lnTo>
                      <a:pt x="300547" y="19535"/>
                    </a:lnTo>
                    <a:lnTo>
                      <a:pt x="299791" y="19667"/>
                    </a:lnTo>
                    <a:lnTo>
                      <a:pt x="299035" y="19792"/>
                    </a:lnTo>
                    <a:lnTo>
                      <a:pt x="298257" y="19918"/>
                    </a:lnTo>
                    <a:lnTo>
                      <a:pt x="297458" y="20033"/>
                    </a:lnTo>
                    <a:lnTo>
                      <a:pt x="296659" y="20147"/>
                    </a:lnTo>
                    <a:lnTo>
                      <a:pt x="295860" y="20257"/>
                    </a:lnTo>
                    <a:lnTo>
                      <a:pt x="295039" y="20360"/>
                    </a:lnTo>
                    <a:lnTo>
                      <a:pt x="294197" y="20459"/>
                    </a:lnTo>
                    <a:lnTo>
                      <a:pt x="293354" y="20552"/>
                    </a:lnTo>
                    <a:lnTo>
                      <a:pt x="292490" y="20639"/>
                    </a:lnTo>
                    <a:lnTo>
                      <a:pt x="291626" y="20726"/>
                    </a:lnTo>
                    <a:lnTo>
                      <a:pt x="290762" y="20803"/>
                    </a:lnTo>
                    <a:lnTo>
                      <a:pt x="289877" y="20874"/>
                    </a:lnTo>
                    <a:lnTo>
                      <a:pt x="288969" y="20945"/>
                    </a:lnTo>
                    <a:lnTo>
                      <a:pt x="288084" y="21005"/>
                    </a:lnTo>
                    <a:lnTo>
                      <a:pt x="287155" y="21060"/>
                    </a:lnTo>
                    <a:lnTo>
                      <a:pt x="286248" y="21114"/>
                    </a:lnTo>
                    <a:lnTo>
                      <a:pt x="285319" y="21158"/>
                    </a:lnTo>
                    <a:lnTo>
                      <a:pt x="284368" y="21196"/>
                    </a:lnTo>
                    <a:lnTo>
                      <a:pt x="283440" y="21229"/>
                    </a:lnTo>
                    <a:lnTo>
                      <a:pt x="282489" y="21256"/>
                    </a:lnTo>
                    <a:lnTo>
                      <a:pt x="281517" y="21278"/>
                    </a:lnTo>
                    <a:lnTo>
                      <a:pt x="280567" y="21295"/>
                    </a:lnTo>
                    <a:lnTo>
                      <a:pt x="279595" y="21305"/>
                    </a:lnTo>
                    <a:lnTo>
                      <a:pt x="275512" y="21305"/>
                    </a:lnTo>
                    <a:lnTo>
                      <a:pt x="275512" y="11090"/>
                    </a:lnTo>
                    <a:lnTo>
                      <a:pt x="44692" y="11090"/>
                    </a:lnTo>
                    <a:lnTo>
                      <a:pt x="44692" y="21305"/>
                    </a:lnTo>
                    <a:lnTo>
                      <a:pt x="31494" y="21305"/>
                    </a:lnTo>
                    <a:lnTo>
                      <a:pt x="31494" y="2131"/>
                    </a:lnTo>
                    <a:close/>
                    <a:moveTo>
                      <a:pt x="316531" y="29352"/>
                    </a:moveTo>
                    <a:lnTo>
                      <a:pt x="316531" y="40387"/>
                    </a:lnTo>
                    <a:lnTo>
                      <a:pt x="316164" y="40284"/>
                    </a:lnTo>
                    <a:lnTo>
                      <a:pt x="315797" y="40180"/>
                    </a:lnTo>
                    <a:lnTo>
                      <a:pt x="315451" y="40071"/>
                    </a:lnTo>
                    <a:lnTo>
                      <a:pt x="315084" y="39950"/>
                    </a:lnTo>
                    <a:lnTo>
                      <a:pt x="314760" y="39830"/>
                    </a:lnTo>
                    <a:lnTo>
                      <a:pt x="314414" y="39705"/>
                    </a:lnTo>
                    <a:lnTo>
                      <a:pt x="314090" y="39574"/>
                    </a:lnTo>
                    <a:lnTo>
                      <a:pt x="313766" y="39437"/>
                    </a:lnTo>
                    <a:lnTo>
                      <a:pt x="313464" y="39295"/>
                    </a:lnTo>
                    <a:lnTo>
                      <a:pt x="313140" y="39147"/>
                    </a:lnTo>
                    <a:lnTo>
                      <a:pt x="312859" y="39000"/>
                    </a:lnTo>
                    <a:lnTo>
                      <a:pt x="312578" y="38841"/>
                    </a:lnTo>
                    <a:lnTo>
                      <a:pt x="312298" y="38683"/>
                    </a:lnTo>
                    <a:lnTo>
                      <a:pt x="312038" y="38519"/>
                    </a:lnTo>
                    <a:lnTo>
                      <a:pt x="311779" y="38350"/>
                    </a:lnTo>
                    <a:lnTo>
                      <a:pt x="311542" y="38180"/>
                    </a:lnTo>
                    <a:lnTo>
                      <a:pt x="311304" y="38000"/>
                    </a:lnTo>
                    <a:lnTo>
                      <a:pt x="311088" y="37820"/>
                    </a:lnTo>
                    <a:lnTo>
                      <a:pt x="310872" y="37634"/>
                    </a:lnTo>
                    <a:lnTo>
                      <a:pt x="310678" y="37443"/>
                    </a:lnTo>
                    <a:lnTo>
                      <a:pt x="310505" y="37252"/>
                    </a:lnTo>
                    <a:lnTo>
                      <a:pt x="310332" y="37050"/>
                    </a:lnTo>
                    <a:lnTo>
                      <a:pt x="310181" y="36848"/>
                    </a:lnTo>
                    <a:lnTo>
                      <a:pt x="310030" y="36645"/>
                    </a:lnTo>
                    <a:lnTo>
                      <a:pt x="309900" y="36432"/>
                    </a:lnTo>
                    <a:lnTo>
                      <a:pt x="309792" y="36219"/>
                    </a:lnTo>
                    <a:lnTo>
                      <a:pt x="309706" y="36006"/>
                    </a:lnTo>
                    <a:lnTo>
                      <a:pt x="309619" y="35782"/>
                    </a:lnTo>
                    <a:lnTo>
                      <a:pt x="309576" y="35558"/>
                    </a:lnTo>
                    <a:lnTo>
                      <a:pt x="309511" y="35334"/>
                    </a:lnTo>
                    <a:lnTo>
                      <a:pt x="309490" y="35099"/>
                    </a:lnTo>
                    <a:lnTo>
                      <a:pt x="309490" y="34870"/>
                    </a:lnTo>
                    <a:lnTo>
                      <a:pt x="309490" y="34635"/>
                    </a:lnTo>
                    <a:lnTo>
                      <a:pt x="309511" y="34406"/>
                    </a:lnTo>
                    <a:lnTo>
                      <a:pt x="309576" y="34176"/>
                    </a:lnTo>
                    <a:lnTo>
                      <a:pt x="309619" y="33952"/>
                    </a:lnTo>
                    <a:lnTo>
                      <a:pt x="309706" y="33734"/>
                    </a:lnTo>
                    <a:lnTo>
                      <a:pt x="309792" y="33515"/>
                    </a:lnTo>
                    <a:lnTo>
                      <a:pt x="309900" y="33302"/>
                    </a:lnTo>
                    <a:lnTo>
                      <a:pt x="310030" y="33094"/>
                    </a:lnTo>
                    <a:lnTo>
                      <a:pt x="310181" y="32887"/>
                    </a:lnTo>
                    <a:lnTo>
                      <a:pt x="310332" y="32685"/>
                    </a:lnTo>
                    <a:lnTo>
                      <a:pt x="310505" y="32488"/>
                    </a:lnTo>
                    <a:lnTo>
                      <a:pt x="310678" y="32291"/>
                    </a:lnTo>
                    <a:lnTo>
                      <a:pt x="310872" y="32106"/>
                    </a:lnTo>
                    <a:lnTo>
                      <a:pt x="311088" y="31920"/>
                    </a:lnTo>
                    <a:lnTo>
                      <a:pt x="311304" y="31734"/>
                    </a:lnTo>
                    <a:lnTo>
                      <a:pt x="311542" y="31559"/>
                    </a:lnTo>
                    <a:lnTo>
                      <a:pt x="311779" y="31385"/>
                    </a:lnTo>
                    <a:lnTo>
                      <a:pt x="312038" y="31215"/>
                    </a:lnTo>
                    <a:lnTo>
                      <a:pt x="312298" y="31051"/>
                    </a:lnTo>
                    <a:lnTo>
                      <a:pt x="312578" y="30893"/>
                    </a:lnTo>
                    <a:lnTo>
                      <a:pt x="312859" y="30740"/>
                    </a:lnTo>
                    <a:lnTo>
                      <a:pt x="313140" y="30587"/>
                    </a:lnTo>
                    <a:lnTo>
                      <a:pt x="313464" y="30445"/>
                    </a:lnTo>
                    <a:lnTo>
                      <a:pt x="313766" y="30303"/>
                    </a:lnTo>
                    <a:lnTo>
                      <a:pt x="314090" y="30166"/>
                    </a:lnTo>
                    <a:lnTo>
                      <a:pt x="314414" y="30035"/>
                    </a:lnTo>
                    <a:lnTo>
                      <a:pt x="314760" y="29910"/>
                    </a:lnTo>
                    <a:lnTo>
                      <a:pt x="315084" y="29784"/>
                    </a:lnTo>
                    <a:lnTo>
                      <a:pt x="315451" y="29669"/>
                    </a:lnTo>
                    <a:lnTo>
                      <a:pt x="315797" y="29560"/>
                    </a:lnTo>
                    <a:lnTo>
                      <a:pt x="316164" y="29451"/>
                    </a:lnTo>
                    <a:lnTo>
                      <a:pt x="316531" y="29352"/>
                    </a:lnTo>
                    <a:close/>
                    <a:moveTo>
                      <a:pt x="316531" y="51128"/>
                    </a:moveTo>
                    <a:lnTo>
                      <a:pt x="316531" y="89319"/>
                    </a:lnTo>
                    <a:lnTo>
                      <a:pt x="311045" y="90089"/>
                    </a:lnTo>
                    <a:lnTo>
                      <a:pt x="311045" y="51898"/>
                    </a:lnTo>
                    <a:lnTo>
                      <a:pt x="316531" y="51128"/>
                    </a:lnTo>
                    <a:close/>
                    <a:moveTo>
                      <a:pt x="316531" y="18443"/>
                    </a:moveTo>
                    <a:lnTo>
                      <a:pt x="316531" y="26757"/>
                    </a:lnTo>
                    <a:lnTo>
                      <a:pt x="316099" y="26807"/>
                    </a:lnTo>
                    <a:lnTo>
                      <a:pt x="315667" y="26861"/>
                    </a:lnTo>
                    <a:lnTo>
                      <a:pt x="314846" y="26981"/>
                    </a:lnTo>
                    <a:lnTo>
                      <a:pt x="314026" y="27113"/>
                    </a:lnTo>
                    <a:lnTo>
                      <a:pt x="313248" y="27255"/>
                    </a:lnTo>
                    <a:lnTo>
                      <a:pt x="312470" y="27408"/>
                    </a:lnTo>
                    <a:lnTo>
                      <a:pt x="311714" y="27571"/>
                    </a:lnTo>
                    <a:lnTo>
                      <a:pt x="310980" y="27746"/>
                    </a:lnTo>
                    <a:lnTo>
                      <a:pt x="310267" y="27932"/>
                    </a:lnTo>
                    <a:lnTo>
                      <a:pt x="309576" y="28129"/>
                    </a:lnTo>
                    <a:lnTo>
                      <a:pt x="308906" y="28336"/>
                    </a:lnTo>
                    <a:lnTo>
                      <a:pt x="308258" y="28555"/>
                    </a:lnTo>
                    <a:lnTo>
                      <a:pt x="307632" y="28779"/>
                    </a:lnTo>
                    <a:lnTo>
                      <a:pt x="307027" y="29014"/>
                    </a:lnTo>
                    <a:lnTo>
                      <a:pt x="306444" y="29259"/>
                    </a:lnTo>
                    <a:lnTo>
                      <a:pt x="305904" y="29511"/>
                    </a:lnTo>
                    <a:lnTo>
                      <a:pt x="305385" y="29773"/>
                    </a:lnTo>
                    <a:lnTo>
                      <a:pt x="304889" y="30046"/>
                    </a:lnTo>
                    <a:lnTo>
                      <a:pt x="304413" y="30319"/>
                    </a:lnTo>
                    <a:lnTo>
                      <a:pt x="303960" y="30609"/>
                    </a:lnTo>
                    <a:lnTo>
                      <a:pt x="303549" y="30898"/>
                    </a:lnTo>
                    <a:lnTo>
                      <a:pt x="303182" y="31199"/>
                    </a:lnTo>
                    <a:lnTo>
                      <a:pt x="302815" y="31505"/>
                    </a:lnTo>
                    <a:lnTo>
                      <a:pt x="302491" y="31816"/>
                    </a:lnTo>
                    <a:lnTo>
                      <a:pt x="302210" y="32133"/>
                    </a:lnTo>
                    <a:lnTo>
                      <a:pt x="301951" y="32461"/>
                    </a:lnTo>
                    <a:lnTo>
                      <a:pt x="301713" y="32789"/>
                    </a:lnTo>
                    <a:lnTo>
                      <a:pt x="301519" y="33122"/>
                    </a:lnTo>
                    <a:lnTo>
                      <a:pt x="301368" y="33466"/>
                    </a:lnTo>
                    <a:lnTo>
                      <a:pt x="301238" y="33810"/>
                    </a:lnTo>
                    <a:lnTo>
                      <a:pt x="301152" y="34160"/>
                    </a:lnTo>
                    <a:lnTo>
                      <a:pt x="301087" y="34509"/>
                    </a:lnTo>
                    <a:lnTo>
                      <a:pt x="301065" y="34870"/>
                    </a:lnTo>
                    <a:lnTo>
                      <a:pt x="301087" y="35225"/>
                    </a:lnTo>
                    <a:lnTo>
                      <a:pt x="301152" y="35580"/>
                    </a:lnTo>
                    <a:lnTo>
                      <a:pt x="301238" y="35924"/>
                    </a:lnTo>
                    <a:lnTo>
                      <a:pt x="301368" y="36274"/>
                    </a:lnTo>
                    <a:lnTo>
                      <a:pt x="301519" y="36613"/>
                    </a:lnTo>
                    <a:lnTo>
                      <a:pt x="301713" y="36946"/>
                    </a:lnTo>
                    <a:lnTo>
                      <a:pt x="301951" y="37279"/>
                    </a:lnTo>
                    <a:lnTo>
                      <a:pt x="302210" y="37601"/>
                    </a:lnTo>
                    <a:lnTo>
                      <a:pt x="302491" y="37918"/>
                    </a:lnTo>
                    <a:lnTo>
                      <a:pt x="302815" y="38235"/>
                    </a:lnTo>
                    <a:lnTo>
                      <a:pt x="303182" y="38541"/>
                    </a:lnTo>
                    <a:lnTo>
                      <a:pt x="303549" y="38836"/>
                    </a:lnTo>
                    <a:lnTo>
                      <a:pt x="303960" y="39131"/>
                    </a:lnTo>
                    <a:lnTo>
                      <a:pt x="304413" y="39415"/>
                    </a:lnTo>
                    <a:lnTo>
                      <a:pt x="304889" y="39694"/>
                    </a:lnTo>
                    <a:lnTo>
                      <a:pt x="305385" y="39961"/>
                    </a:lnTo>
                    <a:lnTo>
                      <a:pt x="305904" y="40224"/>
                    </a:lnTo>
                    <a:lnTo>
                      <a:pt x="306444" y="40480"/>
                    </a:lnTo>
                    <a:lnTo>
                      <a:pt x="307027" y="40726"/>
                    </a:lnTo>
                    <a:lnTo>
                      <a:pt x="307632" y="40961"/>
                    </a:lnTo>
                    <a:lnTo>
                      <a:pt x="308258" y="41185"/>
                    </a:lnTo>
                    <a:lnTo>
                      <a:pt x="308906" y="41404"/>
                    </a:lnTo>
                    <a:lnTo>
                      <a:pt x="309576" y="41611"/>
                    </a:lnTo>
                    <a:lnTo>
                      <a:pt x="310267" y="41808"/>
                    </a:lnTo>
                    <a:lnTo>
                      <a:pt x="310980" y="41994"/>
                    </a:lnTo>
                    <a:lnTo>
                      <a:pt x="311714" y="42168"/>
                    </a:lnTo>
                    <a:lnTo>
                      <a:pt x="312470" y="42332"/>
                    </a:lnTo>
                    <a:lnTo>
                      <a:pt x="313248" y="42485"/>
                    </a:lnTo>
                    <a:lnTo>
                      <a:pt x="314026" y="42627"/>
                    </a:lnTo>
                    <a:lnTo>
                      <a:pt x="314846" y="42758"/>
                    </a:lnTo>
                    <a:lnTo>
                      <a:pt x="315667" y="42879"/>
                    </a:lnTo>
                    <a:lnTo>
                      <a:pt x="316099" y="42933"/>
                    </a:lnTo>
                    <a:lnTo>
                      <a:pt x="316531" y="42982"/>
                    </a:lnTo>
                    <a:lnTo>
                      <a:pt x="316531" y="48697"/>
                    </a:lnTo>
                    <a:lnTo>
                      <a:pt x="302621" y="50652"/>
                    </a:lnTo>
                    <a:lnTo>
                      <a:pt x="302621" y="93706"/>
                    </a:lnTo>
                    <a:lnTo>
                      <a:pt x="316531" y="91755"/>
                    </a:lnTo>
                    <a:lnTo>
                      <a:pt x="316531" y="97847"/>
                    </a:lnTo>
                    <a:lnTo>
                      <a:pt x="316510" y="98087"/>
                    </a:lnTo>
                    <a:lnTo>
                      <a:pt x="316466" y="98327"/>
                    </a:lnTo>
                    <a:lnTo>
                      <a:pt x="316423" y="98568"/>
                    </a:lnTo>
                    <a:lnTo>
                      <a:pt x="316337" y="98808"/>
                    </a:lnTo>
                    <a:lnTo>
                      <a:pt x="316229" y="99043"/>
                    </a:lnTo>
                    <a:lnTo>
                      <a:pt x="316099" y="99278"/>
                    </a:lnTo>
                    <a:lnTo>
                      <a:pt x="315948" y="99507"/>
                    </a:lnTo>
                    <a:lnTo>
                      <a:pt x="315775" y="99737"/>
                    </a:lnTo>
                    <a:lnTo>
                      <a:pt x="315559" y="99966"/>
                    </a:lnTo>
                    <a:lnTo>
                      <a:pt x="315343" y="100190"/>
                    </a:lnTo>
                    <a:lnTo>
                      <a:pt x="315106" y="100414"/>
                    </a:lnTo>
                    <a:lnTo>
                      <a:pt x="314846" y="100638"/>
                    </a:lnTo>
                    <a:lnTo>
                      <a:pt x="314566" y="100857"/>
                    </a:lnTo>
                    <a:lnTo>
                      <a:pt x="314263" y="101075"/>
                    </a:lnTo>
                    <a:lnTo>
                      <a:pt x="313939" y="101288"/>
                    </a:lnTo>
                    <a:lnTo>
                      <a:pt x="313594" y="101501"/>
                    </a:lnTo>
                    <a:lnTo>
                      <a:pt x="313226" y="101709"/>
                    </a:lnTo>
                    <a:lnTo>
                      <a:pt x="312859" y="101917"/>
                    </a:lnTo>
                    <a:lnTo>
                      <a:pt x="312449" y="102119"/>
                    </a:lnTo>
                    <a:lnTo>
                      <a:pt x="312038" y="102321"/>
                    </a:lnTo>
                    <a:lnTo>
                      <a:pt x="311585" y="102517"/>
                    </a:lnTo>
                    <a:lnTo>
                      <a:pt x="311131" y="102714"/>
                    </a:lnTo>
                    <a:lnTo>
                      <a:pt x="310656" y="102905"/>
                    </a:lnTo>
                    <a:lnTo>
                      <a:pt x="310159" y="103097"/>
                    </a:lnTo>
                    <a:lnTo>
                      <a:pt x="309662" y="103282"/>
                    </a:lnTo>
                    <a:lnTo>
                      <a:pt x="309122" y="103463"/>
                    </a:lnTo>
                    <a:lnTo>
                      <a:pt x="308582" y="103643"/>
                    </a:lnTo>
                    <a:lnTo>
                      <a:pt x="308021" y="103818"/>
                    </a:lnTo>
                    <a:lnTo>
                      <a:pt x="307459" y="103992"/>
                    </a:lnTo>
                    <a:lnTo>
                      <a:pt x="306854" y="104162"/>
                    </a:lnTo>
                    <a:lnTo>
                      <a:pt x="306250" y="104326"/>
                    </a:lnTo>
                    <a:lnTo>
                      <a:pt x="305623" y="104490"/>
                    </a:lnTo>
                    <a:lnTo>
                      <a:pt x="304997" y="104643"/>
                    </a:lnTo>
                    <a:lnTo>
                      <a:pt x="304349" y="104796"/>
                    </a:lnTo>
                    <a:lnTo>
                      <a:pt x="303679" y="104948"/>
                    </a:lnTo>
                    <a:lnTo>
                      <a:pt x="302988" y="105096"/>
                    </a:lnTo>
                    <a:lnTo>
                      <a:pt x="302297" y="105233"/>
                    </a:lnTo>
                    <a:lnTo>
                      <a:pt x="301584" y="105375"/>
                    </a:lnTo>
                    <a:lnTo>
                      <a:pt x="300871" y="105506"/>
                    </a:lnTo>
                    <a:lnTo>
                      <a:pt x="300137" y="105637"/>
                    </a:lnTo>
                    <a:lnTo>
                      <a:pt x="299381" y="105757"/>
                    </a:lnTo>
                    <a:lnTo>
                      <a:pt x="298625" y="105877"/>
                    </a:lnTo>
                    <a:lnTo>
                      <a:pt x="297847" y="105997"/>
                    </a:lnTo>
                    <a:lnTo>
                      <a:pt x="297069" y="106107"/>
                    </a:lnTo>
                    <a:lnTo>
                      <a:pt x="296270" y="106210"/>
                    </a:lnTo>
                    <a:lnTo>
                      <a:pt x="295471" y="106314"/>
                    </a:lnTo>
                    <a:lnTo>
                      <a:pt x="294650" y="106413"/>
                    </a:lnTo>
                    <a:lnTo>
                      <a:pt x="293829" y="106500"/>
                    </a:lnTo>
                    <a:lnTo>
                      <a:pt x="292987" y="106587"/>
                    </a:lnTo>
                    <a:lnTo>
                      <a:pt x="292145" y="106669"/>
                    </a:lnTo>
                    <a:lnTo>
                      <a:pt x="291281" y="106746"/>
                    </a:lnTo>
                    <a:lnTo>
                      <a:pt x="290417" y="106817"/>
                    </a:lnTo>
                    <a:lnTo>
                      <a:pt x="289531" y="106882"/>
                    </a:lnTo>
                    <a:lnTo>
                      <a:pt x="288645" y="106942"/>
                    </a:lnTo>
                    <a:lnTo>
                      <a:pt x="287760" y="107003"/>
                    </a:lnTo>
                    <a:lnTo>
                      <a:pt x="286852" y="107052"/>
                    </a:lnTo>
                    <a:lnTo>
                      <a:pt x="285945" y="107095"/>
                    </a:lnTo>
                    <a:lnTo>
                      <a:pt x="285038" y="107134"/>
                    </a:lnTo>
                    <a:lnTo>
                      <a:pt x="284109" y="107166"/>
                    </a:lnTo>
                    <a:lnTo>
                      <a:pt x="283180" y="107194"/>
                    </a:lnTo>
                    <a:lnTo>
                      <a:pt x="282230" y="107216"/>
                    </a:lnTo>
                    <a:lnTo>
                      <a:pt x="281301" y="107227"/>
                    </a:lnTo>
                    <a:lnTo>
                      <a:pt x="280351" y="107237"/>
                    </a:lnTo>
                    <a:lnTo>
                      <a:pt x="279379" y="107243"/>
                    </a:lnTo>
                    <a:lnTo>
                      <a:pt x="8403" y="107243"/>
                    </a:lnTo>
                    <a:lnTo>
                      <a:pt x="8403" y="23436"/>
                    </a:lnTo>
                    <a:lnTo>
                      <a:pt x="278601" y="23436"/>
                    </a:lnTo>
                    <a:lnTo>
                      <a:pt x="280070" y="23431"/>
                    </a:lnTo>
                    <a:lnTo>
                      <a:pt x="281517" y="23414"/>
                    </a:lnTo>
                    <a:lnTo>
                      <a:pt x="282964" y="23381"/>
                    </a:lnTo>
                    <a:lnTo>
                      <a:pt x="284390" y="23343"/>
                    </a:lnTo>
                    <a:lnTo>
                      <a:pt x="285816" y="23294"/>
                    </a:lnTo>
                    <a:lnTo>
                      <a:pt x="287198" y="23234"/>
                    </a:lnTo>
                    <a:lnTo>
                      <a:pt x="288602" y="23163"/>
                    </a:lnTo>
                    <a:lnTo>
                      <a:pt x="289963" y="23081"/>
                    </a:lnTo>
                    <a:lnTo>
                      <a:pt x="291324" y="22988"/>
                    </a:lnTo>
                    <a:lnTo>
                      <a:pt x="292663" y="22884"/>
                    </a:lnTo>
                    <a:lnTo>
                      <a:pt x="293981" y="22775"/>
                    </a:lnTo>
                    <a:lnTo>
                      <a:pt x="295277" y="22649"/>
                    </a:lnTo>
                    <a:lnTo>
                      <a:pt x="296573" y="22518"/>
                    </a:lnTo>
                    <a:lnTo>
                      <a:pt x="297825" y="22376"/>
                    </a:lnTo>
                    <a:lnTo>
                      <a:pt x="299078" y="22229"/>
                    </a:lnTo>
                    <a:lnTo>
                      <a:pt x="300288" y="22070"/>
                    </a:lnTo>
                    <a:lnTo>
                      <a:pt x="301497" y="21901"/>
                    </a:lnTo>
                    <a:lnTo>
                      <a:pt x="302685" y="21726"/>
                    </a:lnTo>
                    <a:lnTo>
                      <a:pt x="303830" y="21540"/>
                    </a:lnTo>
                    <a:lnTo>
                      <a:pt x="304975" y="21349"/>
                    </a:lnTo>
                    <a:lnTo>
                      <a:pt x="306077" y="21147"/>
                    </a:lnTo>
                    <a:lnTo>
                      <a:pt x="307178" y="20939"/>
                    </a:lnTo>
                    <a:lnTo>
                      <a:pt x="308237" y="20721"/>
                    </a:lnTo>
                    <a:lnTo>
                      <a:pt x="309274" y="20497"/>
                    </a:lnTo>
                    <a:lnTo>
                      <a:pt x="310267" y="20262"/>
                    </a:lnTo>
                    <a:lnTo>
                      <a:pt x="311261" y="20022"/>
                    </a:lnTo>
                    <a:lnTo>
                      <a:pt x="312211" y="19776"/>
                    </a:lnTo>
                    <a:lnTo>
                      <a:pt x="313118" y="19525"/>
                    </a:lnTo>
                    <a:lnTo>
                      <a:pt x="314026" y="19262"/>
                    </a:lnTo>
                    <a:lnTo>
                      <a:pt x="314890" y="18995"/>
                    </a:lnTo>
                    <a:lnTo>
                      <a:pt x="315710" y="18721"/>
                    </a:lnTo>
                    <a:lnTo>
                      <a:pt x="316531" y="18443"/>
                    </a:lnTo>
                    <a:close/>
                    <a:moveTo>
                      <a:pt x="23070" y="0"/>
                    </a:moveTo>
                    <a:lnTo>
                      <a:pt x="23070" y="21305"/>
                    </a:lnTo>
                    <a:lnTo>
                      <a:pt x="1" y="21305"/>
                    </a:ln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801;p52"/>
              <p:cNvSpPr/>
              <p:nvPr/>
            </p:nvSpPr>
            <p:spPr>
              <a:xfrm flipH="1">
                <a:off x="2771228" y="1410300"/>
                <a:ext cx="1922581" cy="479400"/>
              </a:xfrm>
              <a:custGeom>
                <a:avLst/>
                <a:gdLst/>
                <a:ahLst/>
                <a:cxnLst/>
                <a:rect l="l" t="t" r="r" b="b"/>
                <a:pathLst>
                  <a:path w="285038" h="19176" fill="none" extrusionOk="0">
                    <a:moveTo>
                      <a:pt x="285037" y="9588"/>
                    </a:moveTo>
                    <a:lnTo>
                      <a:pt x="285037" y="9588"/>
                    </a:lnTo>
                    <a:lnTo>
                      <a:pt x="285016" y="9834"/>
                    </a:lnTo>
                    <a:lnTo>
                      <a:pt x="284972" y="10080"/>
                    </a:lnTo>
                    <a:lnTo>
                      <a:pt x="284908" y="10320"/>
                    </a:lnTo>
                    <a:lnTo>
                      <a:pt x="284821" y="10566"/>
                    </a:lnTo>
                    <a:lnTo>
                      <a:pt x="284713" y="10806"/>
                    </a:lnTo>
                    <a:lnTo>
                      <a:pt x="284584" y="11047"/>
                    </a:lnTo>
                    <a:lnTo>
                      <a:pt x="284432" y="11282"/>
                    </a:lnTo>
                    <a:lnTo>
                      <a:pt x="284260" y="11516"/>
                    </a:lnTo>
                    <a:lnTo>
                      <a:pt x="284065" y="11751"/>
                    </a:lnTo>
                    <a:lnTo>
                      <a:pt x="283828" y="11981"/>
                    </a:lnTo>
                    <a:lnTo>
                      <a:pt x="283590" y="12210"/>
                    </a:lnTo>
                    <a:lnTo>
                      <a:pt x="283309" y="12434"/>
                    </a:lnTo>
                    <a:lnTo>
                      <a:pt x="283028" y="12658"/>
                    </a:lnTo>
                    <a:lnTo>
                      <a:pt x="282726" y="12882"/>
                    </a:lnTo>
                    <a:lnTo>
                      <a:pt x="282402" y="13101"/>
                    </a:lnTo>
                    <a:lnTo>
                      <a:pt x="282035" y="13314"/>
                    </a:lnTo>
                    <a:lnTo>
                      <a:pt x="281668" y="13527"/>
                    </a:lnTo>
                    <a:lnTo>
                      <a:pt x="281279" y="13740"/>
                    </a:lnTo>
                    <a:lnTo>
                      <a:pt x="280868" y="13947"/>
                    </a:lnTo>
                    <a:lnTo>
                      <a:pt x="280436" y="14155"/>
                    </a:lnTo>
                    <a:lnTo>
                      <a:pt x="280004" y="14357"/>
                    </a:lnTo>
                    <a:lnTo>
                      <a:pt x="279529" y="14554"/>
                    </a:lnTo>
                    <a:lnTo>
                      <a:pt x="279054" y="14750"/>
                    </a:lnTo>
                    <a:lnTo>
                      <a:pt x="278536" y="14947"/>
                    </a:lnTo>
                    <a:lnTo>
                      <a:pt x="278017" y="15133"/>
                    </a:lnTo>
                    <a:lnTo>
                      <a:pt x="277477" y="15319"/>
                    </a:lnTo>
                    <a:lnTo>
                      <a:pt x="276937" y="15504"/>
                    </a:lnTo>
                    <a:lnTo>
                      <a:pt x="276354" y="15685"/>
                    </a:lnTo>
                    <a:lnTo>
                      <a:pt x="275771" y="15859"/>
                    </a:lnTo>
                    <a:lnTo>
                      <a:pt x="275166" y="16034"/>
                    </a:lnTo>
                    <a:lnTo>
                      <a:pt x="274540" y="16198"/>
                    </a:lnTo>
                    <a:lnTo>
                      <a:pt x="273913" y="16368"/>
                    </a:lnTo>
                    <a:lnTo>
                      <a:pt x="273265" y="16526"/>
                    </a:lnTo>
                    <a:lnTo>
                      <a:pt x="272595" y="16684"/>
                    </a:lnTo>
                    <a:lnTo>
                      <a:pt x="271904" y="16837"/>
                    </a:lnTo>
                    <a:lnTo>
                      <a:pt x="271213" y="16985"/>
                    </a:lnTo>
                    <a:lnTo>
                      <a:pt x="270500" y="17127"/>
                    </a:lnTo>
                    <a:lnTo>
                      <a:pt x="269787" y="17269"/>
                    </a:lnTo>
                    <a:lnTo>
                      <a:pt x="269053" y="17405"/>
                    </a:lnTo>
                    <a:lnTo>
                      <a:pt x="268297" y="17537"/>
                    </a:lnTo>
                    <a:lnTo>
                      <a:pt x="267541" y="17662"/>
                    </a:lnTo>
                    <a:lnTo>
                      <a:pt x="266763" y="17788"/>
                    </a:lnTo>
                    <a:lnTo>
                      <a:pt x="265964" y="17903"/>
                    </a:lnTo>
                    <a:lnTo>
                      <a:pt x="265165" y="18017"/>
                    </a:lnTo>
                    <a:lnTo>
                      <a:pt x="264366" y="18127"/>
                    </a:lnTo>
                    <a:lnTo>
                      <a:pt x="263545" y="18230"/>
                    </a:lnTo>
                    <a:lnTo>
                      <a:pt x="262703" y="18329"/>
                    </a:lnTo>
                    <a:lnTo>
                      <a:pt x="261860" y="18422"/>
                    </a:lnTo>
                    <a:lnTo>
                      <a:pt x="260996" y="18509"/>
                    </a:lnTo>
                    <a:lnTo>
                      <a:pt x="260132" y="18596"/>
                    </a:lnTo>
                    <a:lnTo>
                      <a:pt x="259268" y="18673"/>
                    </a:lnTo>
                    <a:lnTo>
                      <a:pt x="258383" y="18744"/>
                    </a:lnTo>
                    <a:lnTo>
                      <a:pt x="257475" y="18815"/>
                    </a:lnTo>
                    <a:lnTo>
                      <a:pt x="256590" y="18875"/>
                    </a:lnTo>
                    <a:lnTo>
                      <a:pt x="255661" y="18930"/>
                    </a:lnTo>
                    <a:lnTo>
                      <a:pt x="254754" y="18984"/>
                    </a:lnTo>
                    <a:lnTo>
                      <a:pt x="253825" y="19028"/>
                    </a:lnTo>
                    <a:lnTo>
                      <a:pt x="252874" y="19066"/>
                    </a:lnTo>
                    <a:lnTo>
                      <a:pt x="251946" y="19099"/>
                    </a:lnTo>
                    <a:lnTo>
                      <a:pt x="250995" y="19126"/>
                    </a:lnTo>
                    <a:lnTo>
                      <a:pt x="250023" y="19148"/>
                    </a:lnTo>
                    <a:lnTo>
                      <a:pt x="249073" y="19165"/>
                    </a:lnTo>
                    <a:lnTo>
                      <a:pt x="248101" y="19175"/>
                    </a:lnTo>
                    <a:lnTo>
                      <a:pt x="247107" y="19175"/>
                    </a:lnTo>
                    <a:lnTo>
                      <a:pt x="244018" y="19175"/>
                    </a:lnTo>
                    <a:lnTo>
                      <a:pt x="244018" y="8960"/>
                    </a:lnTo>
                    <a:lnTo>
                      <a:pt x="13198" y="8960"/>
                    </a:lnTo>
                    <a:lnTo>
                      <a:pt x="13198" y="19175"/>
                    </a:lnTo>
                    <a:lnTo>
                      <a:pt x="0" y="19175"/>
                    </a:lnTo>
                    <a:lnTo>
                      <a:pt x="0" y="1"/>
                    </a:lnTo>
                    <a:lnTo>
                      <a:pt x="247107" y="1"/>
                    </a:lnTo>
                    <a:lnTo>
                      <a:pt x="247107" y="1"/>
                    </a:lnTo>
                    <a:lnTo>
                      <a:pt x="248058" y="1"/>
                    </a:lnTo>
                    <a:lnTo>
                      <a:pt x="249008" y="11"/>
                    </a:lnTo>
                    <a:lnTo>
                      <a:pt x="249958" y="22"/>
                    </a:lnTo>
                    <a:lnTo>
                      <a:pt x="250887" y="44"/>
                    </a:lnTo>
                    <a:lnTo>
                      <a:pt x="251816" y="72"/>
                    </a:lnTo>
                    <a:lnTo>
                      <a:pt x="252745" y="104"/>
                    </a:lnTo>
                    <a:lnTo>
                      <a:pt x="253652" y="137"/>
                    </a:lnTo>
                    <a:lnTo>
                      <a:pt x="254581" y="181"/>
                    </a:lnTo>
                    <a:lnTo>
                      <a:pt x="255488" y="230"/>
                    </a:lnTo>
                    <a:lnTo>
                      <a:pt x="256374" y="285"/>
                    </a:lnTo>
                    <a:lnTo>
                      <a:pt x="257281" y="345"/>
                    </a:lnTo>
                    <a:lnTo>
                      <a:pt x="258167" y="410"/>
                    </a:lnTo>
                    <a:lnTo>
                      <a:pt x="259052" y="481"/>
                    </a:lnTo>
                    <a:lnTo>
                      <a:pt x="259916" y="558"/>
                    </a:lnTo>
                    <a:lnTo>
                      <a:pt x="260780" y="634"/>
                    </a:lnTo>
                    <a:lnTo>
                      <a:pt x="261644" y="722"/>
                    </a:lnTo>
                    <a:lnTo>
                      <a:pt x="262487" y="815"/>
                    </a:lnTo>
                    <a:lnTo>
                      <a:pt x="263329" y="913"/>
                    </a:lnTo>
                    <a:lnTo>
                      <a:pt x="264150" y="1017"/>
                    </a:lnTo>
                    <a:lnTo>
                      <a:pt x="264971" y="1120"/>
                    </a:lnTo>
                    <a:lnTo>
                      <a:pt x="265770" y="1235"/>
                    </a:lnTo>
                    <a:lnTo>
                      <a:pt x="266569" y="1355"/>
                    </a:lnTo>
                    <a:lnTo>
                      <a:pt x="267368" y="1476"/>
                    </a:lnTo>
                    <a:lnTo>
                      <a:pt x="268146" y="1601"/>
                    </a:lnTo>
                    <a:lnTo>
                      <a:pt x="268902" y="1738"/>
                    </a:lnTo>
                    <a:lnTo>
                      <a:pt x="269658" y="1874"/>
                    </a:lnTo>
                    <a:lnTo>
                      <a:pt x="270414" y="2016"/>
                    </a:lnTo>
                    <a:lnTo>
                      <a:pt x="271127" y="2164"/>
                    </a:lnTo>
                    <a:lnTo>
                      <a:pt x="271861" y="2317"/>
                    </a:lnTo>
                    <a:lnTo>
                      <a:pt x="272552" y="2475"/>
                    </a:lnTo>
                    <a:lnTo>
                      <a:pt x="273243" y="2639"/>
                    </a:lnTo>
                    <a:lnTo>
                      <a:pt x="273935" y="2808"/>
                    </a:lnTo>
                    <a:lnTo>
                      <a:pt x="273935" y="2808"/>
                    </a:lnTo>
                    <a:lnTo>
                      <a:pt x="274583" y="2978"/>
                    </a:lnTo>
                    <a:lnTo>
                      <a:pt x="275231" y="3153"/>
                    </a:lnTo>
                    <a:lnTo>
                      <a:pt x="275857" y="3333"/>
                    </a:lnTo>
                    <a:lnTo>
                      <a:pt x="276462" y="3513"/>
                    </a:lnTo>
                    <a:lnTo>
                      <a:pt x="277045" y="3699"/>
                    </a:lnTo>
                    <a:lnTo>
                      <a:pt x="277607" y="3885"/>
                    </a:lnTo>
                    <a:lnTo>
                      <a:pt x="278147" y="4076"/>
                    </a:lnTo>
                    <a:lnTo>
                      <a:pt x="278687" y="4273"/>
                    </a:lnTo>
                    <a:lnTo>
                      <a:pt x="279184" y="4469"/>
                    </a:lnTo>
                    <a:lnTo>
                      <a:pt x="279680" y="4666"/>
                    </a:lnTo>
                    <a:lnTo>
                      <a:pt x="280134" y="4868"/>
                    </a:lnTo>
                    <a:lnTo>
                      <a:pt x="280588" y="5076"/>
                    </a:lnTo>
                    <a:lnTo>
                      <a:pt x="281020" y="5278"/>
                    </a:lnTo>
                    <a:lnTo>
                      <a:pt x="281408" y="5491"/>
                    </a:lnTo>
                    <a:lnTo>
                      <a:pt x="281797" y="5704"/>
                    </a:lnTo>
                    <a:lnTo>
                      <a:pt x="282164" y="5917"/>
                    </a:lnTo>
                    <a:lnTo>
                      <a:pt x="282510" y="6130"/>
                    </a:lnTo>
                    <a:lnTo>
                      <a:pt x="282834" y="6348"/>
                    </a:lnTo>
                    <a:lnTo>
                      <a:pt x="283115" y="6572"/>
                    </a:lnTo>
                    <a:lnTo>
                      <a:pt x="283396" y="6796"/>
                    </a:lnTo>
                    <a:lnTo>
                      <a:pt x="283655" y="7020"/>
                    </a:lnTo>
                    <a:lnTo>
                      <a:pt x="283892" y="7244"/>
                    </a:lnTo>
                    <a:lnTo>
                      <a:pt x="284108" y="7474"/>
                    </a:lnTo>
                    <a:lnTo>
                      <a:pt x="284303" y="7703"/>
                    </a:lnTo>
                    <a:lnTo>
                      <a:pt x="284476" y="7933"/>
                    </a:lnTo>
                    <a:lnTo>
                      <a:pt x="284627" y="8168"/>
                    </a:lnTo>
                    <a:lnTo>
                      <a:pt x="284735" y="8397"/>
                    </a:lnTo>
                    <a:lnTo>
                      <a:pt x="284843" y="8632"/>
                    </a:lnTo>
                    <a:lnTo>
                      <a:pt x="284929" y="8872"/>
                    </a:lnTo>
                    <a:lnTo>
                      <a:pt x="284972" y="9107"/>
                    </a:lnTo>
                    <a:lnTo>
                      <a:pt x="285016" y="9348"/>
                    </a:lnTo>
                    <a:lnTo>
                      <a:pt x="285037" y="9588"/>
                    </a:lnTo>
                    <a:lnTo>
                      <a:pt x="285037" y="958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802;p52"/>
              <p:cNvSpPr/>
              <p:nvPr/>
            </p:nvSpPr>
            <p:spPr>
              <a:xfrm flipH="1">
                <a:off x="2771228" y="1818100"/>
                <a:ext cx="2078330" cy="2220025"/>
              </a:xfrm>
              <a:custGeom>
                <a:avLst/>
                <a:gdLst/>
                <a:ahLst/>
                <a:cxnLst/>
                <a:rect l="l" t="t" r="r" b="b"/>
                <a:pathLst>
                  <a:path w="308129" h="88801" fill="none" extrusionOk="0">
                    <a:moveTo>
                      <a:pt x="308128" y="8315"/>
                    </a:moveTo>
                    <a:lnTo>
                      <a:pt x="308128" y="8315"/>
                    </a:lnTo>
                    <a:lnTo>
                      <a:pt x="307696" y="8365"/>
                    </a:lnTo>
                    <a:lnTo>
                      <a:pt x="307264" y="8419"/>
                    </a:lnTo>
                    <a:lnTo>
                      <a:pt x="306443" y="8539"/>
                    </a:lnTo>
                    <a:lnTo>
                      <a:pt x="305623" y="8671"/>
                    </a:lnTo>
                    <a:lnTo>
                      <a:pt x="304845" y="8813"/>
                    </a:lnTo>
                    <a:lnTo>
                      <a:pt x="304067" y="8966"/>
                    </a:lnTo>
                    <a:lnTo>
                      <a:pt x="303311" y="9129"/>
                    </a:lnTo>
                    <a:lnTo>
                      <a:pt x="302577" y="9304"/>
                    </a:lnTo>
                    <a:lnTo>
                      <a:pt x="301864" y="9490"/>
                    </a:lnTo>
                    <a:lnTo>
                      <a:pt x="301173" y="9687"/>
                    </a:lnTo>
                    <a:lnTo>
                      <a:pt x="300503" y="9894"/>
                    </a:lnTo>
                    <a:lnTo>
                      <a:pt x="299855" y="10113"/>
                    </a:lnTo>
                    <a:lnTo>
                      <a:pt x="299229" y="10337"/>
                    </a:lnTo>
                    <a:lnTo>
                      <a:pt x="298624" y="10572"/>
                    </a:lnTo>
                    <a:lnTo>
                      <a:pt x="298041" y="10817"/>
                    </a:lnTo>
                    <a:lnTo>
                      <a:pt x="297501" y="11069"/>
                    </a:lnTo>
                    <a:lnTo>
                      <a:pt x="296982" y="11331"/>
                    </a:lnTo>
                    <a:lnTo>
                      <a:pt x="296486" y="11604"/>
                    </a:lnTo>
                    <a:lnTo>
                      <a:pt x="296010" y="11877"/>
                    </a:lnTo>
                    <a:lnTo>
                      <a:pt x="295557" y="12167"/>
                    </a:lnTo>
                    <a:lnTo>
                      <a:pt x="295146" y="12456"/>
                    </a:lnTo>
                    <a:lnTo>
                      <a:pt x="294779" y="12757"/>
                    </a:lnTo>
                    <a:lnTo>
                      <a:pt x="294412" y="13063"/>
                    </a:lnTo>
                    <a:lnTo>
                      <a:pt x="294088" y="13374"/>
                    </a:lnTo>
                    <a:lnTo>
                      <a:pt x="293807" y="13691"/>
                    </a:lnTo>
                    <a:lnTo>
                      <a:pt x="293548" y="14019"/>
                    </a:lnTo>
                    <a:lnTo>
                      <a:pt x="293310" y="14347"/>
                    </a:lnTo>
                    <a:lnTo>
                      <a:pt x="293116" y="14680"/>
                    </a:lnTo>
                    <a:lnTo>
                      <a:pt x="292965" y="15024"/>
                    </a:lnTo>
                    <a:lnTo>
                      <a:pt x="292835" y="15368"/>
                    </a:lnTo>
                    <a:lnTo>
                      <a:pt x="292749" y="15718"/>
                    </a:lnTo>
                    <a:lnTo>
                      <a:pt x="292684" y="16067"/>
                    </a:lnTo>
                    <a:lnTo>
                      <a:pt x="292662" y="16428"/>
                    </a:lnTo>
                    <a:lnTo>
                      <a:pt x="292662" y="16428"/>
                    </a:lnTo>
                    <a:lnTo>
                      <a:pt x="292684" y="16783"/>
                    </a:lnTo>
                    <a:lnTo>
                      <a:pt x="292749" y="17138"/>
                    </a:lnTo>
                    <a:lnTo>
                      <a:pt x="292835" y="17482"/>
                    </a:lnTo>
                    <a:lnTo>
                      <a:pt x="292965" y="17832"/>
                    </a:lnTo>
                    <a:lnTo>
                      <a:pt x="293116" y="18171"/>
                    </a:lnTo>
                    <a:lnTo>
                      <a:pt x="293310" y="18504"/>
                    </a:lnTo>
                    <a:lnTo>
                      <a:pt x="293548" y="18837"/>
                    </a:lnTo>
                    <a:lnTo>
                      <a:pt x="293807" y="19159"/>
                    </a:lnTo>
                    <a:lnTo>
                      <a:pt x="294088" y="19476"/>
                    </a:lnTo>
                    <a:lnTo>
                      <a:pt x="294412" y="19793"/>
                    </a:lnTo>
                    <a:lnTo>
                      <a:pt x="294779" y="20099"/>
                    </a:lnTo>
                    <a:lnTo>
                      <a:pt x="295146" y="20394"/>
                    </a:lnTo>
                    <a:lnTo>
                      <a:pt x="295557" y="20689"/>
                    </a:lnTo>
                    <a:lnTo>
                      <a:pt x="296010" y="20973"/>
                    </a:lnTo>
                    <a:lnTo>
                      <a:pt x="296486" y="21252"/>
                    </a:lnTo>
                    <a:lnTo>
                      <a:pt x="296982" y="21519"/>
                    </a:lnTo>
                    <a:lnTo>
                      <a:pt x="297501" y="21782"/>
                    </a:lnTo>
                    <a:lnTo>
                      <a:pt x="298041" y="22038"/>
                    </a:lnTo>
                    <a:lnTo>
                      <a:pt x="298624" y="22284"/>
                    </a:lnTo>
                    <a:lnTo>
                      <a:pt x="299229" y="22519"/>
                    </a:lnTo>
                    <a:lnTo>
                      <a:pt x="299855" y="22743"/>
                    </a:lnTo>
                    <a:lnTo>
                      <a:pt x="300503" y="22962"/>
                    </a:lnTo>
                    <a:lnTo>
                      <a:pt x="301173" y="23169"/>
                    </a:lnTo>
                    <a:lnTo>
                      <a:pt x="301864" y="23366"/>
                    </a:lnTo>
                    <a:lnTo>
                      <a:pt x="302577" y="23552"/>
                    </a:lnTo>
                    <a:lnTo>
                      <a:pt x="303311" y="23726"/>
                    </a:lnTo>
                    <a:lnTo>
                      <a:pt x="304067" y="23890"/>
                    </a:lnTo>
                    <a:lnTo>
                      <a:pt x="304845" y="24043"/>
                    </a:lnTo>
                    <a:lnTo>
                      <a:pt x="305623" y="24185"/>
                    </a:lnTo>
                    <a:lnTo>
                      <a:pt x="306443" y="24316"/>
                    </a:lnTo>
                    <a:lnTo>
                      <a:pt x="307264" y="24437"/>
                    </a:lnTo>
                    <a:lnTo>
                      <a:pt x="307696" y="24491"/>
                    </a:lnTo>
                    <a:lnTo>
                      <a:pt x="308128" y="24540"/>
                    </a:lnTo>
                    <a:lnTo>
                      <a:pt x="308128" y="30255"/>
                    </a:lnTo>
                    <a:lnTo>
                      <a:pt x="294218" y="32210"/>
                    </a:lnTo>
                    <a:lnTo>
                      <a:pt x="294218" y="75264"/>
                    </a:lnTo>
                    <a:lnTo>
                      <a:pt x="308128" y="73313"/>
                    </a:lnTo>
                    <a:lnTo>
                      <a:pt x="308128" y="79405"/>
                    </a:lnTo>
                    <a:lnTo>
                      <a:pt x="308128" y="79405"/>
                    </a:lnTo>
                    <a:lnTo>
                      <a:pt x="308107" y="79645"/>
                    </a:lnTo>
                    <a:lnTo>
                      <a:pt x="308063" y="79885"/>
                    </a:lnTo>
                    <a:lnTo>
                      <a:pt x="308020" y="80126"/>
                    </a:lnTo>
                    <a:lnTo>
                      <a:pt x="307934" y="80366"/>
                    </a:lnTo>
                    <a:lnTo>
                      <a:pt x="307826" y="80601"/>
                    </a:lnTo>
                    <a:lnTo>
                      <a:pt x="307696" y="80836"/>
                    </a:lnTo>
                    <a:lnTo>
                      <a:pt x="307545" y="81065"/>
                    </a:lnTo>
                    <a:lnTo>
                      <a:pt x="307372" y="81295"/>
                    </a:lnTo>
                    <a:lnTo>
                      <a:pt x="307156" y="81524"/>
                    </a:lnTo>
                    <a:lnTo>
                      <a:pt x="306940" y="81748"/>
                    </a:lnTo>
                    <a:lnTo>
                      <a:pt x="306703" y="81972"/>
                    </a:lnTo>
                    <a:lnTo>
                      <a:pt x="306443" y="82196"/>
                    </a:lnTo>
                    <a:lnTo>
                      <a:pt x="306163" y="82415"/>
                    </a:lnTo>
                    <a:lnTo>
                      <a:pt x="305860" y="82633"/>
                    </a:lnTo>
                    <a:lnTo>
                      <a:pt x="305536" y="82846"/>
                    </a:lnTo>
                    <a:lnTo>
                      <a:pt x="305191" y="83059"/>
                    </a:lnTo>
                    <a:lnTo>
                      <a:pt x="304823" y="83267"/>
                    </a:lnTo>
                    <a:lnTo>
                      <a:pt x="304456" y="83475"/>
                    </a:lnTo>
                    <a:lnTo>
                      <a:pt x="304046" y="83677"/>
                    </a:lnTo>
                    <a:lnTo>
                      <a:pt x="303635" y="83879"/>
                    </a:lnTo>
                    <a:lnTo>
                      <a:pt x="303182" y="84075"/>
                    </a:lnTo>
                    <a:lnTo>
                      <a:pt x="302728" y="84272"/>
                    </a:lnTo>
                    <a:lnTo>
                      <a:pt x="302253" y="84463"/>
                    </a:lnTo>
                    <a:lnTo>
                      <a:pt x="301756" y="84655"/>
                    </a:lnTo>
                    <a:lnTo>
                      <a:pt x="301259" y="84840"/>
                    </a:lnTo>
                    <a:lnTo>
                      <a:pt x="300719" y="85021"/>
                    </a:lnTo>
                    <a:lnTo>
                      <a:pt x="300179" y="85201"/>
                    </a:lnTo>
                    <a:lnTo>
                      <a:pt x="299618" y="85376"/>
                    </a:lnTo>
                    <a:lnTo>
                      <a:pt x="299056" y="85550"/>
                    </a:lnTo>
                    <a:lnTo>
                      <a:pt x="298451" y="85720"/>
                    </a:lnTo>
                    <a:lnTo>
                      <a:pt x="297847" y="85884"/>
                    </a:lnTo>
                    <a:lnTo>
                      <a:pt x="297220" y="86048"/>
                    </a:lnTo>
                    <a:lnTo>
                      <a:pt x="296594" y="86201"/>
                    </a:lnTo>
                    <a:lnTo>
                      <a:pt x="295946" y="86354"/>
                    </a:lnTo>
                    <a:lnTo>
                      <a:pt x="295276" y="86506"/>
                    </a:lnTo>
                    <a:lnTo>
                      <a:pt x="294585" y="86654"/>
                    </a:lnTo>
                    <a:lnTo>
                      <a:pt x="293894" y="86791"/>
                    </a:lnTo>
                    <a:lnTo>
                      <a:pt x="293181" y="86933"/>
                    </a:lnTo>
                    <a:lnTo>
                      <a:pt x="292468" y="87064"/>
                    </a:lnTo>
                    <a:lnTo>
                      <a:pt x="291734" y="87195"/>
                    </a:lnTo>
                    <a:lnTo>
                      <a:pt x="290978" y="87315"/>
                    </a:lnTo>
                    <a:lnTo>
                      <a:pt x="290222" y="87435"/>
                    </a:lnTo>
                    <a:lnTo>
                      <a:pt x="289444" y="87555"/>
                    </a:lnTo>
                    <a:lnTo>
                      <a:pt x="288666" y="87665"/>
                    </a:lnTo>
                    <a:lnTo>
                      <a:pt x="287867" y="87768"/>
                    </a:lnTo>
                    <a:lnTo>
                      <a:pt x="287068" y="87872"/>
                    </a:lnTo>
                    <a:lnTo>
                      <a:pt x="286247" y="87971"/>
                    </a:lnTo>
                    <a:lnTo>
                      <a:pt x="285426" y="88058"/>
                    </a:lnTo>
                    <a:lnTo>
                      <a:pt x="284584" y="88145"/>
                    </a:lnTo>
                    <a:lnTo>
                      <a:pt x="283742" y="88227"/>
                    </a:lnTo>
                    <a:lnTo>
                      <a:pt x="282878" y="88304"/>
                    </a:lnTo>
                    <a:lnTo>
                      <a:pt x="282014" y="88375"/>
                    </a:lnTo>
                    <a:lnTo>
                      <a:pt x="281128" y="88440"/>
                    </a:lnTo>
                    <a:lnTo>
                      <a:pt x="280242" y="88500"/>
                    </a:lnTo>
                    <a:lnTo>
                      <a:pt x="279357" y="88561"/>
                    </a:lnTo>
                    <a:lnTo>
                      <a:pt x="278449" y="88610"/>
                    </a:lnTo>
                    <a:lnTo>
                      <a:pt x="277542" y="88653"/>
                    </a:lnTo>
                    <a:lnTo>
                      <a:pt x="276635" y="88692"/>
                    </a:lnTo>
                    <a:lnTo>
                      <a:pt x="275706" y="88724"/>
                    </a:lnTo>
                    <a:lnTo>
                      <a:pt x="274777" y="88752"/>
                    </a:lnTo>
                    <a:lnTo>
                      <a:pt x="273827" y="88774"/>
                    </a:lnTo>
                    <a:lnTo>
                      <a:pt x="272898" y="88785"/>
                    </a:lnTo>
                    <a:lnTo>
                      <a:pt x="271948" y="88795"/>
                    </a:lnTo>
                    <a:lnTo>
                      <a:pt x="270976" y="88801"/>
                    </a:lnTo>
                    <a:lnTo>
                      <a:pt x="0" y="88801"/>
                    </a:lnTo>
                    <a:lnTo>
                      <a:pt x="0" y="4994"/>
                    </a:lnTo>
                    <a:lnTo>
                      <a:pt x="270198" y="4994"/>
                    </a:lnTo>
                    <a:lnTo>
                      <a:pt x="270198" y="4994"/>
                    </a:lnTo>
                    <a:lnTo>
                      <a:pt x="271667" y="4989"/>
                    </a:lnTo>
                    <a:lnTo>
                      <a:pt x="273114" y="4972"/>
                    </a:lnTo>
                    <a:lnTo>
                      <a:pt x="274561" y="4939"/>
                    </a:lnTo>
                    <a:lnTo>
                      <a:pt x="275987" y="4901"/>
                    </a:lnTo>
                    <a:lnTo>
                      <a:pt x="277413" y="4852"/>
                    </a:lnTo>
                    <a:lnTo>
                      <a:pt x="278795" y="4792"/>
                    </a:lnTo>
                    <a:lnTo>
                      <a:pt x="280199" y="4721"/>
                    </a:lnTo>
                    <a:lnTo>
                      <a:pt x="281560" y="4639"/>
                    </a:lnTo>
                    <a:lnTo>
                      <a:pt x="282921" y="4546"/>
                    </a:lnTo>
                    <a:lnTo>
                      <a:pt x="284260" y="4442"/>
                    </a:lnTo>
                    <a:lnTo>
                      <a:pt x="285578" y="4333"/>
                    </a:lnTo>
                    <a:lnTo>
                      <a:pt x="286874" y="4207"/>
                    </a:lnTo>
                    <a:lnTo>
                      <a:pt x="288170" y="4076"/>
                    </a:lnTo>
                    <a:lnTo>
                      <a:pt x="289422" y="3934"/>
                    </a:lnTo>
                    <a:lnTo>
                      <a:pt x="290675" y="3787"/>
                    </a:lnTo>
                    <a:lnTo>
                      <a:pt x="291885" y="3628"/>
                    </a:lnTo>
                    <a:lnTo>
                      <a:pt x="293094" y="3459"/>
                    </a:lnTo>
                    <a:lnTo>
                      <a:pt x="294282" y="3284"/>
                    </a:lnTo>
                    <a:lnTo>
                      <a:pt x="295427" y="3098"/>
                    </a:lnTo>
                    <a:lnTo>
                      <a:pt x="296572" y="2907"/>
                    </a:lnTo>
                    <a:lnTo>
                      <a:pt x="297674" y="2705"/>
                    </a:lnTo>
                    <a:lnTo>
                      <a:pt x="298775" y="2497"/>
                    </a:lnTo>
                    <a:lnTo>
                      <a:pt x="299834" y="2279"/>
                    </a:lnTo>
                    <a:lnTo>
                      <a:pt x="300871" y="2055"/>
                    </a:lnTo>
                    <a:lnTo>
                      <a:pt x="301864" y="1820"/>
                    </a:lnTo>
                    <a:lnTo>
                      <a:pt x="302858" y="1580"/>
                    </a:lnTo>
                    <a:lnTo>
                      <a:pt x="303808" y="1334"/>
                    </a:lnTo>
                    <a:lnTo>
                      <a:pt x="304715" y="1083"/>
                    </a:lnTo>
                    <a:lnTo>
                      <a:pt x="305623" y="820"/>
                    </a:lnTo>
                    <a:lnTo>
                      <a:pt x="306487" y="553"/>
                    </a:lnTo>
                    <a:lnTo>
                      <a:pt x="307307" y="279"/>
                    </a:lnTo>
                    <a:lnTo>
                      <a:pt x="308128" y="1"/>
                    </a:lnTo>
                    <a:lnTo>
                      <a:pt x="308128" y="83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803;p52"/>
              <p:cNvSpPr/>
              <p:nvPr/>
            </p:nvSpPr>
            <p:spPr>
              <a:xfrm flipH="1">
                <a:off x="2714557" y="1357050"/>
                <a:ext cx="2191680" cy="27342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109368" fill="none" extrusionOk="0">
                    <a:moveTo>
                      <a:pt x="1" y="21305"/>
                    </a:moveTo>
                    <a:lnTo>
                      <a:pt x="1" y="109368"/>
                    </a:lnTo>
                    <a:lnTo>
                      <a:pt x="279379" y="109368"/>
                    </a:lnTo>
                    <a:lnTo>
                      <a:pt x="279379" y="109368"/>
                    </a:lnTo>
                    <a:lnTo>
                      <a:pt x="280567" y="109363"/>
                    </a:lnTo>
                    <a:lnTo>
                      <a:pt x="281733" y="109352"/>
                    </a:lnTo>
                    <a:lnTo>
                      <a:pt x="282878" y="109335"/>
                    </a:lnTo>
                    <a:lnTo>
                      <a:pt x="284044" y="109308"/>
                    </a:lnTo>
                    <a:lnTo>
                      <a:pt x="285189" y="109275"/>
                    </a:lnTo>
                    <a:lnTo>
                      <a:pt x="286312" y="109237"/>
                    </a:lnTo>
                    <a:lnTo>
                      <a:pt x="287436" y="109188"/>
                    </a:lnTo>
                    <a:lnTo>
                      <a:pt x="288559" y="109133"/>
                    </a:lnTo>
                    <a:lnTo>
                      <a:pt x="289661" y="109073"/>
                    </a:lnTo>
                    <a:lnTo>
                      <a:pt x="290762" y="109002"/>
                    </a:lnTo>
                    <a:lnTo>
                      <a:pt x="291842" y="108931"/>
                    </a:lnTo>
                    <a:lnTo>
                      <a:pt x="292922" y="108849"/>
                    </a:lnTo>
                    <a:lnTo>
                      <a:pt x="293981" y="108762"/>
                    </a:lnTo>
                    <a:lnTo>
                      <a:pt x="295039" y="108669"/>
                    </a:lnTo>
                    <a:lnTo>
                      <a:pt x="296076" y="108565"/>
                    </a:lnTo>
                    <a:lnTo>
                      <a:pt x="297091" y="108461"/>
                    </a:lnTo>
                    <a:lnTo>
                      <a:pt x="298106" y="108346"/>
                    </a:lnTo>
                    <a:lnTo>
                      <a:pt x="299121" y="108232"/>
                    </a:lnTo>
                    <a:lnTo>
                      <a:pt x="300115" y="108106"/>
                    </a:lnTo>
                    <a:lnTo>
                      <a:pt x="301087" y="107975"/>
                    </a:lnTo>
                    <a:lnTo>
                      <a:pt x="302037" y="107838"/>
                    </a:lnTo>
                    <a:lnTo>
                      <a:pt x="302988" y="107696"/>
                    </a:lnTo>
                    <a:lnTo>
                      <a:pt x="303917" y="107549"/>
                    </a:lnTo>
                    <a:lnTo>
                      <a:pt x="304824" y="107396"/>
                    </a:lnTo>
                    <a:lnTo>
                      <a:pt x="305731" y="107237"/>
                    </a:lnTo>
                    <a:lnTo>
                      <a:pt x="306617" y="107074"/>
                    </a:lnTo>
                    <a:lnTo>
                      <a:pt x="307481" y="106910"/>
                    </a:lnTo>
                    <a:lnTo>
                      <a:pt x="308345" y="106735"/>
                    </a:lnTo>
                    <a:lnTo>
                      <a:pt x="309187" y="106555"/>
                    </a:lnTo>
                    <a:lnTo>
                      <a:pt x="309986" y="106369"/>
                    </a:lnTo>
                    <a:lnTo>
                      <a:pt x="310786" y="106183"/>
                    </a:lnTo>
                    <a:lnTo>
                      <a:pt x="311585" y="105992"/>
                    </a:lnTo>
                    <a:lnTo>
                      <a:pt x="312341" y="105790"/>
                    </a:lnTo>
                    <a:lnTo>
                      <a:pt x="313097" y="105588"/>
                    </a:lnTo>
                    <a:lnTo>
                      <a:pt x="313810" y="105380"/>
                    </a:lnTo>
                    <a:lnTo>
                      <a:pt x="314522" y="105172"/>
                    </a:lnTo>
                    <a:lnTo>
                      <a:pt x="315214" y="104954"/>
                    </a:lnTo>
                    <a:lnTo>
                      <a:pt x="315862" y="104735"/>
                    </a:lnTo>
                    <a:lnTo>
                      <a:pt x="316510" y="104511"/>
                    </a:lnTo>
                    <a:lnTo>
                      <a:pt x="317136" y="104282"/>
                    </a:lnTo>
                    <a:lnTo>
                      <a:pt x="317741" y="104053"/>
                    </a:lnTo>
                    <a:lnTo>
                      <a:pt x="318324" y="103818"/>
                    </a:lnTo>
                    <a:lnTo>
                      <a:pt x="318886" y="103577"/>
                    </a:lnTo>
                    <a:lnTo>
                      <a:pt x="319426" y="103331"/>
                    </a:lnTo>
                    <a:lnTo>
                      <a:pt x="319944" y="103086"/>
                    </a:lnTo>
                    <a:lnTo>
                      <a:pt x="320441" y="102834"/>
                    </a:lnTo>
                    <a:lnTo>
                      <a:pt x="320894" y="102583"/>
                    </a:lnTo>
                    <a:lnTo>
                      <a:pt x="321348" y="102326"/>
                    </a:lnTo>
                    <a:lnTo>
                      <a:pt x="321759" y="102070"/>
                    </a:lnTo>
                    <a:lnTo>
                      <a:pt x="322169" y="101802"/>
                    </a:lnTo>
                    <a:lnTo>
                      <a:pt x="322536" y="101540"/>
                    </a:lnTo>
                    <a:lnTo>
                      <a:pt x="322882" y="101266"/>
                    </a:lnTo>
                    <a:lnTo>
                      <a:pt x="323206" y="100999"/>
                    </a:lnTo>
                    <a:lnTo>
                      <a:pt x="323487" y="100720"/>
                    </a:lnTo>
                    <a:lnTo>
                      <a:pt x="323767" y="100447"/>
                    </a:lnTo>
                    <a:lnTo>
                      <a:pt x="324005" y="100168"/>
                    </a:lnTo>
                    <a:lnTo>
                      <a:pt x="324221" y="99884"/>
                    </a:lnTo>
                    <a:lnTo>
                      <a:pt x="324394" y="99600"/>
                    </a:lnTo>
                    <a:lnTo>
                      <a:pt x="324567" y="99311"/>
                    </a:lnTo>
                    <a:lnTo>
                      <a:pt x="324696" y="99021"/>
                    </a:lnTo>
                    <a:lnTo>
                      <a:pt x="324804" y="98732"/>
                    </a:lnTo>
                    <a:lnTo>
                      <a:pt x="324869" y="98437"/>
                    </a:lnTo>
                    <a:lnTo>
                      <a:pt x="324912" y="98142"/>
                    </a:lnTo>
                    <a:lnTo>
                      <a:pt x="324934" y="97847"/>
                    </a:lnTo>
                    <a:lnTo>
                      <a:pt x="324934" y="11718"/>
                    </a:lnTo>
                    <a:lnTo>
                      <a:pt x="324934" y="11718"/>
                    </a:lnTo>
                    <a:lnTo>
                      <a:pt x="324912" y="11423"/>
                    </a:lnTo>
                    <a:lnTo>
                      <a:pt x="324869" y="11133"/>
                    </a:lnTo>
                    <a:lnTo>
                      <a:pt x="324804" y="10838"/>
                    </a:lnTo>
                    <a:lnTo>
                      <a:pt x="324696" y="10554"/>
                    </a:lnTo>
                    <a:lnTo>
                      <a:pt x="324588" y="10265"/>
                    </a:lnTo>
                    <a:lnTo>
                      <a:pt x="324437" y="9981"/>
                    </a:lnTo>
                    <a:lnTo>
                      <a:pt x="324243" y="9697"/>
                    </a:lnTo>
                    <a:lnTo>
                      <a:pt x="324048" y="9413"/>
                    </a:lnTo>
                    <a:lnTo>
                      <a:pt x="323811" y="9134"/>
                    </a:lnTo>
                    <a:lnTo>
                      <a:pt x="323551" y="8855"/>
                    </a:lnTo>
                    <a:lnTo>
                      <a:pt x="323249" y="8577"/>
                    </a:lnTo>
                    <a:lnTo>
                      <a:pt x="322947" y="8304"/>
                    </a:lnTo>
                    <a:lnTo>
                      <a:pt x="322601" y="8031"/>
                    </a:lnTo>
                    <a:lnTo>
                      <a:pt x="322234" y="7763"/>
                    </a:lnTo>
                    <a:lnTo>
                      <a:pt x="321845" y="7495"/>
                    </a:lnTo>
                    <a:lnTo>
                      <a:pt x="321435" y="7233"/>
                    </a:lnTo>
                    <a:lnTo>
                      <a:pt x="320981" y="6971"/>
                    </a:lnTo>
                    <a:lnTo>
                      <a:pt x="320506" y="6708"/>
                    </a:lnTo>
                    <a:lnTo>
                      <a:pt x="320030" y="6452"/>
                    </a:lnTo>
                    <a:lnTo>
                      <a:pt x="319512" y="6200"/>
                    </a:lnTo>
                    <a:lnTo>
                      <a:pt x="318950" y="5949"/>
                    </a:lnTo>
                    <a:lnTo>
                      <a:pt x="318389" y="5703"/>
                    </a:lnTo>
                    <a:lnTo>
                      <a:pt x="317784" y="5463"/>
                    </a:lnTo>
                    <a:lnTo>
                      <a:pt x="317179" y="5223"/>
                    </a:lnTo>
                    <a:lnTo>
                      <a:pt x="316531" y="4982"/>
                    </a:lnTo>
                    <a:lnTo>
                      <a:pt x="315862" y="4753"/>
                    </a:lnTo>
                    <a:lnTo>
                      <a:pt x="315170" y="4523"/>
                    </a:lnTo>
                    <a:lnTo>
                      <a:pt x="314458" y="4294"/>
                    </a:lnTo>
                    <a:lnTo>
                      <a:pt x="313723" y="4075"/>
                    </a:lnTo>
                    <a:lnTo>
                      <a:pt x="312967" y="3857"/>
                    </a:lnTo>
                    <a:lnTo>
                      <a:pt x="312168" y="3644"/>
                    </a:lnTo>
                    <a:lnTo>
                      <a:pt x="311369" y="3431"/>
                    </a:lnTo>
                    <a:lnTo>
                      <a:pt x="311369" y="3431"/>
                    </a:lnTo>
                    <a:lnTo>
                      <a:pt x="310526" y="3229"/>
                    </a:lnTo>
                    <a:lnTo>
                      <a:pt x="309684" y="3032"/>
                    </a:lnTo>
                    <a:lnTo>
                      <a:pt x="308820" y="2835"/>
                    </a:lnTo>
                    <a:lnTo>
                      <a:pt x="307956" y="2650"/>
                    </a:lnTo>
                    <a:lnTo>
                      <a:pt x="307049" y="2469"/>
                    </a:lnTo>
                    <a:lnTo>
                      <a:pt x="306142" y="2294"/>
                    </a:lnTo>
                    <a:lnTo>
                      <a:pt x="305234" y="2125"/>
                    </a:lnTo>
                    <a:lnTo>
                      <a:pt x="304284" y="1961"/>
                    </a:lnTo>
                    <a:lnTo>
                      <a:pt x="303355" y="1808"/>
                    </a:lnTo>
                    <a:lnTo>
                      <a:pt x="302383" y="1655"/>
                    </a:lnTo>
                    <a:lnTo>
                      <a:pt x="301411" y="1513"/>
                    </a:lnTo>
                    <a:lnTo>
                      <a:pt x="300417" y="1377"/>
                    </a:lnTo>
                    <a:lnTo>
                      <a:pt x="299424" y="1246"/>
                    </a:lnTo>
                    <a:lnTo>
                      <a:pt x="298409" y="1120"/>
                    </a:lnTo>
                    <a:lnTo>
                      <a:pt x="297372" y="1000"/>
                    </a:lnTo>
                    <a:lnTo>
                      <a:pt x="296357" y="885"/>
                    </a:lnTo>
                    <a:lnTo>
                      <a:pt x="295298" y="781"/>
                    </a:lnTo>
                    <a:lnTo>
                      <a:pt x="294240" y="683"/>
                    </a:lnTo>
                    <a:lnTo>
                      <a:pt x="293181" y="590"/>
                    </a:lnTo>
                    <a:lnTo>
                      <a:pt x="292101" y="503"/>
                    </a:lnTo>
                    <a:lnTo>
                      <a:pt x="291021" y="426"/>
                    </a:lnTo>
                    <a:lnTo>
                      <a:pt x="289920" y="350"/>
                    </a:lnTo>
                    <a:lnTo>
                      <a:pt x="288818" y="284"/>
                    </a:lnTo>
                    <a:lnTo>
                      <a:pt x="287716" y="224"/>
                    </a:lnTo>
                    <a:lnTo>
                      <a:pt x="286593" y="175"/>
                    </a:lnTo>
                    <a:lnTo>
                      <a:pt x="285470" y="131"/>
                    </a:lnTo>
                    <a:lnTo>
                      <a:pt x="284347" y="87"/>
                    </a:lnTo>
                    <a:lnTo>
                      <a:pt x="283202" y="60"/>
                    </a:lnTo>
                    <a:lnTo>
                      <a:pt x="282079" y="33"/>
                    </a:lnTo>
                    <a:lnTo>
                      <a:pt x="280912" y="16"/>
                    </a:lnTo>
                    <a:lnTo>
                      <a:pt x="279768" y="5"/>
                    </a:lnTo>
                    <a:lnTo>
                      <a:pt x="278601" y="0"/>
                    </a:lnTo>
                    <a:lnTo>
                      <a:pt x="23070" y="0"/>
                    </a:lnTo>
                    <a:lnTo>
                      <a:pt x="23070" y="21305"/>
                    </a:lnTo>
                    <a:lnTo>
                      <a:pt x="1" y="213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804;p52"/>
              <p:cNvSpPr/>
              <p:nvPr/>
            </p:nvSpPr>
            <p:spPr>
              <a:xfrm flipH="1">
                <a:off x="3104580" y="1772075"/>
                <a:ext cx="1443538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520" fill="none" extrusionOk="0">
                    <a:moveTo>
                      <a:pt x="0" y="1520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520"/>
                    </a:lnTo>
                    <a:lnTo>
                      <a:pt x="0" y="152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805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806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fill="none" extrusionOk="0">
                    <a:moveTo>
                      <a:pt x="1" y="5518"/>
                    </a:moveTo>
                    <a:lnTo>
                      <a:pt x="1" y="5518"/>
                    </a:lnTo>
                    <a:lnTo>
                      <a:pt x="1" y="5283"/>
                    </a:lnTo>
                    <a:lnTo>
                      <a:pt x="22" y="5054"/>
                    </a:lnTo>
                    <a:lnTo>
                      <a:pt x="87" y="4824"/>
                    </a:lnTo>
                    <a:lnTo>
                      <a:pt x="130" y="4600"/>
                    </a:lnTo>
                    <a:lnTo>
                      <a:pt x="217" y="4382"/>
                    </a:lnTo>
                    <a:lnTo>
                      <a:pt x="303" y="4163"/>
                    </a:lnTo>
                    <a:lnTo>
                      <a:pt x="411" y="3950"/>
                    </a:lnTo>
                    <a:lnTo>
                      <a:pt x="541" y="3742"/>
                    </a:lnTo>
                    <a:lnTo>
                      <a:pt x="692" y="3535"/>
                    </a:lnTo>
                    <a:lnTo>
                      <a:pt x="843" y="3333"/>
                    </a:lnTo>
                    <a:lnTo>
                      <a:pt x="1016" y="3136"/>
                    </a:lnTo>
                    <a:lnTo>
                      <a:pt x="1189" y="2939"/>
                    </a:lnTo>
                    <a:lnTo>
                      <a:pt x="1383" y="2754"/>
                    </a:lnTo>
                    <a:lnTo>
                      <a:pt x="1599" y="2568"/>
                    </a:lnTo>
                    <a:lnTo>
                      <a:pt x="1815" y="2382"/>
                    </a:lnTo>
                    <a:lnTo>
                      <a:pt x="2053" y="2207"/>
                    </a:lnTo>
                    <a:lnTo>
                      <a:pt x="2290" y="2033"/>
                    </a:lnTo>
                    <a:lnTo>
                      <a:pt x="2549" y="1863"/>
                    </a:lnTo>
                    <a:lnTo>
                      <a:pt x="2809" y="1699"/>
                    </a:lnTo>
                    <a:lnTo>
                      <a:pt x="3089" y="1541"/>
                    </a:lnTo>
                    <a:lnTo>
                      <a:pt x="3370" y="1388"/>
                    </a:lnTo>
                    <a:lnTo>
                      <a:pt x="3651" y="1235"/>
                    </a:lnTo>
                    <a:lnTo>
                      <a:pt x="3975" y="1093"/>
                    </a:lnTo>
                    <a:lnTo>
                      <a:pt x="4277" y="951"/>
                    </a:lnTo>
                    <a:lnTo>
                      <a:pt x="4601" y="814"/>
                    </a:lnTo>
                    <a:lnTo>
                      <a:pt x="4925" y="683"/>
                    </a:lnTo>
                    <a:lnTo>
                      <a:pt x="5271" y="558"/>
                    </a:lnTo>
                    <a:lnTo>
                      <a:pt x="5595" y="432"/>
                    </a:lnTo>
                    <a:lnTo>
                      <a:pt x="5962" y="317"/>
                    </a:lnTo>
                    <a:lnTo>
                      <a:pt x="6308" y="208"/>
                    </a:lnTo>
                    <a:lnTo>
                      <a:pt x="6675" y="99"/>
                    </a:lnTo>
                    <a:lnTo>
                      <a:pt x="7042" y="0"/>
                    </a:lnTo>
                    <a:lnTo>
                      <a:pt x="7042" y="11035"/>
                    </a:lnTo>
                    <a:lnTo>
                      <a:pt x="7042" y="11035"/>
                    </a:lnTo>
                    <a:lnTo>
                      <a:pt x="6675" y="10932"/>
                    </a:lnTo>
                    <a:lnTo>
                      <a:pt x="6308" y="10828"/>
                    </a:lnTo>
                    <a:lnTo>
                      <a:pt x="5962" y="10719"/>
                    </a:lnTo>
                    <a:lnTo>
                      <a:pt x="5595" y="10598"/>
                    </a:lnTo>
                    <a:lnTo>
                      <a:pt x="5271" y="10478"/>
                    </a:lnTo>
                    <a:lnTo>
                      <a:pt x="4925" y="10353"/>
                    </a:lnTo>
                    <a:lnTo>
                      <a:pt x="4601" y="10222"/>
                    </a:lnTo>
                    <a:lnTo>
                      <a:pt x="4277" y="10085"/>
                    </a:lnTo>
                    <a:lnTo>
                      <a:pt x="3975" y="9943"/>
                    </a:lnTo>
                    <a:lnTo>
                      <a:pt x="3651" y="9795"/>
                    </a:lnTo>
                    <a:lnTo>
                      <a:pt x="3370" y="9648"/>
                    </a:lnTo>
                    <a:lnTo>
                      <a:pt x="3089" y="9489"/>
                    </a:lnTo>
                    <a:lnTo>
                      <a:pt x="2809" y="9331"/>
                    </a:lnTo>
                    <a:lnTo>
                      <a:pt x="2549" y="9167"/>
                    </a:lnTo>
                    <a:lnTo>
                      <a:pt x="2290" y="8998"/>
                    </a:lnTo>
                    <a:lnTo>
                      <a:pt x="2053" y="8828"/>
                    </a:lnTo>
                    <a:lnTo>
                      <a:pt x="1815" y="8648"/>
                    </a:lnTo>
                    <a:lnTo>
                      <a:pt x="1599" y="8468"/>
                    </a:lnTo>
                    <a:lnTo>
                      <a:pt x="1383" y="8282"/>
                    </a:lnTo>
                    <a:lnTo>
                      <a:pt x="1189" y="8091"/>
                    </a:lnTo>
                    <a:lnTo>
                      <a:pt x="1016" y="7900"/>
                    </a:lnTo>
                    <a:lnTo>
                      <a:pt x="843" y="7698"/>
                    </a:lnTo>
                    <a:lnTo>
                      <a:pt x="692" y="7496"/>
                    </a:lnTo>
                    <a:lnTo>
                      <a:pt x="541" y="7293"/>
                    </a:lnTo>
                    <a:lnTo>
                      <a:pt x="411" y="7080"/>
                    </a:lnTo>
                    <a:lnTo>
                      <a:pt x="303" y="6867"/>
                    </a:lnTo>
                    <a:lnTo>
                      <a:pt x="217" y="6654"/>
                    </a:lnTo>
                    <a:lnTo>
                      <a:pt x="130" y="6430"/>
                    </a:lnTo>
                    <a:lnTo>
                      <a:pt x="87" y="6206"/>
                    </a:lnTo>
                    <a:lnTo>
                      <a:pt x="22" y="5982"/>
                    </a:lnTo>
                    <a:lnTo>
                      <a:pt x="1" y="5747"/>
                    </a:lnTo>
                    <a:lnTo>
                      <a:pt x="1" y="5518"/>
                    </a:lnTo>
                    <a:lnTo>
                      <a:pt x="1" y="5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807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fill="none" extrusionOk="0">
                    <a:moveTo>
                      <a:pt x="1" y="38962"/>
                    </a:moveTo>
                    <a:lnTo>
                      <a:pt x="1" y="771"/>
                    </a:lnTo>
                    <a:lnTo>
                      <a:pt x="5487" y="1"/>
                    </a:lnTo>
                    <a:lnTo>
                      <a:pt x="5487" y="38192"/>
                    </a:lnTo>
                    <a:lnTo>
                      <a:pt x="1" y="389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808;p52"/>
              <p:cNvSpPr/>
              <p:nvPr/>
            </p:nvSpPr>
            <p:spPr>
              <a:xfrm flipH="1">
                <a:off x="2808238" y="36092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809;p52"/>
              <p:cNvSpPr/>
              <p:nvPr/>
            </p:nvSpPr>
            <p:spPr>
              <a:xfrm flipH="1">
                <a:off x="2771228" y="2635225"/>
                <a:ext cx="37017" cy="974075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8963" extrusionOk="0">
                    <a:moveTo>
                      <a:pt x="5487" y="1"/>
                    </a:moveTo>
                    <a:lnTo>
                      <a:pt x="1" y="771"/>
                    </a:lnTo>
                    <a:lnTo>
                      <a:pt x="1" y="38962"/>
                    </a:lnTo>
                    <a:lnTo>
                      <a:pt x="5487" y="38192"/>
                    </a:lnTo>
                    <a:lnTo>
                      <a:pt x="5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810;p52"/>
              <p:cNvSpPr/>
              <p:nvPr/>
            </p:nvSpPr>
            <p:spPr>
              <a:xfrm flipH="1">
                <a:off x="2808238" y="2654475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811;p52"/>
              <p:cNvSpPr/>
              <p:nvPr/>
            </p:nvSpPr>
            <p:spPr>
              <a:xfrm flipH="1">
                <a:off x="2771228" y="2090850"/>
                <a:ext cx="47505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11036" extrusionOk="0">
                    <a:moveTo>
                      <a:pt x="7042" y="0"/>
                    </a:moveTo>
                    <a:lnTo>
                      <a:pt x="6675" y="99"/>
                    </a:lnTo>
                    <a:lnTo>
                      <a:pt x="6308" y="208"/>
                    </a:lnTo>
                    <a:lnTo>
                      <a:pt x="5962" y="317"/>
                    </a:lnTo>
                    <a:lnTo>
                      <a:pt x="5595" y="432"/>
                    </a:lnTo>
                    <a:lnTo>
                      <a:pt x="5271" y="558"/>
                    </a:lnTo>
                    <a:lnTo>
                      <a:pt x="4925" y="683"/>
                    </a:lnTo>
                    <a:lnTo>
                      <a:pt x="4601" y="814"/>
                    </a:lnTo>
                    <a:lnTo>
                      <a:pt x="4277" y="951"/>
                    </a:lnTo>
                    <a:lnTo>
                      <a:pt x="3975" y="1093"/>
                    </a:lnTo>
                    <a:lnTo>
                      <a:pt x="3651" y="1235"/>
                    </a:lnTo>
                    <a:lnTo>
                      <a:pt x="3370" y="1388"/>
                    </a:lnTo>
                    <a:lnTo>
                      <a:pt x="3089" y="1541"/>
                    </a:lnTo>
                    <a:lnTo>
                      <a:pt x="2809" y="1699"/>
                    </a:lnTo>
                    <a:lnTo>
                      <a:pt x="2549" y="1863"/>
                    </a:lnTo>
                    <a:lnTo>
                      <a:pt x="2290" y="2033"/>
                    </a:lnTo>
                    <a:lnTo>
                      <a:pt x="2053" y="2207"/>
                    </a:lnTo>
                    <a:lnTo>
                      <a:pt x="1815" y="2382"/>
                    </a:lnTo>
                    <a:lnTo>
                      <a:pt x="1599" y="2568"/>
                    </a:lnTo>
                    <a:lnTo>
                      <a:pt x="1383" y="2754"/>
                    </a:lnTo>
                    <a:lnTo>
                      <a:pt x="1189" y="2939"/>
                    </a:lnTo>
                    <a:lnTo>
                      <a:pt x="1016" y="3136"/>
                    </a:lnTo>
                    <a:lnTo>
                      <a:pt x="843" y="3333"/>
                    </a:lnTo>
                    <a:lnTo>
                      <a:pt x="692" y="3535"/>
                    </a:lnTo>
                    <a:lnTo>
                      <a:pt x="541" y="3742"/>
                    </a:lnTo>
                    <a:lnTo>
                      <a:pt x="411" y="3950"/>
                    </a:lnTo>
                    <a:lnTo>
                      <a:pt x="303" y="4163"/>
                    </a:lnTo>
                    <a:lnTo>
                      <a:pt x="217" y="4382"/>
                    </a:lnTo>
                    <a:lnTo>
                      <a:pt x="130" y="4600"/>
                    </a:lnTo>
                    <a:lnTo>
                      <a:pt x="87" y="4824"/>
                    </a:lnTo>
                    <a:lnTo>
                      <a:pt x="22" y="5054"/>
                    </a:lnTo>
                    <a:lnTo>
                      <a:pt x="1" y="5283"/>
                    </a:lnTo>
                    <a:lnTo>
                      <a:pt x="1" y="5518"/>
                    </a:lnTo>
                    <a:lnTo>
                      <a:pt x="1" y="5747"/>
                    </a:lnTo>
                    <a:lnTo>
                      <a:pt x="22" y="5982"/>
                    </a:lnTo>
                    <a:lnTo>
                      <a:pt x="87" y="6206"/>
                    </a:lnTo>
                    <a:lnTo>
                      <a:pt x="130" y="6430"/>
                    </a:lnTo>
                    <a:lnTo>
                      <a:pt x="217" y="6654"/>
                    </a:lnTo>
                    <a:lnTo>
                      <a:pt x="303" y="6867"/>
                    </a:lnTo>
                    <a:lnTo>
                      <a:pt x="411" y="7080"/>
                    </a:lnTo>
                    <a:lnTo>
                      <a:pt x="541" y="7293"/>
                    </a:lnTo>
                    <a:lnTo>
                      <a:pt x="692" y="7496"/>
                    </a:lnTo>
                    <a:lnTo>
                      <a:pt x="843" y="7698"/>
                    </a:lnTo>
                    <a:lnTo>
                      <a:pt x="1016" y="7900"/>
                    </a:lnTo>
                    <a:lnTo>
                      <a:pt x="1189" y="8091"/>
                    </a:lnTo>
                    <a:lnTo>
                      <a:pt x="1383" y="8282"/>
                    </a:lnTo>
                    <a:lnTo>
                      <a:pt x="1599" y="8468"/>
                    </a:lnTo>
                    <a:lnTo>
                      <a:pt x="1815" y="8648"/>
                    </a:lnTo>
                    <a:lnTo>
                      <a:pt x="2053" y="8828"/>
                    </a:lnTo>
                    <a:lnTo>
                      <a:pt x="2290" y="8998"/>
                    </a:lnTo>
                    <a:lnTo>
                      <a:pt x="2549" y="9167"/>
                    </a:lnTo>
                    <a:lnTo>
                      <a:pt x="2809" y="9331"/>
                    </a:lnTo>
                    <a:lnTo>
                      <a:pt x="3089" y="9489"/>
                    </a:lnTo>
                    <a:lnTo>
                      <a:pt x="3370" y="9648"/>
                    </a:lnTo>
                    <a:lnTo>
                      <a:pt x="3651" y="9795"/>
                    </a:lnTo>
                    <a:lnTo>
                      <a:pt x="3975" y="9943"/>
                    </a:lnTo>
                    <a:lnTo>
                      <a:pt x="4277" y="10085"/>
                    </a:lnTo>
                    <a:lnTo>
                      <a:pt x="4601" y="10222"/>
                    </a:lnTo>
                    <a:lnTo>
                      <a:pt x="4925" y="10353"/>
                    </a:lnTo>
                    <a:lnTo>
                      <a:pt x="5271" y="10478"/>
                    </a:lnTo>
                    <a:lnTo>
                      <a:pt x="5595" y="10598"/>
                    </a:lnTo>
                    <a:lnTo>
                      <a:pt x="5962" y="10719"/>
                    </a:lnTo>
                    <a:lnTo>
                      <a:pt x="6308" y="10828"/>
                    </a:lnTo>
                    <a:lnTo>
                      <a:pt x="6675" y="10932"/>
                    </a:lnTo>
                    <a:lnTo>
                      <a:pt x="7042" y="11035"/>
                    </a:lnTo>
                    <a:lnTo>
                      <a:pt x="70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812;p52"/>
              <p:cNvSpPr/>
              <p:nvPr/>
            </p:nvSpPr>
            <p:spPr>
              <a:xfrm flipH="1">
                <a:off x="2771228" y="2090850"/>
                <a:ext cx="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3813;p52"/>
            <p:cNvGrpSpPr/>
            <p:nvPr/>
          </p:nvGrpSpPr>
          <p:grpSpPr>
            <a:xfrm>
              <a:off x="7500382" y="2244927"/>
              <a:ext cx="547967" cy="11986"/>
              <a:chOff x="3104580" y="1687400"/>
              <a:chExt cx="1443538" cy="31575"/>
            </a:xfrm>
          </p:grpSpPr>
          <p:sp>
            <p:nvSpPr>
              <p:cNvPr id="51" name="Google Shape;3814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214016" y="1263"/>
                    </a:lnTo>
                    <a:lnTo>
                      <a:pt x="214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815;p52"/>
              <p:cNvSpPr/>
              <p:nvPr/>
            </p:nvSpPr>
            <p:spPr>
              <a:xfrm flipH="1">
                <a:off x="3104580" y="1687400"/>
                <a:ext cx="1443538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14016" h="1263" fill="none" extrusionOk="0">
                    <a:moveTo>
                      <a:pt x="0" y="1263"/>
                    </a:moveTo>
                    <a:lnTo>
                      <a:pt x="0" y="1"/>
                    </a:lnTo>
                    <a:lnTo>
                      <a:pt x="214016" y="1"/>
                    </a:lnTo>
                    <a:lnTo>
                      <a:pt x="214016" y="1263"/>
                    </a:lnTo>
                    <a:lnTo>
                      <a:pt x="0" y="126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637858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ful Book Report by Slidesgo">
  <a:themeElements>
    <a:clrScheme name="Simple Light">
      <a:dk1>
        <a:srgbClr val="191919"/>
      </a:dk1>
      <a:lt1>
        <a:srgbClr val="FFFBD6"/>
      </a:lt1>
      <a:dk2>
        <a:srgbClr val="8DCAD3"/>
      </a:dk2>
      <a:lt2>
        <a:srgbClr val="FF8087"/>
      </a:lt2>
      <a:accent1>
        <a:srgbClr val="FEAC6A"/>
      </a:accent1>
      <a:accent2>
        <a:srgbClr val="42A7DE"/>
      </a:accent2>
      <a:accent3>
        <a:srgbClr val="D7A5D7"/>
      </a:accent3>
      <a:accent4>
        <a:srgbClr val="6BCE95"/>
      </a:accent4>
      <a:accent5>
        <a:srgbClr val="FA4205"/>
      </a:accent5>
      <a:accent6>
        <a:srgbClr val="FFBC3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920</Words>
  <Application>Microsoft Office PowerPoint</Application>
  <PresentationFormat>On-screen Show (16:9)</PresentationFormat>
  <Paragraphs>67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Montserrat SemiBold</vt:lpstr>
      <vt:lpstr>Bahnschrift</vt:lpstr>
      <vt:lpstr>Montserrat</vt:lpstr>
      <vt:lpstr>Arial Unicode MS</vt:lpstr>
      <vt:lpstr>Arial</vt:lpstr>
      <vt:lpstr>Cantarell</vt:lpstr>
      <vt:lpstr>Roboto Condensed Light</vt:lpstr>
      <vt:lpstr>Century Schoolbook</vt:lpstr>
      <vt:lpstr>Bebas Neue</vt:lpstr>
      <vt:lpstr>Montserrat;600</vt:lpstr>
      <vt:lpstr>Colorful Book Report by Slidesgo</vt:lpstr>
      <vt:lpstr>PowerPoint Presentation</vt:lpstr>
      <vt:lpstr>THÀNH VIÊN NHÓM</vt:lpstr>
      <vt:lpstr>TỔNG QUAN</vt:lpstr>
      <vt:lpstr>TỔNG QUAN</vt:lpstr>
      <vt:lpstr>LÝ DO CHỌN ĐỀ TÀI</vt:lpstr>
      <vt:lpstr>TỔNG QUAN VỀ HỆ THỐNG</vt:lpstr>
      <vt:lpstr>CƠ CẤU TỔ CHỨC</vt:lpstr>
      <vt:lpstr>PHÂN TÍCH</vt:lpstr>
      <vt:lpstr>PHÂN TÍCH HỆ THỐNG</vt:lpstr>
      <vt:lpstr>THIẾT KẾ</vt:lpstr>
      <vt:lpstr>CƠ SỞ DỮ LIỆU</vt:lpstr>
      <vt:lpstr>GIAO DIỆN</vt:lpstr>
      <vt:lpstr>KẾT LUẬN</vt:lpstr>
      <vt:lpstr>KẾT QUẢ</vt:lpstr>
      <vt:lpstr>HƯỚNG PHÁT TRIỂN</vt:lpstr>
      <vt:lpstr>LỜI KẾT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Khoa Đăng</cp:lastModifiedBy>
  <cp:revision>17</cp:revision>
  <dcterms:modified xsi:type="dcterms:W3CDTF">2022-05-17T15:33:50Z</dcterms:modified>
</cp:coreProperties>
</file>