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7F17DA-2D4D-E744-BCF8-AD37C59C33FB}"/>
              </a:ext>
            </a:extLst>
          </p:cNvPr>
          <p:cNvSpPr txBox="1"/>
          <p:nvPr/>
        </p:nvSpPr>
        <p:spPr>
          <a:xfrm>
            <a:off x="1361871" y="2694562"/>
            <a:ext cx="7752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8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KATALON STUDIO</a:t>
            </a:r>
          </a:p>
        </p:txBody>
      </p:sp>
    </p:spTree>
    <p:extLst>
      <p:ext uri="{BB962C8B-B14F-4D97-AF65-F5344CB8AC3E}">
        <p14:creationId xmlns:p14="http://schemas.microsoft.com/office/powerpoint/2010/main" val="348934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FE36-3233-BB48-8DB7-4D85BD43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sz="72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7ED2D-36F0-0D41-98ED-11552AC98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Structure of Katalon Studio</a:t>
            </a:r>
          </a:p>
        </p:txBody>
      </p:sp>
    </p:spTree>
    <p:extLst>
      <p:ext uri="{BB962C8B-B14F-4D97-AF65-F5344CB8AC3E}">
        <p14:creationId xmlns:p14="http://schemas.microsoft.com/office/powerpoint/2010/main" val="311365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FE36-3233-BB48-8DB7-4D85BD43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112" y="2305135"/>
            <a:ext cx="7766936" cy="1278445"/>
          </a:xfrm>
        </p:spPr>
        <p:txBody>
          <a:bodyPr/>
          <a:lstStyle/>
          <a:p>
            <a:r>
              <a:rPr lang="en-VN" sz="7200" dirty="0"/>
              <a:t>Test Design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0D21C0-712F-3B43-A4D4-3FE5F16E3D2F}"/>
              </a:ext>
            </a:extLst>
          </p:cNvPr>
          <p:cNvGrpSpPr/>
          <p:nvPr/>
        </p:nvGrpSpPr>
        <p:grpSpPr>
          <a:xfrm>
            <a:off x="1794933" y="3671128"/>
            <a:ext cx="7991092" cy="2885313"/>
            <a:chOff x="1600380" y="2387078"/>
            <a:chExt cx="7991092" cy="2885313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FBA2AF4A-3E17-364D-A120-CC94E8C17F2C}"/>
                </a:ext>
              </a:extLst>
            </p:cNvPr>
            <p:cNvSpPr txBox="1">
              <a:spLocks/>
            </p:cNvSpPr>
            <p:nvPr/>
          </p:nvSpPr>
          <p:spPr>
            <a:xfrm>
              <a:off x="1600380" y="2387078"/>
              <a:ext cx="2189444" cy="74723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r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VN" sz="3200" dirty="0">
                  <a:solidFill>
                    <a:schemeClr val="accent2">
                      <a:lumMod val="75000"/>
                    </a:schemeClr>
                  </a:solidFill>
                </a:rPr>
                <a:t>Test Case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47675A0-51B5-9D45-B925-D6EDC6327DB4}"/>
                </a:ext>
              </a:extLst>
            </p:cNvPr>
            <p:cNvSpPr txBox="1">
              <a:spLocks/>
            </p:cNvSpPr>
            <p:nvPr/>
          </p:nvSpPr>
          <p:spPr>
            <a:xfrm>
              <a:off x="1733324" y="3223982"/>
              <a:ext cx="3826934" cy="204840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VN" sz="2000" dirty="0"/>
                <a:t>Record web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VN" sz="2000" dirty="0"/>
                <a:t>Spy web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VN" sz="2000" dirty="0"/>
                <a:t>Web UI keyword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7F129638-7732-7E42-81A3-84A5257D5CF7}"/>
                </a:ext>
              </a:extLst>
            </p:cNvPr>
            <p:cNvSpPr txBox="1">
              <a:spLocks/>
            </p:cNvSpPr>
            <p:nvPr/>
          </p:nvSpPr>
          <p:spPr>
            <a:xfrm>
              <a:off x="5560258" y="2400932"/>
              <a:ext cx="2189444" cy="74723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r" defTabSz="457200" rtl="0" eaLnBrk="1" latinLnBrk="0" hangingPunct="1">
                <a:spcBef>
                  <a:spcPct val="0"/>
                </a:spcBef>
                <a:buNone/>
                <a:defRPr sz="54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VN" sz="3200" dirty="0">
                  <a:solidFill>
                    <a:schemeClr val="accent2">
                      <a:lumMod val="75000"/>
                    </a:schemeClr>
                  </a:solidFill>
                </a:rPr>
                <a:t>Test Suite</a:t>
              </a: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A37C82C7-03F0-4543-A96E-E5E570572B1F}"/>
                </a:ext>
              </a:extLst>
            </p:cNvPr>
            <p:cNvSpPr txBox="1">
              <a:spLocks/>
            </p:cNvSpPr>
            <p:nvPr/>
          </p:nvSpPr>
          <p:spPr>
            <a:xfrm>
              <a:off x="5560258" y="3223982"/>
              <a:ext cx="4031214" cy="186358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VN" sz="2000" dirty="0"/>
                <a:t>Data binding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VN" sz="2000" dirty="0"/>
                <a:t>Test suite collection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VN" sz="2000" dirty="0"/>
                <a:t>Report/Email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00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D7EC7652-6FD3-A44F-8658-E54C17D8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987" y="3921084"/>
            <a:ext cx="1683605" cy="2157211"/>
          </a:xfrm>
        </p:spPr>
        <p:txBody>
          <a:bodyPr/>
          <a:lstStyle/>
          <a:p>
            <a:pPr algn="l"/>
            <a:r>
              <a:rPr lang="en-VN" dirty="0">
                <a:solidFill>
                  <a:srgbClr val="92D050"/>
                </a:solidFill>
              </a:rPr>
              <a:t>Alert</a:t>
            </a:r>
          </a:p>
          <a:p>
            <a:pPr algn="l"/>
            <a:r>
              <a:rPr lang="en-VN" dirty="0">
                <a:solidFill>
                  <a:srgbClr val="92D050"/>
                </a:solidFill>
              </a:rPr>
              <a:t>Attribute</a:t>
            </a:r>
          </a:p>
          <a:p>
            <a:pPr algn="l"/>
            <a:r>
              <a:rPr lang="en-VN" dirty="0">
                <a:solidFill>
                  <a:srgbClr val="92D050"/>
                </a:solidFill>
              </a:rPr>
              <a:t>Browser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23E062-98A2-8040-8910-8B1369D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9290" y="2075162"/>
            <a:ext cx="7766936" cy="1646302"/>
          </a:xfrm>
        </p:spPr>
        <p:txBody>
          <a:bodyPr/>
          <a:lstStyle/>
          <a:p>
            <a:r>
              <a:rPr lang="en-VN" sz="7200" dirty="0"/>
              <a:t>WEB UI Keywords</a:t>
            </a:r>
          </a:p>
        </p:txBody>
      </p:sp>
      <p:sp>
        <p:nvSpPr>
          <p:cNvPr id="14" name="Subtitle 9">
            <a:extLst>
              <a:ext uri="{FF2B5EF4-FFF2-40B4-BE49-F238E27FC236}">
                <a16:creationId xmlns:a16="http://schemas.microsoft.com/office/drawing/2014/main" id="{D9611C4B-8A6E-914A-A5B6-5B35B235F8A8}"/>
              </a:ext>
            </a:extLst>
          </p:cNvPr>
          <p:cNvSpPr txBox="1">
            <a:spLocks/>
          </p:cNvSpPr>
          <p:nvPr/>
        </p:nvSpPr>
        <p:spPr>
          <a:xfrm>
            <a:off x="5254197" y="3931559"/>
            <a:ext cx="1683605" cy="2157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VN" dirty="0"/>
              <a:t>Form</a:t>
            </a:r>
          </a:p>
          <a:p>
            <a:pPr algn="l"/>
            <a:r>
              <a:rPr lang="en-VN" dirty="0"/>
              <a:t>Frame</a:t>
            </a:r>
          </a:p>
          <a:p>
            <a:pPr algn="l"/>
            <a:r>
              <a:rPr lang="en-VN" dirty="0"/>
              <a:t>Image</a:t>
            </a:r>
          </a:p>
        </p:txBody>
      </p:sp>
      <p:sp>
        <p:nvSpPr>
          <p:cNvPr id="16" name="Subtitle 9">
            <a:extLst>
              <a:ext uri="{FF2B5EF4-FFF2-40B4-BE49-F238E27FC236}">
                <a16:creationId xmlns:a16="http://schemas.microsoft.com/office/drawing/2014/main" id="{0675A8AB-30F2-9749-83AF-9E3036929575}"/>
              </a:ext>
            </a:extLst>
          </p:cNvPr>
          <p:cNvSpPr txBox="1">
            <a:spLocks/>
          </p:cNvSpPr>
          <p:nvPr/>
        </p:nvSpPr>
        <p:spPr>
          <a:xfrm>
            <a:off x="8348855" y="3959686"/>
            <a:ext cx="1683605" cy="2157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VN" dirty="0"/>
              <a:t>Utilities</a:t>
            </a:r>
          </a:p>
          <a:p>
            <a:pPr algn="l"/>
            <a:r>
              <a:rPr lang="en-VN" dirty="0"/>
              <a:t>Window</a:t>
            </a:r>
          </a:p>
          <a:p>
            <a:pPr algn="l"/>
            <a:endParaRPr lang="en-VN" dirty="0"/>
          </a:p>
        </p:txBody>
      </p:sp>
      <p:sp>
        <p:nvSpPr>
          <p:cNvPr id="17" name="Subtitle 9">
            <a:extLst>
              <a:ext uri="{FF2B5EF4-FFF2-40B4-BE49-F238E27FC236}">
                <a16:creationId xmlns:a16="http://schemas.microsoft.com/office/drawing/2014/main" id="{F9462E13-2A70-D34D-8EEC-2A1C635EEF4C}"/>
              </a:ext>
            </a:extLst>
          </p:cNvPr>
          <p:cNvSpPr txBox="1">
            <a:spLocks/>
          </p:cNvSpPr>
          <p:nvPr/>
        </p:nvSpPr>
        <p:spPr>
          <a:xfrm>
            <a:off x="3434316" y="3931558"/>
            <a:ext cx="1683605" cy="2157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VN" dirty="0">
                <a:solidFill>
                  <a:srgbClr val="92D050"/>
                </a:solidFill>
              </a:rPr>
              <a:t>Checkbox</a:t>
            </a:r>
          </a:p>
          <a:p>
            <a:pPr algn="l"/>
            <a:r>
              <a:rPr lang="en-VN" dirty="0">
                <a:solidFill>
                  <a:srgbClr val="92D050"/>
                </a:solidFill>
              </a:rPr>
              <a:t>Combo Box</a:t>
            </a:r>
          </a:p>
          <a:p>
            <a:pPr algn="l"/>
            <a:r>
              <a:rPr lang="en-VN" dirty="0">
                <a:solidFill>
                  <a:srgbClr val="92D050"/>
                </a:solidFill>
              </a:rPr>
              <a:t>Element</a:t>
            </a:r>
          </a:p>
        </p:txBody>
      </p:sp>
      <p:sp>
        <p:nvSpPr>
          <p:cNvPr id="18" name="Subtitle 9">
            <a:extLst>
              <a:ext uri="{FF2B5EF4-FFF2-40B4-BE49-F238E27FC236}">
                <a16:creationId xmlns:a16="http://schemas.microsoft.com/office/drawing/2014/main" id="{6032D683-3296-AF49-8F5D-F31D04C7B613}"/>
              </a:ext>
            </a:extLst>
          </p:cNvPr>
          <p:cNvSpPr txBox="1">
            <a:spLocks/>
          </p:cNvSpPr>
          <p:nvPr/>
        </p:nvSpPr>
        <p:spPr>
          <a:xfrm>
            <a:off x="6665250" y="3959686"/>
            <a:ext cx="1683605" cy="2157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VN" dirty="0"/>
              <a:t>Keyboard</a:t>
            </a:r>
          </a:p>
          <a:p>
            <a:pPr algn="l"/>
            <a:r>
              <a:rPr lang="en-VN" dirty="0">
                <a:solidFill>
                  <a:srgbClr val="92D050"/>
                </a:solidFill>
              </a:rPr>
              <a:t>Number</a:t>
            </a:r>
          </a:p>
          <a:p>
            <a:pPr algn="l"/>
            <a:r>
              <a:rPr lang="en-VN" dirty="0">
                <a:solidFill>
                  <a:srgbClr val="92D050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930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18ED-B117-F743-BBBC-B9EA62A7C221}"/>
              </a:ext>
            </a:extLst>
          </p:cNvPr>
          <p:cNvSpPr txBox="1"/>
          <p:nvPr/>
        </p:nvSpPr>
        <p:spPr>
          <a:xfrm>
            <a:off x="1361871" y="2694562"/>
            <a:ext cx="7752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427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48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PowerPoint Presentation</vt:lpstr>
      <vt:lpstr>Overview</vt:lpstr>
      <vt:lpstr>Test Design</vt:lpstr>
      <vt:lpstr>WEB UI Keywords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llnhi ly</dc:creator>
  <cp:lastModifiedBy>llnhi ly</cp:lastModifiedBy>
  <cp:revision>4</cp:revision>
  <dcterms:created xsi:type="dcterms:W3CDTF">2021-10-07T14:23:18Z</dcterms:created>
  <dcterms:modified xsi:type="dcterms:W3CDTF">2021-10-08T02:50:14Z</dcterms:modified>
</cp:coreProperties>
</file>