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3" r:id="rId27"/>
    <p:sldId id="284" r:id="rId28"/>
    <p:sldId id="285" r:id="rId29"/>
    <p:sldId id="286" r:id="rId30"/>
    <p:sldId id="287" r:id="rId31"/>
    <p:sldId id="288" r:id="rId32"/>
    <p:sldId id="289" r:id="rId33"/>
    <p:sldId id="290" r:id="rId34"/>
  </p:sldIdLst>
  <p:sldSz cx="9144000" cy="5143500" type="screen16x9"/>
  <p:notesSz cx="6858000" cy="9144000"/>
  <p:embeddedFontLst>
    <p:embeddedFont>
      <p:font typeface="Barlow Semi Condensed SemiBold" charset="0"/>
      <p:regular r:id="rId36"/>
      <p:bold r:id="rId37"/>
      <p:italic r:id="rId38"/>
      <p:boldItalic r:id="rId39"/>
    </p:embeddedFont>
    <p:embeddedFont>
      <p:font typeface="Barlow Semi Condensed" charset="0"/>
      <p:regular r:id="rId40"/>
      <p:bold r:id="rId41"/>
      <p:italic r:id="rId42"/>
      <p:boldItalic r:id="rId43"/>
    </p:embeddedFont>
    <p:embeddedFont>
      <p:font typeface="Anaheim" charset="0"/>
      <p:regular r:id="rId44"/>
      <p:bold r:id="rId45"/>
    </p:embeddedFont>
    <p:embeddedFont>
      <p:font typeface="Calibri" pitchFamily="34" charset="0"/>
      <p:regular r:id="rId46"/>
      <p:bold r:id="rId47"/>
      <p:italic r:id="rId48"/>
      <p:boldItalic r:id="rId49"/>
    </p:embeddedFont>
    <p:embeddedFont>
      <p:font typeface="Titillium Web" charset="0"/>
      <p:regular r:id="rId50"/>
      <p:bold r:id="rId51"/>
      <p:italic r:id="rId52"/>
      <p:boldItalic r:id="rId53"/>
    </p:embeddedFont>
    <p:embeddedFont>
      <p:font typeface="Barlow Semi Condensed ExtraBold" charset="0"/>
      <p:bold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F94B33C-2690-456E-8AEA-755071317064}">
  <a:tblStyle styleId="{6F94B33C-2690-456E-8AEA-75507131706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2" d="100"/>
          <a:sy n="102" d="100"/>
        </p:scale>
        <p:origin x="-456" y="5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54"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1034590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8" name="Google Shape;140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2"/>
        <p:cNvGrpSpPr/>
        <p:nvPr/>
      </p:nvGrpSpPr>
      <p:grpSpPr>
        <a:xfrm>
          <a:off x="0" y="0"/>
          <a:ext cx="0" cy="0"/>
          <a:chOff x="0" y="0"/>
          <a:chExt cx="0" cy="0"/>
        </a:xfrm>
      </p:grpSpPr>
      <p:sp>
        <p:nvSpPr>
          <p:cNvPr id="1843" name="Google Shape;18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4" name="Google Shape;184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6"/>
        <p:cNvGrpSpPr/>
        <p:nvPr/>
      </p:nvGrpSpPr>
      <p:grpSpPr>
        <a:xfrm>
          <a:off x="0" y="0"/>
          <a:ext cx="0" cy="0"/>
          <a:chOff x="0" y="0"/>
          <a:chExt cx="0" cy="0"/>
        </a:xfrm>
      </p:grpSpPr>
      <p:sp>
        <p:nvSpPr>
          <p:cNvPr id="1897" name="Google Shape;1897;g324ec0718c9_1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8" name="Google Shape;1898;g324ec0718c9_1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9"/>
        <p:cNvGrpSpPr/>
        <p:nvPr/>
      </p:nvGrpSpPr>
      <p:grpSpPr>
        <a:xfrm>
          <a:off x="0" y="0"/>
          <a:ext cx="0" cy="0"/>
          <a:chOff x="0" y="0"/>
          <a:chExt cx="0" cy="0"/>
        </a:xfrm>
      </p:grpSpPr>
      <p:sp>
        <p:nvSpPr>
          <p:cNvPr id="1950" name="Google Shape;195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1" name="Google Shape;195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0"/>
        <p:cNvGrpSpPr/>
        <p:nvPr/>
      </p:nvGrpSpPr>
      <p:grpSpPr>
        <a:xfrm>
          <a:off x="0" y="0"/>
          <a:ext cx="0" cy="0"/>
          <a:chOff x="0" y="0"/>
          <a:chExt cx="0" cy="0"/>
        </a:xfrm>
      </p:grpSpPr>
      <p:sp>
        <p:nvSpPr>
          <p:cNvPr id="2041" name="Google Shape;2041;g324ec0718c9_1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2" name="Google Shape;2042;g324ec0718c9_11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1"/>
        <p:cNvGrpSpPr/>
        <p:nvPr/>
      </p:nvGrpSpPr>
      <p:grpSpPr>
        <a:xfrm>
          <a:off x="0" y="0"/>
          <a:ext cx="0" cy="0"/>
          <a:chOff x="0" y="0"/>
          <a:chExt cx="0" cy="0"/>
        </a:xfrm>
      </p:grpSpPr>
      <p:sp>
        <p:nvSpPr>
          <p:cNvPr id="2132" name="Google Shape;2132;g32536beb80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3" name="Google Shape;2133;g32536beb80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8"/>
        <p:cNvGrpSpPr/>
        <p:nvPr/>
      </p:nvGrpSpPr>
      <p:grpSpPr>
        <a:xfrm>
          <a:off x="0" y="0"/>
          <a:ext cx="0" cy="0"/>
          <a:chOff x="0" y="0"/>
          <a:chExt cx="0" cy="0"/>
        </a:xfrm>
      </p:grpSpPr>
      <p:sp>
        <p:nvSpPr>
          <p:cNvPr id="2139" name="Google Shape;2139;g32536beb80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0" name="Google Shape;2140;g32536beb80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32536beb80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32536beb80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8"/>
        <p:cNvGrpSpPr/>
        <p:nvPr/>
      </p:nvGrpSpPr>
      <p:grpSpPr>
        <a:xfrm>
          <a:off x="0" y="0"/>
          <a:ext cx="0" cy="0"/>
          <a:chOff x="0" y="0"/>
          <a:chExt cx="0" cy="0"/>
        </a:xfrm>
      </p:grpSpPr>
      <p:sp>
        <p:nvSpPr>
          <p:cNvPr id="2169" name="Google Shape;2169;g32536beb801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0" name="Google Shape;2170;g32536beb801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5"/>
        <p:cNvGrpSpPr/>
        <p:nvPr/>
      </p:nvGrpSpPr>
      <p:grpSpPr>
        <a:xfrm>
          <a:off x="0" y="0"/>
          <a:ext cx="0" cy="0"/>
          <a:chOff x="0" y="0"/>
          <a:chExt cx="0" cy="0"/>
        </a:xfrm>
      </p:grpSpPr>
      <p:sp>
        <p:nvSpPr>
          <p:cNvPr id="2186" name="Google Shape;2186;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7" name="Google Shape;218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8"/>
        <p:cNvGrpSpPr/>
        <p:nvPr/>
      </p:nvGrpSpPr>
      <p:grpSpPr>
        <a:xfrm>
          <a:off x="0" y="0"/>
          <a:ext cx="0" cy="0"/>
          <a:chOff x="0" y="0"/>
          <a:chExt cx="0" cy="0"/>
        </a:xfrm>
      </p:grpSpPr>
      <p:sp>
        <p:nvSpPr>
          <p:cNvPr id="2249" name="Google Shape;2249;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0" name="Google Shape;225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7"/>
        <p:cNvGrpSpPr/>
        <p:nvPr/>
      </p:nvGrpSpPr>
      <p:grpSpPr>
        <a:xfrm>
          <a:off x="0" y="0"/>
          <a:ext cx="0" cy="0"/>
          <a:chOff x="0" y="0"/>
          <a:chExt cx="0" cy="0"/>
        </a:xfrm>
      </p:grpSpPr>
      <p:sp>
        <p:nvSpPr>
          <p:cNvPr id="1448" name="Google Shape;144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9" name="Google Shape;144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6"/>
        <p:cNvGrpSpPr/>
        <p:nvPr/>
      </p:nvGrpSpPr>
      <p:grpSpPr>
        <a:xfrm>
          <a:off x="0" y="0"/>
          <a:ext cx="0" cy="0"/>
          <a:chOff x="0" y="0"/>
          <a:chExt cx="0" cy="0"/>
        </a:xfrm>
      </p:grpSpPr>
      <p:sp>
        <p:nvSpPr>
          <p:cNvPr id="2257" name="Google Shape;2257;g324ec0718c9_1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8" name="Google Shape;2258;g324ec0718c9_1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2"/>
        <p:cNvGrpSpPr/>
        <p:nvPr/>
      </p:nvGrpSpPr>
      <p:grpSpPr>
        <a:xfrm>
          <a:off x="0" y="0"/>
          <a:ext cx="0" cy="0"/>
          <a:chOff x="0" y="0"/>
          <a:chExt cx="0" cy="0"/>
        </a:xfrm>
      </p:grpSpPr>
      <p:sp>
        <p:nvSpPr>
          <p:cNvPr id="2263" name="Google Shape;2263;g324ec0718c9_1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4" name="Google Shape;2264;g324ec0718c9_1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8"/>
        <p:cNvGrpSpPr/>
        <p:nvPr/>
      </p:nvGrpSpPr>
      <p:grpSpPr>
        <a:xfrm>
          <a:off x="0" y="0"/>
          <a:ext cx="0" cy="0"/>
          <a:chOff x="0" y="0"/>
          <a:chExt cx="0" cy="0"/>
        </a:xfrm>
      </p:grpSpPr>
      <p:sp>
        <p:nvSpPr>
          <p:cNvPr id="2269" name="Google Shape;2269;g324ec0718c9_1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0" name="Google Shape;2270;g324ec0718c9_1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4"/>
        <p:cNvGrpSpPr/>
        <p:nvPr/>
      </p:nvGrpSpPr>
      <p:grpSpPr>
        <a:xfrm>
          <a:off x="0" y="0"/>
          <a:ext cx="0" cy="0"/>
          <a:chOff x="0" y="0"/>
          <a:chExt cx="0" cy="0"/>
        </a:xfrm>
      </p:grpSpPr>
      <p:sp>
        <p:nvSpPr>
          <p:cNvPr id="2275" name="Google Shape;2275;g324ec0718c9_1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6" name="Google Shape;2276;g324ec0718c9_1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0"/>
        <p:cNvGrpSpPr/>
        <p:nvPr/>
      </p:nvGrpSpPr>
      <p:grpSpPr>
        <a:xfrm>
          <a:off x="0" y="0"/>
          <a:ext cx="0" cy="0"/>
          <a:chOff x="0" y="0"/>
          <a:chExt cx="0" cy="0"/>
        </a:xfrm>
      </p:grpSpPr>
      <p:sp>
        <p:nvSpPr>
          <p:cNvPr id="2281" name="Google Shape;2281;g324ec0718c9_1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2" name="Google Shape;2282;g324ec0718c9_1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7"/>
        <p:cNvGrpSpPr/>
        <p:nvPr/>
      </p:nvGrpSpPr>
      <p:grpSpPr>
        <a:xfrm>
          <a:off x="0" y="0"/>
          <a:ext cx="0" cy="0"/>
          <a:chOff x="0" y="0"/>
          <a:chExt cx="0" cy="0"/>
        </a:xfrm>
      </p:grpSpPr>
      <p:sp>
        <p:nvSpPr>
          <p:cNvPr id="2368" name="Google Shape;2368;g324ec0718c9_9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9" name="Google Shape;2369;g324ec0718c9_9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0"/>
        <p:cNvGrpSpPr/>
        <p:nvPr/>
      </p:nvGrpSpPr>
      <p:grpSpPr>
        <a:xfrm>
          <a:off x="0" y="0"/>
          <a:ext cx="0" cy="0"/>
          <a:chOff x="0" y="0"/>
          <a:chExt cx="0" cy="0"/>
        </a:xfrm>
      </p:grpSpPr>
      <p:sp>
        <p:nvSpPr>
          <p:cNvPr id="2431" name="Google Shape;2431;p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2" name="Google Shape;2432;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9"/>
        <p:cNvGrpSpPr/>
        <p:nvPr/>
      </p:nvGrpSpPr>
      <p:grpSpPr>
        <a:xfrm>
          <a:off x="0" y="0"/>
          <a:ext cx="0" cy="0"/>
          <a:chOff x="0" y="0"/>
          <a:chExt cx="0" cy="0"/>
        </a:xfrm>
      </p:grpSpPr>
      <p:sp>
        <p:nvSpPr>
          <p:cNvPr id="2440" name="Google Shape;2440;g324ec0718c9_1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1" name="Google Shape;2441;g324ec0718c9_12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6"/>
        <p:cNvGrpSpPr/>
        <p:nvPr/>
      </p:nvGrpSpPr>
      <p:grpSpPr>
        <a:xfrm>
          <a:off x="0" y="0"/>
          <a:ext cx="0" cy="0"/>
          <a:chOff x="0" y="0"/>
          <a:chExt cx="0" cy="0"/>
        </a:xfrm>
      </p:grpSpPr>
      <p:sp>
        <p:nvSpPr>
          <p:cNvPr id="2447" name="Google Shape;2447;g324ec0718c9_1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8" name="Google Shape;2448;g324ec0718c9_12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2"/>
        <p:cNvGrpSpPr/>
        <p:nvPr/>
      </p:nvGrpSpPr>
      <p:grpSpPr>
        <a:xfrm>
          <a:off x="0" y="0"/>
          <a:ext cx="0" cy="0"/>
          <a:chOff x="0" y="0"/>
          <a:chExt cx="0" cy="0"/>
        </a:xfrm>
      </p:grpSpPr>
      <p:sp>
        <p:nvSpPr>
          <p:cNvPr id="2453" name="Google Shape;2453;g324ec0718c9_12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4" name="Google Shape;2454;g324ec0718c9_12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2" name="Google Shape;14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8"/>
        <p:cNvGrpSpPr/>
        <p:nvPr/>
      </p:nvGrpSpPr>
      <p:grpSpPr>
        <a:xfrm>
          <a:off x="0" y="0"/>
          <a:ext cx="0" cy="0"/>
          <a:chOff x="0" y="0"/>
          <a:chExt cx="0" cy="0"/>
        </a:xfrm>
      </p:grpSpPr>
      <p:sp>
        <p:nvSpPr>
          <p:cNvPr id="2459" name="Google Shape;2459;g324ec0718c9_12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0" name="Google Shape;2460;g324ec0718c9_12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4"/>
        <p:cNvGrpSpPr/>
        <p:nvPr/>
      </p:nvGrpSpPr>
      <p:grpSpPr>
        <a:xfrm>
          <a:off x="0" y="0"/>
          <a:ext cx="0" cy="0"/>
          <a:chOff x="0" y="0"/>
          <a:chExt cx="0" cy="0"/>
        </a:xfrm>
      </p:grpSpPr>
      <p:sp>
        <p:nvSpPr>
          <p:cNvPr id="2465" name="Google Shape;2465;g324ec0718c9_12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6" name="Google Shape;2466;g324ec0718c9_12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3"/>
        <p:cNvGrpSpPr/>
        <p:nvPr/>
      </p:nvGrpSpPr>
      <p:grpSpPr>
        <a:xfrm>
          <a:off x="0" y="0"/>
          <a:ext cx="0" cy="0"/>
          <a:chOff x="0" y="0"/>
          <a:chExt cx="0" cy="0"/>
        </a:xfrm>
      </p:grpSpPr>
      <p:sp>
        <p:nvSpPr>
          <p:cNvPr id="2474" name="Google Shape;2474;g324ec0718c9_12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5" name="Google Shape;2475;g324ec0718c9_12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2"/>
        <p:cNvGrpSpPr/>
        <p:nvPr/>
      </p:nvGrpSpPr>
      <p:grpSpPr>
        <a:xfrm>
          <a:off x="0" y="0"/>
          <a:ext cx="0" cy="0"/>
          <a:chOff x="0" y="0"/>
          <a:chExt cx="0" cy="0"/>
        </a:xfrm>
      </p:grpSpPr>
      <p:sp>
        <p:nvSpPr>
          <p:cNvPr id="2483" name="Google Shape;2483;p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4" name="Google Shape;2484;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3"/>
        <p:cNvGrpSpPr/>
        <p:nvPr/>
      </p:nvGrpSpPr>
      <p:grpSpPr>
        <a:xfrm>
          <a:off x="0" y="0"/>
          <a:ext cx="0" cy="0"/>
          <a:chOff x="0" y="0"/>
          <a:chExt cx="0" cy="0"/>
        </a:xfrm>
      </p:grpSpPr>
      <p:sp>
        <p:nvSpPr>
          <p:cNvPr id="1524" name="Google Shape;1524;g324ec0718c9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5" name="Google Shape;1525;g324ec0718c9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3"/>
        <p:cNvGrpSpPr/>
        <p:nvPr/>
      </p:nvGrpSpPr>
      <p:grpSpPr>
        <a:xfrm>
          <a:off x="0" y="0"/>
          <a:ext cx="0" cy="0"/>
          <a:chOff x="0" y="0"/>
          <a:chExt cx="0" cy="0"/>
        </a:xfrm>
      </p:grpSpPr>
      <p:sp>
        <p:nvSpPr>
          <p:cNvPr id="1744" name="Google Shape;1744;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5" name="Google Shape;17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324ec0718c9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0" name="Google Shape;1750;g324ec0718c9_0_2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5"/>
        <p:cNvGrpSpPr/>
        <p:nvPr/>
      </p:nvGrpSpPr>
      <p:grpSpPr>
        <a:xfrm>
          <a:off x="0" y="0"/>
          <a:ext cx="0" cy="0"/>
          <a:chOff x="0" y="0"/>
          <a:chExt cx="0" cy="0"/>
        </a:xfrm>
      </p:grpSpPr>
      <p:sp>
        <p:nvSpPr>
          <p:cNvPr id="1756" name="Google Shape;1756;g324ec0718c9_0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7" name="Google Shape;1757;g324ec0718c9_0_2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9"/>
        <p:cNvGrpSpPr/>
        <p:nvPr/>
      </p:nvGrpSpPr>
      <p:grpSpPr>
        <a:xfrm>
          <a:off x="0" y="0"/>
          <a:ext cx="0" cy="0"/>
          <a:chOff x="0" y="0"/>
          <a:chExt cx="0" cy="0"/>
        </a:xfrm>
      </p:grpSpPr>
      <p:sp>
        <p:nvSpPr>
          <p:cNvPr id="1770" name="Google Shape;1770;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1" name="Google Shape;177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9"/>
        <p:cNvGrpSpPr/>
        <p:nvPr/>
      </p:nvGrpSpPr>
      <p:grpSpPr>
        <a:xfrm>
          <a:off x="0" y="0"/>
          <a:ext cx="0" cy="0"/>
          <a:chOff x="0" y="0"/>
          <a:chExt cx="0" cy="0"/>
        </a:xfrm>
      </p:grpSpPr>
      <p:sp>
        <p:nvSpPr>
          <p:cNvPr id="1820" name="Google Shape;1820;g324ec0718c9_0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1" name="Google Shape;1821;g324ec0718c9_0_2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flipH="1">
            <a:off x="0" y="-161849"/>
            <a:ext cx="9144000" cy="5467198"/>
            <a:chOff x="0" y="-171451"/>
            <a:chExt cx="9144000" cy="5467198"/>
          </a:xfrm>
        </p:grpSpPr>
        <p:grpSp>
          <p:nvGrpSpPr>
            <p:cNvPr id="10" name="Google Shape;10;p2"/>
            <p:cNvGrpSpPr/>
            <p:nvPr/>
          </p:nvGrpSpPr>
          <p:grpSpPr>
            <a:xfrm>
              <a:off x="0" y="135850"/>
              <a:ext cx="9144000" cy="4654700"/>
              <a:chOff x="12075" y="212050"/>
              <a:chExt cx="9144000" cy="4654700"/>
            </a:xfrm>
          </p:grpSpPr>
          <p:grpSp>
            <p:nvGrpSpPr>
              <p:cNvPr id="11" name="Google Shape;11;p2"/>
              <p:cNvGrpSpPr/>
              <p:nvPr/>
            </p:nvGrpSpPr>
            <p:grpSpPr>
              <a:xfrm>
                <a:off x="12075" y="212050"/>
                <a:ext cx="9144000" cy="1396425"/>
                <a:chOff x="12075" y="212050"/>
                <a:chExt cx="9144000" cy="1396425"/>
              </a:xfrm>
            </p:grpSpPr>
            <p:cxnSp>
              <p:nvCxnSpPr>
                <p:cNvPr id="12" name="Google Shape;12;p2"/>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 name="Google Shape;13;p2"/>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4" name="Google Shape;14;p2"/>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5" name="Google Shape;15;p2"/>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6" name="Google Shape;16;p2"/>
              <p:cNvGrpSpPr/>
              <p:nvPr/>
            </p:nvGrpSpPr>
            <p:grpSpPr>
              <a:xfrm>
                <a:off x="12075" y="2073925"/>
                <a:ext cx="9144000" cy="1396425"/>
                <a:chOff x="12075" y="212050"/>
                <a:chExt cx="9144000" cy="1396425"/>
              </a:xfrm>
            </p:grpSpPr>
            <p:cxnSp>
              <p:nvCxnSpPr>
                <p:cNvPr id="17" name="Google Shape;17;p2"/>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8" name="Google Shape;18;p2"/>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9" name="Google Shape;19;p2"/>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0" name="Google Shape;20;p2"/>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21" name="Google Shape;21;p2"/>
              <p:cNvGrpSpPr/>
              <p:nvPr/>
            </p:nvGrpSpPr>
            <p:grpSpPr>
              <a:xfrm>
                <a:off x="12075" y="3935800"/>
                <a:ext cx="9144000" cy="930950"/>
                <a:chOff x="12075" y="212050"/>
                <a:chExt cx="9144000" cy="930950"/>
              </a:xfrm>
            </p:grpSpPr>
            <p:cxnSp>
              <p:nvCxnSpPr>
                <p:cNvPr id="22" name="Google Shape;22;p2"/>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3" name="Google Shape;23;p2"/>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4" name="Google Shape;24;p2"/>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25" name="Google Shape;25;p2"/>
            <p:cNvGrpSpPr/>
            <p:nvPr/>
          </p:nvGrpSpPr>
          <p:grpSpPr>
            <a:xfrm>
              <a:off x="213575" y="-171451"/>
              <a:ext cx="8855100" cy="5467198"/>
              <a:chOff x="213575" y="-171451"/>
              <a:chExt cx="8855100" cy="5467198"/>
            </a:xfrm>
          </p:grpSpPr>
          <p:grpSp>
            <p:nvGrpSpPr>
              <p:cNvPr id="26" name="Google Shape;26;p2"/>
              <p:cNvGrpSpPr/>
              <p:nvPr/>
            </p:nvGrpSpPr>
            <p:grpSpPr>
              <a:xfrm rot="5400000">
                <a:off x="-192674" y="234798"/>
                <a:ext cx="5467198" cy="4654700"/>
                <a:chOff x="12075" y="444775"/>
                <a:chExt cx="9144000" cy="4654700"/>
              </a:xfrm>
            </p:grpSpPr>
            <p:grpSp>
              <p:nvGrpSpPr>
                <p:cNvPr id="27" name="Google Shape;27;p2"/>
                <p:cNvGrpSpPr/>
                <p:nvPr/>
              </p:nvGrpSpPr>
              <p:grpSpPr>
                <a:xfrm>
                  <a:off x="12075" y="444775"/>
                  <a:ext cx="9144000" cy="1396425"/>
                  <a:chOff x="12075" y="444775"/>
                  <a:chExt cx="9144000" cy="1396425"/>
                </a:xfrm>
              </p:grpSpPr>
              <p:cxnSp>
                <p:nvCxnSpPr>
                  <p:cNvPr id="28" name="Google Shape;28;p2"/>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9" name="Google Shape;29;p2"/>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0" name="Google Shape;30;p2"/>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1" name="Google Shape;31;p2"/>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32" name="Google Shape;32;p2"/>
                <p:cNvGrpSpPr/>
                <p:nvPr/>
              </p:nvGrpSpPr>
              <p:grpSpPr>
                <a:xfrm>
                  <a:off x="12075" y="2306650"/>
                  <a:ext cx="9144000" cy="1396425"/>
                  <a:chOff x="12075" y="444775"/>
                  <a:chExt cx="9144000" cy="1396425"/>
                </a:xfrm>
              </p:grpSpPr>
              <p:cxnSp>
                <p:nvCxnSpPr>
                  <p:cNvPr id="33" name="Google Shape;33;p2"/>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4" name="Google Shape;34;p2"/>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5" name="Google Shape;35;p2"/>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6" name="Google Shape;36;p2"/>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37" name="Google Shape;37;p2"/>
                <p:cNvGrpSpPr/>
                <p:nvPr/>
              </p:nvGrpSpPr>
              <p:grpSpPr>
                <a:xfrm>
                  <a:off x="12075" y="4168525"/>
                  <a:ext cx="9144000" cy="930950"/>
                  <a:chOff x="12075" y="444775"/>
                  <a:chExt cx="9144000" cy="930950"/>
                </a:xfrm>
              </p:grpSpPr>
              <p:cxnSp>
                <p:nvCxnSpPr>
                  <p:cNvPr id="38" name="Google Shape;38;p2"/>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9" name="Google Shape;39;p2"/>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0" name="Google Shape;40;p2"/>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41" name="Google Shape;41;p2"/>
              <p:cNvGrpSpPr/>
              <p:nvPr/>
            </p:nvGrpSpPr>
            <p:grpSpPr>
              <a:xfrm rot="5400000">
                <a:off x="4473201" y="700273"/>
                <a:ext cx="5467198" cy="3723750"/>
                <a:chOff x="12075" y="1375725"/>
                <a:chExt cx="9144000" cy="3723750"/>
              </a:xfrm>
            </p:grpSpPr>
            <p:grpSp>
              <p:nvGrpSpPr>
                <p:cNvPr id="42" name="Google Shape;42;p2"/>
                <p:cNvGrpSpPr/>
                <p:nvPr/>
              </p:nvGrpSpPr>
              <p:grpSpPr>
                <a:xfrm>
                  <a:off x="12075" y="1375725"/>
                  <a:ext cx="9144000" cy="465475"/>
                  <a:chOff x="12075" y="1375725"/>
                  <a:chExt cx="9144000" cy="465475"/>
                </a:xfrm>
              </p:grpSpPr>
              <p:cxnSp>
                <p:nvCxnSpPr>
                  <p:cNvPr id="43" name="Google Shape;43;p2"/>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4" name="Google Shape;44;p2"/>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45" name="Google Shape;45;p2"/>
                <p:cNvGrpSpPr/>
                <p:nvPr/>
              </p:nvGrpSpPr>
              <p:grpSpPr>
                <a:xfrm>
                  <a:off x="12075" y="2306650"/>
                  <a:ext cx="9144000" cy="1396425"/>
                  <a:chOff x="12075" y="444775"/>
                  <a:chExt cx="9144000" cy="1396425"/>
                </a:xfrm>
              </p:grpSpPr>
              <p:cxnSp>
                <p:nvCxnSpPr>
                  <p:cNvPr id="46" name="Google Shape;46;p2"/>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7" name="Google Shape;47;p2"/>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8" name="Google Shape;48;p2"/>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9" name="Google Shape;49;p2"/>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50" name="Google Shape;50;p2"/>
                <p:cNvGrpSpPr/>
                <p:nvPr/>
              </p:nvGrpSpPr>
              <p:grpSpPr>
                <a:xfrm>
                  <a:off x="12075" y="4168525"/>
                  <a:ext cx="9144000" cy="930950"/>
                  <a:chOff x="12075" y="444775"/>
                  <a:chExt cx="9144000" cy="930950"/>
                </a:xfrm>
              </p:grpSpPr>
              <p:cxnSp>
                <p:nvCxnSpPr>
                  <p:cNvPr id="51" name="Google Shape;51;p2"/>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2" name="Google Shape;52;p2"/>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3" name="Google Shape;53;p2"/>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sp>
        <p:nvSpPr>
          <p:cNvPr id="54" name="Google Shape;54;p2"/>
          <p:cNvSpPr txBox="1">
            <a:spLocks noGrp="1"/>
          </p:cNvSpPr>
          <p:nvPr>
            <p:ph type="ctrTitle"/>
          </p:nvPr>
        </p:nvSpPr>
        <p:spPr>
          <a:xfrm>
            <a:off x="713225" y="820500"/>
            <a:ext cx="4035600" cy="2749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191919"/>
              </a:buClr>
              <a:buSzPts val="4000"/>
              <a:buNone/>
              <a:defRPr sz="4000"/>
            </a:lvl1pPr>
            <a:lvl2pPr lvl="1" algn="l">
              <a:lnSpc>
                <a:spcPct val="100000"/>
              </a:lnSpc>
              <a:spcBef>
                <a:spcPts val="0"/>
              </a:spcBef>
              <a:spcAft>
                <a:spcPts val="0"/>
              </a:spcAft>
              <a:buClr>
                <a:srgbClr val="191919"/>
              </a:buClr>
              <a:buSzPts val="4000"/>
              <a:buNone/>
              <a:defRPr sz="4000">
                <a:solidFill>
                  <a:srgbClr val="191919"/>
                </a:solidFill>
              </a:defRPr>
            </a:lvl2pPr>
            <a:lvl3pPr lvl="2" algn="l">
              <a:lnSpc>
                <a:spcPct val="100000"/>
              </a:lnSpc>
              <a:spcBef>
                <a:spcPts val="0"/>
              </a:spcBef>
              <a:spcAft>
                <a:spcPts val="0"/>
              </a:spcAft>
              <a:buClr>
                <a:srgbClr val="191919"/>
              </a:buClr>
              <a:buSzPts val="4000"/>
              <a:buNone/>
              <a:defRPr sz="4000">
                <a:solidFill>
                  <a:srgbClr val="191919"/>
                </a:solidFill>
              </a:defRPr>
            </a:lvl3pPr>
            <a:lvl4pPr lvl="3" algn="l">
              <a:lnSpc>
                <a:spcPct val="100000"/>
              </a:lnSpc>
              <a:spcBef>
                <a:spcPts val="0"/>
              </a:spcBef>
              <a:spcAft>
                <a:spcPts val="0"/>
              </a:spcAft>
              <a:buClr>
                <a:srgbClr val="191919"/>
              </a:buClr>
              <a:buSzPts val="4000"/>
              <a:buNone/>
              <a:defRPr sz="4000">
                <a:solidFill>
                  <a:srgbClr val="191919"/>
                </a:solidFill>
              </a:defRPr>
            </a:lvl4pPr>
            <a:lvl5pPr lvl="4" algn="l">
              <a:lnSpc>
                <a:spcPct val="100000"/>
              </a:lnSpc>
              <a:spcBef>
                <a:spcPts val="0"/>
              </a:spcBef>
              <a:spcAft>
                <a:spcPts val="0"/>
              </a:spcAft>
              <a:buClr>
                <a:srgbClr val="191919"/>
              </a:buClr>
              <a:buSzPts val="4000"/>
              <a:buNone/>
              <a:defRPr sz="4000">
                <a:solidFill>
                  <a:srgbClr val="191919"/>
                </a:solidFill>
              </a:defRPr>
            </a:lvl5pPr>
            <a:lvl6pPr lvl="5" algn="l">
              <a:lnSpc>
                <a:spcPct val="100000"/>
              </a:lnSpc>
              <a:spcBef>
                <a:spcPts val="0"/>
              </a:spcBef>
              <a:spcAft>
                <a:spcPts val="0"/>
              </a:spcAft>
              <a:buClr>
                <a:srgbClr val="191919"/>
              </a:buClr>
              <a:buSzPts val="4000"/>
              <a:buNone/>
              <a:defRPr sz="4000">
                <a:solidFill>
                  <a:srgbClr val="191919"/>
                </a:solidFill>
              </a:defRPr>
            </a:lvl6pPr>
            <a:lvl7pPr lvl="6" algn="l">
              <a:lnSpc>
                <a:spcPct val="100000"/>
              </a:lnSpc>
              <a:spcBef>
                <a:spcPts val="0"/>
              </a:spcBef>
              <a:spcAft>
                <a:spcPts val="0"/>
              </a:spcAft>
              <a:buClr>
                <a:srgbClr val="191919"/>
              </a:buClr>
              <a:buSzPts val="4000"/>
              <a:buNone/>
              <a:defRPr sz="4000">
                <a:solidFill>
                  <a:srgbClr val="191919"/>
                </a:solidFill>
              </a:defRPr>
            </a:lvl7pPr>
            <a:lvl8pPr lvl="7" algn="l">
              <a:lnSpc>
                <a:spcPct val="100000"/>
              </a:lnSpc>
              <a:spcBef>
                <a:spcPts val="0"/>
              </a:spcBef>
              <a:spcAft>
                <a:spcPts val="0"/>
              </a:spcAft>
              <a:buClr>
                <a:srgbClr val="191919"/>
              </a:buClr>
              <a:buSzPts val="4000"/>
              <a:buNone/>
              <a:defRPr sz="4000">
                <a:solidFill>
                  <a:srgbClr val="191919"/>
                </a:solidFill>
              </a:defRPr>
            </a:lvl8pPr>
            <a:lvl9pPr lvl="8" algn="l">
              <a:lnSpc>
                <a:spcPct val="100000"/>
              </a:lnSpc>
              <a:spcBef>
                <a:spcPts val="0"/>
              </a:spcBef>
              <a:spcAft>
                <a:spcPts val="0"/>
              </a:spcAft>
              <a:buClr>
                <a:srgbClr val="191919"/>
              </a:buClr>
              <a:buSzPts val="4000"/>
              <a:buNone/>
              <a:defRPr sz="4000">
                <a:solidFill>
                  <a:srgbClr val="191919"/>
                </a:solidFill>
              </a:defRPr>
            </a:lvl9pPr>
          </a:lstStyle>
          <a:p>
            <a:endParaRPr/>
          </a:p>
        </p:txBody>
      </p:sp>
      <p:sp>
        <p:nvSpPr>
          <p:cNvPr id="55" name="Google Shape;55;p2"/>
          <p:cNvSpPr txBox="1">
            <a:spLocks noGrp="1"/>
          </p:cNvSpPr>
          <p:nvPr>
            <p:ph type="subTitle" idx="1"/>
          </p:nvPr>
        </p:nvSpPr>
        <p:spPr>
          <a:xfrm>
            <a:off x="713225" y="3808525"/>
            <a:ext cx="4035600" cy="3381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l">
              <a:lnSpc>
                <a:spcPct val="115000"/>
              </a:lnSpc>
              <a:spcBef>
                <a:spcPts val="0"/>
              </a:spcBef>
              <a:spcAft>
                <a:spcPts val="0"/>
              </a:spcAft>
              <a:buSzPts val="1400"/>
              <a:buNone/>
              <a:defRPr sz="1600">
                <a:solidFill>
                  <a:schemeClr val="dk1"/>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7" y="167200"/>
            <a:ext cx="8952587" cy="4867172"/>
            <a:chOff x="-7" y="167200"/>
            <a:chExt cx="8952587" cy="4867172"/>
          </a:xfrm>
        </p:grpSpPr>
        <p:grpSp>
          <p:nvGrpSpPr>
            <p:cNvPr id="57" name="Google Shape;57;p2"/>
            <p:cNvGrpSpPr/>
            <p:nvPr/>
          </p:nvGrpSpPr>
          <p:grpSpPr>
            <a:xfrm>
              <a:off x="7519182" y="4467918"/>
              <a:ext cx="1433398" cy="566454"/>
              <a:chOff x="7519182" y="4467918"/>
              <a:chExt cx="1433398" cy="566454"/>
            </a:xfrm>
          </p:grpSpPr>
          <p:sp>
            <p:nvSpPr>
              <p:cNvPr id="58" name="Google Shape;58;p2"/>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 name="Google Shape;60;p2"/>
            <p:cNvGrpSpPr/>
            <p:nvPr/>
          </p:nvGrpSpPr>
          <p:grpSpPr>
            <a:xfrm>
              <a:off x="-7" y="167200"/>
              <a:ext cx="1266969" cy="226224"/>
              <a:chOff x="-7" y="167200"/>
              <a:chExt cx="1266969" cy="226224"/>
            </a:xfrm>
          </p:grpSpPr>
          <p:sp>
            <p:nvSpPr>
              <p:cNvPr id="61" name="Google Shape;61;p2"/>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544"/>
        <p:cNvGrpSpPr/>
        <p:nvPr/>
      </p:nvGrpSpPr>
      <p:grpSpPr>
        <a:xfrm>
          <a:off x="0" y="0"/>
          <a:ext cx="0" cy="0"/>
          <a:chOff x="0" y="0"/>
          <a:chExt cx="0" cy="0"/>
        </a:xfrm>
      </p:grpSpPr>
      <p:grpSp>
        <p:nvGrpSpPr>
          <p:cNvPr id="545" name="Google Shape;545;p11"/>
          <p:cNvGrpSpPr/>
          <p:nvPr/>
        </p:nvGrpSpPr>
        <p:grpSpPr>
          <a:xfrm flipH="1">
            <a:off x="0" y="-161849"/>
            <a:ext cx="9144000" cy="5467198"/>
            <a:chOff x="0" y="-171451"/>
            <a:chExt cx="9144000" cy="5467198"/>
          </a:xfrm>
        </p:grpSpPr>
        <p:grpSp>
          <p:nvGrpSpPr>
            <p:cNvPr id="546" name="Google Shape;546;p11"/>
            <p:cNvGrpSpPr/>
            <p:nvPr/>
          </p:nvGrpSpPr>
          <p:grpSpPr>
            <a:xfrm>
              <a:off x="0" y="135850"/>
              <a:ext cx="9144000" cy="4654700"/>
              <a:chOff x="12075" y="212050"/>
              <a:chExt cx="9144000" cy="4654700"/>
            </a:xfrm>
          </p:grpSpPr>
          <p:grpSp>
            <p:nvGrpSpPr>
              <p:cNvPr id="547" name="Google Shape;547;p11"/>
              <p:cNvGrpSpPr/>
              <p:nvPr/>
            </p:nvGrpSpPr>
            <p:grpSpPr>
              <a:xfrm>
                <a:off x="12075" y="212050"/>
                <a:ext cx="9144000" cy="1396425"/>
                <a:chOff x="12075" y="212050"/>
                <a:chExt cx="9144000" cy="1396425"/>
              </a:xfrm>
            </p:grpSpPr>
            <p:cxnSp>
              <p:nvCxnSpPr>
                <p:cNvPr id="548" name="Google Shape;548;p11"/>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49" name="Google Shape;549;p11"/>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50" name="Google Shape;550;p11"/>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51" name="Google Shape;551;p11"/>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552" name="Google Shape;552;p11"/>
              <p:cNvGrpSpPr/>
              <p:nvPr/>
            </p:nvGrpSpPr>
            <p:grpSpPr>
              <a:xfrm>
                <a:off x="12075" y="2073925"/>
                <a:ext cx="9144000" cy="1396425"/>
                <a:chOff x="12075" y="212050"/>
                <a:chExt cx="9144000" cy="1396425"/>
              </a:xfrm>
            </p:grpSpPr>
            <p:cxnSp>
              <p:nvCxnSpPr>
                <p:cNvPr id="553" name="Google Shape;553;p11"/>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54" name="Google Shape;554;p11"/>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55" name="Google Shape;555;p11"/>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56" name="Google Shape;556;p11"/>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557" name="Google Shape;557;p11"/>
              <p:cNvGrpSpPr/>
              <p:nvPr/>
            </p:nvGrpSpPr>
            <p:grpSpPr>
              <a:xfrm>
                <a:off x="12075" y="3935800"/>
                <a:ext cx="9144000" cy="930950"/>
                <a:chOff x="12075" y="212050"/>
                <a:chExt cx="9144000" cy="930950"/>
              </a:xfrm>
            </p:grpSpPr>
            <p:cxnSp>
              <p:nvCxnSpPr>
                <p:cNvPr id="558" name="Google Shape;558;p11"/>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59" name="Google Shape;559;p11"/>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60" name="Google Shape;560;p11"/>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561" name="Google Shape;561;p11"/>
            <p:cNvGrpSpPr/>
            <p:nvPr/>
          </p:nvGrpSpPr>
          <p:grpSpPr>
            <a:xfrm>
              <a:off x="213575" y="-171451"/>
              <a:ext cx="8855100" cy="5467198"/>
              <a:chOff x="213575" y="-171451"/>
              <a:chExt cx="8855100" cy="5467198"/>
            </a:xfrm>
          </p:grpSpPr>
          <p:grpSp>
            <p:nvGrpSpPr>
              <p:cNvPr id="562" name="Google Shape;562;p11"/>
              <p:cNvGrpSpPr/>
              <p:nvPr/>
            </p:nvGrpSpPr>
            <p:grpSpPr>
              <a:xfrm rot="5400000">
                <a:off x="-192674" y="234798"/>
                <a:ext cx="5467198" cy="4654700"/>
                <a:chOff x="12075" y="444775"/>
                <a:chExt cx="9144000" cy="4654700"/>
              </a:xfrm>
            </p:grpSpPr>
            <p:grpSp>
              <p:nvGrpSpPr>
                <p:cNvPr id="563" name="Google Shape;563;p11"/>
                <p:cNvGrpSpPr/>
                <p:nvPr/>
              </p:nvGrpSpPr>
              <p:grpSpPr>
                <a:xfrm>
                  <a:off x="12075" y="444775"/>
                  <a:ext cx="9144000" cy="1396425"/>
                  <a:chOff x="12075" y="444775"/>
                  <a:chExt cx="9144000" cy="1396425"/>
                </a:xfrm>
              </p:grpSpPr>
              <p:cxnSp>
                <p:nvCxnSpPr>
                  <p:cNvPr id="564" name="Google Shape;564;p11"/>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65" name="Google Shape;565;p11"/>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66" name="Google Shape;566;p11"/>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67" name="Google Shape;567;p11"/>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568" name="Google Shape;568;p11"/>
                <p:cNvGrpSpPr/>
                <p:nvPr/>
              </p:nvGrpSpPr>
              <p:grpSpPr>
                <a:xfrm>
                  <a:off x="12075" y="2306650"/>
                  <a:ext cx="9144000" cy="1396425"/>
                  <a:chOff x="12075" y="444775"/>
                  <a:chExt cx="9144000" cy="1396425"/>
                </a:xfrm>
              </p:grpSpPr>
              <p:cxnSp>
                <p:nvCxnSpPr>
                  <p:cNvPr id="569" name="Google Shape;569;p11"/>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70" name="Google Shape;570;p11"/>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71" name="Google Shape;571;p11"/>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72" name="Google Shape;572;p11"/>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573" name="Google Shape;573;p11"/>
                <p:cNvGrpSpPr/>
                <p:nvPr/>
              </p:nvGrpSpPr>
              <p:grpSpPr>
                <a:xfrm>
                  <a:off x="12075" y="4168525"/>
                  <a:ext cx="9144000" cy="930950"/>
                  <a:chOff x="12075" y="444775"/>
                  <a:chExt cx="9144000" cy="930950"/>
                </a:xfrm>
              </p:grpSpPr>
              <p:cxnSp>
                <p:nvCxnSpPr>
                  <p:cNvPr id="574" name="Google Shape;574;p11"/>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75" name="Google Shape;575;p11"/>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76" name="Google Shape;576;p11"/>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577" name="Google Shape;577;p11"/>
              <p:cNvGrpSpPr/>
              <p:nvPr/>
            </p:nvGrpSpPr>
            <p:grpSpPr>
              <a:xfrm rot="5400000">
                <a:off x="4473201" y="700273"/>
                <a:ext cx="5467198" cy="3723750"/>
                <a:chOff x="12075" y="1375725"/>
                <a:chExt cx="9144000" cy="3723750"/>
              </a:xfrm>
            </p:grpSpPr>
            <p:grpSp>
              <p:nvGrpSpPr>
                <p:cNvPr id="578" name="Google Shape;578;p11"/>
                <p:cNvGrpSpPr/>
                <p:nvPr/>
              </p:nvGrpSpPr>
              <p:grpSpPr>
                <a:xfrm>
                  <a:off x="12075" y="1375725"/>
                  <a:ext cx="9144000" cy="465475"/>
                  <a:chOff x="12075" y="1375725"/>
                  <a:chExt cx="9144000" cy="465475"/>
                </a:xfrm>
              </p:grpSpPr>
              <p:cxnSp>
                <p:nvCxnSpPr>
                  <p:cNvPr id="579" name="Google Shape;579;p11"/>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80" name="Google Shape;580;p11"/>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581" name="Google Shape;581;p11"/>
                <p:cNvGrpSpPr/>
                <p:nvPr/>
              </p:nvGrpSpPr>
              <p:grpSpPr>
                <a:xfrm>
                  <a:off x="12075" y="2306650"/>
                  <a:ext cx="9144000" cy="1396425"/>
                  <a:chOff x="12075" y="444775"/>
                  <a:chExt cx="9144000" cy="1396425"/>
                </a:xfrm>
              </p:grpSpPr>
              <p:cxnSp>
                <p:nvCxnSpPr>
                  <p:cNvPr id="582" name="Google Shape;582;p11"/>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83" name="Google Shape;583;p11"/>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84" name="Google Shape;584;p11"/>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85" name="Google Shape;585;p11"/>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586" name="Google Shape;586;p11"/>
                <p:cNvGrpSpPr/>
                <p:nvPr/>
              </p:nvGrpSpPr>
              <p:grpSpPr>
                <a:xfrm>
                  <a:off x="12075" y="4168525"/>
                  <a:ext cx="9144000" cy="930950"/>
                  <a:chOff x="12075" y="444775"/>
                  <a:chExt cx="9144000" cy="930950"/>
                </a:xfrm>
              </p:grpSpPr>
              <p:cxnSp>
                <p:nvCxnSpPr>
                  <p:cNvPr id="587" name="Google Shape;587;p11"/>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88" name="Google Shape;588;p11"/>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89" name="Google Shape;589;p11"/>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grpSp>
        <p:nvGrpSpPr>
          <p:cNvPr id="590" name="Google Shape;590;p11"/>
          <p:cNvGrpSpPr/>
          <p:nvPr/>
        </p:nvGrpSpPr>
        <p:grpSpPr>
          <a:xfrm>
            <a:off x="-7" y="117416"/>
            <a:ext cx="8941384" cy="4905858"/>
            <a:chOff x="-7" y="117416"/>
            <a:chExt cx="8941384" cy="4905858"/>
          </a:xfrm>
        </p:grpSpPr>
        <p:grpSp>
          <p:nvGrpSpPr>
            <p:cNvPr id="591" name="Google Shape;591;p11"/>
            <p:cNvGrpSpPr/>
            <p:nvPr/>
          </p:nvGrpSpPr>
          <p:grpSpPr>
            <a:xfrm>
              <a:off x="-7" y="4797050"/>
              <a:ext cx="1266969" cy="226224"/>
              <a:chOff x="-7" y="167200"/>
              <a:chExt cx="1266969" cy="226224"/>
            </a:xfrm>
          </p:grpSpPr>
          <p:sp>
            <p:nvSpPr>
              <p:cNvPr id="592" name="Google Shape;592;p11"/>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11"/>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4" name="Google Shape;594;p11"/>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11"/>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6" name="Google Shape;596;p1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597" name="Google Shape;597;p11"/>
          <p:cNvSpPr txBox="1">
            <a:spLocks noGrp="1"/>
          </p:cNvSpPr>
          <p:nvPr>
            <p:ph type="subTitle" idx="1"/>
          </p:nvPr>
        </p:nvSpPr>
        <p:spPr>
          <a:xfrm>
            <a:off x="937625" y="3465524"/>
            <a:ext cx="2175300" cy="10155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98" name="Google Shape;598;p11"/>
          <p:cNvSpPr txBox="1">
            <a:spLocks noGrp="1"/>
          </p:cNvSpPr>
          <p:nvPr>
            <p:ph type="subTitle" idx="2"/>
          </p:nvPr>
        </p:nvSpPr>
        <p:spPr>
          <a:xfrm>
            <a:off x="3484350" y="3465524"/>
            <a:ext cx="2175300" cy="10155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99" name="Google Shape;599;p11"/>
          <p:cNvSpPr txBox="1">
            <a:spLocks noGrp="1"/>
          </p:cNvSpPr>
          <p:nvPr>
            <p:ph type="subTitle" idx="3"/>
          </p:nvPr>
        </p:nvSpPr>
        <p:spPr>
          <a:xfrm>
            <a:off x="6031075" y="3465524"/>
            <a:ext cx="2175300" cy="10155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00" name="Google Shape;600;p11"/>
          <p:cNvSpPr txBox="1">
            <a:spLocks noGrp="1"/>
          </p:cNvSpPr>
          <p:nvPr>
            <p:ph type="subTitle" idx="4"/>
          </p:nvPr>
        </p:nvSpPr>
        <p:spPr>
          <a:xfrm>
            <a:off x="937625" y="2950601"/>
            <a:ext cx="2175300" cy="5148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601" name="Google Shape;601;p11"/>
          <p:cNvSpPr txBox="1">
            <a:spLocks noGrp="1"/>
          </p:cNvSpPr>
          <p:nvPr>
            <p:ph type="subTitle" idx="5"/>
          </p:nvPr>
        </p:nvSpPr>
        <p:spPr>
          <a:xfrm>
            <a:off x="3484350" y="2950601"/>
            <a:ext cx="2175300" cy="5148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602" name="Google Shape;602;p11"/>
          <p:cNvSpPr txBox="1">
            <a:spLocks noGrp="1"/>
          </p:cNvSpPr>
          <p:nvPr>
            <p:ph type="subTitle" idx="6"/>
          </p:nvPr>
        </p:nvSpPr>
        <p:spPr>
          <a:xfrm>
            <a:off x="6031075" y="2950601"/>
            <a:ext cx="2175300" cy="5148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603"/>
        <p:cNvGrpSpPr/>
        <p:nvPr/>
      </p:nvGrpSpPr>
      <p:grpSpPr>
        <a:xfrm>
          <a:off x="0" y="0"/>
          <a:ext cx="0" cy="0"/>
          <a:chOff x="0" y="0"/>
          <a:chExt cx="0" cy="0"/>
        </a:xfrm>
      </p:grpSpPr>
      <p:grpSp>
        <p:nvGrpSpPr>
          <p:cNvPr id="604" name="Google Shape;604;p12"/>
          <p:cNvGrpSpPr/>
          <p:nvPr/>
        </p:nvGrpSpPr>
        <p:grpSpPr>
          <a:xfrm flipH="1">
            <a:off x="0" y="-161849"/>
            <a:ext cx="9144000" cy="5467198"/>
            <a:chOff x="0" y="-171451"/>
            <a:chExt cx="9144000" cy="5467198"/>
          </a:xfrm>
        </p:grpSpPr>
        <p:grpSp>
          <p:nvGrpSpPr>
            <p:cNvPr id="605" name="Google Shape;605;p12"/>
            <p:cNvGrpSpPr/>
            <p:nvPr/>
          </p:nvGrpSpPr>
          <p:grpSpPr>
            <a:xfrm>
              <a:off x="0" y="135850"/>
              <a:ext cx="9144000" cy="4654700"/>
              <a:chOff x="12075" y="212050"/>
              <a:chExt cx="9144000" cy="4654700"/>
            </a:xfrm>
          </p:grpSpPr>
          <p:grpSp>
            <p:nvGrpSpPr>
              <p:cNvPr id="606" name="Google Shape;606;p12"/>
              <p:cNvGrpSpPr/>
              <p:nvPr/>
            </p:nvGrpSpPr>
            <p:grpSpPr>
              <a:xfrm>
                <a:off x="12075" y="212050"/>
                <a:ext cx="9144000" cy="1396425"/>
                <a:chOff x="12075" y="212050"/>
                <a:chExt cx="9144000" cy="1396425"/>
              </a:xfrm>
            </p:grpSpPr>
            <p:cxnSp>
              <p:nvCxnSpPr>
                <p:cNvPr id="607" name="Google Shape;607;p12"/>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08" name="Google Shape;608;p12"/>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09" name="Google Shape;609;p12"/>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10" name="Google Shape;610;p12"/>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611" name="Google Shape;611;p12"/>
              <p:cNvGrpSpPr/>
              <p:nvPr/>
            </p:nvGrpSpPr>
            <p:grpSpPr>
              <a:xfrm>
                <a:off x="12075" y="2073925"/>
                <a:ext cx="9144000" cy="1396425"/>
                <a:chOff x="12075" y="212050"/>
                <a:chExt cx="9144000" cy="1396425"/>
              </a:xfrm>
            </p:grpSpPr>
            <p:cxnSp>
              <p:nvCxnSpPr>
                <p:cNvPr id="612" name="Google Shape;612;p12"/>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13" name="Google Shape;613;p12"/>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14" name="Google Shape;614;p12"/>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15" name="Google Shape;615;p12"/>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616" name="Google Shape;616;p12"/>
              <p:cNvGrpSpPr/>
              <p:nvPr/>
            </p:nvGrpSpPr>
            <p:grpSpPr>
              <a:xfrm>
                <a:off x="12075" y="3935800"/>
                <a:ext cx="9144000" cy="930950"/>
                <a:chOff x="12075" y="212050"/>
                <a:chExt cx="9144000" cy="930950"/>
              </a:xfrm>
            </p:grpSpPr>
            <p:cxnSp>
              <p:nvCxnSpPr>
                <p:cNvPr id="617" name="Google Shape;617;p12"/>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18" name="Google Shape;618;p12"/>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19" name="Google Shape;619;p12"/>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620" name="Google Shape;620;p12"/>
            <p:cNvGrpSpPr/>
            <p:nvPr/>
          </p:nvGrpSpPr>
          <p:grpSpPr>
            <a:xfrm>
              <a:off x="213575" y="-171451"/>
              <a:ext cx="8855100" cy="5467198"/>
              <a:chOff x="213575" y="-171451"/>
              <a:chExt cx="8855100" cy="5467198"/>
            </a:xfrm>
          </p:grpSpPr>
          <p:grpSp>
            <p:nvGrpSpPr>
              <p:cNvPr id="621" name="Google Shape;621;p12"/>
              <p:cNvGrpSpPr/>
              <p:nvPr/>
            </p:nvGrpSpPr>
            <p:grpSpPr>
              <a:xfrm rot="5400000">
                <a:off x="-192674" y="234798"/>
                <a:ext cx="5467198" cy="4654700"/>
                <a:chOff x="12075" y="444775"/>
                <a:chExt cx="9144000" cy="4654700"/>
              </a:xfrm>
            </p:grpSpPr>
            <p:grpSp>
              <p:nvGrpSpPr>
                <p:cNvPr id="622" name="Google Shape;622;p12"/>
                <p:cNvGrpSpPr/>
                <p:nvPr/>
              </p:nvGrpSpPr>
              <p:grpSpPr>
                <a:xfrm>
                  <a:off x="12075" y="444775"/>
                  <a:ext cx="9144000" cy="1396425"/>
                  <a:chOff x="12075" y="444775"/>
                  <a:chExt cx="9144000" cy="1396425"/>
                </a:xfrm>
              </p:grpSpPr>
              <p:cxnSp>
                <p:nvCxnSpPr>
                  <p:cNvPr id="623" name="Google Shape;623;p12"/>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24" name="Google Shape;624;p12"/>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25" name="Google Shape;625;p12"/>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26" name="Google Shape;626;p12"/>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627" name="Google Shape;627;p12"/>
                <p:cNvGrpSpPr/>
                <p:nvPr/>
              </p:nvGrpSpPr>
              <p:grpSpPr>
                <a:xfrm>
                  <a:off x="12075" y="2306650"/>
                  <a:ext cx="9144000" cy="1396425"/>
                  <a:chOff x="12075" y="444775"/>
                  <a:chExt cx="9144000" cy="1396425"/>
                </a:xfrm>
              </p:grpSpPr>
              <p:cxnSp>
                <p:nvCxnSpPr>
                  <p:cNvPr id="628" name="Google Shape;628;p12"/>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29" name="Google Shape;629;p12"/>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30" name="Google Shape;630;p12"/>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31" name="Google Shape;631;p12"/>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632" name="Google Shape;632;p12"/>
                <p:cNvGrpSpPr/>
                <p:nvPr/>
              </p:nvGrpSpPr>
              <p:grpSpPr>
                <a:xfrm>
                  <a:off x="12075" y="4168525"/>
                  <a:ext cx="9144000" cy="930950"/>
                  <a:chOff x="12075" y="444775"/>
                  <a:chExt cx="9144000" cy="930950"/>
                </a:xfrm>
              </p:grpSpPr>
              <p:cxnSp>
                <p:nvCxnSpPr>
                  <p:cNvPr id="633" name="Google Shape;633;p12"/>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34" name="Google Shape;634;p12"/>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35" name="Google Shape;635;p12"/>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636" name="Google Shape;636;p12"/>
              <p:cNvGrpSpPr/>
              <p:nvPr/>
            </p:nvGrpSpPr>
            <p:grpSpPr>
              <a:xfrm rot="5400000">
                <a:off x="4473201" y="700273"/>
                <a:ext cx="5467198" cy="3723750"/>
                <a:chOff x="12075" y="1375725"/>
                <a:chExt cx="9144000" cy="3723750"/>
              </a:xfrm>
            </p:grpSpPr>
            <p:grpSp>
              <p:nvGrpSpPr>
                <p:cNvPr id="637" name="Google Shape;637;p12"/>
                <p:cNvGrpSpPr/>
                <p:nvPr/>
              </p:nvGrpSpPr>
              <p:grpSpPr>
                <a:xfrm>
                  <a:off x="12075" y="1375725"/>
                  <a:ext cx="9144000" cy="465475"/>
                  <a:chOff x="12075" y="1375725"/>
                  <a:chExt cx="9144000" cy="465475"/>
                </a:xfrm>
              </p:grpSpPr>
              <p:cxnSp>
                <p:nvCxnSpPr>
                  <p:cNvPr id="638" name="Google Shape;638;p12"/>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39" name="Google Shape;639;p12"/>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640" name="Google Shape;640;p12"/>
                <p:cNvGrpSpPr/>
                <p:nvPr/>
              </p:nvGrpSpPr>
              <p:grpSpPr>
                <a:xfrm>
                  <a:off x="12075" y="2306650"/>
                  <a:ext cx="9144000" cy="1396425"/>
                  <a:chOff x="12075" y="444775"/>
                  <a:chExt cx="9144000" cy="1396425"/>
                </a:xfrm>
              </p:grpSpPr>
              <p:cxnSp>
                <p:nvCxnSpPr>
                  <p:cNvPr id="641" name="Google Shape;641;p12"/>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42" name="Google Shape;642;p12"/>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43" name="Google Shape;643;p12"/>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44" name="Google Shape;644;p12"/>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645" name="Google Shape;645;p12"/>
                <p:cNvGrpSpPr/>
                <p:nvPr/>
              </p:nvGrpSpPr>
              <p:grpSpPr>
                <a:xfrm>
                  <a:off x="12075" y="4168525"/>
                  <a:ext cx="9144000" cy="930950"/>
                  <a:chOff x="12075" y="444775"/>
                  <a:chExt cx="9144000" cy="930950"/>
                </a:xfrm>
              </p:grpSpPr>
              <p:cxnSp>
                <p:nvCxnSpPr>
                  <p:cNvPr id="646" name="Google Shape;646;p12"/>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47" name="Google Shape;647;p12"/>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48" name="Google Shape;648;p12"/>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grpSp>
        <p:nvGrpSpPr>
          <p:cNvPr id="649" name="Google Shape;649;p12"/>
          <p:cNvGrpSpPr/>
          <p:nvPr/>
        </p:nvGrpSpPr>
        <p:grpSpPr>
          <a:xfrm flipH="1">
            <a:off x="173908" y="92498"/>
            <a:ext cx="8795601" cy="4945087"/>
            <a:chOff x="173907" y="92498"/>
            <a:chExt cx="8795601" cy="4945087"/>
          </a:xfrm>
        </p:grpSpPr>
        <p:grpSp>
          <p:nvGrpSpPr>
            <p:cNvPr id="650" name="Google Shape;650;p12"/>
            <p:cNvGrpSpPr/>
            <p:nvPr/>
          </p:nvGrpSpPr>
          <p:grpSpPr>
            <a:xfrm>
              <a:off x="8918459" y="243592"/>
              <a:ext cx="51049" cy="774143"/>
              <a:chOff x="8211712" y="2037146"/>
              <a:chExt cx="34742" cy="526951"/>
            </a:xfrm>
          </p:grpSpPr>
          <p:sp>
            <p:nvSpPr>
              <p:cNvPr id="651" name="Google Shape;651;p12"/>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12"/>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12"/>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2"/>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12"/>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12"/>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12"/>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8" name="Google Shape;658;p12"/>
            <p:cNvGrpSpPr/>
            <p:nvPr/>
          </p:nvGrpSpPr>
          <p:grpSpPr>
            <a:xfrm>
              <a:off x="173907" y="4750539"/>
              <a:ext cx="291257" cy="287046"/>
              <a:chOff x="5456048" y="1794743"/>
              <a:chExt cx="178248" cy="175682"/>
            </a:xfrm>
          </p:grpSpPr>
          <p:sp>
            <p:nvSpPr>
              <p:cNvPr id="659" name="Google Shape;659;p12"/>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12"/>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1" name="Google Shape;661;p12"/>
            <p:cNvSpPr/>
            <p:nvPr/>
          </p:nvSpPr>
          <p:spPr>
            <a:xfrm rot="-123321">
              <a:off x="7897400" y="47687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12"/>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3" name="Google Shape;663;p1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664" name="Google Shape;664;p12"/>
          <p:cNvSpPr txBox="1">
            <a:spLocks noGrp="1"/>
          </p:cNvSpPr>
          <p:nvPr>
            <p:ph type="subTitle" idx="1"/>
          </p:nvPr>
        </p:nvSpPr>
        <p:spPr>
          <a:xfrm>
            <a:off x="719999" y="2528700"/>
            <a:ext cx="2151300" cy="66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65" name="Google Shape;665;p12"/>
          <p:cNvSpPr txBox="1">
            <a:spLocks noGrp="1"/>
          </p:cNvSpPr>
          <p:nvPr>
            <p:ph type="subTitle" idx="2"/>
          </p:nvPr>
        </p:nvSpPr>
        <p:spPr>
          <a:xfrm>
            <a:off x="4421773" y="2528700"/>
            <a:ext cx="2151300" cy="66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66" name="Google Shape;666;p12"/>
          <p:cNvSpPr txBox="1">
            <a:spLocks noGrp="1"/>
          </p:cNvSpPr>
          <p:nvPr>
            <p:ph type="subTitle" idx="3"/>
          </p:nvPr>
        </p:nvSpPr>
        <p:spPr>
          <a:xfrm>
            <a:off x="2570886" y="3938600"/>
            <a:ext cx="2151300" cy="66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67" name="Google Shape;667;p12"/>
          <p:cNvSpPr txBox="1">
            <a:spLocks noGrp="1"/>
          </p:cNvSpPr>
          <p:nvPr>
            <p:ph type="subTitle" idx="4"/>
          </p:nvPr>
        </p:nvSpPr>
        <p:spPr>
          <a:xfrm>
            <a:off x="6272660" y="3938600"/>
            <a:ext cx="2151300" cy="66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68" name="Google Shape;668;p12"/>
          <p:cNvSpPr txBox="1">
            <a:spLocks noGrp="1"/>
          </p:cNvSpPr>
          <p:nvPr>
            <p:ph type="subTitle" idx="5"/>
          </p:nvPr>
        </p:nvSpPr>
        <p:spPr>
          <a:xfrm>
            <a:off x="720000" y="2156663"/>
            <a:ext cx="2151300" cy="5244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669" name="Google Shape;669;p12"/>
          <p:cNvSpPr txBox="1">
            <a:spLocks noGrp="1"/>
          </p:cNvSpPr>
          <p:nvPr>
            <p:ph type="subTitle" idx="6"/>
          </p:nvPr>
        </p:nvSpPr>
        <p:spPr>
          <a:xfrm>
            <a:off x="2570886" y="3566600"/>
            <a:ext cx="2151300" cy="5244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670" name="Google Shape;670;p12"/>
          <p:cNvSpPr txBox="1">
            <a:spLocks noGrp="1"/>
          </p:cNvSpPr>
          <p:nvPr>
            <p:ph type="subTitle" idx="7"/>
          </p:nvPr>
        </p:nvSpPr>
        <p:spPr>
          <a:xfrm>
            <a:off x="4421773" y="2156663"/>
            <a:ext cx="2151300" cy="5244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671" name="Google Shape;671;p12"/>
          <p:cNvSpPr txBox="1">
            <a:spLocks noGrp="1"/>
          </p:cNvSpPr>
          <p:nvPr>
            <p:ph type="subTitle" idx="8"/>
          </p:nvPr>
        </p:nvSpPr>
        <p:spPr>
          <a:xfrm>
            <a:off x="6272660" y="3566600"/>
            <a:ext cx="2151300" cy="5244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672"/>
        <p:cNvGrpSpPr/>
        <p:nvPr/>
      </p:nvGrpSpPr>
      <p:grpSpPr>
        <a:xfrm>
          <a:off x="0" y="0"/>
          <a:ext cx="0" cy="0"/>
          <a:chOff x="0" y="0"/>
          <a:chExt cx="0" cy="0"/>
        </a:xfrm>
      </p:grpSpPr>
      <p:grpSp>
        <p:nvGrpSpPr>
          <p:cNvPr id="673" name="Google Shape;673;p13"/>
          <p:cNvGrpSpPr/>
          <p:nvPr/>
        </p:nvGrpSpPr>
        <p:grpSpPr>
          <a:xfrm flipH="1">
            <a:off x="0" y="-161849"/>
            <a:ext cx="9144000" cy="5467198"/>
            <a:chOff x="0" y="-171451"/>
            <a:chExt cx="9144000" cy="5467198"/>
          </a:xfrm>
        </p:grpSpPr>
        <p:grpSp>
          <p:nvGrpSpPr>
            <p:cNvPr id="674" name="Google Shape;674;p13"/>
            <p:cNvGrpSpPr/>
            <p:nvPr/>
          </p:nvGrpSpPr>
          <p:grpSpPr>
            <a:xfrm>
              <a:off x="0" y="135850"/>
              <a:ext cx="9144000" cy="4654700"/>
              <a:chOff x="12075" y="212050"/>
              <a:chExt cx="9144000" cy="4654700"/>
            </a:xfrm>
          </p:grpSpPr>
          <p:grpSp>
            <p:nvGrpSpPr>
              <p:cNvPr id="675" name="Google Shape;675;p13"/>
              <p:cNvGrpSpPr/>
              <p:nvPr/>
            </p:nvGrpSpPr>
            <p:grpSpPr>
              <a:xfrm>
                <a:off x="12075" y="212050"/>
                <a:ext cx="9144000" cy="1396425"/>
                <a:chOff x="12075" y="212050"/>
                <a:chExt cx="9144000" cy="1396425"/>
              </a:xfrm>
            </p:grpSpPr>
            <p:cxnSp>
              <p:nvCxnSpPr>
                <p:cNvPr id="676" name="Google Shape;676;p13"/>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77" name="Google Shape;677;p13"/>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78" name="Google Shape;678;p13"/>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79" name="Google Shape;679;p13"/>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680" name="Google Shape;680;p13"/>
              <p:cNvGrpSpPr/>
              <p:nvPr/>
            </p:nvGrpSpPr>
            <p:grpSpPr>
              <a:xfrm>
                <a:off x="12075" y="2073925"/>
                <a:ext cx="9144000" cy="1396425"/>
                <a:chOff x="12075" y="212050"/>
                <a:chExt cx="9144000" cy="1396425"/>
              </a:xfrm>
            </p:grpSpPr>
            <p:cxnSp>
              <p:nvCxnSpPr>
                <p:cNvPr id="681" name="Google Shape;681;p13"/>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82" name="Google Shape;682;p13"/>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83" name="Google Shape;683;p13"/>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84" name="Google Shape;684;p13"/>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685" name="Google Shape;685;p13"/>
              <p:cNvGrpSpPr/>
              <p:nvPr/>
            </p:nvGrpSpPr>
            <p:grpSpPr>
              <a:xfrm>
                <a:off x="12075" y="3935800"/>
                <a:ext cx="9144000" cy="930950"/>
                <a:chOff x="12075" y="212050"/>
                <a:chExt cx="9144000" cy="930950"/>
              </a:xfrm>
            </p:grpSpPr>
            <p:cxnSp>
              <p:nvCxnSpPr>
                <p:cNvPr id="686" name="Google Shape;686;p13"/>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87" name="Google Shape;687;p13"/>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88" name="Google Shape;688;p13"/>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689" name="Google Shape;689;p13"/>
            <p:cNvGrpSpPr/>
            <p:nvPr/>
          </p:nvGrpSpPr>
          <p:grpSpPr>
            <a:xfrm>
              <a:off x="213575" y="-171451"/>
              <a:ext cx="8855100" cy="5467198"/>
              <a:chOff x="213575" y="-171451"/>
              <a:chExt cx="8855100" cy="5467198"/>
            </a:xfrm>
          </p:grpSpPr>
          <p:grpSp>
            <p:nvGrpSpPr>
              <p:cNvPr id="690" name="Google Shape;690;p13"/>
              <p:cNvGrpSpPr/>
              <p:nvPr/>
            </p:nvGrpSpPr>
            <p:grpSpPr>
              <a:xfrm rot="5400000">
                <a:off x="-192674" y="234798"/>
                <a:ext cx="5467198" cy="4654700"/>
                <a:chOff x="12075" y="444775"/>
                <a:chExt cx="9144000" cy="4654700"/>
              </a:xfrm>
            </p:grpSpPr>
            <p:grpSp>
              <p:nvGrpSpPr>
                <p:cNvPr id="691" name="Google Shape;691;p13"/>
                <p:cNvGrpSpPr/>
                <p:nvPr/>
              </p:nvGrpSpPr>
              <p:grpSpPr>
                <a:xfrm>
                  <a:off x="12075" y="444775"/>
                  <a:ext cx="9144000" cy="1396425"/>
                  <a:chOff x="12075" y="444775"/>
                  <a:chExt cx="9144000" cy="1396425"/>
                </a:xfrm>
              </p:grpSpPr>
              <p:cxnSp>
                <p:nvCxnSpPr>
                  <p:cNvPr id="692" name="Google Shape;692;p13"/>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93" name="Google Shape;693;p13"/>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94" name="Google Shape;694;p13"/>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95" name="Google Shape;695;p13"/>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696" name="Google Shape;696;p13"/>
                <p:cNvGrpSpPr/>
                <p:nvPr/>
              </p:nvGrpSpPr>
              <p:grpSpPr>
                <a:xfrm>
                  <a:off x="12075" y="2306650"/>
                  <a:ext cx="9144000" cy="1396425"/>
                  <a:chOff x="12075" y="444775"/>
                  <a:chExt cx="9144000" cy="1396425"/>
                </a:xfrm>
              </p:grpSpPr>
              <p:cxnSp>
                <p:nvCxnSpPr>
                  <p:cNvPr id="697" name="Google Shape;697;p13"/>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98" name="Google Shape;698;p13"/>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99" name="Google Shape;699;p13"/>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00" name="Google Shape;700;p13"/>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701" name="Google Shape;701;p13"/>
                <p:cNvGrpSpPr/>
                <p:nvPr/>
              </p:nvGrpSpPr>
              <p:grpSpPr>
                <a:xfrm>
                  <a:off x="12075" y="4168525"/>
                  <a:ext cx="9144000" cy="930950"/>
                  <a:chOff x="12075" y="444775"/>
                  <a:chExt cx="9144000" cy="930950"/>
                </a:xfrm>
              </p:grpSpPr>
              <p:cxnSp>
                <p:nvCxnSpPr>
                  <p:cNvPr id="702" name="Google Shape;702;p13"/>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03" name="Google Shape;703;p13"/>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04" name="Google Shape;704;p13"/>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705" name="Google Shape;705;p13"/>
              <p:cNvGrpSpPr/>
              <p:nvPr/>
            </p:nvGrpSpPr>
            <p:grpSpPr>
              <a:xfrm rot="5400000">
                <a:off x="4473201" y="700273"/>
                <a:ext cx="5467198" cy="3723750"/>
                <a:chOff x="12075" y="1375725"/>
                <a:chExt cx="9144000" cy="3723750"/>
              </a:xfrm>
            </p:grpSpPr>
            <p:grpSp>
              <p:nvGrpSpPr>
                <p:cNvPr id="706" name="Google Shape;706;p13"/>
                <p:cNvGrpSpPr/>
                <p:nvPr/>
              </p:nvGrpSpPr>
              <p:grpSpPr>
                <a:xfrm>
                  <a:off x="12075" y="1375725"/>
                  <a:ext cx="9144000" cy="465475"/>
                  <a:chOff x="12075" y="1375725"/>
                  <a:chExt cx="9144000" cy="465475"/>
                </a:xfrm>
              </p:grpSpPr>
              <p:cxnSp>
                <p:nvCxnSpPr>
                  <p:cNvPr id="707" name="Google Shape;707;p13"/>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08" name="Google Shape;708;p13"/>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709" name="Google Shape;709;p13"/>
                <p:cNvGrpSpPr/>
                <p:nvPr/>
              </p:nvGrpSpPr>
              <p:grpSpPr>
                <a:xfrm>
                  <a:off x="12075" y="2306650"/>
                  <a:ext cx="9144000" cy="1396425"/>
                  <a:chOff x="12075" y="444775"/>
                  <a:chExt cx="9144000" cy="1396425"/>
                </a:xfrm>
              </p:grpSpPr>
              <p:cxnSp>
                <p:nvCxnSpPr>
                  <p:cNvPr id="710" name="Google Shape;710;p13"/>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11" name="Google Shape;711;p13"/>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12" name="Google Shape;712;p13"/>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13" name="Google Shape;713;p13"/>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714" name="Google Shape;714;p13"/>
                <p:cNvGrpSpPr/>
                <p:nvPr/>
              </p:nvGrpSpPr>
              <p:grpSpPr>
                <a:xfrm>
                  <a:off x="12075" y="4168525"/>
                  <a:ext cx="9144000" cy="930950"/>
                  <a:chOff x="12075" y="444775"/>
                  <a:chExt cx="9144000" cy="930950"/>
                </a:xfrm>
              </p:grpSpPr>
              <p:cxnSp>
                <p:nvCxnSpPr>
                  <p:cNvPr id="715" name="Google Shape;715;p13"/>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16" name="Google Shape;716;p13"/>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17" name="Google Shape;717;p13"/>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grpSp>
        <p:nvGrpSpPr>
          <p:cNvPr id="718" name="Google Shape;718;p13"/>
          <p:cNvGrpSpPr/>
          <p:nvPr/>
        </p:nvGrpSpPr>
        <p:grpSpPr>
          <a:xfrm>
            <a:off x="-7" y="167200"/>
            <a:ext cx="8952587" cy="4867172"/>
            <a:chOff x="-7" y="167200"/>
            <a:chExt cx="8952587" cy="4867172"/>
          </a:xfrm>
        </p:grpSpPr>
        <p:grpSp>
          <p:nvGrpSpPr>
            <p:cNvPr id="719" name="Google Shape;719;p13"/>
            <p:cNvGrpSpPr/>
            <p:nvPr/>
          </p:nvGrpSpPr>
          <p:grpSpPr>
            <a:xfrm>
              <a:off x="297807" y="4643609"/>
              <a:ext cx="8654773" cy="390763"/>
              <a:chOff x="297807" y="4643609"/>
              <a:chExt cx="8654773" cy="390763"/>
            </a:xfrm>
          </p:grpSpPr>
          <p:sp>
            <p:nvSpPr>
              <p:cNvPr id="720" name="Google Shape;720;p13"/>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13"/>
              <p:cNvSpPr/>
              <p:nvPr/>
            </p:nvSpPr>
            <p:spPr>
              <a:xfrm>
                <a:off x="297807" y="4820393"/>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2" name="Google Shape;722;p13"/>
            <p:cNvGrpSpPr/>
            <p:nvPr/>
          </p:nvGrpSpPr>
          <p:grpSpPr>
            <a:xfrm>
              <a:off x="-7" y="167200"/>
              <a:ext cx="1266969" cy="226224"/>
              <a:chOff x="-7" y="167200"/>
              <a:chExt cx="1266969" cy="226224"/>
            </a:xfrm>
          </p:grpSpPr>
          <p:sp>
            <p:nvSpPr>
              <p:cNvPr id="723" name="Google Shape;723;p13"/>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13"/>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25" name="Google Shape;725;p1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726" name="Google Shape;726;p13"/>
          <p:cNvSpPr txBox="1">
            <a:spLocks noGrp="1"/>
          </p:cNvSpPr>
          <p:nvPr>
            <p:ph type="subTitle" idx="1"/>
          </p:nvPr>
        </p:nvSpPr>
        <p:spPr>
          <a:xfrm>
            <a:off x="1108627" y="2247550"/>
            <a:ext cx="1986000" cy="63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27" name="Google Shape;727;p13"/>
          <p:cNvSpPr txBox="1">
            <a:spLocks noGrp="1"/>
          </p:cNvSpPr>
          <p:nvPr>
            <p:ph type="subTitle" idx="2"/>
          </p:nvPr>
        </p:nvSpPr>
        <p:spPr>
          <a:xfrm>
            <a:off x="3579000" y="2247550"/>
            <a:ext cx="1986000" cy="63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28" name="Google Shape;728;p13"/>
          <p:cNvSpPr txBox="1">
            <a:spLocks noGrp="1"/>
          </p:cNvSpPr>
          <p:nvPr>
            <p:ph type="subTitle" idx="3"/>
          </p:nvPr>
        </p:nvSpPr>
        <p:spPr>
          <a:xfrm>
            <a:off x="1108627" y="3968600"/>
            <a:ext cx="1986000" cy="63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29" name="Google Shape;729;p13"/>
          <p:cNvSpPr txBox="1">
            <a:spLocks noGrp="1"/>
          </p:cNvSpPr>
          <p:nvPr>
            <p:ph type="subTitle" idx="4"/>
          </p:nvPr>
        </p:nvSpPr>
        <p:spPr>
          <a:xfrm>
            <a:off x="3579000" y="3968600"/>
            <a:ext cx="1986000" cy="63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30" name="Google Shape;730;p13"/>
          <p:cNvSpPr txBox="1">
            <a:spLocks noGrp="1"/>
          </p:cNvSpPr>
          <p:nvPr>
            <p:ph type="subTitle" idx="5"/>
          </p:nvPr>
        </p:nvSpPr>
        <p:spPr>
          <a:xfrm>
            <a:off x="6049373" y="2247550"/>
            <a:ext cx="1986000" cy="63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31" name="Google Shape;731;p13"/>
          <p:cNvSpPr txBox="1">
            <a:spLocks noGrp="1"/>
          </p:cNvSpPr>
          <p:nvPr>
            <p:ph type="subTitle" idx="6"/>
          </p:nvPr>
        </p:nvSpPr>
        <p:spPr>
          <a:xfrm>
            <a:off x="6049373" y="3968600"/>
            <a:ext cx="1986000" cy="6354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32" name="Google Shape;732;p13"/>
          <p:cNvSpPr txBox="1">
            <a:spLocks noGrp="1"/>
          </p:cNvSpPr>
          <p:nvPr>
            <p:ph type="subTitle" idx="7"/>
          </p:nvPr>
        </p:nvSpPr>
        <p:spPr>
          <a:xfrm>
            <a:off x="1109527" y="1903150"/>
            <a:ext cx="1984200" cy="5169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733" name="Google Shape;733;p13"/>
          <p:cNvSpPr txBox="1">
            <a:spLocks noGrp="1"/>
          </p:cNvSpPr>
          <p:nvPr>
            <p:ph type="subTitle" idx="8"/>
          </p:nvPr>
        </p:nvSpPr>
        <p:spPr>
          <a:xfrm>
            <a:off x="3579900" y="1903150"/>
            <a:ext cx="1984200" cy="5169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734" name="Google Shape;734;p13"/>
          <p:cNvSpPr txBox="1">
            <a:spLocks noGrp="1"/>
          </p:cNvSpPr>
          <p:nvPr>
            <p:ph type="subTitle" idx="9"/>
          </p:nvPr>
        </p:nvSpPr>
        <p:spPr>
          <a:xfrm>
            <a:off x="6050273" y="1903150"/>
            <a:ext cx="1984200" cy="5169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735" name="Google Shape;735;p13"/>
          <p:cNvSpPr txBox="1">
            <a:spLocks noGrp="1"/>
          </p:cNvSpPr>
          <p:nvPr>
            <p:ph type="subTitle" idx="13"/>
          </p:nvPr>
        </p:nvSpPr>
        <p:spPr>
          <a:xfrm>
            <a:off x="1109527" y="3624200"/>
            <a:ext cx="1984200" cy="5169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736" name="Google Shape;736;p13"/>
          <p:cNvSpPr txBox="1">
            <a:spLocks noGrp="1"/>
          </p:cNvSpPr>
          <p:nvPr>
            <p:ph type="subTitle" idx="14"/>
          </p:nvPr>
        </p:nvSpPr>
        <p:spPr>
          <a:xfrm>
            <a:off x="3579900" y="3624200"/>
            <a:ext cx="1984200" cy="5169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737" name="Google Shape;737;p13"/>
          <p:cNvSpPr txBox="1">
            <a:spLocks noGrp="1"/>
          </p:cNvSpPr>
          <p:nvPr>
            <p:ph type="subTitle" idx="15"/>
          </p:nvPr>
        </p:nvSpPr>
        <p:spPr>
          <a:xfrm>
            <a:off x="6050273" y="3624200"/>
            <a:ext cx="1984200" cy="5169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8"/>
        <p:cNvGrpSpPr/>
        <p:nvPr/>
      </p:nvGrpSpPr>
      <p:grpSpPr>
        <a:xfrm>
          <a:off x="0" y="0"/>
          <a:ext cx="0" cy="0"/>
          <a:chOff x="0" y="0"/>
          <a:chExt cx="0" cy="0"/>
        </a:xfrm>
      </p:grpSpPr>
      <p:grpSp>
        <p:nvGrpSpPr>
          <p:cNvPr id="739" name="Google Shape;739;p14"/>
          <p:cNvGrpSpPr/>
          <p:nvPr/>
        </p:nvGrpSpPr>
        <p:grpSpPr>
          <a:xfrm flipH="1">
            <a:off x="0" y="-161849"/>
            <a:ext cx="9144000" cy="5467198"/>
            <a:chOff x="0" y="-171451"/>
            <a:chExt cx="9144000" cy="5467198"/>
          </a:xfrm>
        </p:grpSpPr>
        <p:grpSp>
          <p:nvGrpSpPr>
            <p:cNvPr id="740" name="Google Shape;740;p14"/>
            <p:cNvGrpSpPr/>
            <p:nvPr/>
          </p:nvGrpSpPr>
          <p:grpSpPr>
            <a:xfrm>
              <a:off x="0" y="135850"/>
              <a:ext cx="9144000" cy="4654700"/>
              <a:chOff x="12075" y="212050"/>
              <a:chExt cx="9144000" cy="4654700"/>
            </a:xfrm>
          </p:grpSpPr>
          <p:grpSp>
            <p:nvGrpSpPr>
              <p:cNvPr id="741" name="Google Shape;741;p14"/>
              <p:cNvGrpSpPr/>
              <p:nvPr/>
            </p:nvGrpSpPr>
            <p:grpSpPr>
              <a:xfrm>
                <a:off x="12075" y="212050"/>
                <a:ext cx="9144000" cy="1396425"/>
                <a:chOff x="12075" y="212050"/>
                <a:chExt cx="9144000" cy="1396425"/>
              </a:xfrm>
            </p:grpSpPr>
            <p:cxnSp>
              <p:nvCxnSpPr>
                <p:cNvPr id="742" name="Google Shape;742;p14"/>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43" name="Google Shape;743;p14"/>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44" name="Google Shape;744;p14"/>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45" name="Google Shape;745;p14"/>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746" name="Google Shape;746;p14"/>
              <p:cNvGrpSpPr/>
              <p:nvPr/>
            </p:nvGrpSpPr>
            <p:grpSpPr>
              <a:xfrm>
                <a:off x="12075" y="2073925"/>
                <a:ext cx="9144000" cy="1396425"/>
                <a:chOff x="12075" y="212050"/>
                <a:chExt cx="9144000" cy="1396425"/>
              </a:xfrm>
            </p:grpSpPr>
            <p:cxnSp>
              <p:nvCxnSpPr>
                <p:cNvPr id="747" name="Google Shape;747;p14"/>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48" name="Google Shape;748;p14"/>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49" name="Google Shape;749;p14"/>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50" name="Google Shape;750;p14"/>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751" name="Google Shape;751;p14"/>
              <p:cNvGrpSpPr/>
              <p:nvPr/>
            </p:nvGrpSpPr>
            <p:grpSpPr>
              <a:xfrm>
                <a:off x="12075" y="3935800"/>
                <a:ext cx="9144000" cy="930950"/>
                <a:chOff x="12075" y="212050"/>
                <a:chExt cx="9144000" cy="930950"/>
              </a:xfrm>
            </p:grpSpPr>
            <p:cxnSp>
              <p:nvCxnSpPr>
                <p:cNvPr id="752" name="Google Shape;752;p14"/>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53" name="Google Shape;753;p14"/>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54" name="Google Shape;754;p14"/>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755" name="Google Shape;755;p14"/>
            <p:cNvGrpSpPr/>
            <p:nvPr/>
          </p:nvGrpSpPr>
          <p:grpSpPr>
            <a:xfrm>
              <a:off x="213575" y="-171451"/>
              <a:ext cx="8855100" cy="5467198"/>
              <a:chOff x="213575" y="-171451"/>
              <a:chExt cx="8855100" cy="5467198"/>
            </a:xfrm>
          </p:grpSpPr>
          <p:grpSp>
            <p:nvGrpSpPr>
              <p:cNvPr id="756" name="Google Shape;756;p14"/>
              <p:cNvGrpSpPr/>
              <p:nvPr/>
            </p:nvGrpSpPr>
            <p:grpSpPr>
              <a:xfrm rot="5400000">
                <a:off x="-192674" y="234798"/>
                <a:ext cx="5467198" cy="4654700"/>
                <a:chOff x="12075" y="444775"/>
                <a:chExt cx="9144000" cy="4654700"/>
              </a:xfrm>
            </p:grpSpPr>
            <p:grpSp>
              <p:nvGrpSpPr>
                <p:cNvPr id="757" name="Google Shape;757;p14"/>
                <p:cNvGrpSpPr/>
                <p:nvPr/>
              </p:nvGrpSpPr>
              <p:grpSpPr>
                <a:xfrm>
                  <a:off x="12075" y="444775"/>
                  <a:ext cx="9144000" cy="1396425"/>
                  <a:chOff x="12075" y="444775"/>
                  <a:chExt cx="9144000" cy="1396425"/>
                </a:xfrm>
              </p:grpSpPr>
              <p:cxnSp>
                <p:nvCxnSpPr>
                  <p:cNvPr id="758" name="Google Shape;758;p14"/>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59" name="Google Shape;759;p14"/>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60" name="Google Shape;760;p1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61" name="Google Shape;761;p14"/>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762" name="Google Shape;762;p14"/>
                <p:cNvGrpSpPr/>
                <p:nvPr/>
              </p:nvGrpSpPr>
              <p:grpSpPr>
                <a:xfrm>
                  <a:off x="12075" y="2306650"/>
                  <a:ext cx="9144000" cy="1396425"/>
                  <a:chOff x="12075" y="444775"/>
                  <a:chExt cx="9144000" cy="1396425"/>
                </a:xfrm>
              </p:grpSpPr>
              <p:cxnSp>
                <p:nvCxnSpPr>
                  <p:cNvPr id="763" name="Google Shape;763;p14"/>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64" name="Google Shape;764;p14"/>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65" name="Google Shape;765;p1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66" name="Google Shape;766;p14"/>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767" name="Google Shape;767;p14"/>
                <p:cNvGrpSpPr/>
                <p:nvPr/>
              </p:nvGrpSpPr>
              <p:grpSpPr>
                <a:xfrm>
                  <a:off x="12075" y="4168525"/>
                  <a:ext cx="9144000" cy="930950"/>
                  <a:chOff x="12075" y="444775"/>
                  <a:chExt cx="9144000" cy="930950"/>
                </a:xfrm>
              </p:grpSpPr>
              <p:cxnSp>
                <p:nvCxnSpPr>
                  <p:cNvPr id="768" name="Google Shape;768;p14"/>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69" name="Google Shape;769;p14"/>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70" name="Google Shape;770;p1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771" name="Google Shape;771;p14"/>
              <p:cNvGrpSpPr/>
              <p:nvPr/>
            </p:nvGrpSpPr>
            <p:grpSpPr>
              <a:xfrm rot="5400000">
                <a:off x="4473201" y="700273"/>
                <a:ext cx="5467198" cy="3723750"/>
                <a:chOff x="12075" y="1375725"/>
                <a:chExt cx="9144000" cy="3723750"/>
              </a:xfrm>
            </p:grpSpPr>
            <p:grpSp>
              <p:nvGrpSpPr>
                <p:cNvPr id="772" name="Google Shape;772;p14"/>
                <p:cNvGrpSpPr/>
                <p:nvPr/>
              </p:nvGrpSpPr>
              <p:grpSpPr>
                <a:xfrm>
                  <a:off x="12075" y="1375725"/>
                  <a:ext cx="9144000" cy="465475"/>
                  <a:chOff x="12075" y="1375725"/>
                  <a:chExt cx="9144000" cy="465475"/>
                </a:xfrm>
              </p:grpSpPr>
              <p:cxnSp>
                <p:nvCxnSpPr>
                  <p:cNvPr id="773" name="Google Shape;773;p1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74" name="Google Shape;774;p14"/>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775" name="Google Shape;775;p14"/>
                <p:cNvGrpSpPr/>
                <p:nvPr/>
              </p:nvGrpSpPr>
              <p:grpSpPr>
                <a:xfrm>
                  <a:off x="12075" y="2306650"/>
                  <a:ext cx="9144000" cy="1396425"/>
                  <a:chOff x="12075" y="444775"/>
                  <a:chExt cx="9144000" cy="1396425"/>
                </a:xfrm>
              </p:grpSpPr>
              <p:cxnSp>
                <p:nvCxnSpPr>
                  <p:cNvPr id="776" name="Google Shape;776;p14"/>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77" name="Google Shape;777;p14"/>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78" name="Google Shape;778;p1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79" name="Google Shape;779;p14"/>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780" name="Google Shape;780;p14"/>
                <p:cNvGrpSpPr/>
                <p:nvPr/>
              </p:nvGrpSpPr>
              <p:grpSpPr>
                <a:xfrm>
                  <a:off x="12075" y="4168525"/>
                  <a:ext cx="9144000" cy="930950"/>
                  <a:chOff x="12075" y="444775"/>
                  <a:chExt cx="9144000" cy="930950"/>
                </a:xfrm>
              </p:grpSpPr>
              <p:cxnSp>
                <p:nvCxnSpPr>
                  <p:cNvPr id="781" name="Google Shape;781;p14"/>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82" name="Google Shape;782;p14"/>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83" name="Google Shape;783;p1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grpSp>
        <p:nvGrpSpPr>
          <p:cNvPr id="784" name="Google Shape;784;p14"/>
          <p:cNvGrpSpPr/>
          <p:nvPr/>
        </p:nvGrpSpPr>
        <p:grpSpPr>
          <a:xfrm>
            <a:off x="-7" y="167200"/>
            <a:ext cx="8952587" cy="4867172"/>
            <a:chOff x="-7" y="167200"/>
            <a:chExt cx="8952587" cy="4867172"/>
          </a:xfrm>
        </p:grpSpPr>
        <p:grpSp>
          <p:nvGrpSpPr>
            <p:cNvPr id="785" name="Google Shape;785;p14"/>
            <p:cNvGrpSpPr/>
            <p:nvPr/>
          </p:nvGrpSpPr>
          <p:grpSpPr>
            <a:xfrm>
              <a:off x="-7" y="167200"/>
              <a:ext cx="1266969" cy="226224"/>
              <a:chOff x="-7" y="167200"/>
              <a:chExt cx="1266969" cy="226224"/>
            </a:xfrm>
          </p:grpSpPr>
          <p:sp>
            <p:nvSpPr>
              <p:cNvPr id="786" name="Google Shape;786;p14"/>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14"/>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8" name="Google Shape;788;p14"/>
            <p:cNvGrpSpPr/>
            <p:nvPr/>
          </p:nvGrpSpPr>
          <p:grpSpPr>
            <a:xfrm>
              <a:off x="7519182" y="4467918"/>
              <a:ext cx="1433398" cy="566454"/>
              <a:chOff x="7519182" y="4467918"/>
              <a:chExt cx="1433398" cy="566454"/>
            </a:xfrm>
          </p:grpSpPr>
          <p:sp>
            <p:nvSpPr>
              <p:cNvPr id="789" name="Google Shape;789;p14"/>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14"/>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91" name="Google Shape;791;p14"/>
          <p:cNvSpPr txBox="1">
            <a:spLocks noGrp="1"/>
          </p:cNvSpPr>
          <p:nvPr>
            <p:ph type="title"/>
          </p:nvPr>
        </p:nvSpPr>
        <p:spPr>
          <a:xfrm>
            <a:off x="1495650" y="1007925"/>
            <a:ext cx="6152700" cy="987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6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92"/>
        <p:cNvGrpSpPr/>
        <p:nvPr/>
      </p:nvGrpSpPr>
      <p:grpSpPr>
        <a:xfrm>
          <a:off x="0" y="0"/>
          <a:ext cx="0" cy="0"/>
          <a:chOff x="0" y="0"/>
          <a:chExt cx="0" cy="0"/>
        </a:xfrm>
      </p:grpSpPr>
      <p:grpSp>
        <p:nvGrpSpPr>
          <p:cNvPr id="793" name="Google Shape;793;p15"/>
          <p:cNvGrpSpPr/>
          <p:nvPr/>
        </p:nvGrpSpPr>
        <p:grpSpPr>
          <a:xfrm flipH="1">
            <a:off x="0" y="-161849"/>
            <a:ext cx="9144000" cy="5467198"/>
            <a:chOff x="0" y="-171451"/>
            <a:chExt cx="9144000" cy="5467198"/>
          </a:xfrm>
        </p:grpSpPr>
        <p:grpSp>
          <p:nvGrpSpPr>
            <p:cNvPr id="794" name="Google Shape;794;p15"/>
            <p:cNvGrpSpPr/>
            <p:nvPr/>
          </p:nvGrpSpPr>
          <p:grpSpPr>
            <a:xfrm>
              <a:off x="0" y="135850"/>
              <a:ext cx="9144000" cy="4654700"/>
              <a:chOff x="12075" y="212050"/>
              <a:chExt cx="9144000" cy="4654700"/>
            </a:xfrm>
          </p:grpSpPr>
          <p:grpSp>
            <p:nvGrpSpPr>
              <p:cNvPr id="795" name="Google Shape;795;p15"/>
              <p:cNvGrpSpPr/>
              <p:nvPr/>
            </p:nvGrpSpPr>
            <p:grpSpPr>
              <a:xfrm>
                <a:off x="12075" y="212050"/>
                <a:ext cx="9144000" cy="1396425"/>
                <a:chOff x="12075" y="212050"/>
                <a:chExt cx="9144000" cy="1396425"/>
              </a:xfrm>
            </p:grpSpPr>
            <p:cxnSp>
              <p:nvCxnSpPr>
                <p:cNvPr id="796" name="Google Shape;796;p15"/>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97" name="Google Shape;797;p15"/>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98" name="Google Shape;798;p15"/>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99" name="Google Shape;799;p15"/>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800" name="Google Shape;800;p15"/>
              <p:cNvGrpSpPr/>
              <p:nvPr/>
            </p:nvGrpSpPr>
            <p:grpSpPr>
              <a:xfrm>
                <a:off x="12075" y="2073925"/>
                <a:ext cx="9144000" cy="1396425"/>
                <a:chOff x="12075" y="212050"/>
                <a:chExt cx="9144000" cy="1396425"/>
              </a:xfrm>
            </p:grpSpPr>
            <p:cxnSp>
              <p:nvCxnSpPr>
                <p:cNvPr id="801" name="Google Shape;801;p15"/>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02" name="Google Shape;802;p15"/>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03" name="Google Shape;803;p15"/>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04" name="Google Shape;804;p15"/>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805" name="Google Shape;805;p15"/>
              <p:cNvGrpSpPr/>
              <p:nvPr/>
            </p:nvGrpSpPr>
            <p:grpSpPr>
              <a:xfrm>
                <a:off x="12075" y="3935800"/>
                <a:ext cx="9144000" cy="930950"/>
                <a:chOff x="12075" y="212050"/>
                <a:chExt cx="9144000" cy="930950"/>
              </a:xfrm>
            </p:grpSpPr>
            <p:cxnSp>
              <p:nvCxnSpPr>
                <p:cNvPr id="806" name="Google Shape;806;p15"/>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07" name="Google Shape;807;p15"/>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08" name="Google Shape;808;p15"/>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809" name="Google Shape;809;p15"/>
            <p:cNvGrpSpPr/>
            <p:nvPr/>
          </p:nvGrpSpPr>
          <p:grpSpPr>
            <a:xfrm>
              <a:off x="213575" y="-171451"/>
              <a:ext cx="8855100" cy="5467198"/>
              <a:chOff x="213575" y="-171451"/>
              <a:chExt cx="8855100" cy="5467198"/>
            </a:xfrm>
          </p:grpSpPr>
          <p:grpSp>
            <p:nvGrpSpPr>
              <p:cNvPr id="810" name="Google Shape;810;p15"/>
              <p:cNvGrpSpPr/>
              <p:nvPr/>
            </p:nvGrpSpPr>
            <p:grpSpPr>
              <a:xfrm rot="5400000">
                <a:off x="-192674" y="234798"/>
                <a:ext cx="5467198" cy="4654700"/>
                <a:chOff x="12075" y="444775"/>
                <a:chExt cx="9144000" cy="4654700"/>
              </a:xfrm>
            </p:grpSpPr>
            <p:grpSp>
              <p:nvGrpSpPr>
                <p:cNvPr id="811" name="Google Shape;811;p15"/>
                <p:cNvGrpSpPr/>
                <p:nvPr/>
              </p:nvGrpSpPr>
              <p:grpSpPr>
                <a:xfrm>
                  <a:off x="12075" y="444775"/>
                  <a:ext cx="9144000" cy="1396425"/>
                  <a:chOff x="12075" y="444775"/>
                  <a:chExt cx="9144000" cy="1396425"/>
                </a:xfrm>
              </p:grpSpPr>
              <p:cxnSp>
                <p:nvCxnSpPr>
                  <p:cNvPr id="812" name="Google Shape;812;p15"/>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13" name="Google Shape;813;p15"/>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14" name="Google Shape;814;p15"/>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15" name="Google Shape;815;p15"/>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816" name="Google Shape;816;p15"/>
                <p:cNvGrpSpPr/>
                <p:nvPr/>
              </p:nvGrpSpPr>
              <p:grpSpPr>
                <a:xfrm>
                  <a:off x="12075" y="2306650"/>
                  <a:ext cx="9144000" cy="1396425"/>
                  <a:chOff x="12075" y="444775"/>
                  <a:chExt cx="9144000" cy="1396425"/>
                </a:xfrm>
              </p:grpSpPr>
              <p:cxnSp>
                <p:nvCxnSpPr>
                  <p:cNvPr id="817" name="Google Shape;817;p15"/>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18" name="Google Shape;818;p15"/>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19" name="Google Shape;819;p15"/>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20" name="Google Shape;820;p15"/>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821" name="Google Shape;821;p15"/>
                <p:cNvGrpSpPr/>
                <p:nvPr/>
              </p:nvGrpSpPr>
              <p:grpSpPr>
                <a:xfrm>
                  <a:off x="12075" y="4168525"/>
                  <a:ext cx="9144000" cy="930950"/>
                  <a:chOff x="12075" y="444775"/>
                  <a:chExt cx="9144000" cy="930950"/>
                </a:xfrm>
              </p:grpSpPr>
              <p:cxnSp>
                <p:nvCxnSpPr>
                  <p:cNvPr id="822" name="Google Shape;822;p15"/>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23" name="Google Shape;823;p15"/>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24" name="Google Shape;824;p15"/>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825" name="Google Shape;825;p15"/>
              <p:cNvGrpSpPr/>
              <p:nvPr/>
            </p:nvGrpSpPr>
            <p:grpSpPr>
              <a:xfrm rot="5400000">
                <a:off x="4473201" y="700273"/>
                <a:ext cx="5467198" cy="3723750"/>
                <a:chOff x="12075" y="1375725"/>
                <a:chExt cx="9144000" cy="3723750"/>
              </a:xfrm>
            </p:grpSpPr>
            <p:grpSp>
              <p:nvGrpSpPr>
                <p:cNvPr id="826" name="Google Shape;826;p15"/>
                <p:cNvGrpSpPr/>
                <p:nvPr/>
              </p:nvGrpSpPr>
              <p:grpSpPr>
                <a:xfrm>
                  <a:off x="12075" y="1375725"/>
                  <a:ext cx="9144000" cy="465475"/>
                  <a:chOff x="12075" y="1375725"/>
                  <a:chExt cx="9144000" cy="465475"/>
                </a:xfrm>
              </p:grpSpPr>
              <p:cxnSp>
                <p:nvCxnSpPr>
                  <p:cNvPr id="827" name="Google Shape;827;p15"/>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28" name="Google Shape;828;p15"/>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829" name="Google Shape;829;p15"/>
                <p:cNvGrpSpPr/>
                <p:nvPr/>
              </p:nvGrpSpPr>
              <p:grpSpPr>
                <a:xfrm>
                  <a:off x="12075" y="2306650"/>
                  <a:ext cx="9144000" cy="1396425"/>
                  <a:chOff x="12075" y="444775"/>
                  <a:chExt cx="9144000" cy="1396425"/>
                </a:xfrm>
              </p:grpSpPr>
              <p:cxnSp>
                <p:nvCxnSpPr>
                  <p:cNvPr id="830" name="Google Shape;830;p15"/>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31" name="Google Shape;831;p15"/>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32" name="Google Shape;832;p15"/>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33" name="Google Shape;833;p15"/>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834" name="Google Shape;834;p15"/>
                <p:cNvGrpSpPr/>
                <p:nvPr/>
              </p:nvGrpSpPr>
              <p:grpSpPr>
                <a:xfrm>
                  <a:off x="12075" y="4168525"/>
                  <a:ext cx="9144000" cy="930950"/>
                  <a:chOff x="12075" y="444775"/>
                  <a:chExt cx="9144000" cy="930950"/>
                </a:xfrm>
              </p:grpSpPr>
              <p:cxnSp>
                <p:nvCxnSpPr>
                  <p:cNvPr id="835" name="Google Shape;835;p15"/>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36" name="Google Shape;836;p15"/>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37" name="Google Shape;837;p15"/>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sp>
        <p:nvSpPr>
          <p:cNvPr id="838" name="Google Shape;838;p15"/>
          <p:cNvSpPr txBox="1">
            <a:spLocks noGrp="1"/>
          </p:cNvSpPr>
          <p:nvPr>
            <p:ph type="title"/>
          </p:nvPr>
        </p:nvSpPr>
        <p:spPr>
          <a:xfrm>
            <a:off x="1226425" y="3100300"/>
            <a:ext cx="6691200" cy="661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dk2"/>
              </a:buClr>
              <a:buSzPts val="3000"/>
              <a:buNone/>
              <a:defRPr/>
            </a:lvl1pPr>
            <a:lvl2pPr lvl="1" algn="ctr">
              <a:lnSpc>
                <a:spcPct val="100000"/>
              </a:lnSpc>
              <a:spcBef>
                <a:spcPts val="0"/>
              </a:spcBef>
              <a:spcAft>
                <a:spcPts val="0"/>
              </a:spcAft>
              <a:buClr>
                <a:schemeClr val="dk2"/>
              </a:buClr>
              <a:buSzPts val="3000"/>
              <a:buNone/>
              <a:defRPr sz="3000">
                <a:solidFill>
                  <a:schemeClr val="dk2"/>
                </a:solidFill>
              </a:defRPr>
            </a:lvl2pPr>
            <a:lvl3pPr lvl="2" algn="ctr">
              <a:lnSpc>
                <a:spcPct val="100000"/>
              </a:lnSpc>
              <a:spcBef>
                <a:spcPts val="0"/>
              </a:spcBef>
              <a:spcAft>
                <a:spcPts val="0"/>
              </a:spcAft>
              <a:buClr>
                <a:schemeClr val="dk2"/>
              </a:buClr>
              <a:buSzPts val="3000"/>
              <a:buNone/>
              <a:defRPr sz="3000">
                <a:solidFill>
                  <a:schemeClr val="dk2"/>
                </a:solidFill>
              </a:defRPr>
            </a:lvl3pPr>
            <a:lvl4pPr lvl="3" algn="ctr">
              <a:lnSpc>
                <a:spcPct val="100000"/>
              </a:lnSpc>
              <a:spcBef>
                <a:spcPts val="0"/>
              </a:spcBef>
              <a:spcAft>
                <a:spcPts val="0"/>
              </a:spcAft>
              <a:buClr>
                <a:schemeClr val="dk2"/>
              </a:buClr>
              <a:buSzPts val="3000"/>
              <a:buNone/>
              <a:defRPr sz="3000">
                <a:solidFill>
                  <a:schemeClr val="dk2"/>
                </a:solidFill>
              </a:defRPr>
            </a:lvl4pPr>
            <a:lvl5pPr lvl="4" algn="ctr">
              <a:lnSpc>
                <a:spcPct val="100000"/>
              </a:lnSpc>
              <a:spcBef>
                <a:spcPts val="0"/>
              </a:spcBef>
              <a:spcAft>
                <a:spcPts val="0"/>
              </a:spcAft>
              <a:buClr>
                <a:schemeClr val="dk2"/>
              </a:buClr>
              <a:buSzPts val="3000"/>
              <a:buNone/>
              <a:defRPr sz="3000">
                <a:solidFill>
                  <a:schemeClr val="dk2"/>
                </a:solidFill>
              </a:defRPr>
            </a:lvl5pPr>
            <a:lvl6pPr lvl="5" algn="ctr">
              <a:lnSpc>
                <a:spcPct val="100000"/>
              </a:lnSpc>
              <a:spcBef>
                <a:spcPts val="0"/>
              </a:spcBef>
              <a:spcAft>
                <a:spcPts val="0"/>
              </a:spcAft>
              <a:buClr>
                <a:schemeClr val="dk2"/>
              </a:buClr>
              <a:buSzPts val="3000"/>
              <a:buNone/>
              <a:defRPr sz="3000">
                <a:solidFill>
                  <a:schemeClr val="dk2"/>
                </a:solidFill>
              </a:defRPr>
            </a:lvl6pPr>
            <a:lvl7pPr lvl="6" algn="ctr">
              <a:lnSpc>
                <a:spcPct val="100000"/>
              </a:lnSpc>
              <a:spcBef>
                <a:spcPts val="0"/>
              </a:spcBef>
              <a:spcAft>
                <a:spcPts val="0"/>
              </a:spcAft>
              <a:buClr>
                <a:schemeClr val="dk2"/>
              </a:buClr>
              <a:buSzPts val="3000"/>
              <a:buNone/>
              <a:defRPr sz="3000">
                <a:solidFill>
                  <a:schemeClr val="dk2"/>
                </a:solidFill>
              </a:defRPr>
            </a:lvl7pPr>
            <a:lvl8pPr lvl="7" algn="ctr">
              <a:lnSpc>
                <a:spcPct val="100000"/>
              </a:lnSpc>
              <a:spcBef>
                <a:spcPts val="0"/>
              </a:spcBef>
              <a:spcAft>
                <a:spcPts val="0"/>
              </a:spcAft>
              <a:buClr>
                <a:schemeClr val="dk2"/>
              </a:buClr>
              <a:buSzPts val="3000"/>
              <a:buNone/>
              <a:defRPr sz="3000">
                <a:solidFill>
                  <a:schemeClr val="dk2"/>
                </a:solidFill>
              </a:defRPr>
            </a:lvl8pPr>
            <a:lvl9pPr lvl="8" algn="ctr">
              <a:lnSpc>
                <a:spcPct val="100000"/>
              </a:lnSpc>
              <a:spcBef>
                <a:spcPts val="0"/>
              </a:spcBef>
              <a:spcAft>
                <a:spcPts val="0"/>
              </a:spcAft>
              <a:buClr>
                <a:schemeClr val="dk2"/>
              </a:buClr>
              <a:buSzPts val="3000"/>
              <a:buNone/>
              <a:defRPr sz="3000">
                <a:solidFill>
                  <a:schemeClr val="dk2"/>
                </a:solidFill>
              </a:defRPr>
            </a:lvl9pPr>
          </a:lstStyle>
          <a:p>
            <a:endParaRPr/>
          </a:p>
        </p:txBody>
      </p:sp>
      <p:sp>
        <p:nvSpPr>
          <p:cNvPr id="839" name="Google Shape;839;p15"/>
          <p:cNvSpPr txBox="1">
            <a:spLocks noGrp="1"/>
          </p:cNvSpPr>
          <p:nvPr>
            <p:ph type="subTitle" idx="1"/>
          </p:nvPr>
        </p:nvSpPr>
        <p:spPr>
          <a:xfrm>
            <a:off x="1226400" y="1126425"/>
            <a:ext cx="6691200" cy="1863300"/>
          </a:xfrm>
          <a:prstGeom prst="rect">
            <a:avLst/>
          </a:prstGeom>
          <a:noFill/>
          <a:ln>
            <a:noFill/>
          </a:ln>
        </p:spPr>
        <p:txBody>
          <a:bodyPr spcFirstLastPara="1" wrap="square" lIns="91425" tIns="91425" rIns="91425" bIns="91425" anchor="b" anchorCtr="0">
            <a:noAutofit/>
          </a:bodyPr>
          <a:lstStyle>
            <a:lvl1pPr lvl="0" algn="r">
              <a:lnSpc>
                <a:spcPct val="115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grpSp>
        <p:nvGrpSpPr>
          <p:cNvPr id="840" name="Google Shape;840;p15"/>
          <p:cNvGrpSpPr/>
          <p:nvPr/>
        </p:nvGrpSpPr>
        <p:grpSpPr>
          <a:xfrm>
            <a:off x="-7" y="117416"/>
            <a:ext cx="8941384" cy="4905858"/>
            <a:chOff x="-7" y="117416"/>
            <a:chExt cx="8941384" cy="4905858"/>
          </a:xfrm>
        </p:grpSpPr>
        <p:grpSp>
          <p:nvGrpSpPr>
            <p:cNvPr id="841" name="Google Shape;841;p15"/>
            <p:cNvGrpSpPr/>
            <p:nvPr/>
          </p:nvGrpSpPr>
          <p:grpSpPr>
            <a:xfrm>
              <a:off x="-7" y="4797050"/>
              <a:ext cx="1266969" cy="226224"/>
              <a:chOff x="-7" y="167200"/>
              <a:chExt cx="1266969" cy="226224"/>
            </a:xfrm>
          </p:grpSpPr>
          <p:sp>
            <p:nvSpPr>
              <p:cNvPr id="842" name="Google Shape;842;p15"/>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5"/>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4" name="Google Shape;844;p15"/>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5"/>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6"/>
        <p:cNvGrpSpPr/>
        <p:nvPr/>
      </p:nvGrpSpPr>
      <p:grpSpPr>
        <a:xfrm>
          <a:off x="0" y="0"/>
          <a:ext cx="0" cy="0"/>
          <a:chOff x="0" y="0"/>
          <a:chExt cx="0" cy="0"/>
        </a:xfrm>
      </p:grpSpPr>
      <p:sp>
        <p:nvSpPr>
          <p:cNvPr id="847" name="Google Shape;847;p16"/>
          <p:cNvSpPr>
            <a:spLocks noGrp="1"/>
          </p:cNvSpPr>
          <p:nvPr>
            <p:ph type="pic" idx="2"/>
          </p:nvPr>
        </p:nvSpPr>
        <p:spPr>
          <a:xfrm>
            <a:off x="-25" y="-13725"/>
            <a:ext cx="9144000" cy="5157300"/>
          </a:xfrm>
          <a:prstGeom prst="rect">
            <a:avLst/>
          </a:prstGeom>
          <a:noFill/>
          <a:ln>
            <a:noFill/>
          </a:ln>
        </p:spPr>
      </p:sp>
      <p:sp>
        <p:nvSpPr>
          <p:cNvPr id="848" name="Google Shape;848;p16"/>
          <p:cNvSpPr txBox="1">
            <a:spLocks noGrp="1"/>
          </p:cNvSpPr>
          <p:nvPr>
            <p:ph type="title"/>
          </p:nvPr>
        </p:nvSpPr>
        <p:spPr>
          <a:xfrm>
            <a:off x="5171025" y="3543300"/>
            <a:ext cx="3252900" cy="1043700"/>
          </a:xfrm>
          <a:prstGeom prst="rect">
            <a:avLst/>
          </a:prstGeom>
          <a:solidFill>
            <a:schemeClr val="lt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500"/>
              <a:buNone/>
              <a:defRPr sz="3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849"/>
        <p:cNvGrpSpPr/>
        <p:nvPr/>
      </p:nvGrpSpPr>
      <p:grpSpPr>
        <a:xfrm>
          <a:off x="0" y="0"/>
          <a:ext cx="0" cy="0"/>
          <a:chOff x="0" y="0"/>
          <a:chExt cx="0" cy="0"/>
        </a:xfrm>
      </p:grpSpPr>
      <p:grpSp>
        <p:nvGrpSpPr>
          <p:cNvPr id="850" name="Google Shape;850;p17"/>
          <p:cNvGrpSpPr/>
          <p:nvPr/>
        </p:nvGrpSpPr>
        <p:grpSpPr>
          <a:xfrm flipH="1">
            <a:off x="0" y="-161849"/>
            <a:ext cx="9144000" cy="5467198"/>
            <a:chOff x="0" y="-171451"/>
            <a:chExt cx="9144000" cy="5467198"/>
          </a:xfrm>
        </p:grpSpPr>
        <p:grpSp>
          <p:nvGrpSpPr>
            <p:cNvPr id="851" name="Google Shape;851;p17"/>
            <p:cNvGrpSpPr/>
            <p:nvPr/>
          </p:nvGrpSpPr>
          <p:grpSpPr>
            <a:xfrm>
              <a:off x="0" y="135850"/>
              <a:ext cx="9144000" cy="4654700"/>
              <a:chOff x="12075" y="212050"/>
              <a:chExt cx="9144000" cy="4654700"/>
            </a:xfrm>
          </p:grpSpPr>
          <p:grpSp>
            <p:nvGrpSpPr>
              <p:cNvPr id="852" name="Google Shape;852;p17"/>
              <p:cNvGrpSpPr/>
              <p:nvPr/>
            </p:nvGrpSpPr>
            <p:grpSpPr>
              <a:xfrm>
                <a:off x="12075" y="212050"/>
                <a:ext cx="9144000" cy="1396425"/>
                <a:chOff x="12075" y="212050"/>
                <a:chExt cx="9144000" cy="1396425"/>
              </a:xfrm>
            </p:grpSpPr>
            <p:cxnSp>
              <p:nvCxnSpPr>
                <p:cNvPr id="853" name="Google Shape;853;p17"/>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54" name="Google Shape;854;p17"/>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55" name="Google Shape;855;p17"/>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56" name="Google Shape;856;p17"/>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857" name="Google Shape;857;p17"/>
              <p:cNvGrpSpPr/>
              <p:nvPr/>
            </p:nvGrpSpPr>
            <p:grpSpPr>
              <a:xfrm>
                <a:off x="12075" y="2073925"/>
                <a:ext cx="9144000" cy="1396425"/>
                <a:chOff x="12075" y="212050"/>
                <a:chExt cx="9144000" cy="1396425"/>
              </a:xfrm>
            </p:grpSpPr>
            <p:cxnSp>
              <p:nvCxnSpPr>
                <p:cNvPr id="858" name="Google Shape;858;p17"/>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59" name="Google Shape;859;p17"/>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60" name="Google Shape;860;p17"/>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61" name="Google Shape;861;p17"/>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862" name="Google Shape;862;p17"/>
              <p:cNvGrpSpPr/>
              <p:nvPr/>
            </p:nvGrpSpPr>
            <p:grpSpPr>
              <a:xfrm>
                <a:off x="12075" y="3935800"/>
                <a:ext cx="9144000" cy="930950"/>
                <a:chOff x="12075" y="212050"/>
                <a:chExt cx="9144000" cy="930950"/>
              </a:xfrm>
            </p:grpSpPr>
            <p:cxnSp>
              <p:nvCxnSpPr>
                <p:cNvPr id="863" name="Google Shape;863;p17"/>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64" name="Google Shape;864;p17"/>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65" name="Google Shape;865;p17"/>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866" name="Google Shape;866;p17"/>
            <p:cNvGrpSpPr/>
            <p:nvPr/>
          </p:nvGrpSpPr>
          <p:grpSpPr>
            <a:xfrm>
              <a:off x="213575" y="-171451"/>
              <a:ext cx="8855100" cy="5467198"/>
              <a:chOff x="213575" y="-171451"/>
              <a:chExt cx="8855100" cy="5467198"/>
            </a:xfrm>
          </p:grpSpPr>
          <p:grpSp>
            <p:nvGrpSpPr>
              <p:cNvPr id="867" name="Google Shape;867;p17"/>
              <p:cNvGrpSpPr/>
              <p:nvPr/>
            </p:nvGrpSpPr>
            <p:grpSpPr>
              <a:xfrm rot="5400000">
                <a:off x="-192674" y="234798"/>
                <a:ext cx="5467198" cy="4654700"/>
                <a:chOff x="12075" y="444775"/>
                <a:chExt cx="9144000" cy="4654700"/>
              </a:xfrm>
            </p:grpSpPr>
            <p:grpSp>
              <p:nvGrpSpPr>
                <p:cNvPr id="868" name="Google Shape;868;p17"/>
                <p:cNvGrpSpPr/>
                <p:nvPr/>
              </p:nvGrpSpPr>
              <p:grpSpPr>
                <a:xfrm>
                  <a:off x="12075" y="444775"/>
                  <a:ext cx="9144000" cy="1396425"/>
                  <a:chOff x="12075" y="444775"/>
                  <a:chExt cx="9144000" cy="1396425"/>
                </a:xfrm>
              </p:grpSpPr>
              <p:cxnSp>
                <p:nvCxnSpPr>
                  <p:cNvPr id="869" name="Google Shape;869;p17"/>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70" name="Google Shape;870;p17"/>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71" name="Google Shape;871;p1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72" name="Google Shape;872;p17"/>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873" name="Google Shape;873;p17"/>
                <p:cNvGrpSpPr/>
                <p:nvPr/>
              </p:nvGrpSpPr>
              <p:grpSpPr>
                <a:xfrm>
                  <a:off x="12075" y="2306650"/>
                  <a:ext cx="9144000" cy="1396425"/>
                  <a:chOff x="12075" y="444775"/>
                  <a:chExt cx="9144000" cy="1396425"/>
                </a:xfrm>
              </p:grpSpPr>
              <p:cxnSp>
                <p:nvCxnSpPr>
                  <p:cNvPr id="874" name="Google Shape;874;p17"/>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75" name="Google Shape;875;p17"/>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76" name="Google Shape;876;p1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77" name="Google Shape;877;p17"/>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878" name="Google Shape;878;p17"/>
                <p:cNvGrpSpPr/>
                <p:nvPr/>
              </p:nvGrpSpPr>
              <p:grpSpPr>
                <a:xfrm>
                  <a:off x="12075" y="4168525"/>
                  <a:ext cx="9144000" cy="930950"/>
                  <a:chOff x="12075" y="444775"/>
                  <a:chExt cx="9144000" cy="930950"/>
                </a:xfrm>
              </p:grpSpPr>
              <p:cxnSp>
                <p:nvCxnSpPr>
                  <p:cNvPr id="879" name="Google Shape;879;p17"/>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80" name="Google Shape;880;p17"/>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81" name="Google Shape;881;p1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882" name="Google Shape;882;p17"/>
              <p:cNvGrpSpPr/>
              <p:nvPr/>
            </p:nvGrpSpPr>
            <p:grpSpPr>
              <a:xfrm rot="5400000">
                <a:off x="4473201" y="700273"/>
                <a:ext cx="5467198" cy="3723750"/>
                <a:chOff x="12075" y="1375725"/>
                <a:chExt cx="9144000" cy="3723750"/>
              </a:xfrm>
            </p:grpSpPr>
            <p:grpSp>
              <p:nvGrpSpPr>
                <p:cNvPr id="883" name="Google Shape;883;p17"/>
                <p:cNvGrpSpPr/>
                <p:nvPr/>
              </p:nvGrpSpPr>
              <p:grpSpPr>
                <a:xfrm>
                  <a:off x="12075" y="1375725"/>
                  <a:ext cx="9144000" cy="465475"/>
                  <a:chOff x="12075" y="1375725"/>
                  <a:chExt cx="9144000" cy="465475"/>
                </a:xfrm>
              </p:grpSpPr>
              <p:cxnSp>
                <p:nvCxnSpPr>
                  <p:cNvPr id="884" name="Google Shape;884;p1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85" name="Google Shape;885;p17"/>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886" name="Google Shape;886;p17"/>
                <p:cNvGrpSpPr/>
                <p:nvPr/>
              </p:nvGrpSpPr>
              <p:grpSpPr>
                <a:xfrm>
                  <a:off x="12075" y="2306650"/>
                  <a:ext cx="9144000" cy="1396425"/>
                  <a:chOff x="12075" y="444775"/>
                  <a:chExt cx="9144000" cy="1396425"/>
                </a:xfrm>
              </p:grpSpPr>
              <p:cxnSp>
                <p:nvCxnSpPr>
                  <p:cNvPr id="887" name="Google Shape;887;p17"/>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88" name="Google Shape;888;p17"/>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89" name="Google Shape;889;p1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90" name="Google Shape;890;p17"/>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891" name="Google Shape;891;p17"/>
                <p:cNvGrpSpPr/>
                <p:nvPr/>
              </p:nvGrpSpPr>
              <p:grpSpPr>
                <a:xfrm>
                  <a:off x="12075" y="4168525"/>
                  <a:ext cx="9144000" cy="930950"/>
                  <a:chOff x="12075" y="444775"/>
                  <a:chExt cx="9144000" cy="930950"/>
                </a:xfrm>
              </p:grpSpPr>
              <p:cxnSp>
                <p:nvCxnSpPr>
                  <p:cNvPr id="892" name="Google Shape;892;p17"/>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93" name="Google Shape;893;p17"/>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94" name="Google Shape;894;p1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sp>
        <p:nvSpPr>
          <p:cNvPr id="895" name="Google Shape;895;p17"/>
          <p:cNvSpPr txBox="1">
            <a:spLocks noGrp="1"/>
          </p:cNvSpPr>
          <p:nvPr>
            <p:ph type="title"/>
          </p:nvPr>
        </p:nvSpPr>
        <p:spPr>
          <a:xfrm>
            <a:off x="720000" y="1092013"/>
            <a:ext cx="3519600" cy="1843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896" name="Google Shape;896;p17"/>
          <p:cNvSpPr txBox="1">
            <a:spLocks noGrp="1"/>
          </p:cNvSpPr>
          <p:nvPr>
            <p:ph type="subTitle" idx="1"/>
          </p:nvPr>
        </p:nvSpPr>
        <p:spPr>
          <a:xfrm>
            <a:off x="720000" y="2935188"/>
            <a:ext cx="3519600" cy="11163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7" name="Google Shape;897;p17"/>
          <p:cNvSpPr>
            <a:spLocks noGrp="1"/>
          </p:cNvSpPr>
          <p:nvPr>
            <p:ph type="pic" idx="2"/>
          </p:nvPr>
        </p:nvSpPr>
        <p:spPr>
          <a:xfrm>
            <a:off x="5520775" y="533863"/>
            <a:ext cx="2910000" cy="4075800"/>
          </a:xfrm>
          <a:prstGeom prst="roundRect">
            <a:avLst>
              <a:gd name="adj" fmla="val 6529"/>
            </a:avLst>
          </a:prstGeom>
          <a:noFill/>
          <a:ln w="9525" cap="flat" cmpd="sng">
            <a:solidFill>
              <a:schemeClr val="dk2"/>
            </a:solidFill>
            <a:prstDash val="solid"/>
            <a:round/>
            <a:headEnd type="none" w="sm" len="sm"/>
            <a:tailEnd type="none" w="sm" len="sm"/>
          </a:ln>
        </p:spPr>
      </p:sp>
      <p:grpSp>
        <p:nvGrpSpPr>
          <p:cNvPr id="898" name="Google Shape;898;p17"/>
          <p:cNvGrpSpPr/>
          <p:nvPr/>
        </p:nvGrpSpPr>
        <p:grpSpPr>
          <a:xfrm>
            <a:off x="-7" y="167200"/>
            <a:ext cx="8952587" cy="4867172"/>
            <a:chOff x="-7" y="167200"/>
            <a:chExt cx="8952587" cy="4867172"/>
          </a:xfrm>
        </p:grpSpPr>
        <p:grpSp>
          <p:nvGrpSpPr>
            <p:cNvPr id="899" name="Google Shape;899;p17"/>
            <p:cNvGrpSpPr/>
            <p:nvPr/>
          </p:nvGrpSpPr>
          <p:grpSpPr>
            <a:xfrm>
              <a:off x="-7" y="167200"/>
              <a:ext cx="1266969" cy="226224"/>
              <a:chOff x="-7" y="167200"/>
              <a:chExt cx="1266969" cy="226224"/>
            </a:xfrm>
          </p:grpSpPr>
          <p:sp>
            <p:nvSpPr>
              <p:cNvPr id="900" name="Google Shape;900;p17"/>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17"/>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02" name="Google Shape;902;p17"/>
            <p:cNvGrpSpPr/>
            <p:nvPr/>
          </p:nvGrpSpPr>
          <p:grpSpPr>
            <a:xfrm>
              <a:off x="4890282" y="4643609"/>
              <a:ext cx="4062298" cy="390763"/>
              <a:chOff x="4890282" y="4643609"/>
              <a:chExt cx="4062298" cy="390763"/>
            </a:xfrm>
          </p:grpSpPr>
          <p:sp>
            <p:nvSpPr>
              <p:cNvPr id="903" name="Google Shape;903;p17"/>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17"/>
              <p:cNvSpPr/>
              <p:nvPr/>
            </p:nvSpPr>
            <p:spPr>
              <a:xfrm>
                <a:off x="4890282" y="4751143"/>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05"/>
        <p:cNvGrpSpPr/>
        <p:nvPr/>
      </p:nvGrpSpPr>
      <p:grpSpPr>
        <a:xfrm>
          <a:off x="0" y="0"/>
          <a:ext cx="0" cy="0"/>
          <a:chOff x="0" y="0"/>
          <a:chExt cx="0" cy="0"/>
        </a:xfrm>
      </p:grpSpPr>
      <p:grpSp>
        <p:nvGrpSpPr>
          <p:cNvPr id="906" name="Google Shape;906;p18"/>
          <p:cNvGrpSpPr/>
          <p:nvPr/>
        </p:nvGrpSpPr>
        <p:grpSpPr>
          <a:xfrm flipH="1">
            <a:off x="0" y="-161849"/>
            <a:ext cx="9144000" cy="5467198"/>
            <a:chOff x="0" y="-171451"/>
            <a:chExt cx="9144000" cy="5467198"/>
          </a:xfrm>
        </p:grpSpPr>
        <p:grpSp>
          <p:nvGrpSpPr>
            <p:cNvPr id="907" name="Google Shape;907;p18"/>
            <p:cNvGrpSpPr/>
            <p:nvPr/>
          </p:nvGrpSpPr>
          <p:grpSpPr>
            <a:xfrm>
              <a:off x="0" y="135850"/>
              <a:ext cx="9144000" cy="4654700"/>
              <a:chOff x="12075" y="212050"/>
              <a:chExt cx="9144000" cy="4654700"/>
            </a:xfrm>
          </p:grpSpPr>
          <p:grpSp>
            <p:nvGrpSpPr>
              <p:cNvPr id="908" name="Google Shape;908;p18"/>
              <p:cNvGrpSpPr/>
              <p:nvPr/>
            </p:nvGrpSpPr>
            <p:grpSpPr>
              <a:xfrm>
                <a:off x="12075" y="212050"/>
                <a:ext cx="9144000" cy="1396425"/>
                <a:chOff x="12075" y="212050"/>
                <a:chExt cx="9144000" cy="1396425"/>
              </a:xfrm>
            </p:grpSpPr>
            <p:cxnSp>
              <p:nvCxnSpPr>
                <p:cNvPr id="909" name="Google Shape;909;p18"/>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10" name="Google Shape;910;p18"/>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11" name="Google Shape;911;p18"/>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12" name="Google Shape;912;p18"/>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913" name="Google Shape;913;p18"/>
              <p:cNvGrpSpPr/>
              <p:nvPr/>
            </p:nvGrpSpPr>
            <p:grpSpPr>
              <a:xfrm>
                <a:off x="12075" y="2073925"/>
                <a:ext cx="9144000" cy="1396425"/>
                <a:chOff x="12075" y="212050"/>
                <a:chExt cx="9144000" cy="1396425"/>
              </a:xfrm>
            </p:grpSpPr>
            <p:cxnSp>
              <p:nvCxnSpPr>
                <p:cNvPr id="914" name="Google Shape;914;p18"/>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15" name="Google Shape;915;p18"/>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16" name="Google Shape;916;p18"/>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17" name="Google Shape;917;p18"/>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918" name="Google Shape;918;p18"/>
              <p:cNvGrpSpPr/>
              <p:nvPr/>
            </p:nvGrpSpPr>
            <p:grpSpPr>
              <a:xfrm>
                <a:off x="12075" y="3935800"/>
                <a:ext cx="9144000" cy="930950"/>
                <a:chOff x="12075" y="212050"/>
                <a:chExt cx="9144000" cy="930950"/>
              </a:xfrm>
            </p:grpSpPr>
            <p:cxnSp>
              <p:nvCxnSpPr>
                <p:cNvPr id="919" name="Google Shape;919;p18"/>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20" name="Google Shape;920;p18"/>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21" name="Google Shape;921;p18"/>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922" name="Google Shape;922;p18"/>
            <p:cNvGrpSpPr/>
            <p:nvPr/>
          </p:nvGrpSpPr>
          <p:grpSpPr>
            <a:xfrm>
              <a:off x="213575" y="-171451"/>
              <a:ext cx="8855100" cy="5467198"/>
              <a:chOff x="213575" y="-171451"/>
              <a:chExt cx="8855100" cy="5467198"/>
            </a:xfrm>
          </p:grpSpPr>
          <p:grpSp>
            <p:nvGrpSpPr>
              <p:cNvPr id="923" name="Google Shape;923;p18"/>
              <p:cNvGrpSpPr/>
              <p:nvPr/>
            </p:nvGrpSpPr>
            <p:grpSpPr>
              <a:xfrm rot="5400000">
                <a:off x="-192674" y="234798"/>
                <a:ext cx="5467198" cy="4654700"/>
                <a:chOff x="12075" y="444775"/>
                <a:chExt cx="9144000" cy="4654700"/>
              </a:xfrm>
            </p:grpSpPr>
            <p:grpSp>
              <p:nvGrpSpPr>
                <p:cNvPr id="924" name="Google Shape;924;p18"/>
                <p:cNvGrpSpPr/>
                <p:nvPr/>
              </p:nvGrpSpPr>
              <p:grpSpPr>
                <a:xfrm>
                  <a:off x="12075" y="444775"/>
                  <a:ext cx="9144000" cy="1396425"/>
                  <a:chOff x="12075" y="444775"/>
                  <a:chExt cx="9144000" cy="1396425"/>
                </a:xfrm>
              </p:grpSpPr>
              <p:cxnSp>
                <p:nvCxnSpPr>
                  <p:cNvPr id="925" name="Google Shape;925;p18"/>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26" name="Google Shape;926;p18"/>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27" name="Google Shape;927;p18"/>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28" name="Google Shape;928;p18"/>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929" name="Google Shape;929;p18"/>
                <p:cNvGrpSpPr/>
                <p:nvPr/>
              </p:nvGrpSpPr>
              <p:grpSpPr>
                <a:xfrm>
                  <a:off x="12075" y="2306650"/>
                  <a:ext cx="9144000" cy="1396425"/>
                  <a:chOff x="12075" y="444775"/>
                  <a:chExt cx="9144000" cy="1396425"/>
                </a:xfrm>
              </p:grpSpPr>
              <p:cxnSp>
                <p:nvCxnSpPr>
                  <p:cNvPr id="930" name="Google Shape;930;p18"/>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31" name="Google Shape;931;p18"/>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32" name="Google Shape;932;p18"/>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33" name="Google Shape;933;p18"/>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934" name="Google Shape;934;p18"/>
                <p:cNvGrpSpPr/>
                <p:nvPr/>
              </p:nvGrpSpPr>
              <p:grpSpPr>
                <a:xfrm>
                  <a:off x="12075" y="4168525"/>
                  <a:ext cx="9144000" cy="930950"/>
                  <a:chOff x="12075" y="444775"/>
                  <a:chExt cx="9144000" cy="930950"/>
                </a:xfrm>
              </p:grpSpPr>
              <p:cxnSp>
                <p:nvCxnSpPr>
                  <p:cNvPr id="935" name="Google Shape;935;p18"/>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36" name="Google Shape;936;p18"/>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37" name="Google Shape;937;p18"/>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938" name="Google Shape;938;p18"/>
              <p:cNvGrpSpPr/>
              <p:nvPr/>
            </p:nvGrpSpPr>
            <p:grpSpPr>
              <a:xfrm rot="5400000">
                <a:off x="4473201" y="700273"/>
                <a:ext cx="5467198" cy="3723750"/>
                <a:chOff x="12075" y="1375725"/>
                <a:chExt cx="9144000" cy="3723750"/>
              </a:xfrm>
            </p:grpSpPr>
            <p:grpSp>
              <p:nvGrpSpPr>
                <p:cNvPr id="939" name="Google Shape;939;p18"/>
                <p:cNvGrpSpPr/>
                <p:nvPr/>
              </p:nvGrpSpPr>
              <p:grpSpPr>
                <a:xfrm>
                  <a:off x="12075" y="1375725"/>
                  <a:ext cx="9144000" cy="465475"/>
                  <a:chOff x="12075" y="1375725"/>
                  <a:chExt cx="9144000" cy="465475"/>
                </a:xfrm>
              </p:grpSpPr>
              <p:cxnSp>
                <p:nvCxnSpPr>
                  <p:cNvPr id="940" name="Google Shape;940;p18"/>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41" name="Google Shape;941;p18"/>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942" name="Google Shape;942;p18"/>
                <p:cNvGrpSpPr/>
                <p:nvPr/>
              </p:nvGrpSpPr>
              <p:grpSpPr>
                <a:xfrm>
                  <a:off x="12075" y="2306650"/>
                  <a:ext cx="9144000" cy="1396425"/>
                  <a:chOff x="12075" y="444775"/>
                  <a:chExt cx="9144000" cy="1396425"/>
                </a:xfrm>
              </p:grpSpPr>
              <p:cxnSp>
                <p:nvCxnSpPr>
                  <p:cNvPr id="943" name="Google Shape;943;p18"/>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44" name="Google Shape;944;p18"/>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45" name="Google Shape;945;p18"/>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46" name="Google Shape;946;p18"/>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947" name="Google Shape;947;p18"/>
                <p:cNvGrpSpPr/>
                <p:nvPr/>
              </p:nvGrpSpPr>
              <p:grpSpPr>
                <a:xfrm>
                  <a:off x="12075" y="4168525"/>
                  <a:ext cx="9144000" cy="930950"/>
                  <a:chOff x="12075" y="444775"/>
                  <a:chExt cx="9144000" cy="930950"/>
                </a:xfrm>
              </p:grpSpPr>
              <p:cxnSp>
                <p:nvCxnSpPr>
                  <p:cNvPr id="948" name="Google Shape;948;p18"/>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49" name="Google Shape;949;p18"/>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50" name="Google Shape;950;p18"/>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sp>
        <p:nvSpPr>
          <p:cNvPr id="951" name="Google Shape;951;p18"/>
          <p:cNvSpPr txBox="1">
            <a:spLocks noGrp="1"/>
          </p:cNvSpPr>
          <p:nvPr>
            <p:ph type="title" hasCustomPrompt="1"/>
          </p:nvPr>
        </p:nvSpPr>
        <p:spPr>
          <a:xfrm>
            <a:off x="1698300" y="1784350"/>
            <a:ext cx="5747400" cy="1141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7500"/>
              <a:buNone/>
              <a:defRPr sz="7500"/>
            </a:lvl1pPr>
            <a:lvl2pPr lvl="1" algn="ctr">
              <a:lnSpc>
                <a:spcPct val="100000"/>
              </a:lnSpc>
              <a:spcBef>
                <a:spcPts val="0"/>
              </a:spcBef>
              <a:spcAft>
                <a:spcPts val="0"/>
              </a:spcAft>
              <a:buSzPts val="7500"/>
              <a:buNone/>
              <a:defRPr sz="7500"/>
            </a:lvl2pPr>
            <a:lvl3pPr lvl="2" algn="ctr">
              <a:lnSpc>
                <a:spcPct val="100000"/>
              </a:lnSpc>
              <a:spcBef>
                <a:spcPts val="0"/>
              </a:spcBef>
              <a:spcAft>
                <a:spcPts val="0"/>
              </a:spcAft>
              <a:buSzPts val="7500"/>
              <a:buNone/>
              <a:defRPr sz="7500"/>
            </a:lvl3pPr>
            <a:lvl4pPr lvl="3" algn="ctr">
              <a:lnSpc>
                <a:spcPct val="100000"/>
              </a:lnSpc>
              <a:spcBef>
                <a:spcPts val="0"/>
              </a:spcBef>
              <a:spcAft>
                <a:spcPts val="0"/>
              </a:spcAft>
              <a:buSzPts val="7500"/>
              <a:buNone/>
              <a:defRPr sz="7500"/>
            </a:lvl4pPr>
            <a:lvl5pPr lvl="4" algn="ctr">
              <a:lnSpc>
                <a:spcPct val="100000"/>
              </a:lnSpc>
              <a:spcBef>
                <a:spcPts val="0"/>
              </a:spcBef>
              <a:spcAft>
                <a:spcPts val="0"/>
              </a:spcAft>
              <a:buSzPts val="7500"/>
              <a:buNone/>
              <a:defRPr sz="7500"/>
            </a:lvl5pPr>
            <a:lvl6pPr lvl="5" algn="ctr">
              <a:lnSpc>
                <a:spcPct val="100000"/>
              </a:lnSpc>
              <a:spcBef>
                <a:spcPts val="0"/>
              </a:spcBef>
              <a:spcAft>
                <a:spcPts val="0"/>
              </a:spcAft>
              <a:buSzPts val="7500"/>
              <a:buNone/>
              <a:defRPr sz="7500"/>
            </a:lvl6pPr>
            <a:lvl7pPr lvl="6" algn="ctr">
              <a:lnSpc>
                <a:spcPct val="100000"/>
              </a:lnSpc>
              <a:spcBef>
                <a:spcPts val="0"/>
              </a:spcBef>
              <a:spcAft>
                <a:spcPts val="0"/>
              </a:spcAft>
              <a:buSzPts val="7500"/>
              <a:buNone/>
              <a:defRPr sz="7500"/>
            </a:lvl7pPr>
            <a:lvl8pPr lvl="7" algn="ctr">
              <a:lnSpc>
                <a:spcPct val="100000"/>
              </a:lnSpc>
              <a:spcBef>
                <a:spcPts val="0"/>
              </a:spcBef>
              <a:spcAft>
                <a:spcPts val="0"/>
              </a:spcAft>
              <a:buSzPts val="7500"/>
              <a:buNone/>
              <a:defRPr sz="7500"/>
            </a:lvl8pPr>
            <a:lvl9pPr lvl="8" algn="ctr">
              <a:lnSpc>
                <a:spcPct val="100000"/>
              </a:lnSpc>
              <a:spcBef>
                <a:spcPts val="0"/>
              </a:spcBef>
              <a:spcAft>
                <a:spcPts val="0"/>
              </a:spcAft>
              <a:buSzPts val="7500"/>
              <a:buNone/>
              <a:defRPr sz="7500"/>
            </a:lvl9pPr>
          </a:lstStyle>
          <a:p>
            <a:r>
              <a:t>xx%</a:t>
            </a:r>
          </a:p>
        </p:txBody>
      </p:sp>
      <p:sp>
        <p:nvSpPr>
          <p:cNvPr id="952" name="Google Shape;952;p18"/>
          <p:cNvSpPr txBox="1">
            <a:spLocks noGrp="1"/>
          </p:cNvSpPr>
          <p:nvPr>
            <p:ph type="subTitle" idx="1"/>
          </p:nvPr>
        </p:nvSpPr>
        <p:spPr>
          <a:xfrm>
            <a:off x="1698300" y="2999350"/>
            <a:ext cx="5747400" cy="497100"/>
          </a:xfrm>
          <a:prstGeom prst="rect">
            <a:avLst/>
          </a:prstGeom>
          <a:solidFill>
            <a:schemeClr val="lt2"/>
          </a:solidFill>
          <a:ln>
            <a:noFill/>
          </a:ln>
        </p:spPr>
        <p:txBody>
          <a:bodyPr spcFirstLastPara="1" wrap="square" lIns="91425" tIns="91425" rIns="91425" bIns="91425" anchor="ctr" anchorCtr="0">
            <a:noAutofit/>
          </a:bodyPr>
          <a:lstStyle>
            <a:lvl1pPr lvl="0" algn="ctr">
              <a:lnSpc>
                <a:spcPct val="115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grpSp>
        <p:nvGrpSpPr>
          <p:cNvPr id="953" name="Google Shape;953;p18"/>
          <p:cNvGrpSpPr/>
          <p:nvPr/>
        </p:nvGrpSpPr>
        <p:grpSpPr>
          <a:xfrm>
            <a:off x="141641" y="92498"/>
            <a:ext cx="8827867" cy="4945087"/>
            <a:chOff x="141641" y="92498"/>
            <a:chExt cx="8827867" cy="4945087"/>
          </a:xfrm>
        </p:grpSpPr>
        <p:grpSp>
          <p:nvGrpSpPr>
            <p:cNvPr id="954" name="Google Shape;954;p18"/>
            <p:cNvGrpSpPr/>
            <p:nvPr/>
          </p:nvGrpSpPr>
          <p:grpSpPr>
            <a:xfrm>
              <a:off x="8918459" y="243592"/>
              <a:ext cx="51049" cy="774143"/>
              <a:chOff x="8211712" y="2037146"/>
              <a:chExt cx="34742" cy="526951"/>
            </a:xfrm>
          </p:grpSpPr>
          <p:sp>
            <p:nvSpPr>
              <p:cNvPr id="955" name="Google Shape;955;p18"/>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18"/>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18"/>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18"/>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18"/>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18"/>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18"/>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62" name="Google Shape;962;p18"/>
            <p:cNvGrpSpPr/>
            <p:nvPr/>
          </p:nvGrpSpPr>
          <p:grpSpPr>
            <a:xfrm>
              <a:off x="173907" y="4750539"/>
              <a:ext cx="291257" cy="287046"/>
              <a:chOff x="5456048" y="1794743"/>
              <a:chExt cx="178248" cy="175682"/>
            </a:xfrm>
          </p:grpSpPr>
          <p:sp>
            <p:nvSpPr>
              <p:cNvPr id="963" name="Google Shape;963;p18"/>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18"/>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65" name="Google Shape;965;p18"/>
            <p:cNvSpPr/>
            <p:nvPr/>
          </p:nvSpPr>
          <p:spPr>
            <a:xfrm rot="-123321">
              <a:off x="144300" y="1131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18"/>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967"/>
        <p:cNvGrpSpPr/>
        <p:nvPr/>
      </p:nvGrpSpPr>
      <p:grpSpPr>
        <a:xfrm>
          <a:off x="0" y="0"/>
          <a:ext cx="0" cy="0"/>
          <a:chOff x="0" y="0"/>
          <a:chExt cx="0" cy="0"/>
        </a:xfrm>
      </p:grpSpPr>
      <p:grpSp>
        <p:nvGrpSpPr>
          <p:cNvPr id="968" name="Google Shape;968;p19"/>
          <p:cNvGrpSpPr/>
          <p:nvPr/>
        </p:nvGrpSpPr>
        <p:grpSpPr>
          <a:xfrm flipH="1">
            <a:off x="0" y="-161849"/>
            <a:ext cx="9144000" cy="5467198"/>
            <a:chOff x="0" y="-171451"/>
            <a:chExt cx="9144000" cy="5467198"/>
          </a:xfrm>
        </p:grpSpPr>
        <p:grpSp>
          <p:nvGrpSpPr>
            <p:cNvPr id="969" name="Google Shape;969;p19"/>
            <p:cNvGrpSpPr/>
            <p:nvPr/>
          </p:nvGrpSpPr>
          <p:grpSpPr>
            <a:xfrm>
              <a:off x="0" y="135850"/>
              <a:ext cx="9144000" cy="4654700"/>
              <a:chOff x="12075" y="212050"/>
              <a:chExt cx="9144000" cy="4654700"/>
            </a:xfrm>
          </p:grpSpPr>
          <p:grpSp>
            <p:nvGrpSpPr>
              <p:cNvPr id="970" name="Google Shape;970;p19"/>
              <p:cNvGrpSpPr/>
              <p:nvPr/>
            </p:nvGrpSpPr>
            <p:grpSpPr>
              <a:xfrm>
                <a:off x="12075" y="212050"/>
                <a:ext cx="9144000" cy="1396425"/>
                <a:chOff x="12075" y="212050"/>
                <a:chExt cx="9144000" cy="1396425"/>
              </a:xfrm>
            </p:grpSpPr>
            <p:cxnSp>
              <p:nvCxnSpPr>
                <p:cNvPr id="971" name="Google Shape;971;p19"/>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72" name="Google Shape;972;p19"/>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73" name="Google Shape;973;p19"/>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74" name="Google Shape;974;p19"/>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975" name="Google Shape;975;p19"/>
              <p:cNvGrpSpPr/>
              <p:nvPr/>
            </p:nvGrpSpPr>
            <p:grpSpPr>
              <a:xfrm>
                <a:off x="12075" y="2073925"/>
                <a:ext cx="9144000" cy="1396425"/>
                <a:chOff x="12075" y="212050"/>
                <a:chExt cx="9144000" cy="1396425"/>
              </a:xfrm>
            </p:grpSpPr>
            <p:cxnSp>
              <p:nvCxnSpPr>
                <p:cNvPr id="976" name="Google Shape;976;p19"/>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77" name="Google Shape;977;p19"/>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78" name="Google Shape;978;p19"/>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79" name="Google Shape;979;p19"/>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980" name="Google Shape;980;p19"/>
              <p:cNvGrpSpPr/>
              <p:nvPr/>
            </p:nvGrpSpPr>
            <p:grpSpPr>
              <a:xfrm>
                <a:off x="12075" y="3935800"/>
                <a:ext cx="9144000" cy="930950"/>
                <a:chOff x="12075" y="212050"/>
                <a:chExt cx="9144000" cy="930950"/>
              </a:xfrm>
            </p:grpSpPr>
            <p:cxnSp>
              <p:nvCxnSpPr>
                <p:cNvPr id="981" name="Google Shape;981;p19"/>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82" name="Google Shape;982;p19"/>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83" name="Google Shape;983;p19"/>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984" name="Google Shape;984;p19"/>
            <p:cNvGrpSpPr/>
            <p:nvPr/>
          </p:nvGrpSpPr>
          <p:grpSpPr>
            <a:xfrm>
              <a:off x="213575" y="-171451"/>
              <a:ext cx="8855100" cy="5467198"/>
              <a:chOff x="213575" y="-171451"/>
              <a:chExt cx="8855100" cy="5467198"/>
            </a:xfrm>
          </p:grpSpPr>
          <p:grpSp>
            <p:nvGrpSpPr>
              <p:cNvPr id="985" name="Google Shape;985;p19"/>
              <p:cNvGrpSpPr/>
              <p:nvPr/>
            </p:nvGrpSpPr>
            <p:grpSpPr>
              <a:xfrm rot="5400000">
                <a:off x="-192674" y="234798"/>
                <a:ext cx="5467198" cy="4654700"/>
                <a:chOff x="12075" y="444775"/>
                <a:chExt cx="9144000" cy="4654700"/>
              </a:xfrm>
            </p:grpSpPr>
            <p:grpSp>
              <p:nvGrpSpPr>
                <p:cNvPr id="986" name="Google Shape;986;p19"/>
                <p:cNvGrpSpPr/>
                <p:nvPr/>
              </p:nvGrpSpPr>
              <p:grpSpPr>
                <a:xfrm>
                  <a:off x="12075" y="444775"/>
                  <a:ext cx="9144000" cy="1396425"/>
                  <a:chOff x="12075" y="444775"/>
                  <a:chExt cx="9144000" cy="1396425"/>
                </a:xfrm>
              </p:grpSpPr>
              <p:cxnSp>
                <p:nvCxnSpPr>
                  <p:cNvPr id="987" name="Google Shape;987;p19"/>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88" name="Google Shape;988;p19"/>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89" name="Google Shape;989;p19"/>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90" name="Google Shape;990;p19"/>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991" name="Google Shape;991;p19"/>
                <p:cNvGrpSpPr/>
                <p:nvPr/>
              </p:nvGrpSpPr>
              <p:grpSpPr>
                <a:xfrm>
                  <a:off x="12075" y="2306650"/>
                  <a:ext cx="9144000" cy="1396425"/>
                  <a:chOff x="12075" y="444775"/>
                  <a:chExt cx="9144000" cy="1396425"/>
                </a:xfrm>
              </p:grpSpPr>
              <p:cxnSp>
                <p:nvCxnSpPr>
                  <p:cNvPr id="992" name="Google Shape;992;p19"/>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93" name="Google Shape;993;p19"/>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94" name="Google Shape;994;p19"/>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95" name="Google Shape;995;p19"/>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996" name="Google Shape;996;p19"/>
                <p:cNvGrpSpPr/>
                <p:nvPr/>
              </p:nvGrpSpPr>
              <p:grpSpPr>
                <a:xfrm>
                  <a:off x="12075" y="4168525"/>
                  <a:ext cx="9144000" cy="930950"/>
                  <a:chOff x="12075" y="444775"/>
                  <a:chExt cx="9144000" cy="930950"/>
                </a:xfrm>
              </p:grpSpPr>
              <p:cxnSp>
                <p:nvCxnSpPr>
                  <p:cNvPr id="997" name="Google Shape;997;p19"/>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98" name="Google Shape;998;p19"/>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99" name="Google Shape;999;p19"/>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000" name="Google Shape;1000;p19"/>
              <p:cNvGrpSpPr/>
              <p:nvPr/>
            </p:nvGrpSpPr>
            <p:grpSpPr>
              <a:xfrm rot="5400000">
                <a:off x="4473201" y="700273"/>
                <a:ext cx="5467198" cy="3723750"/>
                <a:chOff x="12075" y="1375725"/>
                <a:chExt cx="9144000" cy="3723750"/>
              </a:xfrm>
            </p:grpSpPr>
            <p:grpSp>
              <p:nvGrpSpPr>
                <p:cNvPr id="1001" name="Google Shape;1001;p19"/>
                <p:cNvGrpSpPr/>
                <p:nvPr/>
              </p:nvGrpSpPr>
              <p:grpSpPr>
                <a:xfrm>
                  <a:off x="12075" y="1375725"/>
                  <a:ext cx="9144000" cy="465475"/>
                  <a:chOff x="12075" y="1375725"/>
                  <a:chExt cx="9144000" cy="465475"/>
                </a:xfrm>
              </p:grpSpPr>
              <p:cxnSp>
                <p:nvCxnSpPr>
                  <p:cNvPr id="1002" name="Google Shape;1002;p19"/>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03" name="Google Shape;1003;p19"/>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004" name="Google Shape;1004;p19"/>
                <p:cNvGrpSpPr/>
                <p:nvPr/>
              </p:nvGrpSpPr>
              <p:grpSpPr>
                <a:xfrm>
                  <a:off x="12075" y="2306650"/>
                  <a:ext cx="9144000" cy="1396425"/>
                  <a:chOff x="12075" y="444775"/>
                  <a:chExt cx="9144000" cy="1396425"/>
                </a:xfrm>
              </p:grpSpPr>
              <p:cxnSp>
                <p:nvCxnSpPr>
                  <p:cNvPr id="1005" name="Google Shape;1005;p19"/>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06" name="Google Shape;1006;p19"/>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07" name="Google Shape;1007;p19"/>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08" name="Google Shape;1008;p19"/>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009" name="Google Shape;1009;p19"/>
                <p:cNvGrpSpPr/>
                <p:nvPr/>
              </p:nvGrpSpPr>
              <p:grpSpPr>
                <a:xfrm>
                  <a:off x="12075" y="4168525"/>
                  <a:ext cx="9144000" cy="930950"/>
                  <a:chOff x="12075" y="444775"/>
                  <a:chExt cx="9144000" cy="930950"/>
                </a:xfrm>
              </p:grpSpPr>
              <p:cxnSp>
                <p:nvCxnSpPr>
                  <p:cNvPr id="1010" name="Google Shape;1010;p19"/>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11" name="Google Shape;1011;p19"/>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12" name="Google Shape;1012;p19"/>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sp>
        <p:nvSpPr>
          <p:cNvPr id="1013" name="Google Shape;1013;p19"/>
          <p:cNvSpPr txBox="1">
            <a:spLocks noGrp="1"/>
          </p:cNvSpPr>
          <p:nvPr>
            <p:ph type="title"/>
          </p:nvPr>
        </p:nvSpPr>
        <p:spPr>
          <a:xfrm>
            <a:off x="4125350" y="539500"/>
            <a:ext cx="4087800" cy="768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6000"/>
              <a:buNone/>
              <a:defRPr sz="45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1014" name="Google Shape;1014;p19"/>
          <p:cNvSpPr txBox="1">
            <a:spLocks noGrp="1"/>
          </p:cNvSpPr>
          <p:nvPr>
            <p:ph type="subTitle" idx="1"/>
          </p:nvPr>
        </p:nvSpPr>
        <p:spPr>
          <a:xfrm>
            <a:off x="4159414" y="1228425"/>
            <a:ext cx="4087800" cy="469200"/>
          </a:xfrm>
          <a:prstGeom prst="rect">
            <a:avLst/>
          </a:prstGeom>
          <a:solidFill>
            <a:schemeClr val="lt2"/>
          </a:solidFill>
          <a:ln>
            <a:noFill/>
          </a:ln>
        </p:spPr>
        <p:txBody>
          <a:bodyPr spcFirstLastPara="1" wrap="square" lIns="91425" tIns="91425" rIns="91425" bIns="91425" anchor="ctr" anchorCtr="0">
            <a:noAutofit/>
          </a:bodyPr>
          <a:lstStyle>
            <a:lvl1pPr lvl="0" algn="l">
              <a:lnSpc>
                <a:spcPct val="115000"/>
              </a:lnSpc>
              <a:spcBef>
                <a:spcPts val="0"/>
              </a:spcBef>
              <a:spcAft>
                <a:spcPts val="0"/>
              </a:spcAft>
              <a:buClr>
                <a:schemeClr val="dk1"/>
              </a:buClr>
              <a:buSzPts val="2400"/>
              <a:buNone/>
              <a:defRPr sz="1600">
                <a:solidFill>
                  <a:schemeClr val="dk1"/>
                </a:solidFill>
              </a:defRPr>
            </a:lvl1pPr>
            <a:lvl2pPr lvl="1" algn="l">
              <a:lnSpc>
                <a:spcPct val="100000"/>
              </a:lnSpc>
              <a:spcBef>
                <a:spcPts val="0"/>
              </a:spcBef>
              <a:spcAft>
                <a:spcPts val="0"/>
              </a:spcAft>
              <a:buClr>
                <a:schemeClr val="dk1"/>
              </a:buClr>
              <a:buSzPts val="2100"/>
              <a:buNone/>
              <a:defRPr sz="2100">
                <a:solidFill>
                  <a:schemeClr val="dk1"/>
                </a:solidFill>
              </a:defRPr>
            </a:lvl2pPr>
            <a:lvl3pPr lvl="2" algn="l">
              <a:lnSpc>
                <a:spcPct val="100000"/>
              </a:lnSpc>
              <a:spcBef>
                <a:spcPts val="0"/>
              </a:spcBef>
              <a:spcAft>
                <a:spcPts val="0"/>
              </a:spcAft>
              <a:buClr>
                <a:schemeClr val="dk1"/>
              </a:buClr>
              <a:buSzPts val="2100"/>
              <a:buNone/>
              <a:defRPr sz="2100">
                <a:solidFill>
                  <a:schemeClr val="dk1"/>
                </a:solidFill>
              </a:defRPr>
            </a:lvl3pPr>
            <a:lvl4pPr lvl="3" algn="l">
              <a:lnSpc>
                <a:spcPct val="100000"/>
              </a:lnSpc>
              <a:spcBef>
                <a:spcPts val="0"/>
              </a:spcBef>
              <a:spcAft>
                <a:spcPts val="0"/>
              </a:spcAft>
              <a:buClr>
                <a:schemeClr val="dk1"/>
              </a:buClr>
              <a:buSzPts val="2100"/>
              <a:buNone/>
              <a:defRPr sz="2100">
                <a:solidFill>
                  <a:schemeClr val="dk1"/>
                </a:solidFill>
              </a:defRPr>
            </a:lvl4pPr>
            <a:lvl5pPr lvl="4" algn="l">
              <a:lnSpc>
                <a:spcPct val="100000"/>
              </a:lnSpc>
              <a:spcBef>
                <a:spcPts val="0"/>
              </a:spcBef>
              <a:spcAft>
                <a:spcPts val="0"/>
              </a:spcAft>
              <a:buClr>
                <a:schemeClr val="dk1"/>
              </a:buClr>
              <a:buSzPts val="2100"/>
              <a:buNone/>
              <a:defRPr sz="2100">
                <a:solidFill>
                  <a:schemeClr val="dk1"/>
                </a:solidFill>
              </a:defRPr>
            </a:lvl5pPr>
            <a:lvl6pPr lvl="5" algn="l">
              <a:lnSpc>
                <a:spcPct val="100000"/>
              </a:lnSpc>
              <a:spcBef>
                <a:spcPts val="0"/>
              </a:spcBef>
              <a:spcAft>
                <a:spcPts val="0"/>
              </a:spcAft>
              <a:buClr>
                <a:schemeClr val="dk1"/>
              </a:buClr>
              <a:buSzPts val="2100"/>
              <a:buNone/>
              <a:defRPr sz="2100">
                <a:solidFill>
                  <a:schemeClr val="dk1"/>
                </a:solidFill>
              </a:defRPr>
            </a:lvl6pPr>
            <a:lvl7pPr lvl="6" algn="l">
              <a:lnSpc>
                <a:spcPct val="100000"/>
              </a:lnSpc>
              <a:spcBef>
                <a:spcPts val="0"/>
              </a:spcBef>
              <a:spcAft>
                <a:spcPts val="0"/>
              </a:spcAft>
              <a:buClr>
                <a:schemeClr val="dk1"/>
              </a:buClr>
              <a:buSzPts val="2100"/>
              <a:buNone/>
              <a:defRPr sz="2100">
                <a:solidFill>
                  <a:schemeClr val="dk1"/>
                </a:solidFill>
              </a:defRPr>
            </a:lvl7pPr>
            <a:lvl8pPr lvl="7" algn="l">
              <a:lnSpc>
                <a:spcPct val="100000"/>
              </a:lnSpc>
              <a:spcBef>
                <a:spcPts val="0"/>
              </a:spcBef>
              <a:spcAft>
                <a:spcPts val="0"/>
              </a:spcAft>
              <a:buClr>
                <a:schemeClr val="dk1"/>
              </a:buClr>
              <a:buSzPts val="2100"/>
              <a:buNone/>
              <a:defRPr sz="2100">
                <a:solidFill>
                  <a:schemeClr val="dk1"/>
                </a:solidFill>
              </a:defRPr>
            </a:lvl8pPr>
            <a:lvl9pPr lvl="8" algn="l">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015" name="Google Shape;1015;p19"/>
          <p:cNvSpPr txBox="1">
            <a:spLocks noGrp="1"/>
          </p:cNvSpPr>
          <p:nvPr>
            <p:ph type="title" idx="2"/>
          </p:nvPr>
        </p:nvSpPr>
        <p:spPr>
          <a:xfrm>
            <a:off x="4159414" y="1992700"/>
            <a:ext cx="4087800" cy="768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6000"/>
              <a:buNone/>
              <a:defRPr sz="45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1016" name="Google Shape;1016;p19"/>
          <p:cNvSpPr txBox="1">
            <a:spLocks noGrp="1"/>
          </p:cNvSpPr>
          <p:nvPr>
            <p:ph type="subTitle" idx="3"/>
          </p:nvPr>
        </p:nvSpPr>
        <p:spPr>
          <a:xfrm>
            <a:off x="4159414" y="2681615"/>
            <a:ext cx="4087800" cy="469200"/>
          </a:xfrm>
          <a:prstGeom prst="rect">
            <a:avLst/>
          </a:prstGeom>
          <a:solidFill>
            <a:schemeClr val="lt2"/>
          </a:solidFill>
          <a:ln>
            <a:noFill/>
          </a:ln>
        </p:spPr>
        <p:txBody>
          <a:bodyPr spcFirstLastPara="1" wrap="square" lIns="91425" tIns="91425" rIns="91425" bIns="91425" anchor="ctr" anchorCtr="0">
            <a:noAutofit/>
          </a:bodyPr>
          <a:lstStyle>
            <a:lvl1pPr lvl="0" algn="l">
              <a:lnSpc>
                <a:spcPct val="115000"/>
              </a:lnSpc>
              <a:spcBef>
                <a:spcPts val="0"/>
              </a:spcBef>
              <a:spcAft>
                <a:spcPts val="0"/>
              </a:spcAft>
              <a:buClr>
                <a:schemeClr val="dk1"/>
              </a:buClr>
              <a:buSzPts val="2400"/>
              <a:buNone/>
              <a:defRPr sz="1600">
                <a:solidFill>
                  <a:schemeClr val="dk1"/>
                </a:solidFill>
              </a:defRPr>
            </a:lvl1pPr>
            <a:lvl2pPr lvl="1" algn="l">
              <a:lnSpc>
                <a:spcPct val="100000"/>
              </a:lnSpc>
              <a:spcBef>
                <a:spcPts val="0"/>
              </a:spcBef>
              <a:spcAft>
                <a:spcPts val="0"/>
              </a:spcAft>
              <a:buClr>
                <a:schemeClr val="dk1"/>
              </a:buClr>
              <a:buSzPts val="2100"/>
              <a:buNone/>
              <a:defRPr sz="2100">
                <a:solidFill>
                  <a:schemeClr val="dk1"/>
                </a:solidFill>
              </a:defRPr>
            </a:lvl2pPr>
            <a:lvl3pPr lvl="2" algn="l">
              <a:lnSpc>
                <a:spcPct val="100000"/>
              </a:lnSpc>
              <a:spcBef>
                <a:spcPts val="0"/>
              </a:spcBef>
              <a:spcAft>
                <a:spcPts val="0"/>
              </a:spcAft>
              <a:buClr>
                <a:schemeClr val="dk1"/>
              </a:buClr>
              <a:buSzPts val="2100"/>
              <a:buNone/>
              <a:defRPr sz="2100">
                <a:solidFill>
                  <a:schemeClr val="dk1"/>
                </a:solidFill>
              </a:defRPr>
            </a:lvl3pPr>
            <a:lvl4pPr lvl="3" algn="l">
              <a:lnSpc>
                <a:spcPct val="100000"/>
              </a:lnSpc>
              <a:spcBef>
                <a:spcPts val="0"/>
              </a:spcBef>
              <a:spcAft>
                <a:spcPts val="0"/>
              </a:spcAft>
              <a:buClr>
                <a:schemeClr val="dk1"/>
              </a:buClr>
              <a:buSzPts val="2100"/>
              <a:buNone/>
              <a:defRPr sz="2100">
                <a:solidFill>
                  <a:schemeClr val="dk1"/>
                </a:solidFill>
              </a:defRPr>
            </a:lvl4pPr>
            <a:lvl5pPr lvl="4" algn="l">
              <a:lnSpc>
                <a:spcPct val="100000"/>
              </a:lnSpc>
              <a:spcBef>
                <a:spcPts val="0"/>
              </a:spcBef>
              <a:spcAft>
                <a:spcPts val="0"/>
              </a:spcAft>
              <a:buClr>
                <a:schemeClr val="dk1"/>
              </a:buClr>
              <a:buSzPts val="2100"/>
              <a:buNone/>
              <a:defRPr sz="2100">
                <a:solidFill>
                  <a:schemeClr val="dk1"/>
                </a:solidFill>
              </a:defRPr>
            </a:lvl5pPr>
            <a:lvl6pPr lvl="5" algn="l">
              <a:lnSpc>
                <a:spcPct val="100000"/>
              </a:lnSpc>
              <a:spcBef>
                <a:spcPts val="0"/>
              </a:spcBef>
              <a:spcAft>
                <a:spcPts val="0"/>
              </a:spcAft>
              <a:buClr>
                <a:schemeClr val="dk1"/>
              </a:buClr>
              <a:buSzPts val="2100"/>
              <a:buNone/>
              <a:defRPr sz="2100">
                <a:solidFill>
                  <a:schemeClr val="dk1"/>
                </a:solidFill>
              </a:defRPr>
            </a:lvl6pPr>
            <a:lvl7pPr lvl="6" algn="l">
              <a:lnSpc>
                <a:spcPct val="100000"/>
              </a:lnSpc>
              <a:spcBef>
                <a:spcPts val="0"/>
              </a:spcBef>
              <a:spcAft>
                <a:spcPts val="0"/>
              </a:spcAft>
              <a:buClr>
                <a:schemeClr val="dk1"/>
              </a:buClr>
              <a:buSzPts val="2100"/>
              <a:buNone/>
              <a:defRPr sz="2100">
                <a:solidFill>
                  <a:schemeClr val="dk1"/>
                </a:solidFill>
              </a:defRPr>
            </a:lvl7pPr>
            <a:lvl8pPr lvl="7" algn="l">
              <a:lnSpc>
                <a:spcPct val="100000"/>
              </a:lnSpc>
              <a:spcBef>
                <a:spcPts val="0"/>
              </a:spcBef>
              <a:spcAft>
                <a:spcPts val="0"/>
              </a:spcAft>
              <a:buClr>
                <a:schemeClr val="dk1"/>
              </a:buClr>
              <a:buSzPts val="2100"/>
              <a:buNone/>
              <a:defRPr sz="2100">
                <a:solidFill>
                  <a:schemeClr val="dk1"/>
                </a:solidFill>
              </a:defRPr>
            </a:lvl8pPr>
            <a:lvl9pPr lvl="8" algn="l">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017" name="Google Shape;1017;p19"/>
          <p:cNvSpPr txBox="1">
            <a:spLocks noGrp="1"/>
          </p:cNvSpPr>
          <p:nvPr>
            <p:ph type="title" idx="4"/>
          </p:nvPr>
        </p:nvSpPr>
        <p:spPr>
          <a:xfrm>
            <a:off x="4159414" y="3445874"/>
            <a:ext cx="4087800" cy="768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6000"/>
              <a:buNone/>
              <a:defRPr sz="45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1018" name="Google Shape;1018;p19"/>
          <p:cNvSpPr txBox="1">
            <a:spLocks noGrp="1"/>
          </p:cNvSpPr>
          <p:nvPr>
            <p:ph type="subTitle" idx="5"/>
          </p:nvPr>
        </p:nvSpPr>
        <p:spPr>
          <a:xfrm>
            <a:off x="4159414" y="4134800"/>
            <a:ext cx="4087800" cy="469200"/>
          </a:xfrm>
          <a:prstGeom prst="rect">
            <a:avLst/>
          </a:prstGeom>
          <a:solidFill>
            <a:schemeClr val="lt2"/>
          </a:solidFill>
          <a:ln>
            <a:noFill/>
          </a:ln>
        </p:spPr>
        <p:txBody>
          <a:bodyPr spcFirstLastPara="1" wrap="square" lIns="91425" tIns="91425" rIns="91425" bIns="91425" anchor="ctr" anchorCtr="0">
            <a:noAutofit/>
          </a:bodyPr>
          <a:lstStyle>
            <a:lvl1pPr lvl="0" algn="l">
              <a:lnSpc>
                <a:spcPct val="115000"/>
              </a:lnSpc>
              <a:spcBef>
                <a:spcPts val="0"/>
              </a:spcBef>
              <a:spcAft>
                <a:spcPts val="0"/>
              </a:spcAft>
              <a:buClr>
                <a:schemeClr val="dk1"/>
              </a:buClr>
              <a:buSzPts val="2400"/>
              <a:buNone/>
              <a:defRPr sz="1600">
                <a:solidFill>
                  <a:schemeClr val="dk1"/>
                </a:solidFill>
              </a:defRPr>
            </a:lvl1pPr>
            <a:lvl2pPr lvl="1" algn="l">
              <a:lnSpc>
                <a:spcPct val="100000"/>
              </a:lnSpc>
              <a:spcBef>
                <a:spcPts val="0"/>
              </a:spcBef>
              <a:spcAft>
                <a:spcPts val="0"/>
              </a:spcAft>
              <a:buClr>
                <a:schemeClr val="dk1"/>
              </a:buClr>
              <a:buSzPts val="2100"/>
              <a:buNone/>
              <a:defRPr sz="2100">
                <a:solidFill>
                  <a:schemeClr val="dk1"/>
                </a:solidFill>
              </a:defRPr>
            </a:lvl2pPr>
            <a:lvl3pPr lvl="2" algn="l">
              <a:lnSpc>
                <a:spcPct val="100000"/>
              </a:lnSpc>
              <a:spcBef>
                <a:spcPts val="0"/>
              </a:spcBef>
              <a:spcAft>
                <a:spcPts val="0"/>
              </a:spcAft>
              <a:buClr>
                <a:schemeClr val="dk1"/>
              </a:buClr>
              <a:buSzPts val="2100"/>
              <a:buNone/>
              <a:defRPr sz="2100">
                <a:solidFill>
                  <a:schemeClr val="dk1"/>
                </a:solidFill>
              </a:defRPr>
            </a:lvl3pPr>
            <a:lvl4pPr lvl="3" algn="l">
              <a:lnSpc>
                <a:spcPct val="100000"/>
              </a:lnSpc>
              <a:spcBef>
                <a:spcPts val="0"/>
              </a:spcBef>
              <a:spcAft>
                <a:spcPts val="0"/>
              </a:spcAft>
              <a:buClr>
                <a:schemeClr val="dk1"/>
              </a:buClr>
              <a:buSzPts val="2100"/>
              <a:buNone/>
              <a:defRPr sz="2100">
                <a:solidFill>
                  <a:schemeClr val="dk1"/>
                </a:solidFill>
              </a:defRPr>
            </a:lvl4pPr>
            <a:lvl5pPr lvl="4" algn="l">
              <a:lnSpc>
                <a:spcPct val="100000"/>
              </a:lnSpc>
              <a:spcBef>
                <a:spcPts val="0"/>
              </a:spcBef>
              <a:spcAft>
                <a:spcPts val="0"/>
              </a:spcAft>
              <a:buClr>
                <a:schemeClr val="dk1"/>
              </a:buClr>
              <a:buSzPts val="2100"/>
              <a:buNone/>
              <a:defRPr sz="2100">
                <a:solidFill>
                  <a:schemeClr val="dk1"/>
                </a:solidFill>
              </a:defRPr>
            </a:lvl5pPr>
            <a:lvl6pPr lvl="5" algn="l">
              <a:lnSpc>
                <a:spcPct val="100000"/>
              </a:lnSpc>
              <a:spcBef>
                <a:spcPts val="0"/>
              </a:spcBef>
              <a:spcAft>
                <a:spcPts val="0"/>
              </a:spcAft>
              <a:buClr>
                <a:schemeClr val="dk1"/>
              </a:buClr>
              <a:buSzPts val="2100"/>
              <a:buNone/>
              <a:defRPr sz="2100">
                <a:solidFill>
                  <a:schemeClr val="dk1"/>
                </a:solidFill>
              </a:defRPr>
            </a:lvl6pPr>
            <a:lvl7pPr lvl="6" algn="l">
              <a:lnSpc>
                <a:spcPct val="100000"/>
              </a:lnSpc>
              <a:spcBef>
                <a:spcPts val="0"/>
              </a:spcBef>
              <a:spcAft>
                <a:spcPts val="0"/>
              </a:spcAft>
              <a:buClr>
                <a:schemeClr val="dk1"/>
              </a:buClr>
              <a:buSzPts val="2100"/>
              <a:buNone/>
              <a:defRPr sz="2100">
                <a:solidFill>
                  <a:schemeClr val="dk1"/>
                </a:solidFill>
              </a:defRPr>
            </a:lvl7pPr>
            <a:lvl8pPr lvl="7" algn="l">
              <a:lnSpc>
                <a:spcPct val="100000"/>
              </a:lnSpc>
              <a:spcBef>
                <a:spcPts val="0"/>
              </a:spcBef>
              <a:spcAft>
                <a:spcPts val="0"/>
              </a:spcAft>
              <a:buClr>
                <a:schemeClr val="dk1"/>
              </a:buClr>
              <a:buSzPts val="2100"/>
              <a:buNone/>
              <a:defRPr sz="2100">
                <a:solidFill>
                  <a:schemeClr val="dk1"/>
                </a:solidFill>
              </a:defRPr>
            </a:lvl8pPr>
            <a:lvl9pPr lvl="8" algn="l">
              <a:lnSpc>
                <a:spcPct val="100000"/>
              </a:lnSpc>
              <a:spcBef>
                <a:spcPts val="0"/>
              </a:spcBef>
              <a:spcAft>
                <a:spcPts val="0"/>
              </a:spcAft>
              <a:buClr>
                <a:schemeClr val="dk1"/>
              </a:buClr>
              <a:buSzPts val="2100"/>
              <a:buNone/>
              <a:defRPr sz="2100">
                <a:solidFill>
                  <a:schemeClr val="dk1"/>
                </a:solidFill>
              </a:defRPr>
            </a:lvl9pPr>
          </a:lstStyle>
          <a:p>
            <a:endParaRPr/>
          </a:p>
        </p:txBody>
      </p:sp>
      <p:grpSp>
        <p:nvGrpSpPr>
          <p:cNvPr id="1019" name="Google Shape;1019;p19"/>
          <p:cNvGrpSpPr/>
          <p:nvPr/>
        </p:nvGrpSpPr>
        <p:grpSpPr>
          <a:xfrm>
            <a:off x="-7" y="167200"/>
            <a:ext cx="8952584" cy="4904835"/>
            <a:chOff x="-7" y="167200"/>
            <a:chExt cx="8952584" cy="4904835"/>
          </a:xfrm>
        </p:grpSpPr>
        <p:grpSp>
          <p:nvGrpSpPr>
            <p:cNvPr id="1020" name="Google Shape;1020;p19"/>
            <p:cNvGrpSpPr/>
            <p:nvPr/>
          </p:nvGrpSpPr>
          <p:grpSpPr>
            <a:xfrm>
              <a:off x="-7" y="167200"/>
              <a:ext cx="8952584" cy="4746442"/>
              <a:chOff x="-7" y="167200"/>
              <a:chExt cx="8952584" cy="4746442"/>
            </a:xfrm>
          </p:grpSpPr>
          <p:grpSp>
            <p:nvGrpSpPr>
              <p:cNvPr id="1021" name="Google Shape;1021;p19"/>
              <p:cNvGrpSpPr/>
              <p:nvPr/>
            </p:nvGrpSpPr>
            <p:grpSpPr>
              <a:xfrm>
                <a:off x="-7" y="167200"/>
                <a:ext cx="1266969" cy="226224"/>
                <a:chOff x="-7" y="167200"/>
                <a:chExt cx="1266969" cy="226224"/>
              </a:xfrm>
            </p:grpSpPr>
            <p:sp>
              <p:nvSpPr>
                <p:cNvPr id="1022" name="Google Shape;1022;p19"/>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19"/>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4" name="Google Shape;1024;p19"/>
              <p:cNvGrpSpPr/>
              <p:nvPr/>
            </p:nvGrpSpPr>
            <p:grpSpPr>
              <a:xfrm>
                <a:off x="7519182" y="245168"/>
                <a:ext cx="1433395" cy="4668474"/>
                <a:chOff x="7519182" y="245168"/>
                <a:chExt cx="1433395" cy="4668474"/>
              </a:xfrm>
            </p:grpSpPr>
            <p:sp>
              <p:nvSpPr>
                <p:cNvPr id="1025" name="Google Shape;1025;p19"/>
                <p:cNvSpPr/>
                <p:nvPr/>
              </p:nvSpPr>
              <p:spPr>
                <a:xfrm>
                  <a:off x="8593476" y="4554701"/>
                  <a:ext cx="359101" cy="358941"/>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19"/>
                <p:cNvSpPr/>
                <p:nvPr/>
              </p:nvSpPr>
              <p:spPr>
                <a:xfrm>
                  <a:off x="7519182" y="24516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027" name="Google Shape;1027;p19"/>
            <p:cNvGrpSpPr/>
            <p:nvPr/>
          </p:nvGrpSpPr>
          <p:grpSpPr>
            <a:xfrm flipH="1">
              <a:off x="8195652" y="4784989"/>
              <a:ext cx="291257" cy="287046"/>
              <a:chOff x="5456048" y="1794743"/>
              <a:chExt cx="178248" cy="175682"/>
            </a:xfrm>
          </p:grpSpPr>
          <p:sp>
            <p:nvSpPr>
              <p:cNvPr id="1028" name="Google Shape;1028;p19"/>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19"/>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030"/>
        <p:cNvGrpSpPr/>
        <p:nvPr/>
      </p:nvGrpSpPr>
      <p:grpSpPr>
        <a:xfrm>
          <a:off x="0" y="0"/>
          <a:ext cx="0" cy="0"/>
          <a:chOff x="0" y="0"/>
          <a:chExt cx="0" cy="0"/>
        </a:xfrm>
      </p:grpSpPr>
      <p:grpSp>
        <p:nvGrpSpPr>
          <p:cNvPr id="1031" name="Google Shape;1031;p20"/>
          <p:cNvGrpSpPr/>
          <p:nvPr/>
        </p:nvGrpSpPr>
        <p:grpSpPr>
          <a:xfrm flipH="1">
            <a:off x="0" y="-161849"/>
            <a:ext cx="9144000" cy="5467198"/>
            <a:chOff x="0" y="-171451"/>
            <a:chExt cx="9144000" cy="5467198"/>
          </a:xfrm>
        </p:grpSpPr>
        <p:grpSp>
          <p:nvGrpSpPr>
            <p:cNvPr id="1032" name="Google Shape;1032;p20"/>
            <p:cNvGrpSpPr/>
            <p:nvPr/>
          </p:nvGrpSpPr>
          <p:grpSpPr>
            <a:xfrm>
              <a:off x="0" y="135850"/>
              <a:ext cx="9144000" cy="4654700"/>
              <a:chOff x="12075" y="212050"/>
              <a:chExt cx="9144000" cy="4654700"/>
            </a:xfrm>
          </p:grpSpPr>
          <p:grpSp>
            <p:nvGrpSpPr>
              <p:cNvPr id="1033" name="Google Shape;1033;p20"/>
              <p:cNvGrpSpPr/>
              <p:nvPr/>
            </p:nvGrpSpPr>
            <p:grpSpPr>
              <a:xfrm>
                <a:off x="12075" y="212050"/>
                <a:ext cx="9144000" cy="1396425"/>
                <a:chOff x="12075" y="212050"/>
                <a:chExt cx="9144000" cy="1396425"/>
              </a:xfrm>
            </p:grpSpPr>
            <p:cxnSp>
              <p:nvCxnSpPr>
                <p:cNvPr id="1034" name="Google Shape;1034;p20"/>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35" name="Google Shape;1035;p20"/>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36" name="Google Shape;1036;p20"/>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37" name="Google Shape;1037;p20"/>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038" name="Google Shape;1038;p20"/>
              <p:cNvGrpSpPr/>
              <p:nvPr/>
            </p:nvGrpSpPr>
            <p:grpSpPr>
              <a:xfrm>
                <a:off x="12075" y="2073925"/>
                <a:ext cx="9144000" cy="1396425"/>
                <a:chOff x="12075" y="212050"/>
                <a:chExt cx="9144000" cy="1396425"/>
              </a:xfrm>
            </p:grpSpPr>
            <p:cxnSp>
              <p:nvCxnSpPr>
                <p:cNvPr id="1039" name="Google Shape;1039;p20"/>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40" name="Google Shape;1040;p20"/>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41" name="Google Shape;1041;p20"/>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42" name="Google Shape;1042;p20"/>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043" name="Google Shape;1043;p20"/>
              <p:cNvGrpSpPr/>
              <p:nvPr/>
            </p:nvGrpSpPr>
            <p:grpSpPr>
              <a:xfrm>
                <a:off x="12075" y="3935800"/>
                <a:ext cx="9144000" cy="930950"/>
                <a:chOff x="12075" y="212050"/>
                <a:chExt cx="9144000" cy="930950"/>
              </a:xfrm>
            </p:grpSpPr>
            <p:cxnSp>
              <p:nvCxnSpPr>
                <p:cNvPr id="1044" name="Google Shape;1044;p20"/>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45" name="Google Shape;1045;p20"/>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46" name="Google Shape;1046;p20"/>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047" name="Google Shape;1047;p20"/>
            <p:cNvGrpSpPr/>
            <p:nvPr/>
          </p:nvGrpSpPr>
          <p:grpSpPr>
            <a:xfrm>
              <a:off x="213575" y="-171451"/>
              <a:ext cx="8855100" cy="5467198"/>
              <a:chOff x="213575" y="-171451"/>
              <a:chExt cx="8855100" cy="5467198"/>
            </a:xfrm>
          </p:grpSpPr>
          <p:grpSp>
            <p:nvGrpSpPr>
              <p:cNvPr id="1048" name="Google Shape;1048;p20"/>
              <p:cNvGrpSpPr/>
              <p:nvPr/>
            </p:nvGrpSpPr>
            <p:grpSpPr>
              <a:xfrm rot="5400000">
                <a:off x="-192674" y="234798"/>
                <a:ext cx="5467198" cy="4654700"/>
                <a:chOff x="12075" y="444775"/>
                <a:chExt cx="9144000" cy="4654700"/>
              </a:xfrm>
            </p:grpSpPr>
            <p:grpSp>
              <p:nvGrpSpPr>
                <p:cNvPr id="1049" name="Google Shape;1049;p20"/>
                <p:cNvGrpSpPr/>
                <p:nvPr/>
              </p:nvGrpSpPr>
              <p:grpSpPr>
                <a:xfrm>
                  <a:off x="12075" y="444775"/>
                  <a:ext cx="9144000" cy="1396425"/>
                  <a:chOff x="12075" y="444775"/>
                  <a:chExt cx="9144000" cy="1396425"/>
                </a:xfrm>
              </p:grpSpPr>
              <p:cxnSp>
                <p:nvCxnSpPr>
                  <p:cNvPr id="1050" name="Google Shape;1050;p20"/>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51" name="Google Shape;1051;p20"/>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52" name="Google Shape;1052;p20"/>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53" name="Google Shape;1053;p20"/>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054" name="Google Shape;1054;p20"/>
                <p:cNvGrpSpPr/>
                <p:nvPr/>
              </p:nvGrpSpPr>
              <p:grpSpPr>
                <a:xfrm>
                  <a:off x="12075" y="2306650"/>
                  <a:ext cx="9144000" cy="1396425"/>
                  <a:chOff x="12075" y="444775"/>
                  <a:chExt cx="9144000" cy="1396425"/>
                </a:xfrm>
              </p:grpSpPr>
              <p:cxnSp>
                <p:nvCxnSpPr>
                  <p:cNvPr id="1055" name="Google Shape;1055;p20"/>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56" name="Google Shape;1056;p20"/>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57" name="Google Shape;1057;p20"/>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58" name="Google Shape;1058;p20"/>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059" name="Google Shape;1059;p20"/>
                <p:cNvGrpSpPr/>
                <p:nvPr/>
              </p:nvGrpSpPr>
              <p:grpSpPr>
                <a:xfrm>
                  <a:off x="12075" y="4168525"/>
                  <a:ext cx="9144000" cy="930950"/>
                  <a:chOff x="12075" y="444775"/>
                  <a:chExt cx="9144000" cy="930950"/>
                </a:xfrm>
              </p:grpSpPr>
              <p:cxnSp>
                <p:nvCxnSpPr>
                  <p:cNvPr id="1060" name="Google Shape;1060;p20"/>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61" name="Google Shape;1061;p20"/>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62" name="Google Shape;1062;p20"/>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063" name="Google Shape;1063;p20"/>
              <p:cNvGrpSpPr/>
              <p:nvPr/>
            </p:nvGrpSpPr>
            <p:grpSpPr>
              <a:xfrm rot="5400000">
                <a:off x="4473201" y="700273"/>
                <a:ext cx="5467198" cy="3723750"/>
                <a:chOff x="12075" y="1375725"/>
                <a:chExt cx="9144000" cy="3723750"/>
              </a:xfrm>
            </p:grpSpPr>
            <p:grpSp>
              <p:nvGrpSpPr>
                <p:cNvPr id="1064" name="Google Shape;1064;p20"/>
                <p:cNvGrpSpPr/>
                <p:nvPr/>
              </p:nvGrpSpPr>
              <p:grpSpPr>
                <a:xfrm>
                  <a:off x="12075" y="1375725"/>
                  <a:ext cx="9144000" cy="465475"/>
                  <a:chOff x="12075" y="1375725"/>
                  <a:chExt cx="9144000" cy="465475"/>
                </a:xfrm>
              </p:grpSpPr>
              <p:cxnSp>
                <p:nvCxnSpPr>
                  <p:cNvPr id="1065" name="Google Shape;1065;p20"/>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66" name="Google Shape;1066;p20"/>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067" name="Google Shape;1067;p20"/>
                <p:cNvGrpSpPr/>
                <p:nvPr/>
              </p:nvGrpSpPr>
              <p:grpSpPr>
                <a:xfrm>
                  <a:off x="12075" y="2306650"/>
                  <a:ext cx="9144000" cy="1396425"/>
                  <a:chOff x="12075" y="444775"/>
                  <a:chExt cx="9144000" cy="1396425"/>
                </a:xfrm>
              </p:grpSpPr>
              <p:cxnSp>
                <p:nvCxnSpPr>
                  <p:cNvPr id="1068" name="Google Shape;1068;p20"/>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69" name="Google Shape;1069;p20"/>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70" name="Google Shape;1070;p20"/>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71" name="Google Shape;1071;p20"/>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072" name="Google Shape;1072;p20"/>
                <p:cNvGrpSpPr/>
                <p:nvPr/>
              </p:nvGrpSpPr>
              <p:grpSpPr>
                <a:xfrm>
                  <a:off x="12075" y="4168525"/>
                  <a:ext cx="9144000" cy="930950"/>
                  <a:chOff x="12075" y="444775"/>
                  <a:chExt cx="9144000" cy="930950"/>
                </a:xfrm>
              </p:grpSpPr>
              <p:cxnSp>
                <p:nvCxnSpPr>
                  <p:cNvPr id="1073" name="Google Shape;1073;p20"/>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74" name="Google Shape;1074;p20"/>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75" name="Google Shape;1075;p20"/>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grpSp>
        <p:nvGrpSpPr>
          <p:cNvPr id="1076" name="Google Shape;1076;p20"/>
          <p:cNvGrpSpPr/>
          <p:nvPr/>
        </p:nvGrpSpPr>
        <p:grpSpPr>
          <a:xfrm>
            <a:off x="-7" y="167200"/>
            <a:ext cx="8952587" cy="4867172"/>
            <a:chOff x="-7" y="167200"/>
            <a:chExt cx="8952587" cy="4867172"/>
          </a:xfrm>
        </p:grpSpPr>
        <p:grpSp>
          <p:nvGrpSpPr>
            <p:cNvPr id="1077" name="Google Shape;1077;p20"/>
            <p:cNvGrpSpPr/>
            <p:nvPr/>
          </p:nvGrpSpPr>
          <p:grpSpPr>
            <a:xfrm>
              <a:off x="-7" y="167200"/>
              <a:ext cx="1266969" cy="226224"/>
              <a:chOff x="-7" y="167200"/>
              <a:chExt cx="1266969" cy="226224"/>
            </a:xfrm>
          </p:grpSpPr>
          <p:sp>
            <p:nvSpPr>
              <p:cNvPr id="1078" name="Google Shape;1078;p20"/>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20"/>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80" name="Google Shape;1080;p20"/>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81" name="Google Shape;1081;p20"/>
          <p:cNvSpPr txBox="1">
            <a:spLocks noGrp="1"/>
          </p:cNvSpPr>
          <p:nvPr>
            <p:ph type="title"/>
          </p:nvPr>
        </p:nvSpPr>
        <p:spPr>
          <a:xfrm>
            <a:off x="893125" y="1508550"/>
            <a:ext cx="2697600" cy="1063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082" name="Google Shape;1082;p20"/>
          <p:cNvSpPr txBox="1">
            <a:spLocks noGrp="1"/>
          </p:cNvSpPr>
          <p:nvPr>
            <p:ph type="subTitle" idx="1"/>
          </p:nvPr>
        </p:nvSpPr>
        <p:spPr>
          <a:xfrm>
            <a:off x="893125" y="2571750"/>
            <a:ext cx="2697600" cy="1063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grpSp>
        <p:nvGrpSpPr>
          <p:cNvPr id="64" name="Google Shape;64;p3"/>
          <p:cNvGrpSpPr/>
          <p:nvPr/>
        </p:nvGrpSpPr>
        <p:grpSpPr>
          <a:xfrm flipH="1">
            <a:off x="0" y="-161849"/>
            <a:ext cx="9144000" cy="5467198"/>
            <a:chOff x="0" y="-171451"/>
            <a:chExt cx="9144000" cy="5467198"/>
          </a:xfrm>
        </p:grpSpPr>
        <p:grpSp>
          <p:nvGrpSpPr>
            <p:cNvPr id="65" name="Google Shape;65;p3"/>
            <p:cNvGrpSpPr/>
            <p:nvPr/>
          </p:nvGrpSpPr>
          <p:grpSpPr>
            <a:xfrm>
              <a:off x="0" y="135850"/>
              <a:ext cx="9144000" cy="4654700"/>
              <a:chOff x="12075" y="212050"/>
              <a:chExt cx="9144000" cy="4654700"/>
            </a:xfrm>
          </p:grpSpPr>
          <p:grpSp>
            <p:nvGrpSpPr>
              <p:cNvPr id="66" name="Google Shape;66;p3"/>
              <p:cNvGrpSpPr/>
              <p:nvPr/>
            </p:nvGrpSpPr>
            <p:grpSpPr>
              <a:xfrm>
                <a:off x="12075" y="212050"/>
                <a:ext cx="9144000" cy="1396425"/>
                <a:chOff x="12075" y="212050"/>
                <a:chExt cx="9144000" cy="1396425"/>
              </a:xfrm>
            </p:grpSpPr>
            <p:cxnSp>
              <p:nvCxnSpPr>
                <p:cNvPr id="67" name="Google Shape;67;p3"/>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8" name="Google Shape;68;p3"/>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69" name="Google Shape;69;p3"/>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0" name="Google Shape;70;p3"/>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71" name="Google Shape;71;p3"/>
              <p:cNvGrpSpPr/>
              <p:nvPr/>
            </p:nvGrpSpPr>
            <p:grpSpPr>
              <a:xfrm>
                <a:off x="12075" y="2073925"/>
                <a:ext cx="9144000" cy="1396425"/>
                <a:chOff x="12075" y="212050"/>
                <a:chExt cx="9144000" cy="1396425"/>
              </a:xfrm>
            </p:grpSpPr>
            <p:cxnSp>
              <p:nvCxnSpPr>
                <p:cNvPr id="72" name="Google Shape;72;p3"/>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3" name="Google Shape;73;p3"/>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4" name="Google Shape;74;p3"/>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5" name="Google Shape;75;p3"/>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76" name="Google Shape;76;p3"/>
              <p:cNvGrpSpPr/>
              <p:nvPr/>
            </p:nvGrpSpPr>
            <p:grpSpPr>
              <a:xfrm>
                <a:off x="12075" y="3935800"/>
                <a:ext cx="9144000" cy="930950"/>
                <a:chOff x="12075" y="212050"/>
                <a:chExt cx="9144000" cy="930950"/>
              </a:xfrm>
            </p:grpSpPr>
            <p:cxnSp>
              <p:nvCxnSpPr>
                <p:cNvPr id="77" name="Google Shape;77;p3"/>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8" name="Google Shape;78;p3"/>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79" name="Google Shape;79;p3"/>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80" name="Google Shape;80;p3"/>
            <p:cNvGrpSpPr/>
            <p:nvPr/>
          </p:nvGrpSpPr>
          <p:grpSpPr>
            <a:xfrm>
              <a:off x="213575" y="-171451"/>
              <a:ext cx="8855100" cy="5467198"/>
              <a:chOff x="213575" y="-171451"/>
              <a:chExt cx="8855100" cy="5467198"/>
            </a:xfrm>
          </p:grpSpPr>
          <p:grpSp>
            <p:nvGrpSpPr>
              <p:cNvPr id="81" name="Google Shape;81;p3"/>
              <p:cNvGrpSpPr/>
              <p:nvPr/>
            </p:nvGrpSpPr>
            <p:grpSpPr>
              <a:xfrm rot="5400000">
                <a:off x="-192674" y="234798"/>
                <a:ext cx="5467198" cy="4654700"/>
                <a:chOff x="12075" y="444775"/>
                <a:chExt cx="9144000" cy="4654700"/>
              </a:xfrm>
            </p:grpSpPr>
            <p:grpSp>
              <p:nvGrpSpPr>
                <p:cNvPr id="82" name="Google Shape;82;p3"/>
                <p:cNvGrpSpPr/>
                <p:nvPr/>
              </p:nvGrpSpPr>
              <p:grpSpPr>
                <a:xfrm>
                  <a:off x="12075" y="444775"/>
                  <a:ext cx="9144000" cy="1396425"/>
                  <a:chOff x="12075" y="444775"/>
                  <a:chExt cx="9144000" cy="1396425"/>
                </a:xfrm>
              </p:grpSpPr>
              <p:cxnSp>
                <p:nvCxnSpPr>
                  <p:cNvPr id="83" name="Google Shape;83;p3"/>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4" name="Google Shape;84;p3"/>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5" name="Google Shape;85;p3"/>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6" name="Google Shape;86;p3"/>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87" name="Google Shape;87;p3"/>
                <p:cNvGrpSpPr/>
                <p:nvPr/>
              </p:nvGrpSpPr>
              <p:grpSpPr>
                <a:xfrm>
                  <a:off x="12075" y="2306650"/>
                  <a:ext cx="9144000" cy="1396425"/>
                  <a:chOff x="12075" y="444775"/>
                  <a:chExt cx="9144000" cy="1396425"/>
                </a:xfrm>
              </p:grpSpPr>
              <p:cxnSp>
                <p:nvCxnSpPr>
                  <p:cNvPr id="88" name="Google Shape;88;p3"/>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89" name="Google Shape;89;p3"/>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0" name="Google Shape;90;p3"/>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1" name="Google Shape;91;p3"/>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92" name="Google Shape;92;p3"/>
                <p:cNvGrpSpPr/>
                <p:nvPr/>
              </p:nvGrpSpPr>
              <p:grpSpPr>
                <a:xfrm>
                  <a:off x="12075" y="4168525"/>
                  <a:ext cx="9144000" cy="930950"/>
                  <a:chOff x="12075" y="444775"/>
                  <a:chExt cx="9144000" cy="930950"/>
                </a:xfrm>
              </p:grpSpPr>
              <p:cxnSp>
                <p:nvCxnSpPr>
                  <p:cNvPr id="93" name="Google Shape;93;p3"/>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4" name="Google Shape;94;p3"/>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5" name="Google Shape;95;p3"/>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96" name="Google Shape;96;p3"/>
              <p:cNvGrpSpPr/>
              <p:nvPr/>
            </p:nvGrpSpPr>
            <p:grpSpPr>
              <a:xfrm rot="5400000">
                <a:off x="4473201" y="700273"/>
                <a:ext cx="5467198" cy="3723750"/>
                <a:chOff x="12075" y="1375725"/>
                <a:chExt cx="9144000" cy="3723750"/>
              </a:xfrm>
            </p:grpSpPr>
            <p:grpSp>
              <p:nvGrpSpPr>
                <p:cNvPr id="97" name="Google Shape;97;p3"/>
                <p:cNvGrpSpPr/>
                <p:nvPr/>
              </p:nvGrpSpPr>
              <p:grpSpPr>
                <a:xfrm>
                  <a:off x="12075" y="1375725"/>
                  <a:ext cx="9144000" cy="465475"/>
                  <a:chOff x="12075" y="1375725"/>
                  <a:chExt cx="9144000" cy="465475"/>
                </a:xfrm>
              </p:grpSpPr>
              <p:cxnSp>
                <p:nvCxnSpPr>
                  <p:cNvPr id="98" name="Google Shape;98;p3"/>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99" name="Google Shape;99;p3"/>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00" name="Google Shape;100;p3"/>
                <p:cNvGrpSpPr/>
                <p:nvPr/>
              </p:nvGrpSpPr>
              <p:grpSpPr>
                <a:xfrm>
                  <a:off x="12075" y="2306650"/>
                  <a:ext cx="9144000" cy="1396425"/>
                  <a:chOff x="12075" y="444775"/>
                  <a:chExt cx="9144000" cy="1396425"/>
                </a:xfrm>
              </p:grpSpPr>
              <p:cxnSp>
                <p:nvCxnSpPr>
                  <p:cNvPr id="101" name="Google Shape;101;p3"/>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2" name="Google Shape;102;p3"/>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3" name="Google Shape;103;p3"/>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4" name="Google Shape;104;p3"/>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05" name="Google Shape;105;p3"/>
                <p:cNvGrpSpPr/>
                <p:nvPr/>
              </p:nvGrpSpPr>
              <p:grpSpPr>
                <a:xfrm>
                  <a:off x="12075" y="4168525"/>
                  <a:ext cx="9144000" cy="930950"/>
                  <a:chOff x="12075" y="444775"/>
                  <a:chExt cx="9144000" cy="930950"/>
                </a:xfrm>
              </p:grpSpPr>
              <p:cxnSp>
                <p:nvCxnSpPr>
                  <p:cNvPr id="106" name="Google Shape;106;p3"/>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7" name="Google Shape;107;p3"/>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8" name="Google Shape;108;p3"/>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sp>
        <p:nvSpPr>
          <p:cNvPr id="109" name="Google Shape;109;p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grpSp>
        <p:nvGrpSpPr>
          <p:cNvPr id="110" name="Google Shape;110;p3"/>
          <p:cNvGrpSpPr/>
          <p:nvPr/>
        </p:nvGrpSpPr>
        <p:grpSpPr>
          <a:xfrm>
            <a:off x="141641" y="92498"/>
            <a:ext cx="8827867" cy="4945087"/>
            <a:chOff x="141641" y="92498"/>
            <a:chExt cx="8827867" cy="4945087"/>
          </a:xfrm>
        </p:grpSpPr>
        <p:grpSp>
          <p:nvGrpSpPr>
            <p:cNvPr id="111" name="Google Shape;111;p3"/>
            <p:cNvGrpSpPr/>
            <p:nvPr/>
          </p:nvGrpSpPr>
          <p:grpSpPr>
            <a:xfrm>
              <a:off x="8918459" y="243592"/>
              <a:ext cx="51049" cy="774143"/>
              <a:chOff x="8211712" y="2037146"/>
              <a:chExt cx="34742" cy="526951"/>
            </a:xfrm>
          </p:grpSpPr>
          <p:sp>
            <p:nvSpPr>
              <p:cNvPr id="112" name="Google Shape;112;p3"/>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3"/>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3"/>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3"/>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3"/>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3"/>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3"/>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9" name="Google Shape;119;p3"/>
            <p:cNvGrpSpPr/>
            <p:nvPr/>
          </p:nvGrpSpPr>
          <p:grpSpPr>
            <a:xfrm>
              <a:off x="173907" y="4750539"/>
              <a:ext cx="291257" cy="287046"/>
              <a:chOff x="5456048" y="1794743"/>
              <a:chExt cx="178248" cy="175682"/>
            </a:xfrm>
          </p:grpSpPr>
          <p:sp>
            <p:nvSpPr>
              <p:cNvPr id="120" name="Google Shape;120;p3"/>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3"/>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2" name="Google Shape;122;p3"/>
            <p:cNvSpPr/>
            <p:nvPr/>
          </p:nvSpPr>
          <p:spPr>
            <a:xfrm rot="-123321">
              <a:off x="144300" y="1131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3"/>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083"/>
        <p:cNvGrpSpPr/>
        <p:nvPr/>
      </p:nvGrpSpPr>
      <p:grpSpPr>
        <a:xfrm>
          <a:off x="0" y="0"/>
          <a:ext cx="0" cy="0"/>
          <a:chOff x="0" y="0"/>
          <a:chExt cx="0" cy="0"/>
        </a:xfrm>
      </p:grpSpPr>
      <p:grpSp>
        <p:nvGrpSpPr>
          <p:cNvPr id="1084" name="Google Shape;1084;p21"/>
          <p:cNvGrpSpPr/>
          <p:nvPr/>
        </p:nvGrpSpPr>
        <p:grpSpPr>
          <a:xfrm flipH="1">
            <a:off x="0" y="-161849"/>
            <a:ext cx="9144000" cy="5467198"/>
            <a:chOff x="0" y="-171451"/>
            <a:chExt cx="9144000" cy="5467198"/>
          </a:xfrm>
        </p:grpSpPr>
        <p:grpSp>
          <p:nvGrpSpPr>
            <p:cNvPr id="1085" name="Google Shape;1085;p21"/>
            <p:cNvGrpSpPr/>
            <p:nvPr/>
          </p:nvGrpSpPr>
          <p:grpSpPr>
            <a:xfrm>
              <a:off x="0" y="135850"/>
              <a:ext cx="9144000" cy="4654700"/>
              <a:chOff x="12075" y="212050"/>
              <a:chExt cx="9144000" cy="4654700"/>
            </a:xfrm>
          </p:grpSpPr>
          <p:grpSp>
            <p:nvGrpSpPr>
              <p:cNvPr id="1086" name="Google Shape;1086;p21"/>
              <p:cNvGrpSpPr/>
              <p:nvPr/>
            </p:nvGrpSpPr>
            <p:grpSpPr>
              <a:xfrm>
                <a:off x="12075" y="212050"/>
                <a:ext cx="9144000" cy="1396425"/>
                <a:chOff x="12075" y="212050"/>
                <a:chExt cx="9144000" cy="1396425"/>
              </a:xfrm>
            </p:grpSpPr>
            <p:cxnSp>
              <p:nvCxnSpPr>
                <p:cNvPr id="1087" name="Google Shape;1087;p21"/>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88" name="Google Shape;1088;p21"/>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89" name="Google Shape;1089;p21"/>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90" name="Google Shape;1090;p21"/>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091" name="Google Shape;1091;p21"/>
              <p:cNvGrpSpPr/>
              <p:nvPr/>
            </p:nvGrpSpPr>
            <p:grpSpPr>
              <a:xfrm>
                <a:off x="12075" y="2073925"/>
                <a:ext cx="9144000" cy="1396425"/>
                <a:chOff x="12075" y="212050"/>
                <a:chExt cx="9144000" cy="1396425"/>
              </a:xfrm>
            </p:grpSpPr>
            <p:cxnSp>
              <p:nvCxnSpPr>
                <p:cNvPr id="1092" name="Google Shape;1092;p21"/>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93" name="Google Shape;1093;p21"/>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94" name="Google Shape;1094;p21"/>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95" name="Google Shape;1095;p21"/>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096" name="Google Shape;1096;p21"/>
              <p:cNvGrpSpPr/>
              <p:nvPr/>
            </p:nvGrpSpPr>
            <p:grpSpPr>
              <a:xfrm>
                <a:off x="12075" y="3935800"/>
                <a:ext cx="9144000" cy="930950"/>
                <a:chOff x="12075" y="212050"/>
                <a:chExt cx="9144000" cy="930950"/>
              </a:xfrm>
            </p:grpSpPr>
            <p:cxnSp>
              <p:nvCxnSpPr>
                <p:cNvPr id="1097" name="Google Shape;1097;p21"/>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98" name="Google Shape;1098;p21"/>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099" name="Google Shape;1099;p21"/>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100" name="Google Shape;1100;p21"/>
            <p:cNvGrpSpPr/>
            <p:nvPr/>
          </p:nvGrpSpPr>
          <p:grpSpPr>
            <a:xfrm>
              <a:off x="213575" y="-171451"/>
              <a:ext cx="8855100" cy="5467198"/>
              <a:chOff x="213575" y="-171451"/>
              <a:chExt cx="8855100" cy="5467198"/>
            </a:xfrm>
          </p:grpSpPr>
          <p:grpSp>
            <p:nvGrpSpPr>
              <p:cNvPr id="1101" name="Google Shape;1101;p21"/>
              <p:cNvGrpSpPr/>
              <p:nvPr/>
            </p:nvGrpSpPr>
            <p:grpSpPr>
              <a:xfrm rot="5400000">
                <a:off x="-192674" y="234798"/>
                <a:ext cx="5467198" cy="4654700"/>
                <a:chOff x="12075" y="444775"/>
                <a:chExt cx="9144000" cy="4654700"/>
              </a:xfrm>
            </p:grpSpPr>
            <p:grpSp>
              <p:nvGrpSpPr>
                <p:cNvPr id="1102" name="Google Shape;1102;p21"/>
                <p:cNvGrpSpPr/>
                <p:nvPr/>
              </p:nvGrpSpPr>
              <p:grpSpPr>
                <a:xfrm>
                  <a:off x="12075" y="444775"/>
                  <a:ext cx="9144000" cy="1396425"/>
                  <a:chOff x="12075" y="444775"/>
                  <a:chExt cx="9144000" cy="1396425"/>
                </a:xfrm>
              </p:grpSpPr>
              <p:cxnSp>
                <p:nvCxnSpPr>
                  <p:cNvPr id="1103" name="Google Shape;1103;p21"/>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04" name="Google Shape;1104;p21"/>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05" name="Google Shape;1105;p21"/>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06" name="Google Shape;1106;p21"/>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107" name="Google Shape;1107;p21"/>
                <p:cNvGrpSpPr/>
                <p:nvPr/>
              </p:nvGrpSpPr>
              <p:grpSpPr>
                <a:xfrm>
                  <a:off x="12075" y="2306650"/>
                  <a:ext cx="9144000" cy="1396425"/>
                  <a:chOff x="12075" y="444775"/>
                  <a:chExt cx="9144000" cy="1396425"/>
                </a:xfrm>
              </p:grpSpPr>
              <p:cxnSp>
                <p:nvCxnSpPr>
                  <p:cNvPr id="1108" name="Google Shape;1108;p21"/>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09" name="Google Shape;1109;p21"/>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10" name="Google Shape;1110;p21"/>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11" name="Google Shape;1111;p21"/>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112" name="Google Shape;1112;p21"/>
                <p:cNvGrpSpPr/>
                <p:nvPr/>
              </p:nvGrpSpPr>
              <p:grpSpPr>
                <a:xfrm>
                  <a:off x="12075" y="4168525"/>
                  <a:ext cx="9144000" cy="930950"/>
                  <a:chOff x="12075" y="444775"/>
                  <a:chExt cx="9144000" cy="930950"/>
                </a:xfrm>
              </p:grpSpPr>
              <p:cxnSp>
                <p:nvCxnSpPr>
                  <p:cNvPr id="1113" name="Google Shape;1113;p21"/>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14" name="Google Shape;1114;p21"/>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15" name="Google Shape;1115;p21"/>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116" name="Google Shape;1116;p21"/>
              <p:cNvGrpSpPr/>
              <p:nvPr/>
            </p:nvGrpSpPr>
            <p:grpSpPr>
              <a:xfrm rot="5400000">
                <a:off x="4473201" y="700273"/>
                <a:ext cx="5467198" cy="3723750"/>
                <a:chOff x="12075" y="1375725"/>
                <a:chExt cx="9144000" cy="3723750"/>
              </a:xfrm>
            </p:grpSpPr>
            <p:grpSp>
              <p:nvGrpSpPr>
                <p:cNvPr id="1117" name="Google Shape;1117;p21"/>
                <p:cNvGrpSpPr/>
                <p:nvPr/>
              </p:nvGrpSpPr>
              <p:grpSpPr>
                <a:xfrm>
                  <a:off x="12075" y="1375725"/>
                  <a:ext cx="9144000" cy="465475"/>
                  <a:chOff x="12075" y="1375725"/>
                  <a:chExt cx="9144000" cy="465475"/>
                </a:xfrm>
              </p:grpSpPr>
              <p:cxnSp>
                <p:nvCxnSpPr>
                  <p:cNvPr id="1118" name="Google Shape;1118;p21"/>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19" name="Google Shape;1119;p21"/>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120" name="Google Shape;1120;p21"/>
                <p:cNvGrpSpPr/>
                <p:nvPr/>
              </p:nvGrpSpPr>
              <p:grpSpPr>
                <a:xfrm>
                  <a:off x="12075" y="2306650"/>
                  <a:ext cx="9144000" cy="1396425"/>
                  <a:chOff x="12075" y="444775"/>
                  <a:chExt cx="9144000" cy="1396425"/>
                </a:xfrm>
              </p:grpSpPr>
              <p:cxnSp>
                <p:nvCxnSpPr>
                  <p:cNvPr id="1121" name="Google Shape;1121;p21"/>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22" name="Google Shape;1122;p21"/>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23" name="Google Shape;1123;p21"/>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24" name="Google Shape;1124;p21"/>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125" name="Google Shape;1125;p21"/>
                <p:cNvGrpSpPr/>
                <p:nvPr/>
              </p:nvGrpSpPr>
              <p:grpSpPr>
                <a:xfrm>
                  <a:off x="12075" y="4168525"/>
                  <a:ext cx="9144000" cy="930950"/>
                  <a:chOff x="12075" y="444775"/>
                  <a:chExt cx="9144000" cy="930950"/>
                </a:xfrm>
              </p:grpSpPr>
              <p:cxnSp>
                <p:nvCxnSpPr>
                  <p:cNvPr id="1126" name="Google Shape;1126;p21"/>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27" name="Google Shape;1127;p21"/>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28" name="Google Shape;1128;p21"/>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grpSp>
        <p:nvGrpSpPr>
          <p:cNvPr id="1129" name="Google Shape;1129;p21"/>
          <p:cNvGrpSpPr/>
          <p:nvPr/>
        </p:nvGrpSpPr>
        <p:grpSpPr>
          <a:xfrm>
            <a:off x="-7" y="117416"/>
            <a:ext cx="8941384" cy="4905858"/>
            <a:chOff x="-7" y="117416"/>
            <a:chExt cx="8941384" cy="4905858"/>
          </a:xfrm>
        </p:grpSpPr>
        <p:grpSp>
          <p:nvGrpSpPr>
            <p:cNvPr id="1130" name="Google Shape;1130;p21"/>
            <p:cNvGrpSpPr/>
            <p:nvPr/>
          </p:nvGrpSpPr>
          <p:grpSpPr>
            <a:xfrm>
              <a:off x="-7" y="4797050"/>
              <a:ext cx="1266969" cy="226224"/>
              <a:chOff x="-7" y="167200"/>
              <a:chExt cx="1266969" cy="226224"/>
            </a:xfrm>
          </p:grpSpPr>
          <p:sp>
            <p:nvSpPr>
              <p:cNvPr id="1131" name="Google Shape;1131;p21"/>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21"/>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33" name="Google Shape;1133;p21"/>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21"/>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35" name="Google Shape;1135;p21"/>
          <p:cNvSpPr txBox="1">
            <a:spLocks noGrp="1"/>
          </p:cNvSpPr>
          <p:nvPr>
            <p:ph type="title"/>
          </p:nvPr>
        </p:nvSpPr>
        <p:spPr>
          <a:xfrm>
            <a:off x="5516826" y="1395925"/>
            <a:ext cx="2668200" cy="1060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1136" name="Google Shape;1136;p21"/>
          <p:cNvSpPr txBox="1">
            <a:spLocks noGrp="1"/>
          </p:cNvSpPr>
          <p:nvPr>
            <p:ph type="subTitle" idx="1"/>
          </p:nvPr>
        </p:nvSpPr>
        <p:spPr>
          <a:xfrm>
            <a:off x="5516953" y="2456725"/>
            <a:ext cx="2668200" cy="10803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37"/>
        <p:cNvGrpSpPr/>
        <p:nvPr/>
      </p:nvGrpSpPr>
      <p:grpSpPr>
        <a:xfrm>
          <a:off x="0" y="0"/>
          <a:ext cx="0" cy="0"/>
          <a:chOff x="0" y="0"/>
          <a:chExt cx="0" cy="0"/>
        </a:xfrm>
      </p:grpSpPr>
      <p:grpSp>
        <p:nvGrpSpPr>
          <p:cNvPr id="1138" name="Google Shape;1138;p22"/>
          <p:cNvGrpSpPr/>
          <p:nvPr/>
        </p:nvGrpSpPr>
        <p:grpSpPr>
          <a:xfrm flipH="1">
            <a:off x="0" y="-161849"/>
            <a:ext cx="9144000" cy="5467198"/>
            <a:chOff x="0" y="-171451"/>
            <a:chExt cx="9144000" cy="5467198"/>
          </a:xfrm>
        </p:grpSpPr>
        <p:grpSp>
          <p:nvGrpSpPr>
            <p:cNvPr id="1139" name="Google Shape;1139;p22"/>
            <p:cNvGrpSpPr/>
            <p:nvPr/>
          </p:nvGrpSpPr>
          <p:grpSpPr>
            <a:xfrm>
              <a:off x="0" y="135850"/>
              <a:ext cx="9144000" cy="4654700"/>
              <a:chOff x="12075" y="212050"/>
              <a:chExt cx="9144000" cy="4654700"/>
            </a:xfrm>
          </p:grpSpPr>
          <p:grpSp>
            <p:nvGrpSpPr>
              <p:cNvPr id="1140" name="Google Shape;1140;p22"/>
              <p:cNvGrpSpPr/>
              <p:nvPr/>
            </p:nvGrpSpPr>
            <p:grpSpPr>
              <a:xfrm>
                <a:off x="12075" y="212050"/>
                <a:ext cx="9144000" cy="1396425"/>
                <a:chOff x="12075" y="212050"/>
                <a:chExt cx="9144000" cy="1396425"/>
              </a:xfrm>
            </p:grpSpPr>
            <p:cxnSp>
              <p:nvCxnSpPr>
                <p:cNvPr id="1141" name="Google Shape;1141;p22"/>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42" name="Google Shape;1142;p22"/>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43" name="Google Shape;1143;p22"/>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44" name="Google Shape;1144;p22"/>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145" name="Google Shape;1145;p22"/>
              <p:cNvGrpSpPr/>
              <p:nvPr/>
            </p:nvGrpSpPr>
            <p:grpSpPr>
              <a:xfrm>
                <a:off x="12075" y="2073925"/>
                <a:ext cx="9144000" cy="1396425"/>
                <a:chOff x="12075" y="212050"/>
                <a:chExt cx="9144000" cy="1396425"/>
              </a:xfrm>
            </p:grpSpPr>
            <p:cxnSp>
              <p:nvCxnSpPr>
                <p:cNvPr id="1146" name="Google Shape;1146;p22"/>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47" name="Google Shape;1147;p22"/>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48" name="Google Shape;1148;p22"/>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49" name="Google Shape;1149;p22"/>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150" name="Google Shape;1150;p22"/>
              <p:cNvGrpSpPr/>
              <p:nvPr/>
            </p:nvGrpSpPr>
            <p:grpSpPr>
              <a:xfrm>
                <a:off x="12075" y="3935800"/>
                <a:ext cx="9144000" cy="930950"/>
                <a:chOff x="12075" y="212050"/>
                <a:chExt cx="9144000" cy="930950"/>
              </a:xfrm>
            </p:grpSpPr>
            <p:cxnSp>
              <p:nvCxnSpPr>
                <p:cNvPr id="1151" name="Google Shape;1151;p22"/>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52" name="Google Shape;1152;p22"/>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53" name="Google Shape;1153;p22"/>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154" name="Google Shape;1154;p22"/>
            <p:cNvGrpSpPr/>
            <p:nvPr/>
          </p:nvGrpSpPr>
          <p:grpSpPr>
            <a:xfrm>
              <a:off x="213575" y="-171451"/>
              <a:ext cx="8855100" cy="5467198"/>
              <a:chOff x="213575" y="-171451"/>
              <a:chExt cx="8855100" cy="5467198"/>
            </a:xfrm>
          </p:grpSpPr>
          <p:grpSp>
            <p:nvGrpSpPr>
              <p:cNvPr id="1155" name="Google Shape;1155;p22"/>
              <p:cNvGrpSpPr/>
              <p:nvPr/>
            </p:nvGrpSpPr>
            <p:grpSpPr>
              <a:xfrm rot="5400000">
                <a:off x="-192674" y="234798"/>
                <a:ext cx="5467198" cy="4654700"/>
                <a:chOff x="12075" y="444775"/>
                <a:chExt cx="9144000" cy="4654700"/>
              </a:xfrm>
            </p:grpSpPr>
            <p:grpSp>
              <p:nvGrpSpPr>
                <p:cNvPr id="1156" name="Google Shape;1156;p22"/>
                <p:cNvGrpSpPr/>
                <p:nvPr/>
              </p:nvGrpSpPr>
              <p:grpSpPr>
                <a:xfrm>
                  <a:off x="12075" y="444775"/>
                  <a:ext cx="9144000" cy="1396425"/>
                  <a:chOff x="12075" y="444775"/>
                  <a:chExt cx="9144000" cy="1396425"/>
                </a:xfrm>
              </p:grpSpPr>
              <p:cxnSp>
                <p:nvCxnSpPr>
                  <p:cNvPr id="1157" name="Google Shape;1157;p22"/>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58" name="Google Shape;1158;p22"/>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59" name="Google Shape;1159;p22"/>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60" name="Google Shape;1160;p22"/>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161" name="Google Shape;1161;p22"/>
                <p:cNvGrpSpPr/>
                <p:nvPr/>
              </p:nvGrpSpPr>
              <p:grpSpPr>
                <a:xfrm>
                  <a:off x="12075" y="2306650"/>
                  <a:ext cx="9144000" cy="1396425"/>
                  <a:chOff x="12075" y="444775"/>
                  <a:chExt cx="9144000" cy="1396425"/>
                </a:xfrm>
              </p:grpSpPr>
              <p:cxnSp>
                <p:nvCxnSpPr>
                  <p:cNvPr id="1162" name="Google Shape;1162;p22"/>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63" name="Google Shape;1163;p22"/>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64" name="Google Shape;1164;p22"/>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65" name="Google Shape;1165;p22"/>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166" name="Google Shape;1166;p22"/>
                <p:cNvGrpSpPr/>
                <p:nvPr/>
              </p:nvGrpSpPr>
              <p:grpSpPr>
                <a:xfrm>
                  <a:off x="12075" y="4168525"/>
                  <a:ext cx="9144000" cy="930950"/>
                  <a:chOff x="12075" y="444775"/>
                  <a:chExt cx="9144000" cy="930950"/>
                </a:xfrm>
              </p:grpSpPr>
              <p:cxnSp>
                <p:nvCxnSpPr>
                  <p:cNvPr id="1167" name="Google Shape;1167;p22"/>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68" name="Google Shape;1168;p22"/>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69" name="Google Shape;1169;p22"/>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170" name="Google Shape;1170;p22"/>
              <p:cNvGrpSpPr/>
              <p:nvPr/>
            </p:nvGrpSpPr>
            <p:grpSpPr>
              <a:xfrm rot="5400000">
                <a:off x="4473201" y="700273"/>
                <a:ext cx="5467198" cy="3723750"/>
                <a:chOff x="12075" y="1375725"/>
                <a:chExt cx="9144000" cy="3723750"/>
              </a:xfrm>
            </p:grpSpPr>
            <p:grpSp>
              <p:nvGrpSpPr>
                <p:cNvPr id="1171" name="Google Shape;1171;p22"/>
                <p:cNvGrpSpPr/>
                <p:nvPr/>
              </p:nvGrpSpPr>
              <p:grpSpPr>
                <a:xfrm>
                  <a:off x="12075" y="1375725"/>
                  <a:ext cx="9144000" cy="465475"/>
                  <a:chOff x="12075" y="1375725"/>
                  <a:chExt cx="9144000" cy="465475"/>
                </a:xfrm>
              </p:grpSpPr>
              <p:cxnSp>
                <p:nvCxnSpPr>
                  <p:cNvPr id="1172" name="Google Shape;1172;p22"/>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73" name="Google Shape;1173;p22"/>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174" name="Google Shape;1174;p22"/>
                <p:cNvGrpSpPr/>
                <p:nvPr/>
              </p:nvGrpSpPr>
              <p:grpSpPr>
                <a:xfrm>
                  <a:off x="12075" y="2306650"/>
                  <a:ext cx="9144000" cy="1396425"/>
                  <a:chOff x="12075" y="444775"/>
                  <a:chExt cx="9144000" cy="1396425"/>
                </a:xfrm>
              </p:grpSpPr>
              <p:cxnSp>
                <p:nvCxnSpPr>
                  <p:cNvPr id="1175" name="Google Shape;1175;p22"/>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76" name="Google Shape;1176;p22"/>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77" name="Google Shape;1177;p22"/>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78" name="Google Shape;1178;p22"/>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179" name="Google Shape;1179;p22"/>
                <p:cNvGrpSpPr/>
                <p:nvPr/>
              </p:nvGrpSpPr>
              <p:grpSpPr>
                <a:xfrm>
                  <a:off x="12075" y="4168525"/>
                  <a:ext cx="9144000" cy="930950"/>
                  <a:chOff x="12075" y="444775"/>
                  <a:chExt cx="9144000" cy="930950"/>
                </a:xfrm>
              </p:grpSpPr>
              <p:cxnSp>
                <p:nvCxnSpPr>
                  <p:cNvPr id="1180" name="Google Shape;1180;p22"/>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81" name="Google Shape;1181;p22"/>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182" name="Google Shape;1182;p22"/>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grpSp>
        <p:nvGrpSpPr>
          <p:cNvPr id="1183" name="Google Shape;1183;p22"/>
          <p:cNvGrpSpPr/>
          <p:nvPr/>
        </p:nvGrpSpPr>
        <p:grpSpPr>
          <a:xfrm>
            <a:off x="-7" y="167200"/>
            <a:ext cx="8952587" cy="4867172"/>
            <a:chOff x="-7" y="167200"/>
            <a:chExt cx="8952587" cy="4867172"/>
          </a:xfrm>
        </p:grpSpPr>
        <p:grpSp>
          <p:nvGrpSpPr>
            <p:cNvPr id="1184" name="Google Shape;1184;p22"/>
            <p:cNvGrpSpPr/>
            <p:nvPr/>
          </p:nvGrpSpPr>
          <p:grpSpPr>
            <a:xfrm>
              <a:off x="7519182" y="4467918"/>
              <a:ext cx="1433398" cy="566454"/>
              <a:chOff x="7519182" y="4467918"/>
              <a:chExt cx="1433398" cy="566454"/>
            </a:xfrm>
          </p:grpSpPr>
          <p:sp>
            <p:nvSpPr>
              <p:cNvPr id="1185" name="Google Shape;1185;p22"/>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22"/>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7" name="Google Shape;1187;p22"/>
            <p:cNvGrpSpPr/>
            <p:nvPr/>
          </p:nvGrpSpPr>
          <p:grpSpPr>
            <a:xfrm>
              <a:off x="-7" y="167200"/>
              <a:ext cx="1266969" cy="226224"/>
              <a:chOff x="-7" y="167200"/>
              <a:chExt cx="1266969" cy="226224"/>
            </a:xfrm>
          </p:grpSpPr>
          <p:sp>
            <p:nvSpPr>
              <p:cNvPr id="1188" name="Google Shape;1188;p22"/>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22"/>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190" name="Google Shape;1190;p2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1191" name="Google Shape;1191;p22"/>
          <p:cNvSpPr txBox="1">
            <a:spLocks noGrp="1"/>
          </p:cNvSpPr>
          <p:nvPr>
            <p:ph type="subTitle" idx="1"/>
          </p:nvPr>
        </p:nvSpPr>
        <p:spPr>
          <a:xfrm>
            <a:off x="5055284" y="3771424"/>
            <a:ext cx="2505600" cy="572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92" name="Google Shape;1192;p22"/>
          <p:cNvSpPr txBox="1">
            <a:spLocks noGrp="1"/>
          </p:cNvSpPr>
          <p:nvPr>
            <p:ph type="subTitle" idx="2"/>
          </p:nvPr>
        </p:nvSpPr>
        <p:spPr>
          <a:xfrm>
            <a:off x="1583300" y="3771424"/>
            <a:ext cx="2505600" cy="572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93" name="Google Shape;1193;p22"/>
          <p:cNvSpPr txBox="1">
            <a:spLocks noGrp="1"/>
          </p:cNvSpPr>
          <p:nvPr>
            <p:ph type="subTitle" idx="3"/>
          </p:nvPr>
        </p:nvSpPr>
        <p:spPr>
          <a:xfrm>
            <a:off x="5055275" y="3274925"/>
            <a:ext cx="2505600" cy="5727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194" name="Google Shape;1194;p22"/>
          <p:cNvSpPr txBox="1">
            <a:spLocks noGrp="1"/>
          </p:cNvSpPr>
          <p:nvPr>
            <p:ph type="subTitle" idx="4"/>
          </p:nvPr>
        </p:nvSpPr>
        <p:spPr>
          <a:xfrm>
            <a:off x="1583075" y="3274925"/>
            <a:ext cx="2505600" cy="5727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95"/>
        <p:cNvGrpSpPr/>
        <p:nvPr/>
      </p:nvGrpSpPr>
      <p:grpSpPr>
        <a:xfrm>
          <a:off x="0" y="0"/>
          <a:ext cx="0" cy="0"/>
          <a:chOff x="0" y="0"/>
          <a:chExt cx="0" cy="0"/>
        </a:xfrm>
      </p:grpSpPr>
      <p:grpSp>
        <p:nvGrpSpPr>
          <p:cNvPr id="1196" name="Google Shape;1196;p23"/>
          <p:cNvGrpSpPr/>
          <p:nvPr/>
        </p:nvGrpSpPr>
        <p:grpSpPr>
          <a:xfrm flipH="1">
            <a:off x="0" y="-161849"/>
            <a:ext cx="9144000" cy="5467198"/>
            <a:chOff x="0" y="-171451"/>
            <a:chExt cx="9144000" cy="5467198"/>
          </a:xfrm>
        </p:grpSpPr>
        <p:grpSp>
          <p:nvGrpSpPr>
            <p:cNvPr id="1197" name="Google Shape;1197;p23"/>
            <p:cNvGrpSpPr/>
            <p:nvPr/>
          </p:nvGrpSpPr>
          <p:grpSpPr>
            <a:xfrm>
              <a:off x="0" y="135850"/>
              <a:ext cx="9144000" cy="4654700"/>
              <a:chOff x="12075" y="212050"/>
              <a:chExt cx="9144000" cy="4654700"/>
            </a:xfrm>
          </p:grpSpPr>
          <p:grpSp>
            <p:nvGrpSpPr>
              <p:cNvPr id="1198" name="Google Shape;1198;p23"/>
              <p:cNvGrpSpPr/>
              <p:nvPr/>
            </p:nvGrpSpPr>
            <p:grpSpPr>
              <a:xfrm>
                <a:off x="12075" y="212050"/>
                <a:ext cx="9144000" cy="1396425"/>
                <a:chOff x="12075" y="212050"/>
                <a:chExt cx="9144000" cy="1396425"/>
              </a:xfrm>
            </p:grpSpPr>
            <p:cxnSp>
              <p:nvCxnSpPr>
                <p:cNvPr id="1199" name="Google Shape;1199;p23"/>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00" name="Google Shape;1200;p23"/>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01" name="Google Shape;1201;p23"/>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02" name="Google Shape;1202;p23"/>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203" name="Google Shape;1203;p23"/>
              <p:cNvGrpSpPr/>
              <p:nvPr/>
            </p:nvGrpSpPr>
            <p:grpSpPr>
              <a:xfrm>
                <a:off x="12075" y="2073925"/>
                <a:ext cx="9144000" cy="1396425"/>
                <a:chOff x="12075" y="212050"/>
                <a:chExt cx="9144000" cy="1396425"/>
              </a:xfrm>
            </p:grpSpPr>
            <p:cxnSp>
              <p:nvCxnSpPr>
                <p:cNvPr id="1204" name="Google Shape;1204;p23"/>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05" name="Google Shape;1205;p23"/>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06" name="Google Shape;1206;p23"/>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07" name="Google Shape;1207;p23"/>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208" name="Google Shape;1208;p23"/>
              <p:cNvGrpSpPr/>
              <p:nvPr/>
            </p:nvGrpSpPr>
            <p:grpSpPr>
              <a:xfrm>
                <a:off x="12075" y="3935800"/>
                <a:ext cx="9144000" cy="930950"/>
                <a:chOff x="12075" y="212050"/>
                <a:chExt cx="9144000" cy="930950"/>
              </a:xfrm>
            </p:grpSpPr>
            <p:cxnSp>
              <p:nvCxnSpPr>
                <p:cNvPr id="1209" name="Google Shape;1209;p23"/>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10" name="Google Shape;1210;p23"/>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11" name="Google Shape;1211;p23"/>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212" name="Google Shape;1212;p23"/>
            <p:cNvGrpSpPr/>
            <p:nvPr/>
          </p:nvGrpSpPr>
          <p:grpSpPr>
            <a:xfrm>
              <a:off x="213575" y="-171451"/>
              <a:ext cx="8855100" cy="5467198"/>
              <a:chOff x="213575" y="-171451"/>
              <a:chExt cx="8855100" cy="5467198"/>
            </a:xfrm>
          </p:grpSpPr>
          <p:grpSp>
            <p:nvGrpSpPr>
              <p:cNvPr id="1213" name="Google Shape;1213;p23"/>
              <p:cNvGrpSpPr/>
              <p:nvPr/>
            </p:nvGrpSpPr>
            <p:grpSpPr>
              <a:xfrm rot="5400000">
                <a:off x="-192674" y="234798"/>
                <a:ext cx="5467198" cy="4654700"/>
                <a:chOff x="12075" y="444775"/>
                <a:chExt cx="9144000" cy="4654700"/>
              </a:xfrm>
            </p:grpSpPr>
            <p:grpSp>
              <p:nvGrpSpPr>
                <p:cNvPr id="1214" name="Google Shape;1214;p23"/>
                <p:cNvGrpSpPr/>
                <p:nvPr/>
              </p:nvGrpSpPr>
              <p:grpSpPr>
                <a:xfrm>
                  <a:off x="12075" y="444775"/>
                  <a:ext cx="9144000" cy="1396425"/>
                  <a:chOff x="12075" y="444775"/>
                  <a:chExt cx="9144000" cy="1396425"/>
                </a:xfrm>
              </p:grpSpPr>
              <p:cxnSp>
                <p:nvCxnSpPr>
                  <p:cNvPr id="1215" name="Google Shape;1215;p23"/>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16" name="Google Shape;1216;p23"/>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17" name="Google Shape;1217;p23"/>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18" name="Google Shape;1218;p23"/>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219" name="Google Shape;1219;p23"/>
                <p:cNvGrpSpPr/>
                <p:nvPr/>
              </p:nvGrpSpPr>
              <p:grpSpPr>
                <a:xfrm>
                  <a:off x="12075" y="2306650"/>
                  <a:ext cx="9144000" cy="1396425"/>
                  <a:chOff x="12075" y="444775"/>
                  <a:chExt cx="9144000" cy="1396425"/>
                </a:xfrm>
              </p:grpSpPr>
              <p:cxnSp>
                <p:nvCxnSpPr>
                  <p:cNvPr id="1220" name="Google Shape;1220;p23"/>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21" name="Google Shape;1221;p23"/>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22" name="Google Shape;1222;p23"/>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23" name="Google Shape;1223;p23"/>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224" name="Google Shape;1224;p23"/>
                <p:cNvGrpSpPr/>
                <p:nvPr/>
              </p:nvGrpSpPr>
              <p:grpSpPr>
                <a:xfrm>
                  <a:off x="12075" y="4168525"/>
                  <a:ext cx="9144000" cy="930950"/>
                  <a:chOff x="12075" y="444775"/>
                  <a:chExt cx="9144000" cy="930950"/>
                </a:xfrm>
              </p:grpSpPr>
              <p:cxnSp>
                <p:nvCxnSpPr>
                  <p:cNvPr id="1225" name="Google Shape;1225;p23"/>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26" name="Google Shape;1226;p23"/>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27" name="Google Shape;1227;p23"/>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228" name="Google Shape;1228;p23"/>
              <p:cNvGrpSpPr/>
              <p:nvPr/>
            </p:nvGrpSpPr>
            <p:grpSpPr>
              <a:xfrm rot="5400000">
                <a:off x="4473201" y="700273"/>
                <a:ext cx="5467198" cy="3723750"/>
                <a:chOff x="12075" y="1375725"/>
                <a:chExt cx="9144000" cy="3723750"/>
              </a:xfrm>
            </p:grpSpPr>
            <p:grpSp>
              <p:nvGrpSpPr>
                <p:cNvPr id="1229" name="Google Shape;1229;p23"/>
                <p:cNvGrpSpPr/>
                <p:nvPr/>
              </p:nvGrpSpPr>
              <p:grpSpPr>
                <a:xfrm>
                  <a:off x="12075" y="1375725"/>
                  <a:ext cx="9144000" cy="465475"/>
                  <a:chOff x="12075" y="1375725"/>
                  <a:chExt cx="9144000" cy="465475"/>
                </a:xfrm>
              </p:grpSpPr>
              <p:cxnSp>
                <p:nvCxnSpPr>
                  <p:cNvPr id="1230" name="Google Shape;1230;p23"/>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31" name="Google Shape;1231;p23"/>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232" name="Google Shape;1232;p23"/>
                <p:cNvGrpSpPr/>
                <p:nvPr/>
              </p:nvGrpSpPr>
              <p:grpSpPr>
                <a:xfrm>
                  <a:off x="12075" y="2306650"/>
                  <a:ext cx="9144000" cy="1396425"/>
                  <a:chOff x="12075" y="444775"/>
                  <a:chExt cx="9144000" cy="1396425"/>
                </a:xfrm>
              </p:grpSpPr>
              <p:cxnSp>
                <p:nvCxnSpPr>
                  <p:cNvPr id="1233" name="Google Shape;1233;p23"/>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34" name="Google Shape;1234;p23"/>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35" name="Google Shape;1235;p23"/>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36" name="Google Shape;1236;p23"/>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237" name="Google Shape;1237;p23"/>
                <p:cNvGrpSpPr/>
                <p:nvPr/>
              </p:nvGrpSpPr>
              <p:grpSpPr>
                <a:xfrm>
                  <a:off x="12075" y="4168525"/>
                  <a:ext cx="9144000" cy="930950"/>
                  <a:chOff x="12075" y="444775"/>
                  <a:chExt cx="9144000" cy="930950"/>
                </a:xfrm>
              </p:grpSpPr>
              <p:cxnSp>
                <p:nvCxnSpPr>
                  <p:cNvPr id="1238" name="Google Shape;1238;p23"/>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39" name="Google Shape;1239;p23"/>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40" name="Google Shape;1240;p23"/>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grpSp>
        <p:nvGrpSpPr>
          <p:cNvPr id="1241" name="Google Shape;1241;p23"/>
          <p:cNvGrpSpPr/>
          <p:nvPr/>
        </p:nvGrpSpPr>
        <p:grpSpPr>
          <a:xfrm>
            <a:off x="-7" y="167200"/>
            <a:ext cx="8952587" cy="4867172"/>
            <a:chOff x="-7" y="167200"/>
            <a:chExt cx="8952587" cy="4867172"/>
          </a:xfrm>
        </p:grpSpPr>
        <p:sp>
          <p:nvSpPr>
            <p:cNvPr id="1242" name="Google Shape;1242;p23"/>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43" name="Google Shape;1243;p23"/>
            <p:cNvGrpSpPr/>
            <p:nvPr/>
          </p:nvGrpSpPr>
          <p:grpSpPr>
            <a:xfrm>
              <a:off x="-7" y="167200"/>
              <a:ext cx="1266969" cy="226224"/>
              <a:chOff x="-7" y="167200"/>
              <a:chExt cx="1266969" cy="226224"/>
            </a:xfrm>
          </p:grpSpPr>
          <p:sp>
            <p:nvSpPr>
              <p:cNvPr id="1244" name="Google Shape;1244;p23"/>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23"/>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46" name="Google Shape;1246;p2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1247" name="Google Shape;1247;p23"/>
          <p:cNvSpPr txBox="1">
            <a:spLocks noGrp="1"/>
          </p:cNvSpPr>
          <p:nvPr>
            <p:ph type="body" idx="1"/>
          </p:nvPr>
        </p:nvSpPr>
        <p:spPr>
          <a:xfrm>
            <a:off x="720000" y="1215751"/>
            <a:ext cx="7704000" cy="475500"/>
          </a:xfrm>
          <a:prstGeom prst="rect">
            <a:avLst/>
          </a:prstGeom>
          <a:noFill/>
          <a:ln>
            <a:noFill/>
          </a:ln>
        </p:spPr>
        <p:txBody>
          <a:bodyPr spcFirstLastPara="1" wrap="square" lIns="91425" tIns="91425" rIns="91425" bIns="91425" anchor="t" anchorCtr="0">
            <a:noAutofit/>
          </a:bodyPr>
          <a:lstStyle>
            <a:lvl1pPr marL="457200" lvl="0" indent="-317500" algn="ctr">
              <a:lnSpc>
                <a:spcPct val="115000"/>
              </a:lnSpc>
              <a:spcBef>
                <a:spcPts val="0"/>
              </a:spcBef>
              <a:spcAft>
                <a:spcPts val="0"/>
              </a:spcAft>
              <a:buSzPts val="1400"/>
              <a:buFont typeface="Nunito Light"/>
              <a:buChar char="●"/>
              <a:defRPr/>
            </a:lvl1pPr>
            <a:lvl2pPr marL="914400" lvl="1" indent="-317500" algn="ctr">
              <a:lnSpc>
                <a:spcPct val="100000"/>
              </a:lnSpc>
              <a:spcBef>
                <a:spcPts val="0"/>
              </a:spcBef>
              <a:spcAft>
                <a:spcPts val="0"/>
              </a:spcAft>
              <a:buSzPts val="1400"/>
              <a:buFont typeface="Nunito Light"/>
              <a:buChar char="○"/>
              <a:defRPr/>
            </a:lvl2pPr>
            <a:lvl3pPr marL="1371600" lvl="2" indent="-317500" algn="ctr">
              <a:lnSpc>
                <a:spcPct val="100000"/>
              </a:lnSpc>
              <a:spcBef>
                <a:spcPts val="0"/>
              </a:spcBef>
              <a:spcAft>
                <a:spcPts val="0"/>
              </a:spcAft>
              <a:buSzPts val="1400"/>
              <a:buFont typeface="Nunito Light"/>
              <a:buChar char="■"/>
              <a:defRPr/>
            </a:lvl3pPr>
            <a:lvl4pPr marL="1828800" lvl="3" indent="-317500" algn="ctr">
              <a:lnSpc>
                <a:spcPct val="100000"/>
              </a:lnSpc>
              <a:spcBef>
                <a:spcPts val="0"/>
              </a:spcBef>
              <a:spcAft>
                <a:spcPts val="0"/>
              </a:spcAft>
              <a:buSzPts val="1400"/>
              <a:buFont typeface="Nunito Light"/>
              <a:buChar char="●"/>
              <a:defRPr/>
            </a:lvl4pPr>
            <a:lvl5pPr marL="2286000" lvl="4" indent="-317500" algn="ctr">
              <a:lnSpc>
                <a:spcPct val="100000"/>
              </a:lnSpc>
              <a:spcBef>
                <a:spcPts val="0"/>
              </a:spcBef>
              <a:spcAft>
                <a:spcPts val="0"/>
              </a:spcAft>
              <a:buSzPts val="1400"/>
              <a:buFont typeface="Nunito Light"/>
              <a:buChar char="○"/>
              <a:defRPr/>
            </a:lvl5pPr>
            <a:lvl6pPr marL="2743200" lvl="5" indent="-317500" algn="ctr">
              <a:lnSpc>
                <a:spcPct val="100000"/>
              </a:lnSpc>
              <a:spcBef>
                <a:spcPts val="0"/>
              </a:spcBef>
              <a:spcAft>
                <a:spcPts val="0"/>
              </a:spcAft>
              <a:buSzPts val="1400"/>
              <a:buFont typeface="Nunito Light"/>
              <a:buChar char="■"/>
              <a:defRPr/>
            </a:lvl6pPr>
            <a:lvl7pPr marL="3200400" lvl="6" indent="-317500" algn="ctr">
              <a:lnSpc>
                <a:spcPct val="100000"/>
              </a:lnSpc>
              <a:spcBef>
                <a:spcPts val="0"/>
              </a:spcBef>
              <a:spcAft>
                <a:spcPts val="0"/>
              </a:spcAft>
              <a:buSzPts val="1400"/>
              <a:buFont typeface="Nunito Light"/>
              <a:buChar char="●"/>
              <a:defRPr/>
            </a:lvl7pPr>
            <a:lvl8pPr marL="3657600" lvl="7" indent="-317500" algn="ctr">
              <a:lnSpc>
                <a:spcPct val="100000"/>
              </a:lnSpc>
              <a:spcBef>
                <a:spcPts val="0"/>
              </a:spcBef>
              <a:spcAft>
                <a:spcPts val="0"/>
              </a:spcAft>
              <a:buSzPts val="1400"/>
              <a:buFont typeface="Nunito Light"/>
              <a:buChar char="○"/>
              <a:defRPr/>
            </a:lvl8pPr>
            <a:lvl9pPr marL="4114800" lvl="8" indent="-317500" algn="ctr">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248"/>
        <p:cNvGrpSpPr/>
        <p:nvPr/>
      </p:nvGrpSpPr>
      <p:grpSpPr>
        <a:xfrm>
          <a:off x="0" y="0"/>
          <a:ext cx="0" cy="0"/>
          <a:chOff x="0" y="0"/>
          <a:chExt cx="0" cy="0"/>
        </a:xfrm>
      </p:grpSpPr>
      <p:grpSp>
        <p:nvGrpSpPr>
          <p:cNvPr id="1249" name="Google Shape;1249;p24"/>
          <p:cNvGrpSpPr/>
          <p:nvPr/>
        </p:nvGrpSpPr>
        <p:grpSpPr>
          <a:xfrm flipH="1">
            <a:off x="0" y="-161849"/>
            <a:ext cx="9144000" cy="5467198"/>
            <a:chOff x="0" y="-171451"/>
            <a:chExt cx="9144000" cy="5467198"/>
          </a:xfrm>
        </p:grpSpPr>
        <p:grpSp>
          <p:nvGrpSpPr>
            <p:cNvPr id="1250" name="Google Shape;1250;p24"/>
            <p:cNvGrpSpPr/>
            <p:nvPr/>
          </p:nvGrpSpPr>
          <p:grpSpPr>
            <a:xfrm>
              <a:off x="0" y="135850"/>
              <a:ext cx="9144000" cy="4654700"/>
              <a:chOff x="12075" y="212050"/>
              <a:chExt cx="9144000" cy="4654700"/>
            </a:xfrm>
          </p:grpSpPr>
          <p:grpSp>
            <p:nvGrpSpPr>
              <p:cNvPr id="1251" name="Google Shape;1251;p24"/>
              <p:cNvGrpSpPr/>
              <p:nvPr/>
            </p:nvGrpSpPr>
            <p:grpSpPr>
              <a:xfrm>
                <a:off x="12075" y="212050"/>
                <a:ext cx="9144000" cy="1396425"/>
                <a:chOff x="12075" y="212050"/>
                <a:chExt cx="9144000" cy="1396425"/>
              </a:xfrm>
            </p:grpSpPr>
            <p:cxnSp>
              <p:nvCxnSpPr>
                <p:cNvPr id="1252" name="Google Shape;1252;p24"/>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53" name="Google Shape;1253;p24"/>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54" name="Google Shape;1254;p24"/>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55" name="Google Shape;1255;p24"/>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256" name="Google Shape;1256;p24"/>
              <p:cNvGrpSpPr/>
              <p:nvPr/>
            </p:nvGrpSpPr>
            <p:grpSpPr>
              <a:xfrm>
                <a:off x="12075" y="2073925"/>
                <a:ext cx="9144000" cy="1396425"/>
                <a:chOff x="12075" y="212050"/>
                <a:chExt cx="9144000" cy="1396425"/>
              </a:xfrm>
            </p:grpSpPr>
            <p:cxnSp>
              <p:nvCxnSpPr>
                <p:cNvPr id="1257" name="Google Shape;1257;p24"/>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58" name="Google Shape;1258;p24"/>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59" name="Google Shape;1259;p24"/>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60" name="Google Shape;1260;p24"/>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261" name="Google Shape;1261;p24"/>
              <p:cNvGrpSpPr/>
              <p:nvPr/>
            </p:nvGrpSpPr>
            <p:grpSpPr>
              <a:xfrm>
                <a:off x="12075" y="3935800"/>
                <a:ext cx="9144000" cy="930950"/>
                <a:chOff x="12075" y="212050"/>
                <a:chExt cx="9144000" cy="930950"/>
              </a:xfrm>
            </p:grpSpPr>
            <p:cxnSp>
              <p:nvCxnSpPr>
                <p:cNvPr id="1262" name="Google Shape;1262;p24"/>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63" name="Google Shape;1263;p24"/>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64" name="Google Shape;1264;p24"/>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265" name="Google Shape;1265;p24"/>
            <p:cNvGrpSpPr/>
            <p:nvPr/>
          </p:nvGrpSpPr>
          <p:grpSpPr>
            <a:xfrm>
              <a:off x="213575" y="-171451"/>
              <a:ext cx="8855100" cy="5467198"/>
              <a:chOff x="213575" y="-171451"/>
              <a:chExt cx="8855100" cy="5467198"/>
            </a:xfrm>
          </p:grpSpPr>
          <p:grpSp>
            <p:nvGrpSpPr>
              <p:cNvPr id="1266" name="Google Shape;1266;p24"/>
              <p:cNvGrpSpPr/>
              <p:nvPr/>
            </p:nvGrpSpPr>
            <p:grpSpPr>
              <a:xfrm rot="5400000">
                <a:off x="-192674" y="234798"/>
                <a:ext cx="5467198" cy="4654700"/>
                <a:chOff x="12075" y="444775"/>
                <a:chExt cx="9144000" cy="4654700"/>
              </a:xfrm>
            </p:grpSpPr>
            <p:grpSp>
              <p:nvGrpSpPr>
                <p:cNvPr id="1267" name="Google Shape;1267;p24"/>
                <p:cNvGrpSpPr/>
                <p:nvPr/>
              </p:nvGrpSpPr>
              <p:grpSpPr>
                <a:xfrm>
                  <a:off x="12075" y="444775"/>
                  <a:ext cx="9144000" cy="1396425"/>
                  <a:chOff x="12075" y="444775"/>
                  <a:chExt cx="9144000" cy="1396425"/>
                </a:xfrm>
              </p:grpSpPr>
              <p:cxnSp>
                <p:nvCxnSpPr>
                  <p:cNvPr id="1268" name="Google Shape;1268;p24"/>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69" name="Google Shape;1269;p24"/>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70" name="Google Shape;1270;p2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71" name="Google Shape;1271;p24"/>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272" name="Google Shape;1272;p24"/>
                <p:cNvGrpSpPr/>
                <p:nvPr/>
              </p:nvGrpSpPr>
              <p:grpSpPr>
                <a:xfrm>
                  <a:off x="12075" y="2306650"/>
                  <a:ext cx="9144000" cy="1396425"/>
                  <a:chOff x="12075" y="444775"/>
                  <a:chExt cx="9144000" cy="1396425"/>
                </a:xfrm>
              </p:grpSpPr>
              <p:cxnSp>
                <p:nvCxnSpPr>
                  <p:cNvPr id="1273" name="Google Shape;1273;p24"/>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74" name="Google Shape;1274;p24"/>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75" name="Google Shape;1275;p2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76" name="Google Shape;1276;p24"/>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277" name="Google Shape;1277;p24"/>
                <p:cNvGrpSpPr/>
                <p:nvPr/>
              </p:nvGrpSpPr>
              <p:grpSpPr>
                <a:xfrm>
                  <a:off x="12075" y="4168525"/>
                  <a:ext cx="9144000" cy="930950"/>
                  <a:chOff x="12075" y="444775"/>
                  <a:chExt cx="9144000" cy="930950"/>
                </a:xfrm>
              </p:grpSpPr>
              <p:cxnSp>
                <p:nvCxnSpPr>
                  <p:cNvPr id="1278" name="Google Shape;1278;p24"/>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79" name="Google Shape;1279;p24"/>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80" name="Google Shape;1280;p2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281" name="Google Shape;1281;p24"/>
              <p:cNvGrpSpPr/>
              <p:nvPr/>
            </p:nvGrpSpPr>
            <p:grpSpPr>
              <a:xfrm rot="5400000">
                <a:off x="4473201" y="700273"/>
                <a:ext cx="5467198" cy="3723750"/>
                <a:chOff x="12075" y="1375725"/>
                <a:chExt cx="9144000" cy="3723750"/>
              </a:xfrm>
            </p:grpSpPr>
            <p:grpSp>
              <p:nvGrpSpPr>
                <p:cNvPr id="1282" name="Google Shape;1282;p24"/>
                <p:cNvGrpSpPr/>
                <p:nvPr/>
              </p:nvGrpSpPr>
              <p:grpSpPr>
                <a:xfrm>
                  <a:off x="12075" y="1375725"/>
                  <a:ext cx="9144000" cy="465475"/>
                  <a:chOff x="12075" y="1375725"/>
                  <a:chExt cx="9144000" cy="465475"/>
                </a:xfrm>
              </p:grpSpPr>
              <p:cxnSp>
                <p:nvCxnSpPr>
                  <p:cNvPr id="1283" name="Google Shape;1283;p2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84" name="Google Shape;1284;p24"/>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285" name="Google Shape;1285;p24"/>
                <p:cNvGrpSpPr/>
                <p:nvPr/>
              </p:nvGrpSpPr>
              <p:grpSpPr>
                <a:xfrm>
                  <a:off x="12075" y="2306650"/>
                  <a:ext cx="9144000" cy="1396425"/>
                  <a:chOff x="12075" y="444775"/>
                  <a:chExt cx="9144000" cy="1396425"/>
                </a:xfrm>
              </p:grpSpPr>
              <p:cxnSp>
                <p:nvCxnSpPr>
                  <p:cNvPr id="1286" name="Google Shape;1286;p24"/>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87" name="Google Shape;1287;p24"/>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88" name="Google Shape;1288;p2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89" name="Google Shape;1289;p24"/>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290" name="Google Shape;1290;p24"/>
                <p:cNvGrpSpPr/>
                <p:nvPr/>
              </p:nvGrpSpPr>
              <p:grpSpPr>
                <a:xfrm>
                  <a:off x="12075" y="4168525"/>
                  <a:ext cx="9144000" cy="930950"/>
                  <a:chOff x="12075" y="444775"/>
                  <a:chExt cx="9144000" cy="930950"/>
                </a:xfrm>
              </p:grpSpPr>
              <p:cxnSp>
                <p:nvCxnSpPr>
                  <p:cNvPr id="1291" name="Google Shape;1291;p24"/>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92" name="Google Shape;1292;p24"/>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93" name="Google Shape;1293;p2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grpSp>
        <p:nvGrpSpPr>
          <p:cNvPr id="1294" name="Google Shape;1294;p24"/>
          <p:cNvGrpSpPr/>
          <p:nvPr/>
        </p:nvGrpSpPr>
        <p:grpSpPr>
          <a:xfrm flipH="1">
            <a:off x="191418" y="167200"/>
            <a:ext cx="8952587" cy="4867172"/>
            <a:chOff x="-7" y="167200"/>
            <a:chExt cx="8952587" cy="4867172"/>
          </a:xfrm>
        </p:grpSpPr>
        <p:grpSp>
          <p:nvGrpSpPr>
            <p:cNvPr id="1295" name="Google Shape;1295;p24"/>
            <p:cNvGrpSpPr/>
            <p:nvPr/>
          </p:nvGrpSpPr>
          <p:grpSpPr>
            <a:xfrm>
              <a:off x="7519182" y="4467918"/>
              <a:ext cx="1433398" cy="566454"/>
              <a:chOff x="7519182" y="4467918"/>
              <a:chExt cx="1433398" cy="566454"/>
            </a:xfrm>
          </p:grpSpPr>
          <p:sp>
            <p:nvSpPr>
              <p:cNvPr id="1296" name="Google Shape;1296;p24"/>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24"/>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98" name="Google Shape;1298;p24"/>
            <p:cNvGrpSpPr/>
            <p:nvPr/>
          </p:nvGrpSpPr>
          <p:grpSpPr>
            <a:xfrm>
              <a:off x="-7" y="167200"/>
              <a:ext cx="1266969" cy="226224"/>
              <a:chOff x="-7" y="167200"/>
              <a:chExt cx="1266969" cy="226224"/>
            </a:xfrm>
          </p:grpSpPr>
          <p:sp>
            <p:nvSpPr>
              <p:cNvPr id="1299" name="Google Shape;1299;p24"/>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24"/>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01" name="Google Shape;1301;p24"/>
          <p:cNvSpPr txBox="1">
            <a:spLocks noGrp="1"/>
          </p:cNvSpPr>
          <p:nvPr>
            <p:ph type="title"/>
          </p:nvPr>
        </p:nvSpPr>
        <p:spPr>
          <a:xfrm>
            <a:off x="3982663" y="525125"/>
            <a:ext cx="4448100" cy="1058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8500"/>
              <a:buNone/>
              <a:defRPr sz="8500"/>
            </a:lvl1pPr>
            <a:lvl2pPr lvl="1" algn="r">
              <a:lnSpc>
                <a:spcPct val="100000"/>
              </a:lnSpc>
              <a:spcBef>
                <a:spcPts val="0"/>
              </a:spcBef>
              <a:spcAft>
                <a:spcPts val="0"/>
              </a:spcAft>
              <a:buSzPts val="3500"/>
              <a:buNone/>
              <a:defRPr/>
            </a:lvl2pPr>
            <a:lvl3pPr lvl="2" algn="r">
              <a:lnSpc>
                <a:spcPct val="100000"/>
              </a:lnSpc>
              <a:spcBef>
                <a:spcPts val="0"/>
              </a:spcBef>
              <a:spcAft>
                <a:spcPts val="0"/>
              </a:spcAft>
              <a:buSzPts val="3500"/>
              <a:buNone/>
              <a:defRPr/>
            </a:lvl3pPr>
            <a:lvl4pPr lvl="3" algn="r">
              <a:lnSpc>
                <a:spcPct val="100000"/>
              </a:lnSpc>
              <a:spcBef>
                <a:spcPts val="0"/>
              </a:spcBef>
              <a:spcAft>
                <a:spcPts val="0"/>
              </a:spcAft>
              <a:buSzPts val="3500"/>
              <a:buNone/>
              <a:defRPr/>
            </a:lvl4pPr>
            <a:lvl5pPr lvl="4" algn="r">
              <a:lnSpc>
                <a:spcPct val="100000"/>
              </a:lnSpc>
              <a:spcBef>
                <a:spcPts val="0"/>
              </a:spcBef>
              <a:spcAft>
                <a:spcPts val="0"/>
              </a:spcAft>
              <a:buSzPts val="3500"/>
              <a:buNone/>
              <a:defRPr/>
            </a:lvl5pPr>
            <a:lvl6pPr lvl="5" algn="r">
              <a:lnSpc>
                <a:spcPct val="100000"/>
              </a:lnSpc>
              <a:spcBef>
                <a:spcPts val="0"/>
              </a:spcBef>
              <a:spcAft>
                <a:spcPts val="0"/>
              </a:spcAft>
              <a:buSzPts val="3500"/>
              <a:buNone/>
              <a:defRPr/>
            </a:lvl6pPr>
            <a:lvl7pPr lvl="6" algn="r">
              <a:lnSpc>
                <a:spcPct val="100000"/>
              </a:lnSpc>
              <a:spcBef>
                <a:spcPts val="0"/>
              </a:spcBef>
              <a:spcAft>
                <a:spcPts val="0"/>
              </a:spcAft>
              <a:buSzPts val="3500"/>
              <a:buNone/>
              <a:defRPr/>
            </a:lvl7pPr>
            <a:lvl8pPr lvl="7" algn="r">
              <a:lnSpc>
                <a:spcPct val="100000"/>
              </a:lnSpc>
              <a:spcBef>
                <a:spcPts val="0"/>
              </a:spcBef>
              <a:spcAft>
                <a:spcPts val="0"/>
              </a:spcAft>
              <a:buSzPts val="3500"/>
              <a:buNone/>
              <a:defRPr/>
            </a:lvl8pPr>
            <a:lvl9pPr lvl="8" algn="r">
              <a:lnSpc>
                <a:spcPct val="100000"/>
              </a:lnSpc>
              <a:spcBef>
                <a:spcPts val="0"/>
              </a:spcBef>
              <a:spcAft>
                <a:spcPts val="0"/>
              </a:spcAft>
              <a:buSzPts val="3500"/>
              <a:buNone/>
              <a:defRPr/>
            </a:lvl9pPr>
          </a:lstStyle>
          <a:p>
            <a:endParaRPr/>
          </a:p>
        </p:txBody>
      </p:sp>
      <p:sp>
        <p:nvSpPr>
          <p:cNvPr id="1302" name="Google Shape;1302;p24"/>
          <p:cNvSpPr txBox="1">
            <a:spLocks noGrp="1"/>
          </p:cNvSpPr>
          <p:nvPr>
            <p:ph type="subTitle" idx="1"/>
          </p:nvPr>
        </p:nvSpPr>
        <p:spPr>
          <a:xfrm>
            <a:off x="3982625" y="1763875"/>
            <a:ext cx="4448100" cy="1058700"/>
          </a:xfrm>
          <a:prstGeom prst="rect">
            <a:avLst/>
          </a:prstGeom>
          <a:noFill/>
          <a:ln>
            <a:noFill/>
          </a:ln>
        </p:spPr>
        <p:txBody>
          <a:bodyPr spcFirstLastPara="1" wrap="square" lIns="91425" tIns="91425" rIns="91425" bIns="91425" anchor="ctr" anchorCtr="0">
            <a:noAutofit/>
          </a:bodyPr>
          <a:lstStyle>
            <a:lvl1pPr lvl="0" algn="r">
              <a:lnSpc>
                <a:spcPct val="115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a:endParaRPr/>
          </a:p>
        </p:txBody>
      </p:sp>
      <p:sp>
        <p:nvSpPr>
          <p:cNvPr id="1303" name="Google Shape;1303;p24"/>
          <p:cNvSpPr txBox="1"/>
          <p:nvPr/>
        </p:nvSpPr>
        <p:spPr>
          <a:xfrm>
            <a:off x="3982675" y="3611950"/>
            <a:ext cx="4448100" cy="556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300"/>
              </a:spcBef>
              <a:spcAft>
                <a:spcPts val="0"/>
              </a:spcAft>
              <a:buClr>
                <a:srgbClr val="000000"/>
              </a:buClr>
              <a:buSzPts val="1100"/>
              <a:buFont typeface="Arial"/>
              <a:buNone/>
            </a:pPr>
            <a:r>
              <a:rPr lang="en" sz="1100" b="0" i="0" u="none" strike="noStrike" cap="none">
                <a:solidFill>
                  <a:schemeClr val="dk1"/>
                </a:solidFill>
                <a:latin typeface="Titillium Web"/>
                <a:ea typeface="Titillium Web"/>
                <a:cs typeface="Titillium Web"/>
                <a:sym typeface="Titillium Web"/>
              </a:rPr>
              <a:t>CREDITS: This presentation template was created by </a:t>
            </a:r>
            <a:r>
              <a:rPr lang="en" sz="1100" b="0" i="0" u="sng" strike="noStrike" cap="none">
                <a:solidFill>
                  <a:schemeClr val="hlink"/>
                </a:solidFill>
                <a:latin typeface="Titillium Web"/>
                <a:ea typeface="Titillium Web"/>
                <a:cs typeface="Titillium Web"/>
                <a:sym typeface="Titillium Web"/>
                <a:hlinkClick r:id="rId2"/>
              </a:rPr>
              <a:t>Slidesgo</a:t>
            </a:r>
            <a:r>
              <a:rPr lang="en" sz="1100" b="0" i="0" u="none" strike="noStrike" cap="none">
                <a:solidFill>
                  <a:schemeClr val="dk1"/>
                </a:solidFill>
                <a:latin typeface="Titillium Web"/>
                <a:ea typeface="Titillium Web"/>
                <a:cs typeface="Titillium Web"/>
                <a:sym typeface="Titillium Web"/>
              </a:rPr>
              <a:t>, and includes icons by </a:t>
            </a:r>
            <a:r>
              <a:rPr lang="en" sz="1100" b="0" i="0" u="sng" strike="noStrike" cap="none">
                <a:solidFill>
                  <a:schemeClr val="hlink"/>
                </a:solidFill>
                <a:latin typeface="Titillium Web"/>
                <a:ea typeface="Titillium Web"/>
                <a:cs typeface="Titillium Web"/>
                <a:sym typeface="Titillium Web"/>
                <a:hlinkClick r:id="rId3"/>
              </a:rPr>
              <a:t>Flaticon</a:t>
            </a:r>
            <a:r>
              <a:rPr lang="en" sz="1100" b="0" i="0" u="none" strike="noStrike" cap="none">
                <a:solidFill>
                  <a:schemeClr val="dk1"/>
                </a:solidFill>
                <a:latin typeface="Titillium Web"/>
                <a:ea typeface="Titillium Web"/>
                <a:cs typeface="Titillium Web"/>
                <a:sym typeface="Titillium Web"/>
              </a:rPr>
              <a:t>, and infographics &amp; images by </a:t>
            </a:r>
            <a:r>
              <a:rPr lang="en" sz="1100" b="0" i="0" u="sng" strike="noStrike" cap="none">
                <a:solidFill>
                  <a:schemeClr val="hlink"/>
                </a:solidFill>
                <a:latin typeface="Titillium Web"/>
                <a:ea typeface="Titillium Web"/>
                <a:cs typeface="Titillium Web"/>
                <a:sym typeface="Titillium Web"/>
                <a:hlinkClick r:id="rId4"/>
              </a:rPr>
              <a:t>Freepik</a:t>
            </a:r>
            <a:r>
              <a:rPr lang="en" sz="1100" b="0" i="0" u="sng" strike="noStrike" cap="none">
                <a:solidFill>
                  <a:schemeClr val="dk1"/>
                </a:solidFill>
                <a:latin typeface="Titillium Web"/>
                <a:ea typeface="Titillium Web"/>
                <a:cs typeface="Titillium Web"/>
                <a:sym typeface="Titillium Web"/>
              </a:rPr>
              <a:t> </a:t>
            </a:r>
            <a:endParaRPr sz="1100" b="0" i="0" u="sng" strike="noStrike" cap="none">
              <a:solidFill>
                <a:schemeClr val="dk1"/>
              </a:solidFill>
              <a:latin typeface="Titillium Web"/>
              <a:ea typeface="Titillium Web"/>
              <a:cs typeface="Titillium Web"/>
              <a:sym typeface="Titillium Web"/>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304"/>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05"/>
        <p:cNvGrpSpPr/>
        <p:nvPr/>
      </p:nvGrpSpPr>
      <p:grpSpPr>
        <a:xfrm>
          <a:off x="0" y="0"/>
          <a:ext cx="0" cy="0"/>
          <a:chOff x="0" y="0"/>
          <a:chExt cx="0" cy="0"/>
        </a:xfrm>
      </p:grpSpPr>
      <p:grpSp>
        <p:nvGrpSpPr>
          <p:cNvPr id="1306" name="Google Shape;1306;p26"/>
          <p:cNvGrpSpPr/>
          <p:nvPr/>
        </p:nvGrpSpPr>
        <p:grpSpPr>
          <a:xfrm flipH="1">
            <a:off x="0" y="-161849"/>
            <a:ext cx="9144000" cy="5467198"/>
            <a:chOff x="0" y="-171451"/>
            <a:chExt cx="9144000" cy="5467198"/>
          </a:xfrm>
        </p:grpSpPr>
        <p:grpSp>
          <p:nvGrpSpPr>
            <p:cNvPr id="1307" name="Google Shape;1307;p26"/>
            <p:cNvGrpSpPr/>
            <p:nvPr/>
          </p:nvGrpSpPr>
          <p:grpSpPr>
            <a:xfrm>
              <a:off x="0" y="135850"/>
              <a:ext cx="9144000" cy="4654700"/>
              <a:chOff x="12075" y="212050"/>
              <a:chExt cx="9144000" cy="4654700"/>
            </a:xfrm>
          </p:grpSpPr>
          <p:grpSp>
            <p:nvGrpSpPr>
              <p:cNvPr id="1308" name="Google Shape;1308;p26"/>
              <p:cNvGrpSpPr/>
              <p:nvPr/>
            </p:nvGrpSpPr>
            <p:grpSpPr>
              <a:xfrm>
                <a:off x="12075" y="212050"/>
                <a:ext cx="9144000" cy="1396425"/>
                <a:chOff x="12075" y="212050"/>
                <a:chExt cx="9144000" cy="1396425"/>
              </a:xfrm>
            </p:grpSpPr>
            <p:cxnSp>
              <p:nvCxnSpPr>
                <p:cNvPr id="1309" name="Google Shape;1309;p26"/>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10" name="Google Shape;1310;p26"/>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11" name="Google Shape;1311;p26"/>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12" name="Google Shape;1312;p26"/>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313" name="Google Shape;1313;p26"/>
              <p:cNvGrpSpPr/>
              <p:nvPr/>
            </p:nvGrpSpPr>
            <p:grpSpPr>
              <a:xfrm>
                <a:off x="12075" y="2073925"/>
                <a:ext cx="9144000" cy="1396425"/>
                <a:chOff x="12075" y="212050"/>
                <a:chExt cx="9144000" cy="1396425"/>
              </a:xfrm>
            </p:grpSpPr>
            <p:cxnSp>
              <p:nvCxnSpPr>
                <p:cNvPr id="1314" name="Google Shape;1314;p26"/>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15" name="Google Shape;1315;p26"/>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16" name="Google Shape;1316;p26"/>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17" name="Google Shape;1317;p26"/>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318" name="Google Shape;1318;p26"/>
              <p:cNvGrpSpPr/>
              <p:nvPr/>
            </p:nvGrpSpPr>
            <p:grpSpPr>
              <a:xfrm>
                <a:off x="12075" y="3935800"/>
                <a:ext cx="9144000" cy="930950"/>
                <a:chOff x="12075" y="212050"/>
                <a:chExt cx="9144000" cy="930950"/>
              </a:xfrm>
            </p:grpSpPr>
            <p:cxnSp>
              <p:nvCxnSpPr>
                <p:cNvPr id="1319" name="Google Shape;1319;p26"/>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20" name="Google Shape;1320;p26"/>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21" name="Google Shape;1321;p26"/>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322" name="Google Shape;1322;p26"/>
            <p:cNvGrpSpPr/>
            <p:nvPr/>
          </p:nvGrpSpPr>
          <p:grpSpPr>
            <a:xfrm>
              <a:off x="213575" y="-171451"/>
              <a:ext cx="8855100" cy="5467198"/>
              <a:chOff x="213575" y="-171451"/>
              <a:chExt cx="8855100" cy="5467198"/>
            </a:xfrm>
          </p:grpSpPr>
          <p:grpSp>
            <p:nvGrpSpPr>
              <p:cNvPr id="1323" name="Google Shape;1323;p26"/>
              <p:cNvGrpSpPr/>
              <p:nvPr/>
            </p:nvGrpSpPr>
            <p:grpSpPr>
              <a:xfrm rot="5400000">
                <a:off x="-192674" y="234798"/>
                <a:ext cx="5467198" cy="4654700"/>
                <a:chOff x="12075" y="444775"/>
                <a:chExt cx="9144000" cy="4654700"/>
              </a:xfrm>
            </p:grpSpPr>
            <p:grpSp>
              <p:nvGrpSpPr>
                <p:cNvPr id="1324" name="Google Shape;1324;p26"/>
                <p:cNvGrpSpPr/>
                <p:nvPr/>
              </p:nvGrpSpPr>
              <p:grpSpPr>
                <a:xfrm>
                  <a:off x="12075" y="444775"/>
                  <a:ext cx="9144000" cy="1396425"/>
                  <a:chOff x="12075" y="444775"/>
                  <a:chExt cx="9144000" cy="1396425"/>
                </a:xfrm>
              </p:grpSpPr>
              <p:cxnSp>
                <p:nvCxnSpPr>
                  <p:cNvPr id="1325" name="Google Shape;1325;p26"/>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26" name="Google Shape;1326;p26"/>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27" name="Google Shape;1327;p26"/>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28" name="Google Shape;1328;p26"/>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329" name="Google Shape;1329;p26"/>
                <p:cNvGrpSpPr/>
                <p:nvPr/>
              </p:nvGrpSpPr>
              <p:grpSpPr>
                <a:xfrm>
                  <a:off x="12075" y="2306650"/>
                  <a:ext cx="9144000" cy="1396425"/>
                  <a:chOff x="12075" y="444775"/>
                  <a:chExt cx="9144000" cy="1396425"/>
                </a:xfrm>
              </p:grpSpPr>
              <p:cxnSp>
                <p:nvCxnSpPr>
                  <p:cNvPr id="1330" name="Google Shape;1330;p26"/>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31" name="Google Shape;1331;p26"/>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32" name="Google Shape;1332;p26"/>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33" name="Google Shape;1333;p26"/>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334" name="Google Shape;1334;p26"/>
                <p:cNvGrpSpPr/>
                <p:nvPr/>
              </p:nvGrpSpPr>
              <p:grpSpPr>
                <a:xfrm>
                  <a:off x="12075" y="4168525"/>
                  <a:ext cx="9144000" cy="930950"/>
                  <a:chOff x="12075" y="444775"/>
                  <a:chExt cx="9144000" cy="930950"/>
                </a:xfrm>
              </p:grpSpPr>
              <p:cxnSp>
                <p:nvCxnSpPr>
                  <p:cNvPr id="1335" name="Google Shape;1335;p26"/>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36" name="Google Shape;1336;p26"/>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37" name="Google Shape;1337;p26"/>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338" name="Google Shape;1338;p26"/>
              <p:cNvGrpSpPr/>
              <p:nvPr/>
            </p:nvGrpSpPr>
            <p:grpSpPr>
              <a:xfrm rot="5400000">
                <a:off x="4473201" y="700273"/>
                <a:ext cx="5467198" cy="3723750"/>
                <a:chOff x="12075" y="1375725"/>
                <a:chExt cx="9144000" cy="3723750"/>
              </a:xfrm>
            </p:grpSpPr>
            <p:grpSp>
              <p:nvGrpSpPr>
                <p:cNvPr id="1339" name="Google Shape;1339;p26"/>
                <p:cNvGrpSpPr/>
                <p:nvPr/>
              </p:nvGrpSpPr>
              <p:grpSpPr>
                <a:xfrm>
                  <a:off x="12075" y="1375725"/>
                  <a:ext cx="9144000" cy="465475"/>
                  <a:chOff x="12075" y="1375725"/>
                  <a:chExt cx="9144000" cy="465475"/>
                </a:xfrm>
              </p:grpSpPr>
              <p:cxnSp>
                <p:nvCxnSpPr>
                  <p:cNvPr id="1340" name="Google Shape;1340;p26"/>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41" name="Google Shape;1341;p26"/>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342" name="Google Shape;1342;p26"/>
                <p:cNvGrpSpPr/>
                <p:nvPr/>
              </p:nvGrpSpPr>
              <p:grpSpPr>
                <a:xfrm>
                  <a:off x="12075" y="2306650"/>
                  <a:ext cx="9144000" cy="1396425"/>
                  <a:chOff x="12075" y="444775"/>
                  <a:chExt cx="9144000" cy="1396425"/>
                </a:xfrm>
              </p:grpSpPr>
              <p:cxnSp>
                <p:nvCxnSpPr>
                  <p:cNvPr id="1343" name="Google Shape;1343;p26"/>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44" name="Google Shape;1344;p26"/>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45" name="Google Shape;1345;p26"/>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46" name="Google Shape;1346;p26"/>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347" name="Google Shape;1347;p26"/>
                <p:cNvGrpSpPr/>
                <p:nvPr/>
              </p:nvGrpSpPr>
              <p:grpSpPr>
                <a:xfrm>
                  <a:off x="12075" y="4168525"/>
                  <a:ext cx="9144000" cy="930950"/>
                  <a:chOff x="12075" y="444775"/>
                  <a:chExt cx="9144000" cy="930950"/>
                </a:xfrm>
              </p:grpSpPr>
              <p:cxnSp>
                <p:nvCxnSpPr>
                  <p:cNvPr id="1348" name="Google Shape;1348;p26"/>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49" name="Google Shape;1349;p26"/>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50" name="Google Shape;1350;p26"/>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51"/>
        <p:cNvGrpSpPr/>
        <p:nvPr/>
      </p:nvGrpSpPr>
      <p:grpSpPr>
        <a:xfrm>
          <a:off x="0" y="0"/>
          <a:ext cx="0" cy="0"/>
          <a:chOff x="0" y="0"/>
          <a:chExt cx="0" cy="0"/>
        </a:xfrm>
      </p:grpSpPr>
      <p:grpSp>
        <p:nvGrpSpPr>
          <p:cNvPr id="1352" name="Google Shape;1352;p27"/>
          <p:cNvGrpSpPr/>
          <p:nvPr/>
        </p:nvGrpSpPr>
        <p:grpSpPr>
          <a:xfrm flipH="1">
            <a:off x="0" y="-161849"/>
            <a:ext cx="9144000" cy="5467198"/>
            <a:chOff x="0" y="-171451"/>
            <a:chExt cx="9144000" cy="5467198"/>
          </a:xfrm>
        </p:grpSpPr>
        <p:grpSp>
          <p:nvGrpSpPr>
            <p:cNvPr id="1353" name="Google Shape;1353;p27"/>
            <p:cNvGrpSpPr/>
            <p:nvPr/>
          </p:nvGrpSpPr>
          <p:grpSpPr>
            <a:xfrm>
              <a:off x="0" y="135850"/>
              <a:ext cx="9144000" cy="4654700"/>
              <a:chOff x="12075" y="212050"/>
              <a:chExt cx="9144000" cy="4654700"/>
            </a:xfrm>
          </p:grpSpPr>
          <p:grpSp>
            <p:nvGrpSpPr>
              <p:cNvPr id="1354" name="Google Shape;1354;p27"/>
              <p:cNvGrpSpPr/>
              <p:nvPr/>
            </p:nvGrpSpPr>
            <p:grpSpPr>
              <a:xfrm>
                <a:off x="12075" y="212050"/>
                <a:ext cx="9144000" cy="1396425"/>
                <a:chOff x="12075" y="212050"/>
                <a:chExt cx="9144000" cy="1396425"/>
              </a:xfrm>
            </p:grpSpPr>
            <p:cxnSp>
              <p:nvCxnSpPr>
                <p:cNvPr id="1355" name="Google Shape;1355;p27"/>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56" name="Google Shape;1356;p27"/>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57" name="Google Shape;1357;p27"/>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58" name="Google Shape;1358;p27"/>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359" name="Google Shape;1359;p27"/>
              <p:cNvGrpSpPr/>
              <p:nvPr/>
            </p:nvGrpSpPr>
            <p:grpSpPr>
              <a:xfrm>
                <a:off x="12075" y="2073925"/>
                <a:ext cx="9144000" cy="1396425"/>
                <a:chOff x="12075" y="212050"/>
                <a:chExt cx="9144000" cy="1396425"/>
              </a:xfrm>
            </p:grpSpPr>
            <p:cxnSp>
              <p:nvCxnSpPr>
                <p:cNvPr id="1360" name="Google Shape;1360;p27"/>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61" name="Google Shape;1361;p27"/>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62" name="Google Shape;1362;p27"/>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63" name="Google Shape;1363;p27"/>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364" name="Google Shape;1364;p27"/>
              <p:cNvGrpSpPr/>
              <p:nvPr/>
            </p:nvGrpSpPr>
            <p:grpSpPr>
              <a:xfrm>
                <a:off x="12075" y="3935800"/>
                <a:ext cx="9144000" cy="930950"/>
                <a:chOff x="12075" y="212050"/>
                <a:chExt cx="9144000" cy="930950"/>
              </a:xfrm>
            </p:grpSpPr>
            <p:cxnSp>
              <p:nvCxnSpPr>
                <p:cNvPr id="1365" name="Google Shape;1365;p27"/>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66" name="Google Shape;1366;p27"/>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67" name="Google Shape;1367;p27"/>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368" name="Google Shape;1368;p27"/>
            <p:cNvGrpSpPr/>
            <p:nvPr/>
          </p:nvGrpSpPr>
          <p:grpSpPr>
            <a:xfrm>
              <a:off x="213575" y="-171451"/>
              <a:ext cx="8855100" cy="5467198"/>
              <a:chOff x="213575" y="-171451"/>
              <a:chExt cx="8855100" cy="5467198"/>
            </a:xfrm>
          </p:grpSpPr>
          <p:grpSp>
            <p:nvGrpSpPr>
              <p:cNvPr id="1369" name="Google Shape;1369;p27"/>
              <p:cNvGrpSpPr/>
              <p:nvPr/>
            </p:nvGrpSpPr>
            <p:grpSpPr>
              <a:xfrm rot="5400000">
                <a:off x="-192674" y="234798"/>
                <a:ext cx="5467198" cy="4654700"/>
                <a:chOff x="12075" y="444775"/>
                <a:chExt cx="9144000" cy="4654700"/>
              </a:xfrm>
            </p:grpSpPr>
            <p:grpSp>
              <p:nvGrpSpPr>
                <p:cNvPr id="1370" name="Google Shape;1370;p27"/>
                <p:cNvGrpSpPr/>
                <p:nvPr/>
              </p:nvGrpSpPr>
              <p:grpSpPr>
                <a:xfrm>
                  <a:off x="12075" y="444775"/>
                  <a:ext cx="9144000" cy="1396425"/>
                  <a:chOff x="12075" y="444775"/>
                  <a:chExt cx="9144000" cy="1396425"/>
                </a:xfrm>
              </p:grpSpPr>
              <p:cxnSp>
                <p:nvCxnSpPr>
                  <p:cNvPr id="1371" name="Google Shape;1371;p27"/>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72" name="Google Shape;1372;p27"/>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73" name="Google Shape;1373;p2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74" name="Google Shape;1374;p27"/>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375" name="Google Shape;1375;p27"/>
                <p:cNvGrpSpPr/>
                <p:nvPr/>
              </p:nvGrpSpPr>
              <p:grpSpPr>
                <a:xfrm>
                  <a:off x="12075" y="2306650"/>
                  <a:ext cx="9144000" cy="1396425"/>
                  <a:chOff x="12075" y="444775"/>
                  <a:chExt cx="9144000" cy="1396425"/>
                </a:xfrm>
              </p:grpSpPr>
              <p:cxnSp>
                <p:nvCxnSpPr>
                  <p:cNvPr id="1376" name="Google Shape;1376;p27"/>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77" name="Google Shape;1377;p27"/>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78" name="Google Shape;1378;p2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79" name="Google Shape;1379;p27"/>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380" name="Google Shape;1380;p27"/>
                <p:cNvGrpSpPr/>
                <p:nvPr/>
              </p:nvGrpSpPr>
              <p:grpSpPr>
                <a:xfrm>
                  <a:off x="12075" y="4168525"/>
                  <a:ext cx="9144000" cy="930950"/>
                  <a:chOff x="12075" y="444775"/>
                  <a:chExt cx="9144000" cy="930950"/>
                </a:xfrm>
              </p:grpSpPr>
              <p:cxnSp>
                <p:nvCxnSpPr>
                  <p:cNvPr id="1381" name="Google Shape;1381;p27"/>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82" name="Google Shape;1382;p27"/>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83" name="Google Shape;1383;p2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384" name="Google Shape;1384;p27"/>
              <p:cNvGrpSpPr/>
              <p:nvPr/>
            </p:nvGrpSpPr>
            <p:grpSpPr>
              <a:xfrm rot="5400000">
                <a:off x="4473201" y="700273"/>
                <a:ext cx="5467198" cy="3723750"/>
                <a:chOff x="12075" y="1375725"/>
                <a:chExt cx="9144000" cy="3723750"/>
              </a:xfrm>
            </p:grpSpPr>
            <p:grpSp>
              <p:nvGrpSpPr>
                <p:cNvPr id="1385" name="Google Shape;1385;p27"/>
                <p:cNvGrpSpPr/>
                <p:nvPr/>
              </p:nvGrpSpPr>
              <p:grpSpPr>
                <a:xfrm>
                  <a:off x="12075" y="1375725"/>
                  <a:ext cx="9144000" cy="465475"/>
                  <a:chOff x="12075" y="1375725"/>
                  <a:chExt cx="9144000" cy="465475"/>
                </a:xfrm>
              </p:grpSpPr>
              <p:cxnSp>
                <p:nvCxnSpPr>
                  <p:cNvPr id="1386" name="Google Shape;1386;p2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87" name="Google Shape;1387;p27"/>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388" name="Google Shape;1388;p27"/>
                <p:cNvGrpSpPr/>
                <p:nvPr/>
              </p:nvGrpSpPr>
              <p:grpSpPr>
                <a:xfrm>
                  <a:off x="12075" y="2306650"/>
                  <a:ext cx="9144000" cy="1396425"/>
                  <a:chOff x="12075" y="444775"/>
                  <a:chExt cx="9144000" cy="1396425"/>
                </a:xfrm>
              </p:grpSpPr>
              <p:cxnSp>
                <p:nvCxnSpPr>
                  <p:cNvPr id="1389" name="Google Shape;1389;p27"/>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90" name="Google Shape;1390;p27"/>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91" name="Google Shape;1391;p2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92" name="Google Shape;1392;p27"/>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393" name="Google Shape;1393;p27"/>
                <p:cNvGrpSpPr/>
                <p:nvPr/>
              </p:nvGrpSpPr>
              <p:grpSpPr>
                <a:xfrm>
                  <a:off x="12075" y="4168525"/>
                  <a:ext cx="9144000" cy="930950"/>
                  <a:chOff x="12075" y="444775"/>
                  <a:chExt cx="9144000" cy="930950"/>
                </a:xfrm>
              </p:grpSpPr>
              <p:cxnSp>
                <p:nvCxnSpPr>
                  <p:cNvPr id="1394" name="Google Shape;1394;p27"/>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95" name="Google Shape;1395;p27"/>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96" name="Google Shape;1396;p2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grpSp>
        <p:nvGrpSpPr>
          <p:cNvPr id="1397" name="Google Shape;1397;p27"/>
          <p:cNvGrpSpPr/>
          <p:nvPr/>
        </p:nvGrpSpPr>
        <p:grpSpPr>
          <a:xfrm flipH="1">
            <a:off x="191418" y="167200"/>
            <a:ext cx="8952587" cy="4867172"/>
            <a:chOff x="-7" y="167200"/>
            <a:chExt cx="8952587" cy="4867172"/>
          </a:xfrm>
        </p:grpSpPr>
        <p:grpSp>
          <p:nvGrpSpPr>
            <p:cNvPr id="1398" name="Google Shape;1398;p27"/>
            <p:cNvGrpSpPr/>
            <p:nvPr/>
          </p:nvGrpSpPr>
          <p:grpSpPr>
            <a:xfrm>
              <a:off x="7519182" y="4467918"/>
              <a:ext cx="1433398" cy="566454"/>
              <a:chOff x="7519182" y="4467918"/>
              <a:chExt cx="1433398" cy="566454"/>
            </a:xfrm>
          </p:grpSpPr>
          <p:sp>
            <p:nvSpPr>
              <p:cNvPr id="1399" name="Google Shape;1399;p27"/>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27"/>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1" name="Google Shape;1401;p27"/>
            <p:cNvGrpSpPr/>
            <p:nvPr/>
          </p:nvGrpSpPr>
          <p:grpSpPr>
            <a:xfrm>
              <a:off x="-7" y="167200"/>
              <a:ext cx="1266969" cy="226224"/>
              <a:chOff x="-7" y="167200"/>
              <a:chExt cx="1266969" cy="226224"/>
            </a:xfrm>
          </p:grpSpPr>
          <p:sp>
            <p:nvSpPr>
              <p:cNvPr id="1402" name="Google Shape;1402;p27"/>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27"/>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404" name="Google Shape;1404;p27"/>
          <p:cNvSpPr/>
          <p:nvPr/>
        </p:nvSpPr>
        <p:spPr>
          <a:xfrm>
            <a:off x="8636475" y="4719725"/>
            <a:ext cx="377400" cy="377400"/>
          </a:xfrm>
          <a:prstGeom prst="mathMultiply">
            <a:avLst>
              <a:gd name="adj1" fmla="val 16276"/>
            </a:avLst>
          </a:prstGeom>
          <a:solidFill>
            <a:schemeClr val="accent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tillium Web"/>
              <a:ea typeface="Titillium Web"/>
              <a:cs typeface="Titillium Web"/>
              <a:sym typeface="Titillium Web"/>
            </a:endParaRPr>
          </a:p>
        </p:txBody>
      </p:sp>
      <p:sp>
        <p:nvSpPr>
          <p:cNvPr id="1405" name="Google Shape;1405;p27"/>
          <p:cNvSpPr/>
          <p:nvPr/>
        </p:nvSpPr>
        <p:spPr>
          <a:xfrm>
            <a:off x="141850" y="450475"/>
            <a:ext cx="377400" cy="377400"/>
          </a:xfrm>
          <a:prstGeom prst="mathMultiply">
            <a:avLst>
              <a:gd name="adj1" fmla="val 16276"/>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tillium Web"/>
              <a:ea typeface="Titillium Web"/>
              <a:cs typeface="Titillium Web"/>
              <a:sym typeface="Titillium Web"/>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4"/>
        <p:cNvGrpSpPr/>
        <p:nvPr/>
      </p:nvGrpSpPr>
      <p:grpSpPr>
        <a:xfrm>
          <a:off x="0" y="0"/>
          <a:ext cx="0" cy="0"/>
          <a:chOff x="0" y="0"/>
          <a:chExt cx="0" cy="0"/>
        </a:xfrm>
      </p:grpSpPr>
      <p:grpSp>
        <p:nvGrpSpPr>
          <p:cNvPr id="125" name="Google Shape;125;p4"/>
          <p:cNvGrpSpPr/>
          <p:nvPr/>
        </p:nvGrpSpPr>
        <p:grpSpPr>
          <a:xfrm flipH="1">
            <a:off x="0" y="-161849"/>
            <a:ext cx="9144000" cy="5467198"/>
            <a:chOff x="0" y="-171451"/>
            <a:chExt cx="9144000" cy="5467198"/>
          </a:xfrm>
        </p:grpSpPr>
        <p:grpSp>
          <p:nvGrpSpPr>
            <p:cNvPr id="126" name="Google Shape;126;p4"/>
            <p:cNvGrpSpPr/>
            <p:nvPr/>
          </p:nvGrpSpPr>
          <p:grpSpPr>
            <a:xfrm>
              <a:off x="0" y="135850"/>
              <a:ext cx="9144000" cy="4654700"/>
              <a:chOff x="12075" y="212050"/>
              <a:chExt cx="9144000" cy="4654700"/>
            </a:xfrm>
          </p:grpSpPr>
          <p:grpSp>
            <p:nvGrpSpPr>
              <p:cNvPr id="127" name="Google Shape;127;p4"/>
              <p:cNvGrpSpPr/>
              <p:nvPr/>
            </p:nvGrpSpPr>
            <p:grpSpPr>
              <a:xfrm>
                <a:off x="12075" y="212050"/>
                <a:ext cx="9144000" cy="1396425"/>
                <a:chOff x="12075" y="212050"/>
                <a:chExt cx="9144000" cy="1396425"/>
              </a:xfrm>
            </p:grpSpPr>
            <p:cxnSp>
              <p:nvCxnSpPr>
                <p:cNvPr id="128" name="Google Shape;128;p4"/>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29" name="Google Shape;129;p4"/>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0" name="Google Shape;130;p4"/>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1" name="Google Shape;131;p4"/>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32" name="Google Shape;132;p4"/>
              <p:cNvGrpSpPr/>
              <p:nvPr/>
            </p:nvGrpSpPr>
            <p:grpSpPr>
              <a:xfrm>
                <a:off x="12075" y="2073925"/>
                <a:ext cx="9144000" cy="1396425"/>
                <a:chOff x="12075" y="212050"/>
                <a:chExt cx="9144000" cy="1396425"/>
              </a:xfrm>
            </p:grpSpPr>
            <p:cxnSp>
              <p:nvCxnSpPr>
                <p:cNvPr id="133" name="Google Shape;133;p4"/>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4" name="Google Shape;134;p4"/>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5" name="Google Shape;135;p4"/>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6" name="Google Shape;136;p4"/>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37" name="Google Shape;137;p4"/>
              <p:cNvGrpSpPr/>
              <p:nvPr/>
            </p:nvGrpSpPr>
            <p:grpSpPr>
              <a:xfrm>
                <a:off x="12075" y="3935800"/>
                <a:ext cx="9144000" cy="930950"/>
                <a:chOff x="12075" y="212050"/>
                <a:chExt cx="9144000" cy="930950"/>
              </a:xfrm>
            </p:grpSpPr>
            <p:cxnSp>
              <p:nvCxnSpPr>
                <p:cNvPr id="138" name="Google Shape;138;p4"/>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39" name="Google Shape;139;p4"/>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40" name="Google Shape;140;p4"/>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41" name="Google Shape;141;p4"/>
            <p:cNvGrpSpPr/>
            <p:nvPr/>
          </p:nvGrpSpPr>
          <p:grpSpPr>
            <a:xfrm>
              <a:off x="213575" y="-171451"/>
              <a:ext cx="8855100" cy="5467198"/>
              <a:chOff x="213575" y="-171451"/>
              <a:chExt cx="8855100" cy="5467198"/>
            </a:xfrm>
          </p:grpSpPr>
          <p:grpSp>
            <p:nvGrpSpPr>
              <p:cNvPr id="142" name="Google Shape;142;p4"/>
              <p:cNvGrpSpPr/>
              <p:nvPr/>
            </p:nvGrpSpPr>
            <p:grpSpPr>
              <a:xfrm rot="5400000">
                <a:off x="-192674" y="234798"/>
                <a:ext cx="5467198" cy="4654700"/>
                <a:chOff x="12075" y="444775"/>
                <a:chExt cx="9144000" cy="4654700"/>
              </a:xfrm>
            </p:grpSpPr>
            <p:grpSp>
              <p:nvGrpSpPr>
                <p:cNvPr id="143" name="Google Shape;143;p4"/>
                <p:cNvGrpSpPr/>
                <p:nvPr/>
              </p:nvGrpSpPr>
              <p:grpSpPr>
                <a:xfrm>
                  <a:off x="12075" y="444775"/>
                  <a:ext cx="9144000" cy="1396425"/>
                  <a:chOff x="12075" y="444775"/>
                  <a:chExt cx="9144000" cy="1396425"/>
                </a:xfrm>
              </p:grpSpPr>
              <p:cxnSp>
                <p:nvCxnSpPr>
                  <p:cNvPr id="144" name="Google Shape;144;p4"/>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45" name="Google Shape;145;p4"/>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46" name="Google Shape;146;p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47" name="Google Shape;147;p4"/>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48" name="Google Shape;148;p4"/>
                <p:cNvGrpSpPr/>
                <p:nvPr/>
              </p:nvGrpSpPr>
              <p:grpSpPr>
                <a:xfrm>
                  <a:off x="12075" y="2306650"/>
                  <a:ext cx="9144000" cy="1396425"/>
                  <a:chOff x="12075" y="444775"/>
                  <a:chExt cx="9144000" cy="1396425"/>
                </a:xfrm>
              </p:grpSpPr>
              <p:cxnSp>
                <p:nvCxnSpPr>
                  <p:cNvPr id="149" name="Google Shape;149;p4"/>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50" name="Google Shape;150;p4"/>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51" name="Google Shape;151;p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52" name="Google Shape;152;p4"/>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53" name="Google Shape;153;p4"/>
                <p:cNvGrpSpPr/>
                <p:nvPr/>
              </p:nvGrpSpPr>
              <p:grpSpPr>
                <a:xfrm>
                  <a:off x="12075" y="4168525"/>
                  <a:ext cx="9144000" cy="930950"/>
                  <a:chOff x="12075" y="444775"/>
                  <a:chExt cx="9144000" cy="930950"/>
                </a:xfrm>
              </p:grpSpPr>
              <p:cxnSp>
                <p:nvCxnSpPr>
                  <p:cNvPr id="154" name="Google Shape;154;p4"/>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55" name="Google Shape;155;p4"/>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56" name="Google Shape;156;p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157" name="Google Shape;157;p4"/>
              <p:cNvGrpSpPr/>
              <p:nvPr/>
            </p:nvGrpSpPr>
            <p:grpSpPr>
              <a:xfrm rot="5400000">
                <a:off x="4473201" y="700273"/>
                <a:ext cx="5467198" cy="3723750"/>
                <a:chOff x="12075" y="1375725"/>
                <a:chExt cx="9144000" cy="3723750"/>
              </a:xfrm>
            </p:grpSpPr>
            <p:grpSp>
              <p:nvGrpSpPr>
                <p:cNvPr id="158" name="Google Shape;158;p4"/>
                <p:cNvGrpSpPr/>
                <p:nvPr/>
              </p:nvGrpSpPr>
              <p:grpSpPr>
                <a:xfrm>
                  <a:off x="12075" y="1375725"/>
                  <a:ext cx="9144000" cy="465475"/>
                  <a:chOff x="12075" y="1375725"/>
                  <a:chExt cx="9144000" cy="465475"/>
                </a:xfrm>
              </p:grpSpPr>
              <p:cxnSp>
                <p:nvCxnSpPr>
                  <p:cNvPr id="159" name="Google Shape;159;p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60" name="Google Shape;160;p4"/>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61" name="Google Shape;161;p4"/>
                <p:cNvGrpSpPr/>
                <p:nvPr/>
              </p:nvGrpSpPr>
              <p:grpSpPr>
                <a:xfrm>
                  <a:off x="12075" y="2306650"/>
                  <a:ext cx="9144000" cy="1396425"/>
                  <a:chOff x="12075" y="444775"/>
                  <a:chExt cx="9144000" cy="1396425"/>
                </a:xfrm>
              </p:grpSpPr>
              <p:cxnSp>
                <p:nvCxnSpPr>
                  <p:cNvPr id="162" name="Google Shape;162;p4"/>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63" name="Google Shape;163;p4"/>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64" name="Google Shape;164;p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65" name="Google Shape;165;p4"/>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66" name="Google Shape;166;p4"/>
                <p:cNvGrpSpPr/>
                <p:nvPr/>
              </p:nvGrpSpPr>
              <p:grpSpPr>
                <a:xfrm>
                  <a:off x="12075" y="4168525"/>
                  <a:ext cx="9144000" cy="930950"/>
                  <a:chOff x="12075" y="444775"/>
                  <a:chExt cx="9144000" cy="930950"/>
                </a:xfrm>
              </p:grpSpPr>
              <p:cxnSp>
                <p:nvCxnSpPr>
                  <p:cNvPr id="167" name="Google Shape;167;p4"/>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68" name="Google Shape;168;p4"/>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69" name="Google Shape;169;p4"/>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sp>
        <p:nvSpPr>
          <p:cNvPr id="170" name="Google Shape;170;p4"/>
          <p:cNvSpPr txBox="1">
            <a:spLocks noGrp="1"/>
          </p:cNvSpPr>
          <p:nvPr>
            <p:ph type="subTitle" idx="1"/>
          </p:nvPr>
        </p:nvSpPr>
        <p:spPr>
          <a:xfrm>
            <a:off x="1454699" y="1727500"/>
            <a:ext cx="2891400" cy="4476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71" name="Google Shape;171;p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172" name="Google Shape;172;p4"/>
          <p:cNvSpPr txBox="1">
            <a:spLocks noGrp="1"/>
          </p:cNvSpPr>
          <p:nvPr>
            <p:ph type="subTitle" idx="2"/>
          </p:nvPr>
        </p:nvSpPr>
        <p:spPr>
          <a:xfrm>
            <a:off x="713225" y="2181950"/>
            <a:ext cx="3633000" cy="361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3" name="Google Shape;173;p4"/>
          <p:cNvSpPr txBox="1">
            <a:spLocks noGrp="1"/>
          </p:cNvSpPr>
          <p:nvPr>
            <p:ph type="title" idx="3"/>
          </p:nvPr>
        </p:nvSpPr>
        <p:spPr>
          <a:xfrm>
            <a:off x="720000" y="1727495"/>
            <a:ext cx="734700" cy="447600"/>
          </a:xfrm>
          <a:prstGeom prst="rect">
            <a:avLst/>
          </a:prstGeom>
          <a:solidFill>
            <a:schemeClr val="lt2"/>
          </a:solid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74" name="Google Shape;174;p4"/>
          <p:cNvSpPr txBox="1">
            <a:spLocks noGrp="1"/>
          </p:cNvSpPr>
          <p:nvPr>
            <p:ph type="subTitle" idx="4"/>
          </p:nvPr>
        </p:nvSpPr>
        <p:spPr>
          <a:xfrm>
            <a:off x="5532475" y="1727500"/>
            <a:ext cx="2891400" cy="4476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75" name="Google Shape;175;p4"/>
          <p:cNvSpPr txBox="1">
            <a:spLocks noGrp="1"/>
          </p:cNvSpPr>
          <p:nvPr>
            <p:ph type="subTitle" idx="5"/>
          </p:nvPr>
        </p:nvSpPr>
        <p:spPr>
          <a:xfrm>
            <a:off x="4791000" y="2181950"/>
            <a:ext cx="3633000" cy="361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6" name="Google Shape;176;p4"/>
          <p:cNvSpPr txBox="1">
            <a:spLocks noGrp="1"/>
          </p:cNvSpPr>
          <p:nvPr>
            <p:ph type="title" idx="6"/>
          </p:nvPr>
        </p:nvSpPr>
        <p:spPr>
          <a:xfrm>
            <a:off x="4797775" y="1727495"/>
            <a:ext cx="734700" cy="447600"/>
          </a:xfrm>
          <a:prstGeom prst="rect">
            <a:avLst/>
          </a:prstGeom>
          <a:solidFill>
            <a:schemeClr val="lt2"/>
          </a:solid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77" name="Google Shape;177;p4"/>
          <p:cNvSpPr txBox="1">
            <a:spLocks noGrp="1"/>
          </p:cNvSpPr>
          <p:nvPr>
            <p:ph type="subTitle" idx="7"/>
          </p:nvPr>
        </p:nvSpPr>
        <p:spPr>
          <a:xfrm>
            <a:off x="1454699" y="3202550"/>
            <a:ext cx="2891400" cy="4476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78" name="Google Shape;178;p4"/>
          <p:cNvSpPr txBox="1">
            <a:spLocks noGrp="1"/>
          </p:cNvSpPr>
          <p:nvPr>
            <p:ph type="subTitle" idx="8"/>
          </p:nvPr>
        </p:nvSpPr>
        <p:spPr>
          <a:xfrm>
            <a:off x="713225" y="3657000"/>
            <a:ext cx="3633000" cy="361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9" name="Google Shape;179;p4"/>
          <p:cNvSpPr txBox="1">
            <a:spLocks noGrp="1"/>
          </p:cNvSpPr>
          <p:nvPr>
            <p:ph type="title" idx="9"/>
          </p:nvPr>
        </p:nvSpPr>
        <p:spPr>
          <a:xfrm>
            <a:off x="720000" y="3202545"/>
            <a:ext cx="734700" cy="447600"/>
          </a:xfrm>
          <a:prstGeom prst="rect">
            <a:avLst/>
          </a:prstGeom>
          <a:solidFill>
            <a:schemeClr val="lt2"/>
          </a:solid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80" name="Google Shape;180;p4"/>
          <p:cNvSpPr txBox="1">
            <a:spLocks noGrp="1"/>
          </p:cNvSpPr>
          <p:nvPr>
            <p:ph type="subTitle" idx="13"/>
          </p:nvPr>
        </p:nvSpPr>
        <p:spPr>
          <a:xfrm>
            <a:off x="5532475" y="3202550"/>
            <a:ext cx="2891400" cy="447600"/>
          </a:xfrm>
          <a:prstGeom prst="rect">
            <a:avLst/>
          </a:prstGeom>
          <a:noFill/>
          <a:ln>
            <a:noFill/>
          </a:ln>
        </p:spPr>
        <p:txBody>
          <a:bodyPr spcFirstLastPara="1" wrap="square" lIns="91425" tIns="91425" rIns="91425" bIns="91425" anchor="ctr" anchorCtr="0">
            <a:noAutofit/>
          </a:bodyPr>
          <a:lstStyle>
            <a:lvl1pPr lvl="0" algn="l">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l">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181" name="Google Shape;181;p4"/>
          <p:cNvSpPr txBox="1">
            <a:spLocks noGrp="1"/>
          </p:cNvSpPr>
          <p:nvPr>
            <p:ph type="subTitle" idx="14"/>
          </p:nvPr>
        </p:nvSpPr>
        <p:spPr>
          <a:xfrm>
            <a:off x="4791000" y="3657000"/>
            <a:ext cx="3633000" cy="361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2" name="Google Shape;182;p4"/>
          <p:cNvSpPr txBox="1">
            <a:spLocks noGrp="1"/>
          </p:cNvSpPr>
          <p:nvPr>
            <p:ph type="title" idx="15"/>
          </p:nvPr>
        </p:nvSpPr>
        <p:spPr>
          <a:xfrm>
            <a:off x="4797775" y="3202545"/>
            <a:ext cx="734700" cy="447600"/>
          </a:xfrm>
          <a:prstGeom prst="rect">
            <a:avLst/>
          </a:prstGeom>
          <a:solidFill>
            <a:schemeClr val="lt2"/>
          </a:solid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grpSp>
        <p:nvGrpSpPr>
          <p:cNvPr id="183" name="Google Shape;183;p4"/>
          <p:cNvGrpSpPr/>
          <p:nvPr/>
        </p:nvGrpSpPr>
        <p:grpSpPr>
          <a:xfrm>
            <a:off x="-7" y="117416"/>
            <a:ext cx="8941384" cy="4905858"/>
            <a:chOff x="-7" y="117416"/>
            <a:chExt cx="8941384" cy="4905858"/>
          </a:xfrm>
        </p:grpSpPr>
        <p:grpSp>
          <p:nvGrpSpPr>
            <p:cNvPr id="184" name="Google Shape;184;p4"/>
            <p:cNvGrpSpPr/>
            <p:nvPr/>
          </p:nvGrpSpPr>
          <p:grpSpPr>
            <a:xfrm>
              <a:off x="-7" y="4797050"/>
              <a:ext cx="1266969" cy="226224"/>
              <a:chOff x="-7" y="167200"/>
              <a:chExt cx="1266969" cy="226224"/>
            </a:xfrm>
          </p:grpSpPr>
          <p:sp>
            <p:nvSpPr>
              <p:cNvPr id="185" name="Google Shape;185;p4"/>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4"/>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7" name="Google Shape;187;p4"/>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4"/>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9"/>
        <p:cNvGrpSpPr/>
        <p:nvPr/>
      </p:nvGrpSpPr>
      <p:grpSpPr>
        <a:xfrm>
          <a:off x="0" y="0"/>
          <a:ext cx="0" cy="0"/>
          <a:chOff x="0" y="0"/>
          <a:chExt cx="0" cy="0"/>
        </a:xfrm>
      </p:grpSpPr>
      <p:grpSp>
        <p:nvGrpSpPr>
          <p:cNvPr id="190" name="Google Shape;190;p5"/>
          <p:cNvGrpSpPr/>
          <p:nvPr/>
        </p:nvGrpSpPr>
        <p:grpSpPr>
          <a:xfrm flipH="1">
            <a:off x="0" y="-161849"/>
            <a:ext cx="9144000" cy="5467198"/>
            <a:chOff x="0" y="-171451"/>
            <a:chExt cx="9144000" cy="5467198"/>
          </a:xfrm>
        </p:grpSpPr>
        <p:grpSp>
          <p:nvGrpSpPr>
            <p:cNvPr id="191" name="Google Shape;191;p5"/>
            <p:cNvGrpSpPr/>
            <p:nvPr/>
          </p:nvGrpSpPr>
          <p:grpSpPr>
            <a:xfrm>
              <a:off x="0" y="135850"/>
              <a:ext cx="9144000" cy="4654700"/>
              <a:chOff x="12075" y="212050"/>
              <a:chExt cx="9144000" cy="4654700"/>
            </a:xfrm>
          </p:grpSpPr>
          <p:grpSp>
            <p:nvGrpSpPr>
              <p:cNvPr id="192" name="Google Shape;192;p5"/>
              <p:cNvGrpSpPr/>
              <p:nvPr/>
            </p:nvGrpSpPr>
            <p:grpSpPr>
              <a:xfrm>
                <a:off x="12075" y="212050"/>
                <a:ext cx="9144000" cy="1396425"/>
                <a:chOff x="12075" y="212050"/>
                <a:chExt cx="9144000" cy="1396425"/>
              </a:xfrm>
            </p:grpSpPr>
            <p:cxnSp>
              <p:nvCxnSpPr>
                <p:cNvPr id="193" name="Google Shape;193;p5"/>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94" name="Google Shape;194;p5"/>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95" name="Google Shape;195;p5"/>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96" name="Google Shape;196;p5"/>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197" name="Google Shape;197;p5"/>
              <p:cNvGrpSpPr/>
              <p:nvPr/>
            </p:nvGrpSpPr>
            <p:grpSpPr>
              <a:xfrm>
                <a:off x="12075" y="2073925"/>
                <a:ext cx="9144000" cy="1396425"/>
                <a:chOff x="12075" y="212050"/>
                <a:chExt cx="9144000" cy="1396425"/>
              </a:xfrm>
            </p:grpSpPr>
            <p:cxnSp>
              <p:nvCxnSpPr>
                <p:cNvPr id="198" name="Google Shape;198;p5"/>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199" name="Google Shape;199;p5"/>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00" name="Google Shape;200;p5"/>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01" name="Google Shape;201;p5"/>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202" name="Google Shape;202;p5"/>
              <p:cNvGrpSpPr/>
              <p:nvPr/>
            </p:nvGrpSpPr>
            <p:grpSpPr>
              <a:xfrm>
                <a:off x="12075" y="3935800"/>
                <a:ext cx="9144000" cy="930950"/>
                <a:chOff x="12075" y="212050"/>
                <a:chExt cx="9144000" cy="930950"/>
              </a:xfrm>
            </p:grpSpPr>
            <p:cxnSp>
              <p:nvCxnSpPr>
                <p:cNvPr id="203" name="Google Shape;203;p5"/>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04" name="Google Shape;204;p5"/>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05" name="Google Shape;205;p5"/>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206" name="Google Shape;206;p5"/>
            <p:cNvGrpSpPr/>
            <p:nvPr/>
          </p:nvGrpSpPr>
          <p:grpSpPr>
            <a:xfrm>
              <a:off x="213575" y="-171451"/>
              <a:ext cx="8855100" cy="5467198"/>
              <a:chOff x="213575" y="-171451"/>
              <a:chExt cx="8855100" cy="5467198"/>
            </a:xfrm>
          </p:grpSpPr>
          <p:grpSp>
            <p:nvGrpSpPr>
              <p:cNvPr id="207" name="Google Shape;207;p5"/>
              <p:cNvGrpSpPr/>
              <p:nvPr/>
            </p:nvGrpSpPr>
            <p:grpSpPr>
              <a:xfrm rot="5400000">
                <a:off x="-192674" y="234798"/>
                <a:ext cx="5467198" cy="4654700"/>
                <a:chOff x="12075" y="444775"/>
                <a:chExt cx="9144000" cy="4654700"/>
              </a:xfrm>
            </p:grpSpPr>
            <p:grpSp>
              <p:nvGrpSpPr>
                <p:cNvPr id="208" name="Google Shape;208;p5"/>
                <p:cNvGrpSpPr/>
                <p:nvPr/>
              </p:nvGrpSpPr>
              <p:grpSpPr>
                <a:xfrm>
                  <a:off x="12075" y="444775"/>
                  <a:ext cx="9144000" cy="1396425"/>
                  <a:chOff x="12075" y="444775"/>
                  <a:chExt cx="9144000" cy="1396425"/>
                </a:xfrm>
              </p:grpSpPr>
              <p:cxnSp>
                <p:nvCxnSpPr>
                  <p:cNvPr id="209" name="Google Shape;209;p5"/>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10" name="Google Shape;210;p5"/>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11" name="Google Shape;211;p5"/>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12" name="Google Shape;212;p5"/>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213" name="Google Shape;213;p5"/>
                <p:cNvGrpSpPr/>
                <p:nvPr/>
              </p:nvGrpSpPr>
              <p:grpSpPr>
                <a:xfrm>
                  <a:off x="12075" y="2306650"/>
                  <a:ext cx="9144000" cy="1396425"/>
                  <a:chOff x="12075" y="444775"/>
                  <a:chExt cx="9144000" cy="1396425"/>
                </a:xfrm>
              </p:grpSpPr>
              <p:cxnSp>
                <p:nvCxnSpPr>
                  <p:cNvPr id="214" name="Google Shape;214;p5"/>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15" name="Google Shape;215;p5"/>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16" name="Google Shape;216;p5"/>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17" name="Google Shape;217;p5"/>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218" name="Google Shape;218;p5"/>
                <p:cNvGrpSpPr/>
                <p:nvPr/>
              </p:nvGrpSpPr>
              <p:grpSpPr>
                <a:xfrm>
                  <a:off x="12075" y="4168525"/>
                  <a:ext cx="9144000" cy="930950"/>
                  <a:chOff x="12075" y="444775"/>
                  <a:chExt cx="9144000" cy="930950"/>
                </a:xfrm>
              </p:grpSpPr>
              <p:cxnSp>
                <p:nvCxnSpPr>
                  <p:cNvPr id="219" name="Google Shape;219;p5"/>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20" name="Google Shape;220;p5"/>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21" name="Google Shape;221;p5"/>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222" name="Google Shape;222;p5"/>
              <p:cNvGrpSpPr/>
              <p:nvPr/>
            </p:nvGrpSpPr>
            <p:grpSpPr>
              <a:xfrm rot="5400000">
                <a:off x="4473201" y="700273"/>
                <a:ext cx="5467198" cy="3723750"/>
                <a:chOff x="12075" y="1375725"/>
                <a:chExt cx="9144000" cy="3723750"/>
              </a:xfrm>
            </p:grpSpPr>
            <p:grpSp>
              <p:nvGrpSpPr>
                <p:cNvPr id="223" name="Google Shape;223;p5"/>
                <p:cNvGrpSpPr/>
                <p:nvPr/>
              </p:nvGrpSpPr>
              <p:grpSpPr>
                <a:xfrm>
                  <a:off x="12075" y="1375725"/>
                  <a:ext cx="9144000" cy="465475"/>
                  <a:chOff x="12075" y="1375725"/>
                  <a:chExt cx="9144000" cy="465475"/>
                </a:xfrm>
              </p:grpSpPr>
              <p:cxnSp>
                <p:nvCxnSpPr>
                  <p:cNvPr id="224" name="Google Shape;224;p5"/>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25" name="Google Shape;225;p5"/>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226" name="Google Shape;226;p5"/>
                <p:cNvGrpSpPr/>
                <p:nvPr/>
              </p:nvGrpSpPr>
              <p:grpSpPr>
                <a:xfrm>
                  <a:off x="12075" y="2306650"/>
                  <a:ext cx="9144000" cy="1396425"/>
                  <a:chOff x="12075" y="444775"/>
                  <a:chExt cx="9144000" cy="1396425"/>
                </a:xfrm>
              </p:grpSpPr>
              <p:cxnSp>
                <p:nvCxnSpPr>
                  <p:cNvPr id="227" name="Google Shape;227;p5"/>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28" name="Google Shape;228;p5"/>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29" name="Google Shape;229;p5"/>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30" name="Google Shape;230;p5"/>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231" name="Google Shape;231;p5"/>
                <p:cNvGrpSpPr/>
                <p:nvPr/>
              </p:nvGrpSpPr>
              <p:grpSpPr>
                <a:xfrm>
                  <a:off x="12075" y="4168525"/>
                  <a:ext cx="9144000" cy="930950"/>
                  <a:chOff x="12075" y="444775"/>
                  <a:chExt cx="9144000" cy="930950"/>
                </a:xfrm>
              </p:grpSpPr>
              <p:cxnSp>
                <p:nvCxnSpPr>
                  <p:cNvPr id="232" name="Google Shape;232;p5"/>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33" name="Google Shape;233;p5"/>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34" name="Google Shape;234;p5"/>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grpSp>
        <p:nvGrpSpPr>
          <p:cNvPr id="235" name="Google Shape;235;p5"/>
          <p:cNvGrpSpPr/>
          <p:nvPr/>
        </p:nvGrpSpPr>
        <p:grpSpPr>
          <a:xfrm>
            <a:off x="-7" y="167200"/>
            <a:ext cx="8952587" cy="4867172"/>
            <a:chOff x="-7" y="167200"/>
            <a:chExt cx="8952587" cy="4867172"/>
          </a:xfrm>
        </p:grpSpPr>
        <p:grpSp>
          <p:nvGrpSpPr>
            <p:cNvPr id="236" name="Google Shape;236;p5"/>
            <p:cNvGrpSpPr/>
            <p:nvPr/>
          </p:nvGrpSpPr>
          <p:grpSpPr>
            <a:xfrm>
              <a:off x="-7" y="167200"/>
              <a:ext cx="1266969" cy="226224"/>
              <a:chOff x="-7" y="167200"/>
              <a:chExt cx="1266969" cy="226224"/>
            </a:xfrm>
          </p:grpSpPr>
          <p:sp>
            <p:nvSpPr>
              <p:cNvPr id="237" name="Google Shape;237;p5"/>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5"/>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9" name="Google Shape;239;p5"/>
            <p:cNvGrpSpPr/>
            <p:nvPr/>
          </p:nvGrpSpPr>
          <p:grpSpPr>
            <a:xfrm>
              <a:off x="7519182" y="4467918"/>
              <a:ext cx="1433398" cy="566454"/>
              <a:chOff x="7519182" y="4467918"/>
              <a:chExt cx="1433398" cy="566454"/>
            </a:xfrm>
          </p:grpSpPr>
          <p:sp>
            <p:nvSpPr>
              <p:cNvPr id="240" name="Google Shape;240;p5"/>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5"/>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42" name="Google Shape;242;p5"/>
          <p:cNvSpPr txBox="1">
            <a:spLocks noGrp="1"/>
          </p:cNvSpPr>
          <p:nvPr>
            <p:ph type="title"/>
          </p:nvPr>
        </p:nvSpPr>
        <p:spPr>
          <a:xfrm>
            <a:off x="901875" y="1621638"/>
            <a:ext cx="3496200" cy="959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7500"/>
              <a:buNone/>
              <a:defRPr sz="75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243" name="Google Shape;243;p5"/>
          <p:cNvSpPr txBox="1">
            <a:spLocks noGrp="1"/>
          </p:cNvSpPr>
          <p:nvPr>
            <p:ph type="subTitle" idx="1"/>
          </p:nvPr>
        </p:nvSpPr>
        <p:spPr>
          <a:xfrm>
            <a:off x="901875" y="2657562"/>
            <a:ext cx="3496200" cy="864300"/>
          </a:xfrm>
          <a:prstGeom prst="rect">
            <a:avLst/>
          </a:prstGeom>
          <a:solidFill>
            <a:schemeClr val="lt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4"/>
        <p:cNvGrpSpPr/>
        <p:nvPr/>
      </p:nvGrpSpPr>
      <p:grpSpPr>
        <a:xfrm>
          <a:off x="0" y="0"/>
          <a:ext cx="0" cy="0"/>
          <a:chOff x="0" y="0"/>
          <a:chExt cx="0" cy="0"/>
        </a:xfrm>
      </p:grpSpPr>
      <p:grpSp>
        <p:nvGrpSpPr>
          <p:cNvPr id="245" name="Google Shape;245;p6"/>
          <p:cNvGrpSpPr/>
          <p:nvPr/>
        </p:nvGrpSpPr>
        <p:grpSpPr>
          <a:xfrm flipH="1">
            <a:off x="0" y="-161849"/>
            <a:ext cx="9144000" cy="5467198"/>
            <a:chOff x="0" y="-171451"/>
            <a:chExt cx="9144000" cy="5467198"/>
          </a:xfrm>
        </p:grpSpPr>
        <p:grpSp>
          <p:nvGrpSpPr>
            <p:cNvPr id="246" name="Google Shape;246;p6"/>
            <p:cNvGrpSpPr/>
            <p:nvPr/>
          </p:nvGrpSpPr>
          <p:grpSpPr>
            <a:xfrm>
              <a:off x="0" y="135850"/>
              <a:ext cx="9144000" cy="4654700"/>
              <a:chOff x="12075" y="212050"/>
              <a:chExt cx="9144000" cy="4654700"/>
            </a:xfrm>
          </p:grpSpPr>
          <p:grpSp>
            <p:nvGrpSpPr>
              <p:cNvPr id="247" name="Google Shape;247;p6"/>
              <p:cNvGrpSpPr/>
              <p:nvPr/>
            </p:nvGrpSpPr>
            <p:grpSpPr>
              <a:xfrm>
                <a:off x="12075" y="212050"/>
                <a:ext cx="9144000" cy="1396425"/>
                <a:chOff x="12075" y="212050"/>
                <a:chExt cx="9144000" cy="1396425"/>
              </a:xfrm>
            </p:grpSpPr>
            <p:cxnSp>
              <p:nvCxnSpPr>
                <p:cNvPr id="248" name="Google Shape;248;p6"/>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49" name="Google Shape;249;p6"/>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50" name="Google Shape;250;p6"/>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51" name="Google Shape;251;p6"/>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252" name="Google Shape;252;p6"/>
              <p:cNvGrpSpPr/>
              <p:nvPr/>
            </p:nvGrpSpPr>
            <p:grpSpPr>
              <a:xfrm>
                <a:off x="12075" y="2073925"/>
                <a:ext cx="9144000" cy="1396425"/>
                <a:chOff x="12075" y="212050"/>
                <a:chExt cx="9144000" cy="1396425"/>
              </a:xfrm>
            </p:grpSpPr>
            <p:cxnSp>
              <p:nvCxnSpPr>
                <p:cNvPr id="253" name="Google Shape;253;p6"/>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54" name="Google Shape;254;p6"/>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55" name="Google Shape;255;p6"/>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56" name="Google Shape;256;p6"/>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257" name="Google Shape;257;p6"/>
              <p:cNvGrpSpPr/>
              <p:nvPr/>
            </p:nvGrpSpPr>
            <p:grpSpPr>
              <a:xfrm>
                <a:off x="12075" y="3935800"/>
                <a:ext cx="9144000" cy="930950"/>
                <a:chOff x="12075" y="212050"/>
                <a:chExt cx="9144000" cy="930950"/>
              </a:xfrm>
            </p:grpSpPr>
            <p:cxnSp>
              <p:nvCxnSpPr>
                <p:cNvPr id="258" name="Google Shape;258;p6"/>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59" name="Google Shape;259;p6"/>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60" name="Google Shape;260;p6"/>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261" name="Google Shape;261;p6"/>
            <p:cNvGrpSpPr/>
            <p:nvPr/>
          </p:nvGrpSpPr>
          <p:grpSpPr>
            <a:xfrm>
              <a:off x="213575" y="-171451"/>
              <a:ext cx="8855100" cy="5467198"/>
              <a:chOff x="213575" y="-171451"/>
              <a:chExt cx="8855100" cy="5467198"/>
            </a:xfrm>
          </p:grpSpPr>
          <p:grpSp>
            <p:nvGrpSpPr>
              <p:cNvPr id="262" name="Google Shape;262;p6"/>
              <p:cNvGrpSpPr/>
              <p:nvPr/>
            </p:nvGrpSpPr>
            <p:grpSpPr>
              <a:xfrm rot="5400000">
                <a:off x="-192674" y="234798"/>
                <a:ext cx="5467198" cy="4654700"/>
                <a:chOff x="12075" y="444775"/>
                <a:chExt cx="9144000" cy="4654700"/>
              </a:xfrm>
            </p:grpSpPr>
            <p:grpSp>
              <p:nvGrpSpPr>
                <p:cNvPr id="263" name="Google Shape;263;p6"/>
                <p:cNvGrpSpPr/>
                <p:nvPr/>
              </p:nvGrpSpPr>
              <p:grpSpPr>
                <a:xfrm>
                  <a:off x="12075" y="444775"/>
                  <a:ext cx="9144000" cy="1396425"/>
                  <a:chOff x="12075" y="444775"/>
                  <a:chExt cx="9144000" cy="1396425"/>
                </a:xfrm>
              </p:grpSpPr>
              <p:cxnSp>
                <p:nvCxnSpPr>
                  <p:cNvPr id="264" name="Google Shape;264;p6"/>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65" name="Google Shape;265;p6"/>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66" name="Google Shape;266;p6"/>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67" name="Google Shape;267;p6"/>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268" name="Google Shape;268;p6"/>
                <p:cNvGrpSpPr/>
                <p:nvPr/>
              </p:nvGrpSpPr>
              <p:grpSpPr>
                <a:xfrm>
                  <a:off x="12075" y="2306650"/>
                  <a:ext cx="9144000" cy="1396425"/>
                  <a:chOff x="12075" y="444775"/>
                  <a:chExt cx="9144000" cy="1396425"/>
                </a:xfrm>
              </p:grpSpPr>
              <p:cxnSp>
                <p:nvCxnSpPr>
                  <p:cNvPr id="269" name="Google Shape;269;p6"/>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70" name="Google Shape;270;p6"/>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71" name="Google Shape;271;p6"/>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72" name="Google Shape;272;p6"/>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273" name="Google Shape;273;p6"/>
                <p:cNvGrpSpPr/>
                <p:nvPr/>
              </p:nvGrpSpPr>
              <p:grpSpPr>
                <a:xfrm>
                  <a:off x="12075" y="4168525"/>
                  <a:ext cx="9144000" cy="930950"/>
                  <a:chOff x="12075" y="444775"/>
                  <a:chExt cx="9144000" cy="930950"/>
                </a:xfrm>
              </p:grpSpPr>
              <p:cxnSp>
                <p:nvCxnSpPr>
                  <p:cNvPr id="274" name="Google Shape;274;p6"/>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75" name="Google Shape;275;p6"/>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76" name="Google Shape;276;p6"/>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277" name="Google Shape;277;p6"/>
              <p:cNvGrpSpPr/>
              <p:nvPr/>
            </p:nvGrpSpPr>
            <p:grpSpPr>
              <a:xfrm rot="5400000">
                <a:off x="4473201" y="700273"/>
                <a:ext cx="5467198" cy="3723750"/>
                <a:chOff x="12075" y="1375725"/>
                <a:chExt cx="9144000" cy="3723750"/>
              </a:xfrm>
            </p:grpSpPr>
            <p:grpSp>
              <p:nvGrpSpPr>
                <p:cNvPr id="278" name="Google Shape;278;p6"/>
                <p:cNvGrpSpPr/>
                <p:nvPr/>
              </p:nvGrpSpPr>
              <p:grpSpPr>
                <a:xfrm>
                  <a:off x="12075" y="1375725"/>
                  <a:ext cx="9144000" cy="465475"/>
                  <a:chOff x="12075" y="1375725"/>
                  <a:chExt cx="9144000" cy="465475"/>
                </a:xfrm>
              </p:grpSpPr>
              <p:cxnSp>
                <p:nvCxnSpPr>
                  <p:cNvPr id="279" name="Google Shape;279;p6"/>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80" name="Google Shape;280;p6"/>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281" name="Google Shape;281;p6"/>
                <p:cNvGrpSpPr/>
                <p:nvPr/>
              </p:nvGrpSpPr>
              <p:grpSpPr>
                <a:xfrm>
                  <a:off x="12075" y="2306650"/>
                  <a:ext cx="9144000" cy="1396425"/>
                  <a:chOff x="12075" y="444775"/>
                  <a:chExt cx="9144000" cy="1396425"/>
                </a:xfrm>
              </p:grpSpPr>
              <p:cxnSp>
                <p:nvCxnSpPr>
                  <p:cNvPr id="282" name="Google Shape;282;p6"/>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83" name="Google Shape;283;p6"/>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84" name="Google Shape;284;p6"/>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85" name="Google Shape;285;p6"/>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286" name="Google Shape;286;p6"/>
                <p:cNvGrpSpPr/>
                <p:nvPr/>
              </p:nvGrpSpPr>
              <p:grpSpPr>
                <a:xfrm>
                  <a:off x="12075" y="4168525"/>
                  <a:ext cx="9144000" cy="930950"/>
                  <a:chOff x="12075" y="444775"/>
                  <a:chExt cx="9144000" cy="930950"/>
                </a:xfrm>
              </p:grpSpPr>
              <p:cxnSp>
                <p:nvCxnSpPr>
                  <p:cNvPr id="287" name="Google Shape;287;p6"/>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88" name="Google Shape;288;p6"/>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289" name="Google Shape;289;p6"/>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sp>
        <p:nvSpPr>
          <p:cNvPr id="290" name="Google Shape;290;p6"/>
          <p:cNvSpPr txBox="1">
            <a:spLocks noGrp="1"/>
          </p:cNvSpPr>
          <p:nvPr>
            <p:ph type="title"/>
          </p:nvPr>
        </p:nvSpPr>
        <p:spPr>
          <a:xfrm>
            <a:off x="4178250" y="2448225"/>
            <a:ext cx="4032300" cy="837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91" name="Google Shape;291;p6"/>
          <p:cNvSpPr txBox="1">
            <a:spLocks noGrp="1"/>
          </p:cNvSpPr>
          <p:nvPr>
            <p:ph type="title" idx="2"/>
          </p:nvPr>
        </p:nvSpPr>
        <p:spPr>
          <a:xfrm>
            <a:off x="5453300" y="1423663"/>
            <a:ext cx="1482300" cy="770400"/>
          </a:xfrm>
          <a:prstGeom prst="rect">
            <a:avLst/>
          </a:prstGeom>
          <a:solidFill>
            <a:schemeClr val="lt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292" name="Google Shape;292;p6"/>
          <p:cNvSpPr txBox="1">
            <a:spLocks noGrp="1"/>
          </p:cNvSpPr>
          <p:nvPr>
            <p:ph type="subTitle" idx="1"/>
          </p:nvPr>
        </p:nvSpPr>
        <p:spPr>
          <a:xfrm>
            <a:off x="4178250" y="3344850"/>
            <a:ext cx="4032300" cy="375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293" name="Google Shape;293;p6"/>
          <p:cNvGrpSpPr/>
          <p:nvPr/>
        </p:nvGrpSpPr>
        <p:grpSpPr>
          <a:xfrm>
            <a:off x="173907" y="92498"/>
            <a:ext cx="8795601" cy="4945087"/>
            <a:chOff x="173907" y="92498"/>
            <a:chExt cx="8795601" cy="4945087"/>
          </a:xfrm>
        </p:grpSpPr>
        <p:grpSp>
          <p:nvGrpSpPr>
            <p:cNvPr id="294" name="Google Shape;294;p6"/>
            <p:cNvGrpSpPr/>
            <p:nvPr/>
          </p:nvGrpSpPr>
          <p:grpSpPr>
            <a:xfrm>
              <a:off x="8918459" y="243592"/>
              <a:ext cx="51049" cy="774143"/>
              <a:chOff x="8211712" y="2037146"/>
              <a:chExt cx="34742" cy="526951"/>
            </a:xfrm>
          </p:grpSpPr>
          <p:sp>
            <p:nvSpPr>
              <p:cNvPr id="295" name="Google Shape;295;p6"/>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6"/>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6"/>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6"/>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6"/>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6"/>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6"/>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2" name="Google Shape;302;p6"/>
            <p:cNvGrpSpPr/>
            <p:nvPr/>
          </p:nvGrpSpPr>
          <p:grpSpPr>
            <a:xfrm>
              <a:off x="173907" y="4750539"/>
              <a:ext cx="291257" cy="287046"/>
              <a:chOff x="5456048" y="1794743"/>
              <a:chExt cx="178248" cy="175682"/>
            </a:xfrm>
          </p:grpSpPr>
          <p:sp>
            <p:nvSpPr>
              <p:cNvPr id="303" name="Google Shape;303;p6"/>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6"/>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5" name="Google Shape;305;p6"/>
            <p:cNvSpPr/>
            <p:nvPr/>
          </p:nvSpPr>
          <p:spPr>
            <a:xfrm rot="-123321">
              <a:off x="7897400" y="47687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6"/>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307"/>
        <p:cNvGrpSpPr/>
        <p:nvPr/>
      </p:nvGrpSpPr>
      <p:grpSpPr>
        <a:xfrm>
          <a:off x="0" y="0"/>
          <a:ext cx="0" cy="0"/>
          <a:chOff x="0" y="0"/>
          <a:chExt cx="0" cy="0"/>
        </a:xfrm>
      </p:grpSpPr>
      <p:grpSp>
        <p:nvGrpSpPr>
          <p:cNvPr id="308" name="Google Shape;308;p7"/>
          <p:cNvGrpSpPr/>
          <p:nvPr/>
        </p:nvGrpSpPr>
        <p:grpSpPr>
          <a:xfrm flipH="1">
            <a:off x="0" y="-161849"/>
            <a:ext cx="9144000" cy="5467198"/>
            <a:chOff x="0" y="-171451"/>
            <a:chExt cx="9144000" cy="5467198"/>
          </a:xfrm>
        </p:grpSpPr>
        <p:grpSp>
          <p:nvGrpSpPr>
            <p:cNvPr id="309" name="Google Shape;309;p7"/>
            <p:cNvGrpSpPr/>
            <p:nvPr/>
          </p:nvGrpSpPr>
          <p:grpSpPr>
            <a:xfrm>
              <a:off x="0" y="135850"/>
              <a:ext cx="9144000" cy="4654700"/>
              <a:chOff x="12075" y="212050"/>
              <a:chExt cx="9144000" cy="4654700"/>
            </a:xfrm>
          </p:grpSpPr>
          <p:grpSp>
            <p:nvGrpSpPr>
              <p:cNvPr id="310" name="Google Shape;310;p7"/>
              <p:cNvGrpSpPr/>
              <p:nvPr/>
            </p:nvGrpSpPr>
            <p:grpSpPr>
              <a:xfrm>
                <a:off x="12075" y="212050"/>
                <a:ext cx="9144000" cy="1396425"/>
                <a:chOff x="12075" y="212050"/>
                <a:chExt cx="9144000" cy="1396425"/>
              </a:xfrm>
            </p:grpSpPr>
            <p:cxnSp>
              <p:nvCxnSpPr>
                <p:cNvPr id="311" name="Google Shape;311;p7"/>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12" name="Google Shape;312;p7"/>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13" name="Google Shape;313;p7"/>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14" name="Google Shape;314;p7"/>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315" name="Google Shape;315;p7"/>
              <p:cNvGrpSpPr/>
              <p:nvPr/>
            </p:nvGrpSpPr>
            <p:grpSpPr>
              <a:xfrm>
                <a:off x="12075" y="2073925"/>
                <a:ext cx="9144000" cy="1396425"/>
                <a:chOff x="12075" y="212050"/>
                <a:chExt cx="9144000" cy="1396425"/>
              </a:xfrm>
            </p:grpSpPr>
            <p:cxnSp>
              <p:nvCxnSpPr>
                <p:cNvPr id="316" name="Google Shape;316;p7"/>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17" name="Google Shape;317;p7"/>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18" name="Google Shape;318;p7"/>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19" name="Google Shape;319;p7"/>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320" name="Google Shape;320;p7"/>
              <p:cNvGrpSpPr/>
              <p:nvPr/>
            </p:nvGrpSpPr>
            <p:grpSpPr>
              <a:xfrm>
                <a:off x="12075" y="3935800"/>
                <a:ext cx="9144000" cy="930950"/>
                <a:chOff x="12075" y="212050"/>
                <a:chExt cx="9144000" cy="930950"/>
              </a:xfrm>
            </p:grpSpPr>
            <p:cxnSp>
              <p:nvCxnSpPr>
                <p:cNvPr id="321" name="Google Shape;321;p7"/>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22" name="Google Shape;322;p7"/>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23" name="Google Shape;323;p7"/>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324" name="Google Shape;324;p7"/>
            <p:cNvGrpSpPr/>
            <p:nvPr/>
          </p:nvGrpSpPr>
          <p:grpSpPr>
            <a:xfrm>
              <a:off x="213575" y="-171451"/>
              <a:ext cx="8855100" cy="5467198"/>
              <a:chOff x="213575" y="-171451"/>
              <a:chExt cx="8855100" cy="5467198"/>
            </a:xfrm>
          </p:grpSpPr>
          <p:grpSp>
            <p:nvGrpSpPr>
              <p:cNvPr id="325" name="Google Shape;325;p7"/>
              <p:cNvGrpSpPr/>
              <p:nvPr/>
            </p:nvGrpSpPr>
            <p:grpSpPr>
              <a:xfrm rot="5400000">
                <a:off x="-192674" y="234798"/>
                <a:ext cx="5467198" cy="4654700"/>
                <a:chOff x="12075" y="444775"/>
                <a:chExt cx="9144000" cy="4654700"/>
              </a:xfrm>
            </p:grpSpPr>
            <p:grpSp>
              <p:nvGrpSpPr>
                <p:cNvPr id="326" name="Google Shape;326;p7"/>
                <p:cNvGrpSpPr/>
                <p:nvPr/>
              </p:nvGrpSpPr>
              <p:grpSpPr>
                <a:xfrm>
                  <a:off x="12075" y="444775"/>
                  <a:ext cx="9144000" cy="1396425"/>
                  <a:chOff x="12075" y="444775"/>
                  <a:chExt cx="9144000" cy="1396425"/>
                </a:xfrm>
              </p:grpSpPr>
              <p:cxnSp>
                <p:nvCxnSpPr>
                  <p:cNvPr id="327" name="Google Shape;327;p7"/>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28" name="Google Shape;328;p7"/>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29" name="Google Shape;329;p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30" name="Google Shape;330;p7"/>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331" name="Google Shape;331;p7"/>
                <p:cNvGrpSpPr/>
                <p:nvPr/>
              </p:nvGrpSpPr>
              <p:grpSpPr>
                <a:xfrm>
                  <a:off x="12075" y="2306650"/>
                  <a:ext cx="9144000" cy="1396425"/>
                  <a:chOff x="12075" y="444775"/>
                  <a:chExt cx="9144000" cy="1396425"/>
                </a:xfrm>
              </p:grpSpPr>
              <p:cxnSp>
                <p:nvCxnSpPr>
                  <p:cNvPr id="332" name="Google Shape;332;p7"/>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33" name="Google Shape;333;p7"/>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34" name="Google Shape;334;p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35" name="Google Shape;335;p7"/>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336" name="Google Shape;336;p7"/>
                <p:cNvGrpSpPr/>
                <p:nvPr/>
              </p:nvGrpSpPr>
              <p:grpSpPr>
                <a:xfrm>
                  <a:off x="12075" y="4168525"/>
                  <a:ext cx="9144000" cy="930950"/>
                  <a:chOff x="12075" y="444775"/>
                  <a:chExt cx="9144000" cy="930950"/>
                </a:xfrm>
              </p:grpSpPr>
              <p:cxnSp>
                <p:nvCxnSpPr>
                  <p:cNvPr id="337" name="Google Shape;337;p7"/>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38" name="Google Shape;338;p7"/>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39" name="Google Shape;339;p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340" name="Google Shape;340;p7"/>
              <p:cNvGrpSpPr/>
              <p:nvPr/>
            </p:nvGrpSpPr>
            <p:grpSpPr>
              <a:xfrm rot="5400000">
                <a:off x="4473201" y="700273"/>
                <a:ext cx="5467198" cy="3723750"/>
                <a:chOff x="12075" y="1375725"/>
                <a:chExt cx="9144000" cy="3723750"/>
              </a:xfrm>
            </p:grpSpPr>
            <p:grpSp>
              <p:nvGrpSpPr>
                <p:cNvPr id="341" name="Google Shape;341;p7"/>
                <p:cNvGrpSpPr/>
                <p:nvPr/>
              </p:nvGrpSpPr>
              <p:grpSpPr>
                <a:xfrm>
                  <a:off x="12075" y="1375725"/>
                  <a:ext cx="9144000" cy="465475"/>
                  <a:chOff x="12075" y="1375725"/>
                  <a:chExt cx="9144000" cy="465475"/>
                </a:xfrm>
              </p:grpSpPr>
              <p:cxnSp>
                <p:nvCxnSpPr>
                  <p:cNvPr id="342" name="Google Shape;342;p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43" name="Google Shape;343;p7"/>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344" name="Google Shape;344;p7"/>
                <p:cNvGrpSpPr/>
                <p:nvPr/>
              </p:nvGrpSpPr>
              <p:grpSpPr>
                <a:xfrm>
                  <a:off x="12075" y="2306650"/>
                  <a:ext cx="9144000" cy="1396425"/>
                  <a:chOff x="12075" y="444775"/>
                  <a:chExt cx="9144000" cy="1396425"/>
                </a:xfrm>
              </p:grpSpPr>
              <p:cxnSp>
                <p:nvCxnSpPr>
                  <p:cNvPr id="345" name="Google Shape;345;p7"/>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46" name="Google Shape;346;p7"/>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47" name="Google Shape;347;p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48" name="Google Shape;348;p7"/>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349" name="Google Shape;349;p7"/>
                <p:cNvGrpSpPr/>
                <p:nvPr/>
              </p:nvGrpSpPr>
              <p:grpSpPr>
                <a:xfrm>
                  <a:off x="12075" y="4168525"/>
                  <a:ext cx="9144000" cy="930950"/>
                  <a:chOff x="12075" y="444775"/>
                  <a:chExt cx="9144000" cy="930950"/>
                </a:xfrm>
              </p:grpSpPr>
              <p:cxnSp>
                <p:nvCxnSpPr>
                  <p:cNvPr id="350" name="Google Shape;350;p7"/>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51" name="Google Shape;351;p7"/>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52" name="Google Shape;352;p7"/>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sp>
        <p:nvSpPr>
          <p:cNvPr id="353" name="Google Shape;353;p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354" name="Google Shape;354;p7"/>
          <p:cNvSpPr txBox="1">
            <a:spLocks noGrp="1"/>
          </p:cNvSpPr>
          <p:nvPr>
            <p:ph type="subTitle" idx="1"/>
          </p:nvPr>
        </p:nvSpPr>
        <p:spPr>
          <a:xfrm>
            <a:off x="720000" y="1507800"/>
            <a:ext cx="4611600" cy="26301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355" name="Google Shape;355;p7"/>
          <p:cNvGrpSpPr/>
          <p:nvPr/>
        </p:nvGrpSpPr>
        <p:grpSpPr>
          <a:xfrm>
            <a:off x="-7" y="117416"/>
            <a:ext cx="8941384" cy="4905858"/>
            <a:chOff x="-7" y="117416"/>
            <a:chExt cx="8941384" cy="4905858"/>
          </a:xfrm>
        </p:grpSpPr>
        <p:grpSp>
          <p:nvGrpSpPr>
            <p:cNvPr id="356" name="Google Shape;356;p7"/>
            <p:cNvGrpSpPr/>
            <p:nvPr/>
          </p:nvGrpSpPr>
          <p:grpSpPr>
            <a:xfrm>
              <a:off x="-7" y="4797050"/>
              <a:ext cx="1266969" cy="226224"/>
              <a:chOff x="-7" y="167200"/>
              <a:chExt cx="1266969" cy="226224"/>
            </a:xfrm>
          </p:grpSpPr>
          <p:sp>
            <p:nvSpPr>
              <p:cNvPr id="357" name="Google Shape;357;p7"/>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7"/>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9" name="Google Shape;359;p7"/>
            <p:cNvSpPr/>
            <p:nvPr/>
          </p:nvSpPr>
          <p:spPr>
            <a:xfrm>
              <a:off x="8608176" y="4514350"/>
              <a:ext cx="333201" cy="333048"/>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7"/>
            <p:cNvSpPr/>
            <p:nvPr/>
          </p:nvSpPr>
          <p:spPr>
            <a:xfrm>
              <a:off x="1861082" y="117416"/>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1"/>
        <p:cNvGrpSpPr/>
        <p:nvPr/>
      </p:nvGrpSpPr>
      <p:grpSpPr>
        <a:xfrm>
          <a:off x="0" y="0"/>
          <a:ext cx="0" cy="0"/>
          <a:chOff x="0" y="0"/>
          <a:chExt cx="0" cy="0"/>
        </a:xfrm>
      </p:grpSpPr>
      <p:grpSp>
        <p:nvGrpSpPr>
          <p:cNvPr id="362" name="Google Shape;362;p8"/>
          <p:cNvGrpSpPr/>
          <p:nvPr/>
        </p:nvGrpSpPr>
        <p:grpSpPr>
          <a:xfrm flipH="1">
            <a:off x="0" y="-161849"/>
            <a:ext cx="9144000" cy="5467198"/>
            <a:chOff x="0" y="-171451"/>
            <a:chExt cx="9144000" cy="5467198"/>
          </a:xfrm>
        </p:grpSpPr>
        <p:grpSp>
          <p:nvGrpSpPr>
            <p:cNvPr id="363" name="Google Shape;363;p8"/>
            <p:cNvGrpSpPr/>
            <p:nvPr/>
          </p:nvGrpSpPr>
          <p:grpSpPr>
            <a:xfrm>
              <a:off x="0" y="135850"/>
              <a:ext cx="9144000" cy="4654700"/>
              <a:chOff x="12075" y="212050"/>
              <a:chExt cx="9144000" cy="4654700"/>
            </a:xfrm>
          </p:grpSpPr>
          <p:grpSp>
            <p:nvGrpSpPr>
              <p:cNvPr id="364" name="Google Shape;364;p8"/>
              <p:cNvGrpSpPr/>
              <p:nvPr/>
            </p:nvGrpSpPr>
            <p:grpSpPr>
              <a:xfrm>
                <a:off x="12075" y="212050"/>
                <a:ext cx="9144000" cy="1396425"/>
                <a:chOff x="12075" y="212050"/>
                <a:chExt cx="9144000" cy="1396425"/>
              </a:xfrm>
            </p:grpSpPr>
            <p:cxnSp>
              <p:nvCxnSpPr>
                <p:cNvPr id="365" name="Google Shape;365;p8"/>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66" name="Google Shape;366;p8"/>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67" name="Google Shape;367;p8"/>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68" name="Google Shape;368;p8"/>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369" name="Google Shape;369;p8"/>
              <p:cNvGrpSpPr/>
              <p:nvPr/>
            </p:nvGrpSpPr>
            <p:grpSpPr>
              <a:xfrm>
                <a:off x="12075" y="2073925"/>
                <a:ext cx="9144000" cy="1396425"/>
                <a:chOff x="12075" y="212050"/>
                <a:chExt cx="9144000" cy="1396425"/>
              </a:xfrm>
            </p:grpSpPr>
            <p:cxnSp>
              <p:nvCxnSpPr>
                <p:cNvPr id="370" name="Google Shape;370;p8"/>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71" name="Google Shape;371;p8"/>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72" name="Google Shape;372;p8"/>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73" name="Google Shape;373;p8"/>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374" name="Google Shape;374;p8"/>
              <p:cNvGrpSpPr/>
              <p:nvPr/>
            </p:nvGrpSpPr>
            <p:grpSpPr>
              <a:xfrm>
                <a:off x="12075" y="3935800"/>
                <a:ext cx="9144000" cy="930950"/>
                <a:chOff x="12075" y="212050"/>
                <a:chExt cx="9144000" cy="930950"/>
              </a:xfrm>
            </p:grpSpPr>
            <p:cxnSp>
              <p:nvCxnSpPr>
                <p:cNvPr id="375" name="Google Shape;375;p8"/>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76" name="Google Shape;376;p8"/>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77" name="Google Shape;377;p8"/>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378" name="Google Shape;378;p8"/>
            <p:cNvGrpSpPr/>
            <p:nvPr/>
          </p:nvGrpSpPr>
          <p:grpSpPr>
            <a:xfrm>
              <a:off x="213575" y="-171451"/>
              <a:ext cx="8855100" cy="5467198"/>
              <a:chOff x="213575" y="-171451"/>
              <a:chExt cx="8855100" cy="5467198"/>
            </a:xfrm>
          </p:grpSpPr>
          <p:grpSp>
            <p:nvGrpSpPr>
              <p:cNvPr id="379" name="Google Shape;379;p8"/>
              <p:cNvGrpSpPr/>
              <p:nvPr/>
            </p:nvGrpSpPr>
            <p:grpSpPr>
              <a:xfrm rot="5400000">
                <a:off x="-192674" y="234798"/>
                <a:ext cx="5467198" cy="4654700"/>
                <a:chOff x="12075" y="444775"/>
                <a:chExt cx="9144000" cy="4654700"/>
              </a:xfrm>
            </p:grpSpPr>
            <p:grpSp>
              <p:nvGrpSpPr>
                <p:cNvPr id="380" name="Google Shape;380;p8"/>
                <p:cNvGrpSpPr/>
                <p:nvPr/>
              </p:nvGrpSpPr>
              <p:grpSpPr>
                <a:xfrm>
                  <a:off x="12075" y="444775"/>
                  <a:ext cx="9144000" cy="1396425"/>
                  <a:chOff x="12075" y="444775"/>
                  <a:chExt cx="9144000" cy="1396425"/>
                </a:xfrm>
              </p:grpSpPr>
              <p:cxnSp>
                <p:nvCxnSpPr>
                  <p:cNvPr id="381" name="Google Shape;381;p8"/>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82" name="Google Shape;382;p8"/>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83" name="Google Shape;383;p8"/>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84" name="Google Shape;384;p8"/>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385" name="Google Shape;385;p8"/>
                <p:cNvGrpSpPr/>
                <p:nvPr/>
              </p:nvGrpSpPr>
              <p:grpSpPr>
                <a:xfrm>
                  <a:off x="12075" y="2306650"/>
                  <a:ext cx="9144000" cy="1396425"/>
                  <a:chOff x="12075" y="444775"/>
                  <a:chExt cx="9144000" cy="1396425"/>
                </a:xfrm>
              </p:grpSpPr>
              <p:cxnSp>
                <p:nvCxnSpPr>
                  <p:cNvPr id="386" name="Google Shape;386;p8"/>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87" name="Google Shape;387;p8"/>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88" name="Google Shape;388;p8"/>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89" name="Google Shape;389;p8"/>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390" name="Google Shape;390;p8"/>
                <p:cNvGrpSpPr/>
                <p:nvPr/>
              </p:nvGrpSpPr>
              <p:grpSpPr>
                <a:xfrm>
                  <a:off x="12075" y="4168525"/>
                  <a:ext cx="9144000" cy="930950"/>
                  <a:chOff x="12075" y="444775"/>
                  <a:chExt cx="9144000" cy="930950"/>
                </a:xfrm>
              </p:grpSpPr>
              <p:cxnSp>
                <p:nvCxnSpPr>
                  <p:cNvPr id="391" name="Google Shape;391;p8"/>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92" name="Google Shape;392;p8"/>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93" name="Google Shape;393;p8"/>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394" name="Google Shape;394;p8"/>
              <p:cNvGrpSpPr/>
              <p:nvPr/>
            </p:nvGrpSpPr>
            <p:grpSpPr>
              <a:xfrm rot="5400000">
                <a:off x="4473201" y="700273"/>
                <a:ext cx="5467198" cy="3723750"/>
                <a:chOff x="12075" y="1375725"/>
                <a:chExt cx="9144000" cy="3723750"/>
              </a:xfrm>
            </p:grpSpPr>
            <p:grpSp>
              <p:nvGrpSpPr>
                <p:cNvPr id="395" name="Google Shape;395;p8"/>
                <p:cNvGrpSpPr/>
                <p:nvPr/>
              </p:nvGrpSpPr>
              <p:grpSpPr>
                <a:xfrm>
                  <a:off x="12075" y="1375725"/>
                  <a:ext cx="9144000" cy="465475"/>
                  <a:chOff x="12075" y="1375725"/>
                  <a:chExt cx="9144000" cy="465475"/>
                </a:xfrm>
              </p:grpSpPr>
              <p:cxnSp>
                <p:nvCxnSpPr>
                  <p:cNvPr id="396" name="Google Shape;396;p8"/>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397" name="Google Shape;397;p8"/>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398" name="Google Shape;398;p8"/>
                <p:cNvGrpSpPr/>
                <p:nvPr/>
              </p:nvGrpSpPr>
              <p:grpSpPr>
                <a:xfrm>
                  <a:off x="12075" y="2306650"/>
                  <a:ext cx="9144000" cy="1396425"/>
                  <a:chOff x="12075" y="444775"/>
                  <a:chExt cx="9144000" cy="1396425"/>
                </a:xfrm>
              </p:grpSpPr>
              <p:cxnSp>
                <p:nvCxnSpPr>
                  <p:cNvPr id="399" name="Google Shape;399;p8"/>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00" name="Google Shape;400;p8"/>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01" name="Google Shape;401;p8"/>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02" name="Google Shape;402;p8"/>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403" name="Google Shape;403;p8"/>
                <p:cNvGrpSpPr/>
                <p:nvPr/>
              </p:nvGrpSpPr>
              <p:grpSpPr>
                <a:xfrm>
                  <a:off x="12075" y="4168525"/>
                  <a:ext cx="9144000" cy="930950"/>
                  <a:chOff x="12075" y="444775"/>
                  <a:chExt cx="9144000" cy="930950"/>
                </a:xfrm>
              </p:grpSpPr>
              <p:cxnSp>
                <p:nvCxnSpPr>
                  <p:cNvPr id="404" name="Google Shape;404;p8"/>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05" name="Google Shape;405;p8"/>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06" name="Google Shape;406;p8"/>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sp>
        <p:nvSpPr>
          <p:cNvPr id="407" name="Google Shape;407;p8"/>
          <p:cNvSpPr txBox="1">
            <a:spLocks noGrp="1"/>
          </p:cNvSpPr>
          <p:nvPr>
            <p:ph type="title"/>
          </p:nvPr>
        </p:nvSpPr>
        <p:spPr>
          <a:xfrm>
            <a:off x="720000" y="445025"/>
            <a:ext cx="77109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408" name="Google Shape;408;p8"/>
          <p:cNvSpPr txBox="1">
            <a:spLocks noGrp="1"/>
          </p:cNvSpPr>
          <p:nvPr>
            <p:ph type="subTitle" idx="1"/>
          </p:nvPr>
        </p:nvSpPr>
        <p:spPr>
          <a:xfrm>
            <a:off x="720000" y="1700300"/>
            <a:ext cx="3916800" cy="22983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Clr>
                <a:schemeClr val="accent3"/>
              </a:buClr>
              <a:buSzPts val="1600"/>
              <a:buFont typeface="Nunito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a:endParaRPr/>
          </a:p>
        </p:txBody>
      </p:sp>
      <p:grpSp>
        <p:nvGrpSpPr>
          <p:cNvPr id="409" name="Google Shape;409;p8"/>
          <p:cNvGrpSpPr/>
          <p:nvPr/>
        </p:nvGrpSpPr>
        <p:grpSpPr>
          <a:xfrm>
            <a:off x="-7" y="167200"/>
            <a:ext cx="8952587" cy="4867172"/>
            <a:chOff x="-7" y="167200"/>
            <a:chExt cx="8952587" cy="4867172"/>
          </a:xfrm>
        </p:grpSpPr>
        <p:grpSp>
          <p:nvGrpSpPr>
            <p:cNvPr id="410" name="Google Shape;410;p8"/>
            <p:cNvGrpSpPr/>
            <p:nvPr/>
          </p:nvGrpSpPr>
          <p:grpSpPr>
            <a:xfrm>
              <a:off x="-7" y="167200"/>
              <a:ext cx="1266969" cy="226224"/>
              <a:chOff x="-7" y="167200"/>
              <a:chExt cx="1266969" cy="226224"/>
            </a:xfrm>
          </p:grpSpPr>
          <p:sp>
            <p:nvSpPr>
              <p:cNvPr id="411" name="Google Shape;411;p8"/>
              <p:cNvSpPr/>
              <p:nvPr/>
            </p:nvSpPr>
            <p:spPr>
              <a:xfrm>
                <a:off x="-7" y="167200"/>
                <a:ext cx="1266969" cy="50339"/>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8"/>
              <p:cNvSpPr/>
              <p:nvPr/>
            </p:nvSpPr>
            <p:spPr>
              <a:xfrm>
                <a:off x="0" y="338072"/>
                <a:ext cx="698969" cy="55352"/>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3" name="Google Shape;413;p8"/>
            <p:cNvGrpSpPr/>
            <p:nvPr/>
          </p:nvGrpSpPr>
          <p:grpSpPr>
            <a:xfrm>
              <a:off x="7519182" y="4467918"/>
              <a:ext cx="1433398" cy="566454"/>
              <a:chOff x="7519182" y="4467918"/>
              <a:chExt cx="1433398" cy="566454"/>
            </a:xfrm>
          </p:grpSpPr>
          <p:sp>
            <p:nvSpPr>
              <p:cNvPr id="414" name="Google Shape;414;p8"/>
              <p:cNvSpPr/>
              <p:nvPr/>
            </p:nvSpPr>
            <p:spPr>
              <a:xfrm>
                <a:off x="8561631" y="4643609"/>
                <a:ext cx="390949" cy="390763"/>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8"/>
              <p:cNvSpPr/>
              <p:nvPr/>
            </p:nvSpPr>
            <p:spPr>
              <a:xfrm>
                <a:off x="7519182" y="4467918"/>
                <a:ext cx="1074296" cy="175676"/>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416"/>
        <p:cNvGrpSpPr/>
        <p:nvPr/>
      </p:nvGrpSpPr>
      <p:grpSpPr>
        <a:xfrm>
          <a:off x="0" y="0"/>
          <a:ext cx="0" cy="0"/>
          <a:chOff x="0" y="0"/>
          <a:chExt cx="0" cy="0"/>
        </a:xfrm>
      </p:grpSpPr>
      <p:grpSp>
        <p:nvGrpSpPr>
          <p:cNvPr id="417" name="Google Shape;417;p9"/>
          <p:cNvGrpSpPr/>
          <p:nvPr/>
        </p:nvGrpSpPr>
        <p:grpSpPr>
          <a:xfrm flipH="1">
            <a:off x="0" y="-161849"/>
            <a:ext cx="9144000" cy="5467198"/>
            <a:chOff x="0" y="-171451"/>
            <a:chExt cx="9144000" cy="5467198"/>
          </a:xfrm>
        </p:grpSpPr>
        <p:grpSp>
          <p:nvGrpSpPr>
            <p:cNvPr id="418" name="Google Shape;418;p9"/>
            <p:cNvGrpSpPr/>
            <p:nvPr/>
          </p:nvGrpSpPr>
          <p:grpSpPr>
            <a:xfrm>
              <a:off x="0" y="135850"/>
              <a:ext cx="9144000" cy="4654700"/>
              <a:chOff x="12075" y="212050"/>
              <a:chExt cx="9144000" cy="4654700"/>
            </a:xfrm>
          </p:grpSpPr>
          <p:grpSp>
            <p:nvGrpSpPr>
              <p:cNvPr id="419" name="Google Shape;419;p9"/>
              <p:cNvGrpSpPr/>
              <p:nvPr/>
            </p:nvGrpSpPr>
            <p:grpSpPr>
              <a:xfrm>
                <a:off x="12075" y="212050"/>
                <a:ext cx="9144000" cy="1396425"/>
                <a:chOff x="12075" y="212050"/>
                <a:chExt cx="9144000" cy="1396425"/>
              </a:xfrm>
            </p:grpSpPr>
            <p:cxnSp>
              <p:nvCxnSpPr>
                <p:cNvPr id="420" name="Google Shape;420;p9"/>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21" name="Google Shape;421;p9"/>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22" name="Google Shape;422;p9"/>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23" name="Google Shape;423;p9"/>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424" name="Google Shape;424;p9"/>
              <p:cNvGrpSpPr/>
              <p:nvPr/>
            </p:nvGrpSpPr>
            <p:grpSpPr>
              <a:xfrm>
                <a:off x="12075" y="2073925"/>
                <a:ext cx="9144000" cy="1396425"/>
                <a:chOff x="12075" y="212050"/>
                <a:chExt cx="9144000" cy="1396425"/>
              </a:xfrm>
            </p:grpSpPr>
            <p:cxnSp>
              <p:nvCxnSpPr>
                <p:cNvPr id="425" name="Google Shape;425;p9"/>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26" name="Google Shape;426;p9"/>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27" name="Google Shape;427;p9"/>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28" name="Google Shape;428;p9"/>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429" name="Google Shape;429;p9"/>
              <p:cNvGrpSpPr/>
              <p:nvPr/>
            </p:nvGrpSpPr>
            <p:grpSpPr>
              <a:xfrm>
                <a:off x="12075" y="3935800"/>
                <a:ext cx="9144000" cy="930950"/>
                <a:chOff x="12075" y="212050"/>
                <a:chExt cx="9144000" cy="930950"/>
              </a:xfrm>
            </p:grpSpPr>
            <p:cxnSp>
              <p:nvCxnSpPr>
                <p:cNvPr id="430" name="Google Shape;430;p9"/>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31" name="Google Shape;431;p9"/>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32" name="Google Shape;432;p9"/>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433" name="Google Shape;433;p9"/>
            <p:cNvGrpSpPr/>
            <p:nvPr/>
          </p:nvGrpSpPr>
          <p:grpSpPr>
            <a:xfrm>
              <a:off x="213575" y="-171451"/>
              <a:ext cx="8855100" cy="5467198"/>
              <a:chOff x="213575" y="-171451"/>
              <a:chExt cx="8855100" cy="5467198"/>
            </a:xfrm>
          </p:grpSpPr>
          <p:grpSp>
            <p:nvGrpSpPr>
              <p:cNvPr id="434" name="Google Shape;434;p9"/>
              <p:cNvGrpSpPr/>
              <p:nvPr/>
            </p:nvGrpSpPr>
            <p:grpSpPr>
              <a:xfrm rot="5400000">
                <a:off x="-192674" y="234798"/>
                <a:ext cx="5467198" cy="4654700"/>
                <a:chOff x="12075" y="444775"/>
                <a:chExt cx="9144000" cy="4654700"/>
              </a:xfrm>
            </p:grpSpPr>
            <p:grpSp>
              <p:nvGrpSpPr>
                <p:cNvPr id="435" name="Google Shape;435;p9"/>
                <p:cNvGrpSpPr/>
                <p:nvPr/>
              </p:nvGrpSpPr>
              <p:grpSpPr>
                <a:xfrm>
                  <a:off x="12075" y="444775"/>
                  <a:ext cx="9144000" cy="1396425"/>
                  <a:chOff x="12075" y="444775"/>
                  <a:chExt cx="9144000" cy="1396425"/>
                </a:xfrm>
              </p:grpSpPr>
              <p:cxnSp>
                <p:nvCxnSpPr>
                  <p:cNvPr id="436" name="Google Shape;436;p9"/>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37" name="Google Shape;437;p9"/>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38" name="Google Shape;438;p9"/>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39" name="Google Shape;439;p9"/>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440" name="Google Shape;440;p9"/>
                <p:cNvGrpSpPr/>
                <p:nvPr/>
              </p:nvGrpSpPr>
              <p:grpSpPr>
                <a:xfrm>
                  <a:off x="12075" y="2306650"/>
                  <a:ext cx="9144000" cy="1396425"/>
                  <a:chOff x="12075" y="444775"/>
                  <a:chExt cx="9144000" cy="1396425"/>
                </a:xfrm>
              </p:grpSpPr>
              <p:cxnSp>
                <p:nvCxnSpPr>
                  <p:cNvPr id="441" name="Google Shape;441;p9"/>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42" name="Google Shape;442;p9"/>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43" name="Google Shape;443;p9"/>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44" name="Google Shape;444;p9"/>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445" name="Google Shape;445;p9"/>
                <p:cNvGrpSpPr/>
                <p:nvPr/>
              </p:nvGrpSpPr>
              <p:grpSpPr>
                <a:xfrm>
                  <a:off x="12075" y="4168525"/>
                  <a:ext cx="9144000" cy="930950"/>
                  <a:chOff x="12075" y="444775"/>
                  <a:chExt cx="9144000" cy="930950"/>
                </a:xfrm>
              </p:grpSpPr>
              <p:cxnSp>
                <p:nvCxnSpPr>
                  <p:cNvPr id="446" name="Google Shape;446;p9"/>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47" name="Google Shape;447;p9"/>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48" name="Google Shape;448;p9"/>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449" name="Google Shape;449;p9"/>
              <p:cNvGrpSpPr/>
              <p:nvPr/>
            </p:nvGrpSpPr>
            <p:grpSpPr>
              <a:xfrm rot="5400000">
                <a:off x="4473201" y="700273"/>
                <a:ext cx="5467198" cy="3723750"/>
                <a:chOff x="12075" y="1375725"/>
                <a:chExt cx="9144000" cy="3723750"/>
              </a:xfrm>
            </p:grpSpPr>
            <p:grpSp>
              <p:nvGrpSpPr>
                <p:cNvPr id="450" name="Google Shape;450;p9"/>
                <p:cNvGrpSpPr/>
                <p:nvPr/>
              </p:nvGrpSpPr>
              <p:grpSpPr>
                <a:xfrm>
                  <a:off x="12075" y="1375725"/>
                  <a:ext cx="9144000" cy="465475"/>
                  <a:chOff x="12075" y="1375725"/>
                  <a:chExt cx="9144000" cy="465475"/>
                </a:xfrm>
              </p:grpSpPr>
              <p:cxnSp>
                <p:nvCxnSpPr>
                  <p:cNvPr id="451" name="Google Shape;451;p9"/>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52" name="Google Shape;452;p9"/>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453" name="Google Shape;453;p9"/>
                <p:cNvGrpSpPr/>
                <p:nvPr/>
              </p:nvGrpSpPr>
              <p:grpSpPr>
                <a:xfrm>
                  <a:off x="12075" y="2306650"/>
                  <a:ext cx="9144000" cy="1396425"/>
                  <a:chOff x="12075" y="444775"/>
                  <a:chExt cx="9144000" cy="1396425"/>
                </a:xfrm>
              </p:grpSpPr>
              <p:cxnSp>
                <p:nvCxnSpPr>
                  <p:cNvPr id="454" name="Google Shape;454;p9"/>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55" name="Google Shape;455;p9"/>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56" name="Google Shape;456;p9"/>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57" name="Google Shape;457;p9"/>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458" name="Google Shape;458;p9"/>
                <p:cNvGrpSpPr/>
                <p:nvPr/>
              </p:nvGrpSpPr>
              <p:grpSpPr>
                <a:xfrm>
                  <a:off x="12075" y="4168525"/>
                  <a:ext cx="9144000" cy="930950"/>
                  <a:chOff x="12075" y="444775"/>
                  <a:chExt cx="9144000" cy="930950"/>
                </a:xfrm>
              </p:grpSpPr>
              <p:cxnSp>
                <p:nvCxnSpPr>
                  <p:cNvPr id="459" name="Google Shape;459;p9"/>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60" name="Google Shape;460;p9"/>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61" name="Google Shape;461;p9"/>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sp>
        <p:nvSpPr>
          <p:cNvPr id="462" name="Google Shape;462;p9"/>
          <p:cNvSpPr txBox="1">
            <a:spLocks noGrp="1"/>
          </p:cNvSpPr>
          <p:nvPr>
            <p:ph type="title"/>
          </p:nvPr>
        </p:nvSpPr>
        <p:spPr>
          <a:xfrm>
            <a:off x="713225" y="2448213"/>
            <a:ext cx="4472400" cy="837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63" name="Google Shape;463;p9"/>
          <p:cNvSpPr txBox="1">
            <a:spLocks noGrp="1"/>
          </p:cNvSpPr>
          <p:nvPr>
            <p:ph type="title" idx="2"/>
          </p:nvPr>
        </p:nvSpPr>
        <p:spPr>
          <a:xfrm>
            <a:off x="2208275" y="1423663"/>
            <a:ext cx="1482300" cy="770400"/>
          </a:xfrm>
          <a:prstGeom prst="rect">
            <a:avLst/>
          </a:prstGeom>
          <a:solidFill>
            <a:schemeClr val="lt2"/>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464" name="Google Shape;464;p9"/>
          <p:cNvSpPr txBox="1">
            <a:spLocks noGrp="1"/>
          </p:cNvSpPr>
          <p:nvPr>
            <p:ph type="subTitle" idx="1"/>
          </p:nvPr>
        </p:nvSpPr>
        <p:spPr>
          <a:xfrm>
            <a:off x="713225" y="3344838"/>
            <a:ext cx="4472400" cy="375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465" name="Google Shape;465;p9"/>
          <p:cNvGrpSpPr/>
          <p:nvPr/>
        </p:nvGrpSpPr>
        <p:grpSpPr>
          <a:xfrm flipH="1">
            <a:off x="173908" y="92498"/>
            <a:ext cx="8795601" cy="4945087"/>
            <a:chOff x="173907" y="92498"/>
            <a:chExt cx="8795601" cy="4945087"/>
          </a:xfrm>
        </p:grpSpPr>
        <p:grpSp>
          <p:nvGrpSpPr>
            <p:cNvPr id="466" name="Google Shape;466;p9"/>
            <p:cNvGrpSpPr/>
            <p:nvPr/>
          </p:nvGrpSpPr>
          <p:grpSpPr>
            <a:xfrm>
              <a:off x="8918459" y="243592"/>
              <a:ext cx="51049" cy="774143"/>
              <a:chOff x="8211712" y="2037146"/>
              <a:chExt cx="34742" cy="526951"/>
            </a:xfrm>
          </p:grpSpPr>
          <p:sp>
            <p:nvSpPr>
              <p:cNvPr id="467" name="Google Shape;467;p9"/>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9"/>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9"/>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9"/>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9"/>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9"/>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9"/>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4" name="Google Shape;474;p9"/>
            <p:cNvGrpSpPr/>
            <p:nvPr/>
          </p:nvGrpSpPr>
          <p:grpSpPr>
            <a:xfrm>
              <a:off x="173907" y="4750539"/>
              <a:ext cx="291257" cy="287046"/>
              <a:chOff x="5456048" y="1794743"/>
              <a:chExt cx="178248" cy="175682"/>
            </a:xfrm>
          </p:grpSpPr>
          <p:sp>
            <p:nvSpPr>
              <p:cNvPr id="475" name="Google Shape;475;p9"/>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9"/>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7" name="Google Shape;477;p9"/>
            <p:cNvSpPr/>
            <p:nvPr/>
          </p:nvSpPr>
          <p:spPr>
            <a:xfrm rot="-123321">
              <a:off x="7897400" y="47687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9"/>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479"/>
        <p:cNvGrpSpPr/>
        <p:nvPr/>
      </p:nvGrpSpPr>
      <p:grpSpPr>
        <a:xfrm>
          <a:off x="0" y="0"/>
          <a:ext cx="0" cy="0"/>
          <a:chOff x="0" y="0"/>
          <a:chExt cx="0" cy="0"/>
        </a:xfrm>
      </p:grpSpPr>
      <p:grpSp>
        <p:nvGrpSpPr>
          <p:cNvPr id="480" name="Google Shape;480;p10"/>
          <p:cNvGrpSpPr/>
          <p:nvPr/>
        </p:nvGrpSpPr>
        <p:grpSpPr>
          <a:xfrm flipH="1">
            <a:off x="0" y="-161849"/>
            <a:ext cx="9144000" cy="5467198"/>
            <a:chOff x="0" y="-171451"/>
            <a:chExt cx="9144000" cy="5467198"/>
          </a:xfrm>
        </p:grpSpPr>
        <p:grpSp>
          <p:nvGrpSpPr>
            <p:cNvPr id="481" name="Google Shape;481;p10"/>
            <p:cNvGrpSpPr/>
            <p:nvPr/>
          </p:nvGrpSpPr>
          <p:grpSpPr>
            <a:xfrm>
              <a:off x="0" y="135850"/>
              <a:ext cx="9144000" cy="4654700"/>
              <a:chOff x="12075" y="212050"/>
              <a:chExt cx="9144000" cy="4654700"/>
            </a:xfrm>
          </p:grpSpPr>
          <p:grpSp>
            <p:nvGrpSpPr>
              <p:cNvPr id="482" name="Google Shape;482;p10"/>
              <p:cNvGrpSpPr/>
              <p:nvPr/>
            </p:nvGrpSpPr>
            <p:grpSpPr>
              <a:xfrm>
                <a:off x="12075" y="212050"/>
                <a:ext cx="9144000" cy="1396425"/>
                <a:chOff x="12075" y="212050"/>
                <a:chExt cx="9144000" cy="1396425"/>
              </a:xfrm>
            </p:grpSpPr>
            <p:cxnSp>
              <p:nvCxnSpPr>
                <p:cNvPr id="483" name="Google Shape;483;p10"/>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84" name="Google Shape;484;p10"/>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85" name="Google Shape;485;p10"/>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86" name="Google Shape;486;p10"/>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487" name="Google Shape;487;p10"/>
              <p:cNvGrpSpPr/>
              <p:nvPr/>
            </p:nvGrpSpPr>
            <p:grpSpPr>
              <a:xfrm>
                <a:off x="12075" y="2073925"/>
                <a:ext cx="9144000" cy="1396425"/>
                <a:chOff x="12075" y="212050"/>
                <a:chExt cx="9144000" cy="1396425"/>
              </a:xfrm>
            </p:grpSpPr>
            <p:cxnSp>
              <p:nvCxnSpPr>
                <p:cNvPr id="488" name="Google Shape;488;p10"/>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89" name="Google Shape;489;p10"/>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90" name="Google Shape;490;p10"/>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91" name="Google Shape;491;p10"/>
                <p:cNvCxnSpPr/>
                <p:nvPr/>
              </p:nvCxnSpPr>
              <p:spPr>
                <a:xfrm>
                  <a:off x="12075" y="1608475"/>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492" name="Google Shape;492;p10"/>
              <p:cNvGrpSpPr/>
              <p:nvPr/>
            </p:nvGrpSpPr>
            <p:grpSpPr>
              <a:xfrm>
                <a:off x="12075" y="3935800"/>
                <a:ext cx="9144000" cy="930950"/>
                <a:chOff x="12075" y="212050"/>
                <a:chExt cx="9144000" cy="930950"/>
              </a:xfrm>
            </p:grpSpPr>
            <p:cxnSp>
              <p:nvCxnSpPr>
                <p:cNvPr id="493" name="Google Shape;493;p10"/>
                <p:cNvCxnSpPr/>
                <p:nvPr/>
              </p:nvCxnSpPr>
              <p:spPr>
                <a:xfrm>
                  <a:off x="12075" y="2120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94" name="Google Shape;494;p10"/>
                <p:cNvCxnSpPr/>
                <p:nvPr/>
              </p:nvCxnSpPr>
              <p:spPr>
                <a:xfrm>
                  <a:off x="12075" y="6775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495" name="Google Shape;495;p10"/>
                <p:cNvCxnSpPr/>
                <p:nvPr/>
              </p:nvCxnSpPr>
              <p:spPr>
                <a:xfrm>
                  <a:off x="12075" y="1143000"/>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496" name="Google Shape;496;p10"/>
            <p:cNvGrpSpPr/>
            <p:nvPr/>
          </p:nvGrpSpPr>
          <p:grpSpPr>
            <a:xfrm>
              <a:off x="213575" y="-171451"/>
              <a:ext cx="8855100" cy="5467198"/>
              <a:chOff x="213575" y="-171451"/>
              <a:chExt cx="8855100" cy="5467198"/>
            </a:xfrm>
          </p:grpSpPr>
          <p:grpSp>
            <p:nvGrpSpPr>
              <p:cNvPr id="497" name="Google Shape;497;p10"/>
              <p:cNvGrpSpPr/>
              <p:nvPr/>
            </p:nvGrpSpPr>
            <p:grpSpPr>
              <a:xfrm rot="5400000">
                <a:off x="-192674" y="234798"/>
                <a:ext cx="5467198" cy="4654700"/>
                <a:chOff x="12075" y="444775"/>
                <a:chExt cx="9144000" cy="4654700"/>
              </a:xfrm>
            </p:grpSpPr>
            <p:grpSp>
              <p:nvGrpSpPr>
                <p:cNvPr id="498" name="Google Shape;498;p10"/>
                <p:cNvGrpSpPr/>
                <p:nvPr/>
              </p:nvGrpSpPr>
              <p:grpSpPr>
                <a:xfrm>
                  <a:off x="12075" y="444775"/>
                  <a:ext cx="9144000" cy="1396425"/>
                  <a:chOff x="12075" y="444775"/>
                  <a:chExt cx="9144000" cy="1396425"/>
                </a:xfrm>
              </p:grpSpPr>
              <p:cxnSp>
                <p:nvCxnSpPr>
                  <p:cNvPr id="499" name="Google Shape;499;p10"/>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00" name="Google Shape;500;p10"/>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01" name="Google Shape;501;p10"/>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02" name="Google Shape;502;p10"/>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503" name="Google Shape;503;p10"/>
                <p:cNvGrpSpPr/>
                <p:nvPr/>
              </p:nvGrpSpPr>
              <p:grpSpPr>
                <a:xfrm>
                  <a:off x="12075" y="2306650"/>
                  <a:ext cx="9144000" cy="1396425"/>
                  <a:chOff x="12075" y="444775"/>
                  <a:chExt cx="9144000" cy="1396425"/>
                </a:xfrm>
              </p:grpSpPr>
              <p:cxnSp>
                <p:nvCxnSpPr>
                  <p:cNvPr id="504" name="Google Shape;504;p10"/>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05" name="Google Shape;505;p10"/>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06" name="Google Shape;506;p10"/>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07" name="Google Shape;507;p10"/>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508" name="Google Shape;508;p10"/>
                <p:cNvGrpSpPr/>
                <p:nvPr/>
              </p:nvGrpSpPr>
              <p:grpSpPr>
                <a:xfrm>
                  <a:off x="12075" y="4168525"/>
                  <a:ext cx="9144000" cy="930950"/>
                  <a:chOff x="12075" y="444775"/>
                  <a:chExt cx="9144000" cy="930950"/>
                </a:xfrm>
              </p:grpSpPr>
              <p:cxnSp>
                <p:nvCxnSpPr>
                  <p:cNvPr id="509" name="Google Shape;509;p10"/>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10" name="Google Shape;510;p10"/>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11" name="Google Shape;511;p10"/>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nvGrpSpPr>
              <p:cNvPr id="512" name="Google Shape;512;p10"/>
              <p:cNvGrpSpPr/>
              <p:nvPr/>
            </p:nvGrpSpPr>
            <p:grpSpPr>
              <a:xfrm rot="5400000">
                <a:off x="4473201" y="700273"/>
                <a:ext cx="5467198" cy="3723750"/>
                <a:chOff x="12075" y="1375725"/>
                <a:chExt cx="9144000" cy="3723750"/>
              </a:xfrm>
            </p:grpSpPr>
            <p:grpSp>
              <p:nvGrpSpPr>
                <p:cNvPr id="513" name="Google Shape;513;p10"/>
                <p:cNvGrpSpPr/>
                <p:nvPr/>
              </p:nvGrpSpPr>
              <p:grpSpPr>
                <a:xfrm>
                  <a:off x="12075" y="1375725"/>
                  <a:ext cx="9144000" cy="465475"/>
                  <a:chOff x="12075" y="1375725"/>
                  <a:chExt cx="9144000" cy="465475"/>
                </a:xfrm>
              </p:grpSpPr>
              <p:cxnSp>
                <p:nvCxnSpPr>
                  <p:cNvPr id="514" name="Google Shape;514;p10"/>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15" name="Google Shape;515;p10"/>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516" name="Google Shape;516;p10"/>
                <p:cNvGrpSpPr/>
                <p:nvPr/>
              </p:nvGrpSpPr>
              <p:grpSpPr>
                <a:xfrm>
                  <a:off x="12075" y="2306650"/>
                  <a:ext cx="9144000" cy="1396425"/>
                  <a:chOff x="12075" y="444775"/>
                  <a:chExt cx="9144000" cy="1396425"/>
                </a:xfrm>
              </p:grpSpPr>
              <p:cxnSp>
                <p:nvCxnSpPr>
                  <p:cNvPr id="517" name="Google Shape;517;p10"/>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18" name="Google Shape;518;p10"/>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19" name="Google Shape;519;p10"/>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20" name="Google Shape;520;p10"/>
                  <p:cNvCxnSpPr/>
                  <p:nvPr/>
                </p:nvCxnSpPr>
                <p:spPr>
                  <a:xfrm>
                    <a:off x="12075" y="1841200"/>
                    <a:ext cx="9144000" cy="0"/>
                  </a:xfrm>
                  <a:prstGeom prst="straightConnector1">
                    <a:avLst/>
                  </a:prstGeom>
                  <a:noFill/>
                  <a:ln w="9525" cap="flat" cmpd="sng">
                    <a:solidFill>
                      <a:schemeClr val="accent4"/>
                    </a:solidFill>
                    <a:prstDash val="solid"/>
                    <a:round/>
                    <a:headEnd type="none" w="sm" len="sm"/>
                    <a:tailEnd type="none" w="sm" len="sm"/>
                  </a:ln>
                </p:spPr>
              </p:cxnSp>
            </p:grpSp>
            <p:grpSp>
              <p:nvGrpSpPr>
                <p:cNvPr id="521" name="Google Shape;521;p10"/>
                <p:cNvGrpSpPr/>
                <p:nvPr/>
              </p:nvGrpSpPr>
              <p:grpSpPr>
                <a:xfrm>
                  <a:off x="12075" y="4168525"/>
                  <a:ext cx="9144000" cy="930950"/>
                  <a:chOff x="12075" y="444775"/>
                  <a:chExt cx="9144000" cy="930950"/>
                </a:xfrm>
              </p:grpSpPr>
              <p:cxnSp>
                <p:nvCxnSpPr>
                  <p:cNvPr id="522" name="Google Shape;522;p10"/>
                  <p:cNvCxnSpPr/>
                  <p:nvPr/>
                </p:nvCxnSpPr>
                <p:spPr>
                  <a:xfrm>
                    <a:off x="12075" y="444775"/>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23" name="Google Shape;523;p10"/>
                  <p:cNvCxnSpPr/>
                  <p:nvPr/>
                </p:nvCxnSpPr>
                <p:spPr>
                  <a:xfrm>
                    <a:off x="12075" y="910250"/>
                    <a:ext cx="9144000" cy="0"/>
                  </a:xfrm>
                  <a:prstGeom prst="straightConnector1">
                    <a:avLst/>
                  </a:prstGeom>
                  <a:noFill/>
                  <a:ln w="9525" cap="flat" cmpd="sng">
                    <a:solidFill>
                      <a:schemeClr val="accent4"/>
                    </a:solidFill>
                    <a:prstDash val="solid"/>
                    <a:round/>
                    <a:headEnd type="none" w="sm" len="sm"/>
                    <a:tailEnd type="none" w="sm" len="sm"/>
                  </a:ln>
                </p:spPr>
              </p:cxnSp>
              <p:cxnSp>
                <p:nvCxnSpPr>
                  <p:cNvPr id="524" name="Google Shape;524;p10"/>
                  <p:cNvCxnSpPr/>
                  <p:nvPr/>
                </p:nvCxnSpPr>
                <p:spPr>
                  <a:xfrm>
                    <a:off x="12075" y="1375725"/>
                    <a:ext cx="9144000" cy="0"/>
                  </a:xfrm>
                  <a:prstGeom prst="straightConnector1">
                    <a:avLst/>
                  </a:prstGeom>
                  <a:noFill/>
                  <a:ln w="9525" cap="flat" cmpd="sng">
                    <a:solidFill>
                      <a:schemeClr val="accent4"/>
                    </a:solidFill>
                    <a:prstDash val="solid"/>
                    <a:round/>
                    <a:headEnd type="none" w="sm" len="sm"/>
                    <a:tailEnd type="none" w="sm" len="sm"/>
                  </a:ln>
                </p:spPr>
              </p:cxnSp>
            </p:grpSp>
          </p:grpSp>
        </p:grpSp>
      </p:grpSp>
      <p:sp>
        <p:nvSpPr>
          <p:cNvPr id="525" name="Google Shape;525;p1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a:endParaRPr/>
          </a:p>
        </p:txBody>
      </p:sp>
      <p:sp>
        <p:nvSpPr>
          <p:cNvPr id="526" name="Google Shape;526;p10"/>
          <p:cNvSpPr txBox="1">
            <a:spLocks noGrp="1"/>
          </p:cNvSpPr>
          <p:nvPr>
            <p:ph type="subTitle" idx="1"/>
          </p:nvPr>
        </p:nvSpPr>
        <p:spPr>
          <a:xfrm>
            <a:off x="5046566" y="3285624"/>
            <a:ext cx="2500800" cy="1010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27" name="Google Shape;527;p10"/>
          <p:cNvSpPr txBox="1">
            <a:spLocks noGrp="1"/>
          </p:cNvSpPr>
          <p:nvPr>
            <p:ph type="subTitle" idx="2"/>
          </p:nvPr>
        </p:nvSpPr>
        <p:spPr>
          <a:xfrm>
            <a:off x="1596634" y="3285624"/>
            <a:ext cx="2500800" cy="1010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28" name="Google Shape;528;p10"/>
          <p:cNvSpPr txBox="1">
            <a:spLocks noGrp="1"/>
          </p:cNvSpPr>
          <p:nvPr>
            <p:ph type="subTitle" idx="3"/>
          </p:nvPr>
        </p:nvSpPr>
        <p:spPr>
          <a:xfrm>
            <a:off x="1596634" y="2833375"/>
            <a:ext cx="2500800" cy="4524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sp>
        <p:nvSpPr>
          <p:cNvPr id="529" name="Google Shape;529;p10"/>
          <p:cNvSpPr txBox="1">
            <a:spLocks noGrp="1"/>
          </p:cNvSpPr>
          <p:nvPr>
            <p:ph type="subTitle" idx="4"/>
          </p:nvPr>
        </p:nvSpPr>
        <p:spPr>
          <a:xfrm>
            <a:off x="5046566" y="2833375"/>
            <a:ext cx="2500800" cy="4524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Font typeface="Barlow Semi Condensed"/>
              <a:buNone/>
              <a:defRPr sz="2400" b="1">
                <a:solidFill>
                  <a:schemeClr val="dk1"/>
                </a:solidFill>
                <a:latin typeface="Barlow Semi Condensed"/>
                <a:ea typeface="Barlow Semi Condensed"/>
                <a:cs typeface="Barlow Semi Condensed"/>
                <a:sym typeface="Barlow Semi Condensed"/>
              </a:defRPr>
            </a:lvl1pPr>
            <a:lvl2pPr lvl="1"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2pPr>
            <a:lvl3pPr lvl="2"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3pPr>
            <a:lvl4pPr lvl="3"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4pPr>
            <a:lvl5pPr lvl="4"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5pPr>
            <a:lvl6pPr lvl="5"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6pPr>
            <a:lvl7pPr lvl="6"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7pPr>
            <a:lvl8pPr lvl="7"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8pPr>
            <a:lvl9pPr lvl="8" algn="ctr">
              <a:lnSpc>
                <a:spcPct val="100000"/>
              </a:lnSpc>
              <a:spcBef>
                <a:spcPts val="0"/>
              </a:spcBef>
              <a:spcAft>
                <a:spcPts val="0"/>
              </a:spcAft>
              <a:buSzPts val="2400"/>
              <a:buFont typeface="Barlow Semi Condensed"/>
              <a:buNone/>
              <a:defRPr sz="2400" b="1">
                <a:latin typeface="Barlow Semi Condensed"/>
                <a:ea typeface="Barlow Semi Condensed"/>
                <a:cs typeface="Barlow Semi Condensed"/>
                <a:sym typeface="Barlow Semi Condensed"/>
              </a:defRPr>
            </a:lvl9pPr>
          </a:lstStyle>
          <a:p>
            <a:endParaRPr/>
          </a:p>
        </p:txBody>
      </p:sp>
      <p:grpSp>
        <p:nvGrpSpPr>
          <p:cNvPr id="530" name="Google Shape;530;p10"/>
          <p:cNvGrpSpPr/>
          <p:nvPr/>
        </p:nvGrpSpPr>
        <p:grpSpPr>
          <a:xfrm>
            <a:off x="141641" y="92498"/>
            <a:ext cx="8827867" cy="4945087"/>
            <a:chOff x="141641" y="92498"/>
            <a:chExt cx="8827867" cy="4945087"/>
          </a:xfrm>
        </p:grpSpPr>
        <p:grpSp>
          <p:nvGrpSpPr>
            <p:cNvPr id="531" name="Google Shape;531;p10"/>
            <p:cNvGrpSpPr/>
            <p:nvPr/>
          </p:nvGrpSpPr>
          <p:grpSpPr>
            <a:xfrm>
              <a:off x="8918459" y="243592"/>
              <a:ext cx="51049" cy="774143"/>
              <a:chOff x="8211712" y="2037146"/>
              <a:chExt cx="34742" cy="526951"/>
            </a:xfrm>
          </p:grpSpPr>
          <p:sp>
            <p:nvSpPr>
              <p:cNvPr id="532" name="Google Shape;532;p10"/>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0"/>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0"/>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0"/>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0"/>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0"/>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0"/>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9" name="Google Shape;539;p10"/>
            <p:cNvGrpSpPr/>
            <p:nvPr/>
          </p:nvGrpSpPr>
          <p:grpSpPr>
            <a:xfrm>
              <a:off x="173907" y="4750539"/>
              <a:ext cx="291257" cy="287046"/>
              <a:chOff x="5456048" y="1794743"/>
              <a:chExt cx="178248" cy="175682"/>
            </a:xfrm>
          </p:grpSpPr>
          <p:sp>
            <p:nvSpPr>
              <p:cNvPr id="540" name="Google Shape;540;p10"/>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0"/>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2" name="Google Shape;542;p10"/>
            <p:cNvSpPr/>
            <p:nvPr/>
          </p:nvSpPr>
          <p:spPr>
            <a:xfrm rot="-123321">
              <a:off x="144300" y="113150"/>
              <a:ext cx="1018402" cy="166548"/>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0"/>
            <p:cNvSpPr/>
            <p:nvPr/>
          </p:nvSpPr>
          <p:spPr>
            <a:xfrm>
              <a:off x="8639763" y="9249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dk1"/>
              </a:buClr>
              <a:buSzPts val="3500"/>
              <a:buFont typeface="Barlow Semi Condensed"/>
              <a:buNone/>
              <a:defRPr sz="3500" b="1" i="0" u="none" strike="noStrike" cap="none">
                <a:solidFill>
                  <a:schemeClr val="dk1"/>
                </a:solidFill>
                <a:latin typeface="Barlow Semi Condensed"/>
                <a:ea typeface="Barlow Semi Condensed"/>
                <a:cs typeface="Barlow Semi Condensed"/>
                <a:sym typeface="Barlow Semi Condense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1pPr>
            <a:lvl2pPr marL="914400" marR="0" lvl="1"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2pPr>
            <a:lvl3pPr marL="1371600" marR="0" lvl="2"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3pPr>
            <a:lvl4pPr marL="1828800" marR="0" lvl="3"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4pPr>
            <a:lvl5pPr marL="2286000" marR="0" lvl="4"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5pPr>
            <a:lvl6pPr marL="2743200" marR="0" lvl="5"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6pPr>
            <a:lvl7pPr marL="3200400" marR="0" lvl="6"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7pPr>
            <a:lvl8pPr marL="3657600" marR="0" lvl="7"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8pPr>
            <a:lvl9pPr marL="4114800" marR="0" lvl="8" indent="-317500" algn="l" rtl="0">
              <a:lnSpc>
                <a:spcPct val="115000"/>
              </a:lnSpc>
              <a:spcBef>
                <a:spcPts val="0"/>
              </a:spcBef>
              <a:spcAft>
                <a:spcPts val="0"/>
              </a:spcAft>
              <a:buClr>
                <a:schemeClr val="dk1"/>
              </a:buClr>
              <a:buSzPts val="1400"/>
              <a:buFont typeface="Titillium Web"/>
              <a:buChar char="■"/>
              <a:defRPr sz="1400" b="0" i="0" u="none" strike="noStrike" cap="none">
                <a:solidFill>
                  <a:schemeClr val="dk1"/>
                </a:solidFill>
                <a:latin typeface="Titillium Web"/>
                <a:ea typeface="Titillium Web"/>
                <a:cs typeface="Titillium Web"/>
                <a:sym typeface="Titillium Web"/>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storyset.com/?utm_source=slidesgo_template&amp;utm_medium=referral-link&amp;utm_campaign=promo-slide&amp;utm_term=slidesgo&amp;utm_content=storyset" TargetMode="External"/><Relationship Id="rId3" Type="http://schemas.openxmlformats.org/officeDocument/2006/relationships/hyperlink" Target="https://bit.ly/3A1uf1Q" TargetMode="External"/><Relationship Id="rId7" Type="http://schemas.openxmlformats.org/officeDocument/2006/relationships/hyperlink" Target="https://www.flaticon.com/?utm_source=slidesgo_template&amp;utm_medium=referral-link&amp;utm_campaign=promo-slide&amp;utm_term=slidesgo&amp;utm_content=flatic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freepik.com/?utm_source=slidesgo_template&amp;utm_medium=referral-link&amp;utm_campaign=promo-slide&amp;utm_term=slidesgo&amp;utm_content=freepik" TargetMode="External"/><Relationship Id="rId5" Type="http://schemas.openxmlformats.org/officeDocument/2006/relationships/hyperlink" Target="http://bit.ly/33VAFh3" TargetMode="External"/><Relationship Id="rId10" Type="http://schemas.openxmlformats.org/officeDocument/2006/relationships/hyperlink" Target="https://www.videvo.net/?utm_source=slidesgo_template&amp;utm_medium=referral-link&amp;utm_campaign=sg_resources&amp;utm_content=videvo" TargetMode="External"/><Relationship Id="rId4" Type="http://schemas.openxmlformats.org/officeDocument/2006/relationships/hyperlink" Target="http://bit.ly/30B07Gq" TargetMode="External"/><Relationship Id="rId9" Type="http://schemas.openxmlformats.org/officeDocument/2006/relationships/hyperlink" Target="https://wepik.com/?utm_source=slidesgo_template&amp;utm_medium=referral-link&amp;utm_campaign=promo-slide&amp;utm_term=slidesgo&amp;utm_content=wepik"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sp>
        <p:nvSpPr>
          <p:cNvPr id="1410" name="Google Shape;1410;p28"/>
          <p:cNvSpPr txBox="1">
            <a:spLocks noGrp="1"/>
          </p:cNvSpPr>
          <p:nvPr>
            <p:ph type="ctrTitle"/>
          </p:nvPr>
        </p:nvSpPr>
        <p:spPr>
          <a:xfrm>
            <a:off x="62074" y="971550"/>
            <a:ext cx="5624039" cy="198825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000"/>
              <a:buNone/>
            </a:pPr>
            <a:r>
              <a:rPr lang="en" sz="5000" dirty="0"/>
              <a:t>Phân tích </a:t>
            </a:r>
            <a:r>
              <a:rPr lang="en" sz="5000" dirty="0" smtClean="0"/>
              <a:t>dữ </a:t>
            </a:r>
            <a:r>
              <a:rPr lang="en" sz="5000" dirty="0"/>
              <a:t>liệu lớn</a:t>
            </a:r>
            <a:r>
              <a:rPr lang="en" dirty="0"/>
              <a:t/>
            </a:r>
            <a:br>
              <a:rPr lang="en" dirty="0"/>
            </a:br>
            <a:r>
              <a:rPr lang="en" sz="3500" dirty="0"/>
              <a:t>Nhóm 16 - 63CNTT2</a:t>
            </a:r>
            <a:endParaRPr sz="3500" dirty="0"/>
          </a:p>
        </p:txBody>
      </p:sp>
      <p:sp>
        <p:nvSpPr>
          <p:cNvPr id="1411" name="Google Shape;1411;p28"/>
          <p:cNvSpPr txBox="1">
            <a:spLocks noGrp="1"/>
          </p:cNvSpPr>
          <p:nvPr>
            <p:ph type="subTitle" idx="1"/>
          </p:nvPr>
        </p:nvSpPr>
        <p:spPr>
          <a:xfrm>
            <a:off x="713225" y="3808525"/>
            <a:ext cx="4035600" cy="3381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400"/>
              <a:buNone/>
            </a:pPr>
            <a:r>
              <a:rPr lang="en" dirty="0"/>
              <a:t>Giảng viên: Nguyễn Đắc Phương Thảo</a:t>
            </a:r>
            <a:endParaRPr dirty="0"/>
          </a:p>
        </p:txBody>
      </p:sp>
      <p:grpSp>
        <p:nvGrpSpPr>
          <p:cNvPr id="1412" name="Google Shape;1412;p28"/>
          <p:cNvGrpSpPr/>
          <p:nvPr/>
        </p:nvGrpSpPr>
        <p:grpSpPr>
          <a:xfrm>
            <a:off x="5235950" y="1048200"/>
            <a:ext cx="3285066" cy="3286950"/>
            <a:chOff x="5235950" y="859675"/>
            <a:chExt cx="3285066" cy="3286950"/>
          </a:xfrm>
        </p:grpSpPr>
        <p:sp>
          <p:nvSpPr>
            <p:cNvPr id="1413" name="Google Shape;1413;p28"/>
            <p:cNvSpPr/>
            <p:nvPr/>
          </p:nvSpPr>
          <p:spPr>
            <a:xfrm>
              <a:off x="5478353" y="2905396"/>
              <a:ext cx="2070476" cy="1119822"/>
            </a:xfrm>
            <a:custGeom>
              <a:avLst/>
              <a:gdLst/>
              <a:ahLst/>
              <a:cxnLst/>
              <a:rect l="l" t="t" r="r" b="b"/>
              <a:pathLst>
                <a:path w="20978" h="11346" extrusionOk="0">
                  <a:moveTo>
                    <a:pt x="3108" y="1"/>
                  </a:moveTo>
                  <a:lnTo>
                    <a:pt x="0" y="903"/>
                  </a:lnTo>
                  <a:cubicBezTo>
                    <a:pt x="1821" y="7235"/>
                    <a:pt x="7589" y="11346"/>
                    <a:pt x="13861" y="11346"/>
                  </a:cubicBezTo>
                  <a:cubicBezTo>
                    <a:pt x="15185" y="11346"/>
                    <a:pt x="16533" y="11162"/>
                    <a:pt x="17870" y="10778"/>
                  </a:cubicBezTo>
                  <a:cubicBezTo>
                    <a:pt x="18973" y="10477"/>
                    <a:pt x="20026" y="10026"/>
                    <a:pt x="20978" y="9474"/>
                  </a:cubicBezTo>
                  <a:lnTo>
                    <a:pt x="19399" y="6667"/>
                  </a:lnTo>
                  <a:cubicBezTo>
                    <a:pt x="18647" y="7093"/>
                    <a:pt x="17845" y="7419"/>
                    <a:pt x="16968" y="7670"/>
                  </a:cubicBezTo>
                  <a:cubicBezTo>
                    <a:pt x="15927" y="7973"/>
                    <a:pt x="14877" y="8117"/>
                    <a:pt x="13844" y="8117"/>
                  </a:cubicBezTo>
                  <a:cubicBezTo>
                    <a:pt x="8987" y="8117"/>
                    <a:pt x="4514" y="4920"/>
                    <a:pt x="310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28"/>
            <p:cNvSpPr/>
            <p:nvPr/>
          </p:nvSpPr>
          <p:spPr>
            <a:xfrm>
              <a:off x="5686114" y="1163962"/>
              <a:ext cx="1100872" cy="1100872"/>
            </a:xfrm>
            <a:custGeom>
              <a:avLst/>
              <a:gdLst/>
              <a:ahLst/>
              <a:cxnLst/>
              <a:rect l="l" t="t" r="r" b="b"/>
              <a:pathLst>
                <a:path w="11154" h="11154" extrusionOk="0">
                  <a:moveTo>
                    <a:pt x="11154" y="0"/>
                  </a:moveTo>
                  <a:cubicBezTo>
                    <a:pt x="4988" y="0"/>
                    <a:pt x="1" y="4988"/>
                    <a:pt x="1" y="11153"/>
                  </a:cubicBezTo>
                  <a:lnTo>
                    <a:pt x="11154" y="11153"/>
                  </a:lnTo>
                  <a:lnTo>
                    <a:pt x="1115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28"/>
            <p:cNvSpPr/>
            <p:nvPr/>
          </p:nvSpPr>
          <p:spPr>
            <a:xfrm>
              <a:off x="5767738" y="1260390"/>
              <a:ext cx="2308041" cy="2310508"/>
            </a:xfrm>
            <a:custGeom>
              <a:avLst/>
              <a:gdLst/>
              <a:ahLst/>
              <a:cxnLst/>
              <a:rect l="l" t="t" r="r" b="b"/>
              <a:pathLst>
                <a:path w="23385" h="23410" extrusionOk="0">
                  <a:moveTo>
                    <a:pt x="11680" y="1"/>
                  </a:moveTo>
                  <a:lnTo>
                    <a:pt x="11680" y="11705"/>
                  </a:lnTo>
                  <a:lnTo>
                    <a:pt x="1" y="11705"/>
                  </a:lnTo>
                  <a:cubicBezTo>
                    <a:pt x="1" y="18171"/>
                    <a:pt x="5239" y="23409"/>
                    <a:pt x="11680" y="23409"/>
                  </a:cubicBezTo>
                  <a:cubicBezTo>
                    <a:pt x="18146" y="23409"/>
                    <a:pt x="23384" y="18171"/>
                    <a:pt x="23384" y="11705"/>
                  </a:cubicBezTo>
                  <a:cubicBezTo>
                    <a:pt x="23384" y="5239"/>
                    <a:pt x="18146" y="1"/>
                    <a:pt x="1168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28"/>
            <p:cNvSpPr/>
            <p:nvPr/>
          </p:nvSpPr>
          <p:spPr>
            <a:xfrm>
              <a:off x="6895764" y="2413187"/>
              <a:ext cx="1625252" cy="1115677"/>
            </a:xfrm>
            <a:custGeom>
              <a:avLst/>
              <a:gdLst/>
              <a:ahLst/>
              <a:cxnLst/>
              <a:rect l="l" t="t" r="r" b="b"/>
              <a:pathLst>
                <a:path w="16467" h="11304" extrusionOk="0">
                  <a:moveTo>
                    <a:pt x="1529" y="827"/>
                  </a:moveTo>
                  <a:lnTo>
                    <a:pt x="15965" y="4612"/>
                  </a:lnTo>
                  <a:cubicBezTo>
                    <a:pt x="15339" y="6742"/>
                    <a:pt x="14286" y="8672"/>
                    <a:pt x="12883" y="10401"/>
                  </a:cubicBezTo>
                  <a:cubicBezTo>
                    <a:pt x="12782" y="10526"/>
                    <a:pt x="12682" y="10627"/>
                    <a:pt x="12582" y="10727"/>
                  </a:cubicBezTo>
                  <a:lnTo>
                    <a:pt x="1529" y="827"/>
                  </a:lnTo>
                  <a:close/>
                  <a:moveTo>
                    <a:pt x="0" y="0"/>
                  </a:moveTo>
                  <a:lnTo>
                    <a:pt x="12632" y="11303"/>
                  </a:lnTo>
                  <a:lnTo>
                    <a:pt x="12757" y="11153"/>
                  </a:lnTo>
                  <a:cubicBezTo>
                    <a:pt x="12908" y="11003"/>
                    <a:pt x="13058" y="10827"/>
                    <a:pt x="13183" y="10677"/>
                  </a:cubicBezTo>
                  <a:cubicBezTo>
                    <a:pt x="14687" y="8847"/>
                    <a:pt x="15790" y="6767"/>
                    <a:pt x="16417" y="4511"/>
                  </a:cubicBezTo>
                  <a:lnTo>
                    <a:pt x="16467" y="4311"/>
                  </a:lnTo>
                  <a:lnTo>
                    <a:pt x="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28"/>
            <p:cNvSpPr/>
            <p:nvPr/>
          </p:nvSpPr>
          <p:spPr>
            <a:xfrm>
              <a:off x="5498093" y="2415654"/>
              <a:ext cx="1422527" cy="1241812"/>
            </a:xfrm>
            <a:custGeom>
              <a:avLst/>
              <a:gdLst/>
              <a:ahLst/>
              <a:cxnLst/>
              <a:rect l="l" t="t" r="r" b="b"/>
              <a:pathLst>
                <a:path w="14413" h="12582" extrusionOk="0">
                  <a:moveTo>
                    <a:pt x="14412" y="0"/>
                  </a:moveTo>
                  <a:lnTo>
                    <a:pt x="1" y="2381"/>
                  </a:lnTo>
                  <a:cubicBezTo>
                    <a:pt x="703" y="6717"/>
                    <a:pt x="3334" y="10401"/>
                    <a:pt x="6968" y="12582"/>
                  </a:cubicBezTo>
                  <a:lnTo>
                    <a:pt x="1441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28"/>
            <p:cNvSpPr/>
            <p:nvPr/>
          </p:nvSpPr>
          <p:spPr>
            <a:xfrm>
              <a:off x="7232129" y="1549873"/>
              <a:ext cx="178248" cy="175682"/>
            </a:xfrm>
            <a:custGeom>
              <a:avLst/>
              <a:gdLst/>
              <a:ahLst/>
              <a:cxnLst/>
              <a:rect l="l" t="t" r="r" b="b"/>
              <a:pathLst>
                <a:path w="1806" h="1780" extrusionOk="0">
                  <a:moveTo>
                    <a:pt x="277" y="0"/>
                  </a:moveTo>
                  <a:lnTo>
                    <a:pt x="1" y="276"/>
                  </a:lnTo>
                  <a:lnTo>
                    <a:pt x="1505" y="1780"/>
                  </a:lnTo>
                  <a:lnTo>
                    <a:pt x="1805" y="1504"/>
                  </a:lnTo>
                  <a:lnTo>
                    <a:pt x="27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28"/>
            <p:cNvSpPr/>
            <p:nvPr/>
          </p:nvSpPr>
          <p:spPr>
            <a:xfrm>
              <a:off x="7232129" y="1549873"/>
              <a:ext cx="175780" cy="175682"/>
            </a:xfrm>
            <a:custGeom>
              <a:avLst/>
              <a:gdLst/>
              <a:ahLst/>
              <a:cxnLst/>
              <a:rect l="l" t="t" r="r" b="b"/>
              <a:pathLst>
                <a:path w="1781" h="1780" extrusionOk="0">
                  <a:moveTo>
                    <a:pt x="1505" y="0"/>
                  </a:moveTo>
                  <a:lnTo>
                    <a:pt x="1" y="1504"/>
                  </a:lnTo>
                  <a:lnTo>
                    <a:pt x="302" y="1780"/>
                  </a:lnTo>
                  <a:lnTo>
                    <a:pt x="1780" y="276"/>
                  </a:lnTo>
                  <a:lnTo>
                    <a:pt x="150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28"/>
            <p:cNvSpPr/>
            <p:nvPr/>
          </p:nvSpPr>
          <p:spPr>
            <a:xfrm>
              <a:off x="5456048" y="1794743"/>
              <a:ext cx="178248" cy="175682"/>
            </a:xfrm>
            <a:custGeom>
              <a:avLst/>
              <a:gdLst/>
              <a:ahLst/>
              <a:cxnLst/>
              <a:rect l="l" t="t" r="r" b="b"/>
              <a:pathLst>
                <a:path w="1806" h="1780" extrusionOk="0">
                  <a:moveTo>
                    <a:pt x="277" y="0"/>
                  </a:moveTo>
                  <a:lnTo>
                    <a:pt x="1" y="276"/>
                  </a:lnTo>
                  <a:lnTo>
                    <a:pt x="1530" y="1780"/>
                  </a:lnTo>
                  <a:lnTo>
                    <a:pt x="1805" y="1504"/>
                  </a:lnTo>
                  <a:lnTo>
                    <a:pt x="2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28"/>
            <p:cNvSpPr/>
            <p:nvPr/>
          </p:nvSpPr>
          <p:spPr>
            <a:xfrm>
              <a:off x="5456048" y="1794743"/>
              <a:ext cx="178248" cy="175682"/>
            </a:xfrm>
            <a:custGeom>
              <a:avLst/>
              <a:gdLst/>
              <a:ahLst/>
              <a:cxnLst/>
              <a:rect l="l" t="t" r="r" b="b"/>
              <a:pathLst>
                <a:path w="1806" h="1780" extrusionOk="0">
                  <a:moveTo>
                    <a:pt x="1505" y="0"/>
                  </a:moveTo>
                  <a:lnTo>
                    <a:pt x="1" y="1504"/>
                  </a:lnTo>
                  <a:lnTo>
                    <a:pt x="302" y="1780"/>
                  </a:lnTo>
                  <a:lnTo>
                    <a:pt x="1805" y="276"/>
                  </a:lnTo>
                  <a:lnTo>
                    <a:pt x="150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28"/>
            <p:cNvSpPr/>
            <p:nvPr/>
          </p:nvSpPr>
          <p:spPr>
            <a:xfrm>
              <a:off x="6084363" y="99824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rgbClr val="6186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28"/>
            <p:cNvSpPr/>
            <p:nvPr/>
          </p:nvSpPr>
          <p:spPr>
            <a:xfrm>
              <a:off x="6084363" y="998248"/>
              <a:ext cx="207956" cy="207857"/>
            </a:xfrm>
            <a:custGeom>
              <a:avLst/>
              <a:gdLst/>
              <a:ahLst/>
              <a:cxnLst/>
              <a:rect l="l" t="t" r="r" b="b"/>
              <a:pathLst>
                <a:path w="2107" h="2106" extrusionOk="0">
                  <a:moveTo>
                    <a:pt x="1053" y="426"/>
                  </a:moveTo>
                  <a:cubicBezTo>
                    <a:pt x="1404" y="426"/>
                    <a:pt x="1680" y="702"/>
                    <a:pt x="1680" y="1053"/>
                  </a:cubicBezTo>
                  <a:cubicBezTo>
                    <a:pt x="1680" y="1404"/>
                    <a:pt x="1404" y="1704"/>
                    <a:pt x="1053" y="1704"/>
                  </a:cubicBezTo>
                  <a:cubicBezTo>
                    <a:pt x="703" y="1704"/>
                    <a:pt x="427" y="1404"/>
                    <a:pt x="427" y="1053"/>
                  </a:cubicBezTo>
                  <a:cubicBezTo>
                    <a:pt x="427" y="702"/>
                    <a:pt x="703" y="426"/>
                    <a:pt x="1053" y="426"/>
                  </a:cubicBezTo>
                  <a:close/>
                  <a:moveTo>
                    <a:pt x="1053" y="0"/>
                  </a:moveTo>
                  <a:cubicBezTo>
                    <a:pt x="477" y="0"/>
                    <a:pt x="1" y="476"/>
                    <a:pt x="1" y="1053"/>
                  </a:cubicBezTo>
                  <a:cubicBezTo>
                    <a:pt x="1" y="1629"/>
                    <a:pt x="477" y="2105"/>
                    <a:pt x="1053" y="2105"/>
                  </a:cubicBezTo>
                  <a:cubicBezTo>
                    <a:pt x="1630" y="2105"/>
                    <a:pt x="2106" y="1629"/>
                    <a:pt x="2106" y="1053"/>
                  </a:cubicBezTo>
                  <a:cubicBezTo>
                    <a:pt x="2106" y="476"/>
                    <a:pt x="1630" y="0"/>
                    <a:pt x="10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28"/>
            <p:cNvSpPr/>
            <p:nvPr/>
          </p:nvSpPr>
          <p:spPr>
            <a:xfrm>
              <a:off x="8211712" y="2037146"/>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28"/>
            <p:cNvSpPr/>
            <p:nvPr/>
          </p:nvSpPr>
          <p:spPr>
            <a:xfrm>
              <a:off x="8211712" y="2116302"/>
              <a:ext cx="34742" cy="54481"/>
            </a:xfrm>
            <a:custGeom>
              <a:avLst/>
              <a:gdLst/>
              <a:ahLst/>
              <a:cxnLst/>
              <a:rect l="l" t="t" r="r" b="b"/>
              <a:pathLst>
                <a:path w="352" h="552" extrusionOk="0">
                  <a:moveTo>
                    <a:pt x="1" y="0"/>
                  </a:moveTo>
                  <a:lnTo>
                    <a:pt x="1" y="552"/>
                  </a:lnTo>
                  <a:lnTo>
                    <a:pt x="352" y="552"/>
                  </a:lnTo>
                  <a:lnTo>
                    <a:pt x="3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p28"/>
            <p:cNvSpPr/>
            <p:nvPr/>
          </p:nvSpPr>
          <p:spPr>
            <a:xfrm>
              <a:off x="8211712" y="2195458"/>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p28"/>
            <p:cNvSpPr/>
            <p:nvPr/>
          </p:nvSpPr>
          <p:spPr>
            <a:xfrm>
              <a:off x="8211712" y="2274614"/>
              <a:ext cx="34742" cy="54481"/>
            </a:xfrm>
            <a:custGeom>
              <a:avLst/>
              <a:gdLst/>
              <a:ahLst/>
              <a:cxnLst/>
              <a:rect l="l" t="t" r="r" b="b"/>
              <a:pathLst>
                <a:path w="352" h="552" extrusionOk="0">
                  <a:moveTo>
                    <a:pt x="1" y="1"/>
                  </a:moveTo>
                  <a:lnTo>
                    <a:pt x="1" y="552"/>
                  </a:lnTo>
                  <a:lnTo>
                    <a:pt x="352" y="552"/>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28"/>
            <p:cNvSpPr/>
            <p:nvPr/>
          </p:nvSpPr>
          <p:spPr>
            <a:xfrm>
              <a:off x="8211712" y="2353770"/>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28"/>
            <p:cNvSpPr/>
            <p:nvPr/>
          </p:nvSpPr>
          <p:spPr>
            <a:xfrm>
              <a:off x="8211712" y="2432927"/>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28"/>
            <p:cNvSpPr/>
            <p:nvPr/>
          </p:nvSpPr>
          <p:spPr>
            <a:xfrm>
              <a:off x="8211712" y="2512083"/>
              <a:ext cx="34742" cy="52014"/>
            </a:xfrm>
            <a:custGeom>
              <a:avLst/>
              <a:gdLst/>
              <a:ahLst/>
              <a:cxnLst/>
              <a:rect l="l" t="t" r="r" b="b"/>
              <a:pathLst>
                <a:path w="352" h="527" extrusionOk="0">
                  <a:moveTo>
                    <a:pt x="1" y="1"/>
                  </a:moveTo>
                  <a:lnTo>
                    <a:pt x="1" y="527"/>
                  </a:lnTo>
                  <a:lnTo>
                    <a:pt x="352" y="527"/>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28"/>
            <p:cNvSpPr/>
            <p:nvPr/>
          </p:nvSpPr>
          <p:spPr>
            <a:xfrm>
              <a:off x="6920537" y="859675"/>
              <a:ext cx="1212104" cy="818893"/>
            </a:xfrm>
            <a:custGeom>
              <a:avLst/>
              <a:gdLst/>
              <a:ahLst/>
              <a:cxnLst/>
              <a:rect l="l" t="t" r="r" b="b"/>
              <a:pathLst>
                <a:path w="12281" h="8297" extrusionOk="0">
                  <a:moveTo>
                    <a:pt x="0" y="1"/>
                  </a:moveTo>
                  <a:lnTo>
                    <a:pt x="0" y="2557"/>
                  </a:lnTo>
                  <a:cubicBezTo>
                    <a:pt x="91" y="2555"/>
                    <a:pt x="182" y="2554"/>
                    <a:pt x="272" y="2554"/>
                  </a:cubicBezTo>
                  <a:cubicBezTo>
                    <a:pt x="4545" y="2554"/>
                    <a:pt x="8289" y="4860"/>
                    <a:pt x="10351" y="8296"/>
                  </a:cubicBezTo>
                  <a:lnTo>
                    <a:pt x="12281" y="6492"/>
                  </a:lnTo>
                  <a:cubicBezTo>
                    <a:pt x="9749" y="2532"/>
                    <a:pt x="4988" y="76"/>
                    <a:pt x="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28"/>
            <p:cNvSpPr/>
            <p:nvPr/>
          </p:nvSpPr>
          <p:spPr>
            <a:xfrm>
              <a:off x="7734307" y="1826919"/>
              <a:ext cx="623472" cy="24773"/>
            </a:xfrm>
            <a:custGeom>
              <a:avLst/>
              <a:gdLst/>
              <a:ahLst/>
              <a:cxnLst/>
              <a:rect l="l" t="t" r="r" b="b"/>
              <a:pathLst>
                <a:path w="6317" h="251" extrusionOk="0">
                  <a:moveTo>
                    <a:pt x="1" y="0"/>
                  </a:moveTo>
                  <a:lnTo>
                    <a:pt x="1" y="251"/>
                  </a:lnTo>
                  <a:lnTo>
                    <a:pt x="6317" y="251"/>
                  </a:lnTo>
                  <a:lnTo>
                    <a:pt x="631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28"/>
            <p:cNvSpPr/>
            <p:nvPr/>
          </p:nvSpPr>
          <p:spPr>
            <a:xfrm>
              <a:off x="7744177" y="1911010"/>
              <a:ext cx="343961" cy="27241"/>
            </a:xfrm>
            <a:custGeom>
              <a:avLst/>
              <a:gdLst/>
              <a:ahLst/>
              <a:cxnLst/>
              <a:rect l="l" t="t" r="r" b="b"/>
              <a:pathLst>
                <a:path w="3485" h="276" extrusionOk="0">
                  <a:moveTo>
                    <a:pt x="1" y="0"/>
                  </a:moveTo>
                  <a:lnTo>
                    <a:pt x="1" y="276"/>
                  </a:lnTo>
                  <a:lnTo>
                    <a:pt x="3485" y="276"/>
                  </a:lnTo>
                  <a:lnTo>
                    <a:pt x="348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28"/>
            <p:cNvSpPr/>
            <p:nvPr/>
          </p:nvSpPr>
          <p:spPr>
            <a:xfrm>
              <a:off x="5235950" y="2749551"/>
              <a:ext cx="621005" cy="101560"/>
            </a:xfrm>
            <a:custGeom>
              <a:avLst/>
              <a:gdLst/>
              <a:ahLst/>
              <a:cxnLst/>
              <a:rect l="l" t="t" r="r" b="b"/>
              <a:pathLst>
                <a:path w="6292" h="1029" extrusionOk="0">
                  <a:moveTo>
                    <a:pt x="126" y="1"/>
                  </a:moveTo>
                  <a:lnTo>
                    <a:pt x="0" y="126"/>
                  </a:lnTo>
                  <a:lnTo>
                    <a:pt x="502" y="702"/>
                  </a:lnTo>
                  <a:cubicBezTo>
                    <a:pt x="627" y="842"/>
                    <a:pt x="799" y="911"/>
                    <a:pt x="969" y="911"/>
                  </a:cubicBezTo>
                  <a:cubicBezTo>
                    <a:pt x="1106" y="911"/>
                    <a:pt x="1242" y="867"/>
                    <a:pt x="1354" y="778"/>
                  </a:cubicBezTo>
                  <a:lnTo>
                    <a:pt x="1830" y="351"/>
                  </a:lnTo>
                  <a:cubicBezTo>
                    <a:pt x="1905" y="276"/>
                    <a:pt x="2030" y="251"/>
                    <a:pt x="2131" y="251"/>
                  </a:cubicBezTo>
                  <a:cubicBezTo>
                    <a:pt x="2256" y="251"/>
                    <a:pt x="2356" y="301"/>
                    <a:pt x="2431" y="402"/>
                  </a:cubicBezTo>
                  <a:lnTo>
                    <a:pt x="2757" y="778"/>
                  </a:lnTo>
                  <a:cubicBezTo>
                    <a:pt x="2882" y="903"/>
                    <a:pt x="3033" y="978"/>
                    <a:pt x="3183" y="1003"/>
                  </a:cubicBezTo>
                  <a:cubicBezTo>
                    <a:pt x="3359" y="1003"/>
                    <a:pt x="3509" y="953"/>
                    <a:pt x="3634" y="828"/>
                  </a:cubicBezTo>
                  <a:lnTo>
                    <a:pt x="4035" y="477"/>
                  </a:lnTo>
                  <a:cubicBezTo>
                    <a:pt x="4136" y="402"/>
                    <a:pt x="4236" y="351"/>
                    <a:pt x="4361" y="351"/>
                  </a:cubicBezTo>
                  <a:cubicBezTo>
                    <a:pt x="4487" y="377"/>
                    <a:pt x="4587" y="427"/>
                    <a:pt x="4662" y="527"/>
                  </a:cubicBezTo>
                  <a:lnTo>
                    <a:pt x="4862" y="778"/>
                  </a:lnTo>
                  <a:cubicBezTo>
                    <a:pt x="4963" y="928"/>
                    <a:pt x="5138" y="1003"/>
                    <a:pt x="5314" y="1028"/>
                  </a:cubicBezTo>
                  <a:cubicBezTo>
                    <a:pt x="5489" y="1028"/>
                    <a:pt x="5664" y="953"/>
                    <a:pt x="5790" y="828"/>
                  </a:cubicBezTo>
                  <a:lnTo>
                    <a:pt x="6291" y="301"/>
                  </a:lnTo>
                  <a:lnTo>
                    <a:pt x="6141" y="176"/>
                  </a:lnTo>
                  <a:lnTo>
                    <a:pt x="5639" y="702"/>
                  </a:lnTo>
                  <a:cubicBezTo>
                    <a:pt x="5564" y="803"/>
                    <a:pt x="5439" y="828"/>
                    <a:pt x="5314" y="828"/>
                  </a:cubicBezTo>
                  <a:cubicBezTo>
                    <a:pt x="5188" y="828"/>
                    <a:pt x="5088" y="778"/>
                    <a:pt x="5013" y="677"/>
                  </a:cubicBezTo>
                  <a:lnTo>
                    <a:pt x="4787" y="402"/>
                  </a:lnTo>
                  <a:cubicBezTo>
                    <a:pt x="4687" y="276"/>
                    <a:pt x="4537" y="201"/>
                    <a:pt x="4361" y="176"/>
                  </a:cubicBezTo>
                  <a:cubicBezTo>
                    <a:pt x="4211" y="176"/>
                    <a:pt x="4035" y="226"/>
                    <a:pt x="3910" y="326"/>
                  </a:cubicBezTo>
                  <a:lnTo>
                    <a:pt x="3509" y="702"/>
                  </a:lnTo>
                  <a:cubicBezTo>
                    <a:pt x="3427" y="764"/>
                    <a:pt x="3344" y="809"/>
                    <a:pt x="3262" y="809"/>
                  </a:cubicBezTo>
                  <a:cubicBezTo>
                    <a:pt x="3244" y="809"/>
                    <a:pt x="3226" y="807"/>
                    <a:pt x="3208" y="803"/>
                  </a:cubicBezTo>
                  <a:cubicBezTo>
                    <a:pt x="3083" y="803"/>
                    <a:pt x="2983" y="752"/>
                    <a:pt x="2908" y="677"/>
                  </a:cubicBezTo>
                  <a:lnTo>
                    <a:pt x="2557" y="276"/>
                  </a:lnTo>
                  <a:cubicBezTo>
                    <a:pt x="2456" y="151"/>
                    <a:pt x="2306" y="76"/>
                    <a:pt x="2156" y="76"/>
                  </a:cubicBezTo>
                  <a:cubicBezTo>
                    <a:pt x="2126" y="72"/>
                    <a:pt x="2098" y="69"/>
                    <a:pt x="2070" y="69"/>
                  </a:cubicBezTo>
                  <a:cubicBezTo>
                    <a:pt x="1931" y="69"/>
                    <a:pt x="1809" y="122"/>
                    <a:pt x="1705" y="226"/>
                  </a:cubicBezTo>
                  <a:lnTo>
                    <a:pt x="1228" y="627"/>
                  </a:lnTo>
                  <a:cubicBezTo>
                    <a:pt x="1151" y="694"/>
                    <a:pt x="1058" y="726"/>
                    <a:pt x="966" y="726"/>
                  </a:cubicBezTo>
                  <a:cubicBezTo>
                    <a:pt x="851" y="726"/>
                    <a:pt x="736" y="675"/>
                    <a:pt x="652" y="577"/>
                  </a:cubicBezTo>
                  <a:lnTo>
                    <a:pt x="1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28"/>
            <p:cNvSpPr/>
            <p:nvPr/>
          </p:nvSpPr>
          <p:spPr>
            <a:xfrm>
              <a:off x="6814239" y="3180764"/>
              <a:ext cx="185551" cy="563464"/>
            </a:xfrm>
            <a:custGeom>
              <a:avLst/>
              <a:gdLst/>
              <a:ahLst/>
              <a:cxnLst/>
              <a:rect l="l" t="t" r="r" b="b"/>
              <a:pathLst>
                <a:path w="1880" h="5709" extrusionOk="0">
                  <a:moveTo>
                    <a:pt x="662" y="0"/>
                  </a:moveTo>
                  <a:cubicBezTo>
                    <a:pt x="389" y="0"/>
                    <a:pt x="147" y="228"/>
                    <a:pt x="100" y="769"/>
                  </a:cubicBezTo>
                  <a:cubicBezTo>
                    <a:pt x="1" y="2375"/>
                    <a:pt x="97" y="5709"/>
                    <a:pt x="771" y="5709"/>
                  </a:cubicBezTo>
                  <a:cubicBezTo>
                    <a:pt x="781" y="5709"/>
                    <a:pt x="791" y="5708"/>
                    <a:pt x="801" y="5707"/>
                  </a:cubicBezTo>
                  <a:cubicBezTo>
                    <a:pt x="1503" y="5632"/>
                    <a:pt x="1879" y="5331"/>
                    <a:pt x="1428" y="5256"/>
                  </a:cubicBezTo>
                  <a:cubicBezTo>
                    <a:pt x="1002" y="5206"/>
                    <a:pt x="1002" y="5155"/>
                    <a:pt x="977" y="5030"/>
                  </a:cubicBezTo>
                  <a:cubicBezTo>
                    <a:pt x="952" y="4228"/>
                    <a:pt x="1428" y="2649"/>
                    <a:pt x="1553" y="1471"/>
                  </a:cubicBezTo>
                  <a:cubicBezTo>
                    <a:pt x="1647" y="615"/>
                    <a:pt x="1111" y="0"/>
                    <a:pt x="662" y="0"/>
                  </a:cubicBezTo>
                  <a:close/>
                </a:path>
              </a:pathLst>
            </a:custGeom>
            <a:solidFill>
              <a:srgbClr val="8050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28"/>
            <p:cNvSpPr/>
            <p:nvPr/>
          </p:nvSpPr>
          <p:spPr>
            <a:xfrm>
              <a:off x="6858653" y="3699424"/>
              <a:ext cx="168279" cy="54086"/>
            </a:xfrm>
            <a:custGeom>
              <a:avLst/>
              <a:gdLst/>
              <a:ahLst/>
              <a:cxnLst/>
              <a:rect l="l" t="t" r="r" b="b"/>
              <a:pathLst>
                <a:path w="1705" h="548" extrusionOk="0">
                  <a:moveTo>
                    <a:pt x="978" y="1"/>
                  </a:moveTo>
                  <a:cubicBezTo>
                    <a:pt x="808" y="170"/>
                    <a:pt x="551" y="211"/>
                    <a:pt x="343" y="211"/>
                  </a:cubicBezTo>
                  <a:cubicBezTo>
                    <a:pt x="151" y="211"/>
                    <a:pt x="0" y="176"/>
                    <a:pt x="0" y="176"/>
                  </a:cubicBezTo>
                  <a:lnTo>
                    <a:pt x="0" y="176"/>
                  </a:lnTo>
                  <a:cubicBezTo>
                    <a:pt x="34" y="452"/>
                    <a:pt x="207" y="548"/>
                    <a:pt x="428" y="548"/>
                  </a:cubicBezTo>
                  <a:cubicBezTo>
                    <a:pt x="708" y="548"/>
                    <a:pt x="1065" y="392"/>
                    <a:pt x="1304" y="251"/>
                  </a:cubicBezTo>
                  <a:cubicBezTo>
                    <a:pt x="1705" y="1"/>
                    <a:pt x="978" y="1"/>
                    <a:pt x="97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28"/>
            <p:cNvSpPr/>
            <p:nvPr/>
          </p:nvSpPr>
          <p:spPr>
            <a:xfrm>
              <a:off x="6448166" y="3574669"/>
              <a:ext cx="200455" cy="562674"/>
            </a:xfrm>
            <a:custGeom>
              <a:avLst/>
              <a:gdLst/>
              <a:ahLst/>
              <a:cxnLst/>
              <a:rect l="l" t="t" r="r" b="b"/>
              <a:pathLst>
                <a:path w="2031" h="5701" extrusionOk="0">
                  <a:moveTo>
                    <a:pt x="1066" y="0"/>
                  </a:moveTo>
                  <a:cubicBezTo>
                    <a:pt x="813" y="0"/>
                    <a:pt x="581" y="210"/>
                    <a:pt x="500" y="713"/>
                  </a:cubicBezTo>
                  <a:cubicBezTo>
                    <a:pt x="226" y="2311"/>
                    <a:pt x="1" y="5701"/>
                    <a:pt x="693" y="5701"/>
                  </a:cubicBezTo>
                  <a:cubicBezTo>
                    <a:pt x="696" y="5701"/>
                    <a:pt x="698" y="5701"/>
                    <a:pt x="701" y="5701"/>
                  </a:cubicBezTo>
                  <a:cubicBezTo>
                    <a:pt x="1428" y="5676"/>
                    <a:pt x="1804" y="5400"/>
                    <a:pt x="1377" y="5300"/>
                  </a:cubicBezTo>
                  <a:cubicBezTo>
                    <a:pt x="951" y="5200"/>
                    <a:pt x="951" y="5149"/>
                    <a:pt x="951" y="5024"/>
                  </a:cubicBezTo>
                  <a:cubicBezTo>
                    <a:pt x="976" y="4222"/>
                    <a:pt x="1628" y="2693"/>
                    <a:pt x="1854" y="1540"/>
                  </a:cubicBezTo>
                  <a:cubicBezTo>
                    <a:pt x="2031" y="672"/>
                    <a:pt x="1516" y="0"/>
                    <a:pt x="1066" y="0"/>
                  </a:cubicBezTo>
                  <a:close/>
                </a:path>
              </a:pathLst>
            </a:custGeom>
            <a:solidFill>
              <a:srgbClr val="8050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28"/>
            <p:cNvSpPr/>
            <p:nvPr/>
          </p:nvSpPr>
          <p:spPr>
            <a:xfrm>
              <a:off x="6485079" y="4097671"/>
              <a:ext cx="168378" cy="48954"/>
            </a:xfrm>
            <a:custGeom>
              <a:avLst/>
              <a:gdLst/>
              <a:ahLst/>
              <a:cxnLst/>
              <a:rect l="l" t="t" r="r" b="b"/>
              <a:pathLst>
                <a:path w="1706" h="496" extrusionOk="0">
                  <a:moveTo>
                    <a:pt x="1003" y="1"/>
                  </a:moveTo>
                  <a:cubicBezTo>
                    <a:pt x="863" y="121"/>
                    <a:pt x="675" y="157"/>
                    <a:pt x="499" y="157"/>
                  </a:cubicBezTo>
                  <a:cubicBezTo>
                    <a:pt x="236" y="157"/>
                    <a:pt x="1" y="76"/>
                    <a:pt x="1" y="76"/>
                  </a:cubicBezTo>
                  <a:lnTo>
                    <a:pt x="1" y="76"/>
                  </a:lnTo>
                  <a:cubicBezTo>
                    <a:pt x="14" y="389"/>
                    <a:pt x="227" y="496"/>
                    <a:pt x="490" y="496"/>
                  </a:cubicBezTo>
                  <a:cubicBezTo>
                    <a:pt x="753" y="496"/>
                    <a:pt x="1066" y="389"/>
                    <a:pt x="1279" y="276"/>
                  </a:cubicBezTo>
                  <a:cubicBezTo>
                    <a:pt x="1705" y="76"/>
                    <a:pt x="1003" y="1"/>
                    <a:pt x="100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28"/>
            <p:cNvSpPr/>
            <p:nvPr/>
          </p:nvSpPr>
          <p:spPr>
            <a:xfrm>
              <a:off x="6344137" y="3080980"/>
              <a:ext cx="309318" cy="911669"/>
            </a:xfrm>
            <a:custGeom>
              <a:avLst/>
              <a:gdLst/>
              <a:ahLst/>
              <a:cxnLst/>
              <a:rect l="l" t="t" r="r" b="b"/>
              <a:pathLst>
                <a:path w="3134" h="9237" extrusionOk="0">
                  <a:moveTo>
                    <a:pt x="2181" y="1"/>
                  </a:moveTo>
                  <a:lnTo>
                    <a:pt x="1604" y="126"/>
                  </a:lnTo>
                  <a:lnTo>
                    <a:pt x="1128" y="227"/>
                  </a:lnTo>
                  <a:lnTo>
                    <a:pt x="978" y="277"/>
                  </a:lnTo>
                  <a:lnTo>
                    <a:pt x="251" y="427"/>
                  </a:lnTo>
                  <a:cubicBezTo>
                    <a:pt x="101" y="878"/>
                    <a:pt x="0" y="1179"/>
                    <a:pt x="25" y="1580"/>
                  </a:cubicBezTo>
                  <a:cubicBezTo>
                    <a:pt x="51" y="1956"/>
                    <a:pt x="176" y="2432"/>
                    <a:pt x="426" y="3259"/>
                  </a:cubicBezTo>
                  <a:cubicBezTo>
                    <a:pt x="627" y="3836"/>
                    <a:pt x="1028" y="4713"/>
                    <a:pt x="1078" y="5239"/>
                  </a:cubicBezTo>
                  <a:cubicBezTo>
                    <a:pt x="1254" y="7169"/>
                    <a:pt x="1003" y="7395"/>
                    <a:pt x="1279" y="9074"/>
                  </a:cubicBezTo>
                  <a:cubicBezTo>
                    <a:pt x="1304" y="9186"/>
                    <a:pt x="1542" y="9237"/>
                    <a:pt x="1783" y="9237"/>
                  </a:cubicBezTo>
                  <a:cubicBezTo>
                    <a:pt x="2024" y="9237"/>
                    <a:pt x="2269" y="9186"/>
                    <a:pt x="2306" y="9099"/>
                  </a:cubicBezTo>
                  <a:cubicBezTo>
                    <a:pt x="3133" y="7344"/>
                    <a:pt x="3083" y="5339"/>
                    <a:pt x="3083" y="4312"/>
                  </a:cubicBezTo>
                  <a:cubicBezTo>
                    <a:pt x="3083" y="3861"/>
                    <a:pt x="3083" y="3585"/>
                    <a:pt x="2908" y="2608"/>
                  </a:cubicBezTo>
                  <a:cubicBezTo>
                    <a:pt x="2883" y="2507"/>
                    <a:pt x="2858" y="2432"/>
                    <a:pt x="2858" y="2332"/>
                  </a:cubicBezTo>
                  <a:cubicBezTo>
                    <a:pt x="2807" y="2056"/>
                    <a:pt x="2732" y="1705"/>
                    <a:pt x="2632" y="1279"/>
                  </a:cubicBezTo>
                  <a:cubicBezTo>
                    <a:pt x="2532" y="803"/>
                    <a:pt x="2331" y="327"/>
                    <a:pt x="2231" y="101"/>
                  </a:cubicBezTo>
                  <a:cubicBezTo>
                    <a:pt x="2206" y="26"/>
                    <a:pt x="2181" y="1"/>
                    <a:pt x="218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28"/>
            <p:cNvSpPr/>
            <p:nvPr/>
          </p:nvSpPr>
          <p:spPr>
            <a:xfrm>
              <a:off x="6413424" y="3155201"/>
              <a:ext cx="222662" cy="226215"/>
            </a:xfrm>
            <a:custGeom>
              <a:avLst/>
              <a:gdLst/>
              <a:ahLst/>
              <a:cxnLst/>
              <a:rect l="l" t="t" r="r" b="b"/>
              <a:pathLst>
                <a:path w="2256" h="2292" extrusionOk="0">
                  <a:moveTo>
                    <a:pt x="251" y="1"/>
                  </a:moveTo>
                  <a:lnTo>
                    <a:pt x="251" y="1"/>
                  </a:lnTo>
                  <a:cubicBezTo>
                    <a:pt x="50" y="627"/>
                    <a:pt x="0" y="1630"/>
                    <a:pt x="727" y="2131"/>
                  </a:cubicBezTo>
                  <a:cubicBezTo>
                    <a:pt x="897" y="2241"/>
                    <a:pt x="1138" y="2291"/>
                    <a:pt x="1402" y="2291"/>
                  </a:cubicBezTo>
                  <a:cubicBezTo>
                    <a:pt x="1681" y="2291"/>
                    <a:pt x="1985" y="2234"/>
                    <a:pt x="2256" y="2131"/>
                  </a:cubicBezTo>
                  <a:cubicBezTo>
                    <a:pt x="2181" y="1805"/>
                    <a:pt x="2055" y="1079"/>
                    <a:pt x="1930" y="527"/>
                  </a:cubicBezTo>
                  <a:cubicBezTo>
                    <a:pt x="1905" y="377"/>
                    <a:pt x="1855" y="226"/>
                    <a:pt x="1830" y="101"/>
                  </a:cubicBezTo>
                  <a:lnTo>
                    <a:pt x="25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28"/>
            <p:cNvSpPr/>
            <p:nvPr/>
          </p:nvSpPr>
          <p:spPr>
            <a:xfrm>
              <a:off x="6410956" y="2952573"/>
              <a:ext cx="630874" cy="627124"/>
            </a:xfrm>
            <a:custGeom>
              <a:avLst/>
              <a:gdLst/>
              <a:ahLst/>
              <a:cxnLst/>
              <a:rect l="l" t="t" r="r" b="b"/>
              <a:pathLst>
                <a:path w="6392" h="6354" extrusionOk="0">
                  <a:moveTo>
                    <a:pt x="4919" y="1"/>
                  </a:moveTo>
                  <a:cubicBezTo>
                    <a:pt x="4332" y="1"/>
                    <a:pt x="3606" y="365"/>
                    <a:pt x="3083" y="675"/>
                  </a:cubicBezTo>
                  <a:cubicBezTo>
                    <a:pt x="2707" y="901"/>
                    <a:pt x="2431" y="1101"/>
                    <a:pt x="2431" y="1101"/>
                  </a:cubicBezTo>
                  <a:lnTo>
                    <a:pt x="501" y="1177"/>
                  </a:lnTo>
                  <a:cubicBezTo>
                    <a:pt x="501" y="1177"/>
                    <a:pt x="401" y="1327"/>
                    <a:pt x="301" y="1578"/>
                  </a:cubicBezTo>
                  <a:cubicBezTo>
                    <a:pt x="176" y="1903"/>
                    <a:pt x="0" y="2430"/>
                    <a:pt x="75" y="2931"/>
                  </a:cubicBezTo>
                  <a:cubicBezTo>
                    <a:pt x="125" y="3307"/>
                    <a:pt x="176" y="3583"/>
                    <a:pt x="551" y="3833"/>
                  </a:cubicBezTo>
                  <a:cubicBezTo>
                    <a:pt x="662" y="3910"/>
                    <a:pt x="815" y="3943"/>
                    <a:pt x="992" y="3943"/>
                  </a:cubicBezTo>
                  <a:cubicBezTo>
                    <a:pt x="1340" y="3943"/>
                    <a:pt x="1782" y="3815"/>
                    <a:pt x="2181" y="3633"/>
                  </a:cubicBezTo>
                  <a:cubicBezTo>
                    <a:pt x="2717" y="3390"/>
                    <a:pt x="3242" y="3112"/>
                    <a:pt x="3532" y="3112"/>
                  </a:cubicBezTo>
                  <a:cubicBezTo>
                    <a:pt x="3662" y="3112"/>
                    <a:pt x="3744" y="3168"/>
                    <a:pt x="3760" y="3307"/>
                  </a:cubicBezTo>
                  <a:cubicBezTo>
                    <a:pt x="3885" y="4836"/>
                    <a:pt x="4085" y="6264"/>
                    <a:pt x="4085" y="6264"/>
                  </a:cubicBezTo>
                  <a:cubicBezTo>
                    <a:pt x="4267" y="6329"/>
                    <a:pt x="4445" y="6354"/>
                    <a:pt x="4610" y="6354"/>
                  </a:cubicBezTo>
                  <a:cubicBezTo>
                    <a:pt x="5152" y="6354"/>
                    <a:pt x="5564" y="6089"/>
                    <a:pt x="5564" y="6089"/>
                  </a:cubicBezTo>
                  <a:cubicBezTo>
                    <a:pt x="5564" y="6089"/>
                    <a:pt x="6391" y="1427"/>
                    <a:pt x="5689" y="375"/>
                  </a:cubicBezTo>
                  <a:cubicBezTo>
                    <a:pt x="5506" y="104"/>
                    <a:pt x="5232" y="1"/>
                    <a:pt x="491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28"/>
            <p:cNvSpPr/>
            <p:nvPr/>
          </p:nvSpPr>
          <p:spPr>
            <a:xfrm>
              <a:off x="6344137" y="3061240"/>
              <a:ext cx="390941" cy="181603"/>
            </a:xfrm>
            <a:custGeom>
              <a:avLst/>
              <a:gdLst/>
              <a:ahLst/>
              <a:cxnLst/>
              <a:rect l="l" t="t" r="r" b="b"/>
              <a:pathLst>
                <a:path w="3961" h="1840" extrusionOk="0">
                  <a:moveTo>
                    <a:pt x="3108" y="0"/>
                  </a:moveTo>
                  <a:lnTo>
                    <a:pt x="1178" y="76"/>
                  </a:lnTo>
                  <a:cubicBezTo>
                    <a:pt x="1178" y="76"/>
                    <a:pt x="1078" y="226"/>
                    <a:pt x="978" y="477"/>
                  </a:cubicBezTo>
                  <a:lnTo>
                    <a:pt x="251" y="627"/>
                  </a:lnTo>
                  <a:cubicBezTo>
                    <a:pt x="101" y="1078"/>
                    <a:pt x="0" y="1379"/>
                    <a:pt x="25" y="1780"/>
                  </a:cubicBezTo>
                  <a:cubicBezTo>
                    <a:pt x="154" y="1817"/>
                    <a:pt x="323" y="1840"/>
                    <a:pt x="522" y="1840"/>
                  </a:cubicBezTo>
                  <a:cubicBezTo>
                    <a:pt x="595" y="1840"/>
                    <a:pt x="672" y="1837"/>
                    <a:pt x="752" y="1830"/>
                  </a:cubicBezTo>
                  <a:cubicBezTo>
                    <a:pt x="1304" y="1805"/>
                    <a:pt x="2030" y="1655"/>
                    <a:pt x="2632" y="1479"/>
                  </a:cubicBezTo>
                  <a:cubicBezTo>
                    <a:pt x="3409" y="1229"/>
                    <a:pt x="3960" y="853"/>
                    <a:pt x="3910" y="602"/>
                  </a:cubicBezTo>
                  <a:lnTo>
                    <a:pt x="3910" y="602"/>
                  </a:lnTo>
                  <a:lnTo>
                    <a:pt x="3108" y="652"/>
                  </a:lnTo>
                  <a:lnTo>
                    <a:pt x="3108" y="0"/>
                  </a:lnTo>
                  <a:close/>
                </a:path>
              </a:pathLst>
            </a:custGeom>
            <a:solidFill>
              <a:srgbClr val="2A2E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28"/>
            <p:cNvSpPr/>
            <p:nvPr/>
          </p:nvSpPr>
          <p:spPr>
            <a:xfrm>
              <a:off x="6302092" y="2650556"/>
              <a:ext cx="436539" cy="557345"/>
            </a:xfrm>
            <a:custGeom>
              <a:avLst/>
              <a:gdLst/>
              <a:ahLst/>
              <a:cxnLst/>
              <a:rect l="l" t="t" r="r" b="b"/>
              <a:pathLst>
                <a:path w="4423" h="5647" extrusionOk="0">
                  <a:moveTo>
                    <a:pt x="1800" y="0"/>
                  </a:moveTo>
                  <a:cubicBezTo>
                    <a:pt x="1115" y="0"/>
                    <a:pt x="676" y="553"/>
                    <a:pt x="602" y="903"/>
                  </a:cubicBezTo>
                  <a:cubicBezTo>
                    <a:pt x="251" y="2658"/>
                    <a:pt x="0" y="3460"/>
                    <a:pt x="251" y="5339"/>
                  </a:cubicBezTo>
                  <a:cubicBezTo>
                    <a:pt x="282" y="5556"/>
                    <a:pt x="697" y="5646"/>
                    <a:pt x="1251" y="5646"/>
                  </a:cubicBezTo>
                  <a:cubicBezTo>
                    <a:pt x="2488" y="5646"/>
                    <a:pt x="4423" y="5198"/>
                    <a:pt x="4336" y="4713"/>
                  </a:cubicBezTo>
                  <a:cubicBezTo>
                    <a:pt x="3760" y="1530"/>
                    <a:pt x="3208" y="603"/>
                    <a:pt x="2632" y="252"/>
                  </a:cubicBezTo>
                  <a:cubicBezTo>
                    <a:pt x="2326" y="72"/>
                    <a:pt x="2047" y="0"/>
                    <a:pt x="180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28"/>
            <p:cNvSpPr/>
            <p:nvPr/>
          </p:nvSpPr>
          <p:spPr>
            <a:xfrm>
              <a:off x="6967518" y="2326234"/>
              <a:ext cx="56948" cy="99388"/>
            </a:xfrm>
            <a:custGeom>
              <a:avLst/>
              <a:gdLst/>
              <a:ahLst/>
              <a:cxnLst/>
              <a:rect l="l" t="t" r="r" b="b"/>
              <a:pathLst>
                <a:path w="577" h="1007" extrusionOk="0">
                  <a:moveTo>
                    <a:pt x="266" y="1"/>
                  </a:moveTo>
                  <a:cubicBezTo>
                    <a:pt x="77" y="1"/>
                    <a:pt x="0" y="831"/>
                    <a:pt x="0" y="831"/>
                  </a:cubicBezTo>
                  <a:lnTo>
                    <a:pt x="301" y="1006"/>
                  </a:lnTo>
                  <a:cubicBezTo>
                    <a:pt x="527" y="480"/>
                    <a:pt x="577" y="330"/>
                    <a:pt x="351" y="54"/>
                  </a:cubicBezTo>
                  <a:cubicBezTo>
                    <a:pt x="320" y="17"/>
                    <a:pt x="292" y="1"/>
                    <a:pt x="266" y="1"/>
                  </a:cubicBezTo>
                  <a:close/>
                </a:path>
              </a:pathLst>
            </a:custGeom>
            <a:solidFill>
              <a:srgbClr val="8050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28"/>
            <p:cNvSpPr/>
            <p:nvPr/>
          </p:nvSpPr>
          <p:spPr>
            <a:xfrm>
              <a:off x="6539561" y="2402527"/>
              <a:ext cx="455193" cy="414233"/>
            </a:xfrm>
            <a:custGeom>
              <a:avLst/>
              <a:gdLst/>
              <a:ahLst/>
              <a:cxnLst/>
              <a:rect l="l" t="t" r="r" b="b"/>
              <a:pathLst>
                <a:path w="4612" h="4197" extrusionOk="0">
                  <a:moveTo>
                    <a:pt x="4349" y="0"/>
                  </a:moveTo>
                  <a:cubicBezTo>
                    <a:pt x="4308" y="0"/>
                    <a:pt x="4262" y="10"/>
                    <a:pt x="4211" y="33"/>
                  </a:cubicBezTo>
                  <a:cubicBezTo>
                    <a:pt x="4211" y="33"/>
                    <a:pt x="2983" y="1887"/>
                    <a:pt x="2381" y="2314"/>
                  </a:cubicBezTo>
                  <a:cubicBezTo>
                    <a:pt x="1930" y="2639"/>
                    <a:pt x="878" y="2815"/>
                    <a:pt x="401" y="3291"/>
                  </a:cubicBezTo>
                  <a:cubicBezTo>
                    <a:pt x="251" y="3441"/>
                    <a:pt x="0" y="3943"/>
                    <a:pt x="426" y="4093"/>
                  </a:cubicBezTo>
                  <a:cubicBezTo>
                    <a:pt x="617" y="4157"/>
                    <a:pt x="842" y="4196"/>
                    <a:pt x="1093" y="4196"/>
                  </a:cubicBezTo>
                  <a:cubicBezTo>
                    <a:pt x="1731" y="4196"/>
                    <a:pt x="2538" y="3939"/>
                    <a:pt x="3384" y="3166"/>
                  </a:cubicBezTo>
                  <a:cubicBezTo>
                    <a:pt x="4487" y="2188"/>
                    <a:pt x="4612" y="183"/>
                    <a:pt x="4612" y="183"/>
                  </a:cubicBezTo>
                  <a:cubicBezTo>
                    <a:pt x="4612" y="183"/>
                    <a:pt x="4529" y="0"/>
                    <a:pt x="434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28"/>
            <p:cNvSpPr/>
            <p:nvPr/>
          </p:nvSpPr>
          <p:spPr>
            <a:xfrm>
              <a:off x="6208032" y="2375879"/>
              <a:ext cx="527045" cy="714471"/>
            </a:xfrm>
            <a:custGeom>
              <a:avLst/>
              <a:gdLst/>
              <a:ahLst/>
              <a:cxnLst/>
              <a:rect l="l" t="t" r="r" b="b"/>
              <a:pathLst>
                <a:path w="5340" h="7239" extrusionOk="0">
                  <a:moveTo>
                    <a:pt x="2802" y="1"/>
                  </a:moveTo>
                  <a:cubicBezTo>
                    <a:pt x="1181" y="1"/>
                    <a:pt x="1816" y="1136"/>
                    <a:pt x="1154" y="1406"/>
                  </a:cubicBezTo>
                  <a:cubicBezTo>
                    <a:pt x="477" y="1681"/>
                    <a:pt x="1104" y="2659"/>
                    <a:pt x="828" y="2884"/>
                  </a:cubicBezTo>
                  <a:cubicBezTo>
                    <a:pt x="1" y="3561"/>
                    <a:pt x="728" y="3987"/>
                    <a:pt x="703" y="4438"/>
                  </a:cubicBezTo>
                  <a:cubicBezTo>
                    <a:pt x="678" y="4814"/>
                    <a:pt x="778" y="5090"/>
                    <a:pt x="1029" y="5340"/>
                  </a:cubicBezTo>
                  <a:cubicBezTo>
                    <a:pt x="1229" y="5541"/>
                    <a:pt x="1329" y="5792"/>
                    <a:pt x="1404" y="6067"/>
                  </a:cubicBezTo>
                  <a:cubicBezTo>
                    <a:pt x="1480" y="6318"/>
                    <a:pt x="1329" y="6594"/>
                    <a:pt x="1430" y="6844"/>
                  </a:cubicBezTo>
                  <a:cubicBezTo>
                    <a:pt x="1505" y="6995"/>
                    <a:pt x="1630" y="7070"/>
                    <a:pt x="1755" y="7145"/>
                  </a:cubicBezTo>
                  <a:cubicBezTo>
                    <a:pt x="1892" y="7206"/>
                    <a:pt x="2047" y="7239"/>
                    <a:pt x="2198" y="7239"/>
                  </a:cubicBezTo>
                  <a:cubicBezTo>
                    <a:pt x="2296" y="7239"/>
                    <a:pt x="2393" y="7225"/>
                    <a:pt x="2482" y="7195"/>
                  </a:cubicBezTo>
                  <a:cubicBezTo>
                    <a:pt x="2633" y="7145"/>
                    <a:pt x="2758" y="7070"/>
                    <a:pt x="2883" y="6970"/>
                  </a:cubicBezTo>
                  <a:cubicBezTo>
                    <a:pt x="2983" y="6869"/>
                    <a:pt x="3034" y="6744"/>
                    <a:pt x="3184" y="6694"/>
                  </a:cubicBezTo>
                  <a:cubicBezTo>
                    <a:pt x="3272" y="6664"/>
                    <a:pt x="3369" y="6652"/>
                    <a:pt x="3464" y="6652"/>
                  </a:cubicBezTo>
                  <a:cubicBezTo>
                    <a:pt x="3531" y="6652"/>
                    <a:pt x="3598" y="6658"/>
                    <a:pt x="3660" y="6669"/>
                  </a:cubicBezTo>
                  <a:cubicBezTo>
                    <a:pt x="3810" y="6719"/>
                    <a:pt x="3961" y="6794"/>
                    <a:pt x="4111" y="6819"/>
                  </a:cubicBezTo>
                  <a:cubicBezTo>
                    <a:pt x="4134" y="6822"/>
                    <a:pt x="4157" y="6823"/>
                    <a:pt x="4180" y="6823"/>
                  </a:cubicBezTo>
                  <a:cubicBezTo>
                    <a:pt x="4382" y="6823"/>
                    <a:pt x="4580" y="6726"/>
                    <a:pt x="4738" y="6569"/>
                  </a:cubicBezTo>
                  <a:cubicBezTo>
                    <a:pt x="4888" y="6418"/>
                    <a:pt x="5089" y="6142"/>
                    <a:pt x="5139" y="5917"/>
                  </a:cubicBezTo>
                  <a:cubicBezTo>
                    <a:pt x="5189" y="5792"/>
                    <a:pt x="5139" y="5616"/>
                    <a:pt x="5114" y="5491"/>
                  </a:cubicBezTo>
                  <a:cubicBezTo>
                    <a:pt x="4963" y="5040"/>
                    <a:pt x="4612" y="4664"/>
                    <a:pt x="4287" y="4338"/>
                  </a:cubicBezTo>
                  <a:cubicBezTo>
                    <a:pt x="3560" y="3636"/>
                    <a:pt x="5339" y="3085"/>
                    <a:pt x="4487" y="2358"/>
                  </a:cubicBezTo>
                  <a:cubicBezTo>
                    <a:pt x="4161" y="2057"/>
                    <a:pt x="4136" y="2057"/>
                    <a:pt x="4036" y="1180"/>
                  </a:cubicBezTo>
                  <a:cubicBezTo>
                    <a:pt x="3936" y="303"/>
                    <a:pt x="3359" y="2"/>
                    <a:pt x="2908" y="2"/>
                  </a:cubicBezTo>
                  <a:cubicBezTo>
                    <a:pt x="2872" y="1"/>
                    <a:pt x="2836" y="1"/>
                    <a:pt x="28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5"/>
        <p:cNvGrpSpPr/>
        <p:nvPr/>
      </p:nvGrpSpPr>
      <p:grpSpPr>
        <a:xfrm>
          <a:off x="0" y="0"/>
          <a:ext cx="0" cy="0"/>
          <a:chOff x="0" y="0"/>
          <a:chExt cx="0" cy="0"/>
        </a:xfrm>
      </p:grpSpPr>
      <p:sp>
        <p:nvSpPr>
          <p:cNvPr id="1846" name="Google Shape;1846;p3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2. Mô hình MapReduce là gì?</a:t>
            </a:r>
            <a:endParaRPr/>
          </a:p>
        </p:txBody>
      </p:sp>
      <p:sp>
        <p:nvSpPr>
          <p:cNvPr id="1847" name="Google Shape;1847;p37"/>
          <p:cNvSpPr txBox="1">
            <a:spLocks noGrp="1"/>
          </p:cNvSpPr>
          <p:nvPr>
            <p:ph type="subTitle" idx="1"/>
          </p:nvPr>
        </p:nvSpPr>
        <p:spPr>
          <a:xfrm>
            <a:off x="720000" y="1507800"/>
            <a:ext cx="4611600" cy="263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dirty="0">
                <a:solidFill>
                  <a:schemeClr val="bg1">
                    <a:lumMod val="10000"/>
                  </a:schemeClr>
                </a:solidFill>
                <a:latin typeface="Barlow Semi Condensed" charset="0"/>
              </a:rPr>
              <a:t>MapReduce là một mô hình lập trình được sử dụng để xử lý các tập dữ liệu lớn phân tán trên một cụm máy tính. MapReduce được phát triển bởi Google và sau đó được Apache Hadoop sử dụng để xử lý dữ liệu trong Hadoop Distributed File System (HDFS).</a:t>
            </a:r>
            <a:endParaRPr dirty="0">
              <a:solidFill>
                <a:schemeClr val="bg1">
                  <a:lumMod val="10000"/>
                </a:schemeClr>
              </a:solidFill>
              <a:latin typeface="Barlow Semi Condensed" charset="0"/>
            </a:endParaRPr>
          </a:p>
          <a:p>
            <a:pPr marL="457200" lvl="0" indent="0" algn="l" rtl="0">
              <a:lnSpc>
                <a:spcPct val="107916"/>
              </a:lnSpc>
              <a:spcBef>
                <a:spcPts val="1200"/>
              </a:spcBef>
              <a:spcAft>
                <a:spcPts val="0"/>
              </a:spcAft>
              <a:buNone/>
            </a:pPr>
            <a:endParaRPr dirty="0">
              <a:solidFill>
                <a:schemeClr val="bg1">
                  <a:lumMod val="10000"/>
                </a:schemeClr>
              </a:solidFill>
              <a:latin typeface="Barlow Semi Condensed" charset="0"/>
            </a:endParaRPr>
          </a:p>
          <a:p>
            <a:pPr marL="0" lvl="0" indent="0" algn="l" rtl="0">
              <a:lnSpc>
                <a:spcPct val="115000"/>
              </a:lnSpc>
              <a:spcBef>
                <a:spcPts val="1200"/>
              </a:spcBef>
              <a:spcAft>
                <a:spcPts val="0"/>
              </a:spcAft>
              <a:buSzPts val="1400"/>
              <a:buNone/>
            </a:pPr>
            <a:endParaRPr dirty="0">
              <a:solidFill>
                <a:schemeClr val="bg1">
                  <a:lumMod val="10000"/>
                </a:schemeClr>
              </a:solidFill>
              <a:latin typeface="Barlow Semi Condensed" charset="0"/>
            </a:endParaRPr>
          </a:p>
        </p:txBody>
      </p:sp>
      <p:grpSp>
        <p:nvGrpSpPr>
          <p:cNvPr id="1848" name="Google Shape;1848;p37"/>
          <p:cNvGrpSpPr/>
          <p:nvPr/>
        </p:nvGrpSpPr>
        <p:grpSpPr>
          <a:xfrm>
            <a:off x="5705925" y="1464088"/>
            <a:ext cx="3200273" cy="2717518"/>
            <a:chOff x="5705925" y="1464088"/>
            <a:chExt cx="3200273" cy="2717518"/>
          </a:xfrm>
        </p:grpSpPr>
        <p:grpSp>
          <p:nvGrpSpPr>
            <p:cNvPr id="1849" name="Google Shape;1849;p37"/>
            <p:cNvGrpSpPr/>
            <p:nvPr/>
          </p:nvGrpSpPr>
          <p:grpSpPr>
            <a:xfrm>
              <a:off x="5705925" y="1464088"/>
              <a:ext cx="3200273" cy="2717518"/>
              <a:chOff x="5705925" y="1464088"/>
              <a:chExt cx="3200273" cy="2717518"/>
            </a:xfrm>
          </p:grpSpPr>
          <p:sp>
            <p:nvSpPr>
              <p:cNvPr id="1850" name="Google Shape;1850;p37"/>
              <p:cNvSpPr/>
              <p:nvPr/>
            </p:nvSpPr>
            <p:spPr>
              <a:xfrm>
                <a:off x="5748801" y="2686691"/>
                <a:ext cx="3032955" cy="870948"/>
              </a:xfrm>
              <a:custGeom>
                <a:avLst/>
                <a:gdLst/>
                <a:ahLst/>
                <a:cxnLst/>
                <a:rect l="l" t="t" r="r" b="b"/>
                <a:pathLst>
                  <a:path w="35440" h="10177" extrusionOk="0">
                    <a:moveTo>
                      <a:pt x="22131" y="1"/>
                    </a:moveTo>
                    <a:lnTo>
                      <a:pt x="16968" y="6266"/>
                    </a:lnTo>
                    <a:lnTo>
                      <a:pt x="13159" y="3810"/>
                    </a:lnTo>
                    <a:lnTo>
                      <a:pt x="7570" y="9349"/>
                    </a:lnTo>
                    <a:lnTo>
                      <a:pt x="3610" y="7194"/>
                    </a:lnTo>
                    <a:lnTo>
                      <a:pt x="1" y="9775"/>
                    </a:lnTo>
                    <a:lnTo>
                      <a:pt x="276" y="10176"/>
                    </a:lnTo>
                    <a:lnTo>
                      <a:pt x="3660" y="7795"/>
                    </a:lnTo>
                    <a:lnTo>
                      <a:pt x="7645" y="9976"/>
                    </a:lnTo>
                    <a:lnTo>
                      <a:pt x="13209" y="4462"/>
                    </a:lnTo>
                    <a:lnTo>
                      <a:pt x="17068" y="6918"/>
                    </a:lnTo>
                    <a:lnTo>
                      <a:pt x="22131" y="778"/>
                    </a:lnTo>
                    <a:lnTo>
                      <a:pt x="27018" y="6316"/>
                    </a:lnTo>
                    <a:lnTo>
                      <a:pt x="30402" y="4136"/>
                    </a:lnTo>
                    <a:lnTo>
                      <a:pt x="35064" y="9374"/>
                    </a:lnTo>
                    <a:lnTo>
                      <a:pt x="35439" y="9023"/>
                    </a:lnTo>
                    <a:lnTo>
                      <a:pt x="30477" y="3459"/>
                    </a:lnTo>
                    <a:lnTo>
                      <a:pt x="27119" y="5640"/>
                    </a:lnTo>
                    <a:lnTo>
                      <a:pt x="2213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37"/>
              <p:cNvSpPr/>
              <p:nvPr/>
            </p:nvSpPr>
            <p:spPr>
              <a:xfrm>
                <a:off x="8702348" y="3383745"/>
                <a:ext cx="126573" cy="124519"/>
              </a:xfrm>
              <a:custGeom>
                <a:avLst/>
                <a:gdLst/>
                <a:ahLst/>
                <a:cxnLst/>
                <a:rect l="l" t="t" r="r" b="b"/>
                <a:pathLst>
                  <a:path w="1479" h="1455" extrusionOk="0">
                    <a:moveTo>
                      <a:pt x="727" y="1"/>
                    </a:moveTo>
                    <a:cubicBezTo>
                      <a:pt x="326" y="1"/>
                      <a:pt x="0" y="327"/>
                      <a:pt x="0" y="728"/>
                    </a:cubicBezTo>
                    <a:cubicBezTo>
                      <a:pt x="0" y="1129"/>
                      <a:pt x="326" y="1455"/>
                      <a:pt x="727" y="1455"/>
                    </a:cubicBezTo>
                    <a:cubicBezTo>
                      <a:pt x="1153" y="1455"/>
                      <a:pt x="1479" y="1129"/>
                      <a:pt x="1479" y="728"/>
                    </a:cubicBezTo>
                    <a:cubicBezTo>
                      <a:pt x="1479" y="327"/>
                      <a:pt x="1153" y="1"/>
                      <a:pt x="72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37"/>
              <p:cNvSpPr/>
              <p:nvPr/>
            </p:nvSpPr>
            <p:spPr>
              <a:xfrm>
                <a:off x="8003071" y="3134962"/>
                <a:ext cx="124519" cy="126658"/>
              </a:xfrm>
              <a:custGeom>
                <a:avLst/>
                <a:gdLst/>
                <a:ahLst/>
                <a:cxnLst/>
                <a:rect l="l" t="t" r="r" b="b"/>
                <a:pathLst>
                  <a:path w="1455" h="1480" extrusionOk="0">
                    <a:moveTo>
                      <a:pt x="728" y="1"/>
                    </a:moveTo>
                    <a:cubicBezTo>
                      <a:pt x="326" y="1"/>
                      <a:pt x="1" y="327"/>
                      <a:pt x="1" y="753"/>
                    </a:cubicBezTo>
                    <a:cubicBezTo>
                      <a:pt x="1" y="1154"/>
                      <a:pt x="326" y="1479"/>
                      <a:pt x="728" y="1479"/>
                    </a:cubicBezTo>
                    <a:cubicBezTo>
                      <a:pt x="1129" y="1479"/>
                      <a:pt x="1454" y="1154"/>
                      <a:pt x="1454" y="753"/>
                    </a:cubicBezTo>
                    <a:cubicBezTo>
                      <a:pt x="1454" y="327"/>
                      <a:pt x="1129" y="1"/>
                      <a:pt x="728" y="1"/>
                    </a:cubicBezTo>
                    <a:close/>
                  </a:path>
                </a:pathLst>
              </a:custGeom>
              <a:solidFill>
                <a:srgbClr val="F8C2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3" name="Google Shape;1853;p37"/>
              <p:cNvSpPr/>
              <p:nvPr/>
            </p:nvSpPr>
            <p:spPr>
              <a:xfrm>
                <a:off x="8286171" y="2937614"/>
                <a:ext cx="126658" cy="124519"/>
              </a:xfrm>
              <a:custGeom>
                <a:avLst/>
                <a:gdLst/>
                <a:ahLst/>
                <a:cxnLst/>
                <a:rect l="l" t="t" r="r" b="b"/>
                <a:pathLst>
                  <a:path w="1480" h="1455" extrusionOk="0">
                    <a:moveTo>
                      <a:pt x="753" y="1"/>
                    </a:moveTo>
                    <a:cubicBezTo>
                      <a:pt x="327" y="1"/>
                      <a:pt x="1" y="327"/>
                      <a:pt x="1" y="728"/>
                    </a:cubicBezTo>
                    <a:cubicBezTo>
                      <a:pt x="1" y="1129"/>
                      <a:pt x="327" y="1455"/>
                      <a:pt x="753" y="1455"/>
                    </a:cubicBezTo>
                    <a:cubicBezTo>
                      <a:pt x="1154" y="1455"/>
                      <a:pt x="1480" y="1129"/>
                      <a:pt x="1480" y="728"/>
                    </a:cubicBezTo>
                    <a:cubicBezTo>
                      <a:pt x="1480" y="327"/>
                      <a:pt x="1154" y="1"/>
                      <a:pt x="75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4" name="Google Shape;1854;p37"/>
              <p:cNvSpPr/>
              <p:nvPr/>
            </p:nvSpPr>
            <p:spPr>
              <a:xfrm>
                <a:off x="7580561" y="2656653"/>
                <a:ext cx="124433" cy="126658"/>
              </a:xfrm>
              <a:custGeom>
                <a:avLst/>
                <a:gdLst/>
                <a:ahLst/>
                <a:cxnLst/>
                <a:rect l="l" t="t" r="r" b="b"/>
                <a:pathLst>
                  <a:path w="1454" h="1480" extrusionOk="0">
                    <a:moveTo>
                      <a:pt x="727" y="1"/>
                    </a:moveTo>
                    <a:cubicBezTo>
                      <a:pt x="326" y="1"/>
                      <a:pt x="0" y="327"/>
                      <a:pt x="0" y="728"/>
                    </a:cubicBezTo>
                    <a:cubicBezTo>
                      <a:pt x="0" y="1129"/>
                      <a:pt x="326" y="1479"/>
                      <a:pt x="727" y="1479"/>
                    </a:cubicBezTo>
                    <a:cubicBezTo>
                      <a:pt x="1128" y="1479"/>
                      <a:pt x="1454" y="1129"/>
                      <a:pt x="1454" y="728"/>
                    </a:cubicBezTo>
                    <a:cubicBezTo>
                      <a:pt x="1454" y="327"/>
                      <a:pt x="1128" y="1"/>
                      <a:pt x="727" y="1"/>
                    </a:cubicBezTo>
                    <a:close/>
                  </a:path>
                </a:pathLst>
              </a:custGeom>
              <a:solidFill>
                <a:srgbClr val="F8C2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5" name="Google Shape;1855;p37"/>
              <p:cNvSpPr/>
              <p:nvPr/>
            </p:nvSpPr>
            <p:spPr>
              <a:xfrm>
                <a:off x="7157966" y="3169280"/>
                <a:ext cx="126658" cy="126658"/>
              </a:xfrm>
              <a:custGeom>
                <a:avLst/>
                <a:gdLst/>
                <a:ahLst/>
                <a:cxnLst/>
                <a:rect l="l" t="t" r="r" b="b"/>
                <a:pathLst>
                  <a:path w="1480" h="1480" extrusionOk="0">
                    <a:moveTo>
                      <a:pt x="753" y="1"/>
                    </a:moveTo>
                    <a:cubicBezTo>
                      <a:pt x="352" y="1"/>
                      <a:pt x="1" y="352"/>
                      <a:pt x="1" y="753"/>
                    </a:cubicBezTo>
                    <a:cubicBezTo>
                      <a:pt x="1" y="1154"/>
                      <a:pt x="352" y="1479"/>
                      <a:pt x="753" y="1479"/>
                    </a:cubicBezTo>
                    <a:cubicBezTo>
                      <a:pt x="1154" y="1479"/>
                      <a:pt x="1480" y="1154"/>
                      <a:pt x="1480" y="753"/>
                    </a:cubicBezTo>
                    <a:cubicBezTo>
                      <a:pt x="1480" y="352"/>
                      <a:pt x="1154" y="1"/>
                      <a:pt x="753" y="1"/>
                    </a:cubicBezTo>
                    <a:close/>
                  </a:path>
                </a:pathLst>
              </a:custGeom>
              <a:solidFill>
                <a:srgbClr val="F8C2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6" name="Google Shape;1856;p37"/>
              <p:cNvSpPr/>
              <p:nvPr/>
            </p:nvSpPr>
            <p:spPr>
              <a:xfrm>
                <a:off x="6819153" y="2999831"/>
                <a:ext cx="126573" cy="126658"/>
              </a:xfrm>
              <a:custGeom>
                <a:avLst/>
                <a:gdLst/>
                <a:ahLst/>
                <a:cxnLst/>
                <a:rect l="l" t="t" r="r" b="b"/>
                <a:pathLst>
                  <a:path w="1479" h="1480" extrusionOk="0">
                    <a:moveTo>
                      <a:pt x="727" y="1"/>
                    </a:moveTo>
                    <a:cubicBezTo>
                      <a:pt x="326" y="1"/>
                      <a:pt x="0" y="327"/>
                      <a:pt x="0" y="728"/>
                    </a:cubicBezTo>
                    <a:cubicBezTo>
                      <a:pt x="0" y="1154"/>
                      <a:pt x="326" y="1479"/>
                      <a:pt x="727" y="1479"/>
                    </a:cubicBezTo>
                    <a:cubicBezTo>
                      <a:pt x="1153" y="1479"/>
                      <a:pt x="1479" y="1154"/>
                      <a:pt x="1479" y="728"/>
                    </a:cubicBezTo>
                    <a:cubicBezTo>
                      <a:pt x="1479" y="327"/>
                      <a:pt x="1153" y="1"/>
                      <a:pt x="727" y="1"/>
                    </a:cubicBezTo>
                    <a:close/>
                  </a:path>
                </a:pathLst>
              </a:custGeom>
              <a:solidFill>
                <a:srgbClr val="F8C2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7" name="Google Shape;1857;p37"/>
              <p:cNvSpPr/>
              <p:nvPr/>
            </p:nvSpPr>
            <p:spPr>
              <a:xfrm>
                <a:off x="6351543" y="3445962"/>
                <a:ext cx="126658" cy="126658"/>
              </a:xfrm>
              <a:custGeom>
                <a:avLst/>
                <a:gdLst/>
                <a:ahLst/>
                <a:cxnLst/>
                <a:rect l="l" t="t" r="r" b="b"/>
                <a:pathLst>
                  <a:path w="1480" h="1480" extrusionOk="0">
                    <a:moveTo>
                      <a:pt x="752" y="1"/>
                    </a:moveTo>
                    <a:cubicBezTo>
                      <a:pt x="351" y="1"/>
                      <a:pt x="0" y="327"/>
                      <a:pt x="0" y="728"/>
                    </a:cubicBezTo>
                    <a:cubicBezTo>
                      <a:pt x="0" y="1154"/>
                      <a:pt x="351" y="1480"/>
                      <a:pt x="752" y="1480"/>
                    </a:cubicBezTo>
                    <a:cubicBezTo>
                      <a:pt x="1153" y="1480"/>
                      <a:pt x="1479" y="1154"/>
                      <a:pt x="1479" y="728"/>
                    </a:cubicBezTo>
                    <a:cubicBezTo>
                      <a:pt x="1479" y="327"/>
                      <a:pt x="1153" y="1"/>
                      <a:pt x="752" y="1"/>
                    </a:cubicBezTo>
                    <a:close/>
                  </a:path>
                </a:pathLst>
              </a:custGeom>
              <a:solidFill>
                <a:srgbClr val="F8C2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8" name="Google Shape;1858;p37"/>
              <p:cNvSpPr/>
              <p:nvPr/>
            </p:nvSpPr>
            <p:spPr>
              <a:xfrm>
                <a:off x="6019063" y="3261536"/>
                <a:ext cx="124519" cy="126658"/>
              </a:xfrm>
              <a:custGeom>
                <a:avLst/>
                <a:gdLst/>
                <a:ahLst/>
                <a:cxnLst/>
                <a:rect l="l" t="t" r="r" b="b"/>
                <a:pathLst>
                  <a:path w="1455" h="1480" extrusionOk="0">
                    <a:moveTo>
                      <a:pt x="727" y="0"/>
                    </a:moveTo>
                    <a:cubicBezTo>
                      <a:pt x="326" y="0"/>
                      <a:pt x="1" y="326"/>
                      <a:pt x="1" y="727"/>
                    </a:cubicBezTo>
                    <a:cubicBezTo>
                      <a:pt x="1" y="1153"/>
                      <a:pt x="326" y="1479"/>
                      <a:pt x="727" y="1479"/>
                    </a:cubicBezTo>
                    <a:cubicBezTo>
                      <a:pt x="1128" y="1479"/>
                      <a:pt x="1454" y="1153"/>
                      <a:pt x="1454" y="727"/>
                    </a:cubicBezTo>
                    <a:cubicBezTo>
                      <a:pt x="1454" y="326"/>
                      <a:pt x="1128" y="0"/>
                      <a:pt x="72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p37"/>
              <p:cNvSpPr/>
              <p:nvPr/>
            </p:nvSpPr>
            <p:spPr>
              <a:xfrm>
                <a:off x="6621805" y="1464088"/>
                <a:ext cx="1510059" cy="2655462"/>
              </a:xfrm>
              <a:custGeom>
                <a:avLst/>
                <a:gdLst/>
                <a:ahLst/>
                <a:cxnLst/>
                <a:rect l="l" t="t" r="r" b="b"/>
                <a:pathLst>
                  <a:path w="17645" h="31029" extrusionOk="0">
                    <a:moveTo>
                      <a:pt x="1755" y="1"/>
                    </a:moveTo>
                    <a:cubicBezTo>
                      <a:pt x="802" y="1"/>
                      <a:pt x="0" y="778"/>
                      <a:pt x="0" y="1755"/>
                    </a:cubicBezTo>
                    <a:lnTo>
                      <a:pt x="0" y="29274"/>
                    </a:lnTo>
                    <a:cubicBezTo>
                      <a:pt x="0" y="30252"/>
                      <a:pt x="802" y="31029"/>
                      <a:pt x="1755" y="31029"/>
                    </a:cubicBezTo>
                    <a:lnTo>
                      <a:pt x="15890" y="31029"/>
                    </a:lnTo>
                    <a:cubicBezTo>
                      <a:pt x="16868" y="31029"/>
                      <a:pt x="17644" y="30252"/>
                      <a:pt x="17644" y="29274"/>
                    </a:cubicBezTo>
                    <a:lnTo>
                      <a:pt x="17644" y="1755"/>
                    </a:lnTo>
                    <a:cubicBezTo>
                      <a:pt x="17644" y="778"/>
                      <a:pt x="16868" y="1"/>
                      <a:pt x="1589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37"/>
              <p:cNvSpPr/>
              <p:nvPr/>
            </p:nvSpPr>
            <p:spPr>
              <a:xfrm>
                <a:off x="6729037" y="1700033"/>
                <a:ext cx="1291317" cy="2061365"/>
              </a:xfrm>
              <a:custGeom>
                <a:avLst/>
                <a:gdLst/>
                <a:ahLst/>
                <a:cxnLst/>
                <a:rect l="l" t="t" r="r" b="b"/>
                <a:pathLst>
                  <a:path w="15089" h="24087" extrusionOk="0">
                    <a:moveTo>
                      <a:pt x="0" y="1"/>
                    </a:moveTo>
                    <a:lnTo>
                      <a:pt x="0" y="24086"/>
                    </a:lnTo>
                    <a:lnTo>
                      <a:pt x="15088" y="24086"/>
                    </a:lnTo>
                    <a:lnTo>
                      <a:pt x="1508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37"/>
              <p:cNvSpPr/>
              <p:nvPr/>
            </p:nvSpPr>
            <p:spPr>
              <a:xfrm>
                <a:off x="6924246" y="1541367"/>
                <a:ext cx="915877" cy="53659"/>
              </a:xfrm>
              <a:custGeom>
                <a:avLst/>
                <a:gdLst/>
                <a:ahLst/>
                <a:cxnLst/>
                <a:rect l="l" t="t" r="r" b="b"/>
                <a:pathLst>
                  <a:path w="10702" h="627" extrusionOk="0">
                    <a:moveTo>
                      <a:pt x="301" y="0"/>
                    </a:moveTo>
                    <a:cubicBezTo>
                      <a:pt x="150" y="0"/>
                      <a:pt x="0" y="150"/>
                      <a:pt x="0" y="301"/>
                    </a:cubicBezTo>
                    <a:cubicBezTo>
                      <a:pt x="0" y="476"/>
                      <a:pt x="150" y="627"/>
                      <a:pt x="301" y="627"/>
                    </a:cubicBezTo>
                    <a:lnTo>
                      <a:pt x="10401" y="627"/>
                    </a:lnTo>
                    <a:cubicBezTo>
                      <a:pt x="10552" y="627"/>
                      <a:pt x="10702" y="476"/>
                      <a:pt x="10702" y="301"/>
                    </a:cubicBezTo>
                    <a:cubicBezTo>
                      <a:pt x="10702" y="150"/>
                      <a:pt x="10552" y="0"/>
                      <a:pt x="1040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2" name="Google Shape;1862;p37"/>
              <p:cNvSpPr/>
              <p:nvPr/>
            </p:nvSpPr>
            <p:spPr>
              <a:xfrm>
                <a:off x="8251853" y="2144025"/>
                <a:ext cx="148139" cy="145914"/>
              </a:xfrm>
              <a:custGeom>
                <a:avLst/>
                <a:gdLst/>
                <a:ahLst/>
                <a:cxnLst/>
                <a:rect l="l" t="t" r="r" b="b"/>
                <a:pathLst>
                  <a:path w="1731" h="1705" extrusionOk="0">
                    <a:moveTo>
                      <a:pt x="302" y="1"/>
                    </a:moveTo>
                    <a:lnTo>
                      <a:pt x="1" y="301"/>
                    </a:lnTo>
                    <a:lnTo>
                      <a:pt x="1430" y="1705"/>
                    </a:lnTo>
                    <a:lnTo>
                      <a:pt x="1730" y="1404"/>
                    </a:lnTo>
                    <a:lnTo>
                      <a:pt x="30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p37"/>
              <p:cNvSpPr/>
              <p:nvPr/>
            </p:nvSpPr>
            <p:spPr>
              <a:xfrm>
                <a:off x="8254078" y="2144025"/>
                <a:ext cx="143774" cy="145914"/>
              </a:xfrm>
              <a:custGeom>
                <a:avLst/>
                <a:gdLst/>
                <a:ahLst/>
                <a:cxnLst/>
                <a:rect l="l" t="t" r="r" b="b"/>
                <a:pathLst>
                  <a:path w="1680" h="1705" extrusionOk="0">
                    <a:moveTo>
                      <a:pt x="1404" y="1"/>
                    </a:moveTo>
                    <a:lnTo>
                      <a:pt x="0" y="1404"/>
                    </a:lnTo>
                    <a:lnTo>
                      <a:pt x="276" y="1705"/>
                    </a:lnTo>
                    <a:lnTo>
                      <a:pt x="1679" y="301"/>
                    </a:lnTo>
                    <a:lnTo>
                      <a:pt x="140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4" name="Google Shape;1864;p37"/>
              <p:cNvSpPr/>
              <p:nvPr/>
            </p:nvSpPr>
            <p:spPr>
              <a:xfrm>
                <a:off x="8284031" y="1899521"/>
                <a:ext cx="622167" cy="92341"/>
              </a:xfrm>
              <a:custGeom>
                <a:avLst/>
                <a:gdLst/>
                <a:ahLst/>
                <a:cxnLst/>
                <a:rect l="l" t="t" r="r" b="b"/>
                <a:pathLst>
                  <a:path w="7270" h="1079" extrusionOk="0">
                    <a:moveTo>
                      <a:pt x="7094" y="1"/>
                    </a:moveTo>
                    <a:lnTo>
                      <a:pt x="6542" y="652"/>
                    </a:lnTo>
                    <a:cubicBezTo>
                      <a:pt x="6442" y="752"/>
                      <a:pt x="6317" y="803"/>
                      <a:pt x="6166" y="803"/>
                    </a:cubicBezTo>
                    <a:cubicBezTo>
                      <a:pt x="6041" y="803"/>
                      <a:pt x="5891" y="752"/>
                      <a:pt x="5815" y="627"/>
                    </a:cubicBezTo>
                    <a:lnTo>
                      <a:pt x="5565" y="326"/>
                    </a:lnTo>
                    <a:cubicBezTo>
                      <a:pt x="5440" y="176"/>
                      <a:pt x="5239" y="101"/>
                      <a:pt x="5064" y="76"/>
                    </a:cubicBezTo>
                    <a:cubicBezTo>
                      <a:pt x="4863" y="76"/>
                      <a:pt x="4688" y="151"/>
                      <a:pt x="4537" y="276"/>
                    </a:cubicBezTo>
                    <a:lnTo>
                      <a:pt x="4086" y="727"/>
                    </a:lnTo>
                    <a:cubicBezTo>
                      <a:pt x="3986" y="803"/>
                      <a:pt x="3861" y="853"/>
                      <a:pt x="3735" y="853"/>
                    </a:cubicBezTo>
                    <a:cubicBezTo>
                      <a:pt x="3585" y="853"/>
                      <a:pt x="3485" y="803"/>
                      <a:pt x="3384" y="702"/>
                    </a:cubicBezTo>
                    <a:lnTo>
                      <a:pt x="2983" y="276"/>
                    </a:lnTo>
                    <a:cubicBezTo>
                      <a:pt x="2858" y="126"/>
                      <a:pt x="2683" y="51"/>
                      <a:pt x="2482" y="51"/>
                    </a:cubicBezTo>
                    <a:cubicBezTo>
                      <a:pt x="2459" y="47"/>
                      <a:pt x="2437" y="46"/>
                      <a:pt x="2414" y="46"/>
                    </a:cubicBezTo>
                    <a:cubicBezTo>
                      <a:pt x="2262" y="46"/>
                      <a:pt x="2112" y="117"/>
                      <a:pt x="1981" y="226"/>
                    </a:cubicBezTo>
                    <a:lnTo>
                      <a:pt x="1455" y="727"/>
                    </a:lnTo>
                    <a:cubicBezTo>
                      <a:pt x="1370" y="812"/>
                      <a:pt x="1250" y="856"/>
                      <a:pt x="1129" y="856"/>
                    </a:cubicBezTo>
                    <a:cubicBezTo>
                      <a:pt x="999" y="856"/>
                      <a:pt x="868" y="806"/>
                      <a:pt x="778" y="702"/>
                    </a:cubicBezTo>
                    <a:lnTo>
                      <a:pt x="151" y="51"/>
                    </a:lnTo>
                    <a:lnTo>
                      <a:pt x="1" y="201"/>
                    </a:lnTo>
                    <a:lnTo>
                      <a:pt x="627" y="853"/>
                    </a:lnTo>
                    <a:cubicBezTo>
                      <a:pt x="756" y="994"/>
                      <a:pt x="937" y="1063"/>
                      <a:pt x="1120" y="1063"/>
                    </a:cubicBezTo>
                    <a:cubicBezTo>
                      <a:pt x="1294" y="1063"/>
                      <a:pt x="1470" y="1000"/>
                      <a:pt x="1605" y="878"/>
                    </a:cubicBezTo>
                    <a:lnTo>
                      <a:pt x="2131" y="376"/>
                    </a:lnTo>
                    <a:cubicBezTo>
                      <a:pt x="2231" y="301"/>
                      <a:pt x="2357" y="251"/>
                      <a:pt x="2482" y="251"/>
                    </a:cubicBezTo>
                    <a:cubicBezTo>
                      <a:pt x="2607" y="251"/>
                      <a:pt x="2733" y="326"/>
                      <a:pt x="2833" y="402"/>
                    </a:cubicBezTo>
                    <a:lnTo>
                      <a:pt x="3234" y="853"/>
                    </a:lnTo>
                    <a:cubicBezTo>
                      <a:pt x="3359" y="978"/>
                      <a:pt x="3535" y="1053"/>
                      <a:pt x="3710" y="1078"/>
                    </a:cubicBezTo>
                    <a:cubicBezTo>
                      <a:pt x="3911" y="1078"/>
                      <a:pt x="4086" y="1003"/>
                      <a:pt x="4211" y="878"/>
                    </a:cubicBezTo>
                    <a:lnTo>
                      <a:pt x="4688" y="427"/>
                    </a:lnTo>
                    <a:cubicBezTo>
                      <a:pt x="4788" y="326"/>
                      <a:pt x="4913" y="301"/>
                      <a:pt x="5039" y="301"/>
                    </a:cubicBezTo>
                    <a:cubicBezTo>
                      <a:pt x="5189" y="301"/>
                      <a:pt x="5314" y="376"/>
                      <a:pt x="5389" y="477"/>
                    </a:cubicBezTo>
                    <a:lnTo>
                      <a:pt x="5640" y="777"/>
                    </a:lnTo>
                    <a:cubicBezTo>
                      <a:pt x="5765" y="928"/>
                      <a:pt x="5966" y="1003"/>
                      <a:pt x="6166" y="1028"/>
                    </a:cubicBezTo>
                    <a:cubicBezTo>
                      <a:pt x="6367" y="1028"/>
                      <a:pt x="6567" y="928"/>
                      <a:pt x="6693" y="777"/>
                    </a:cubicBezTo>
                    <a:lnTo>
                      <a:pt x="7269" y="151"/>
                    </a:lnTo>
                    <a:lnTo>
                      <a:pt x="709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5" name="Google Shape;1865;p37"/>
              <p:cNvSpPr/>
              <p:nvPr/>
            </p:nvSpPr>
            <p:spPr>
              <a:xfrm>
                <a:off x="6924246" y="1886684"/>
                <a:ext cx="368935" cy="238169"/>
              </a:xfrm>
              <a:custGeom>
                <a:avLst/>
                <a:gdLst/>
                <a:ahLst/>
                <a:cxnLst/>
                <a:rect l="l" t="t" r="r" b="b"/>
                <a:pathLst>
                  <a:path w="4311" h="2783" extrusionOk="0">
                    <a:moveTo>
                      <a:pt x="0" y="0"/>
                    </a:moveTo>
                    <a:lnTo>
                      <a:pt x="0" y="2782"/>
                    </a:lnTo>
                    <a:lnTo>
                      <a:pt x="4311" y="2782"/>
                    </a:lnTo>
                    <a:lnTo>
                      <a:pt x="4311" y="25"/>
                    </a:lnTo>
                    <a:lnTo>
                      <a:pt x="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6" name="Google Shape;1866;p37"/>
              <p:cNvSpPr/>
              <p:nvPr/>
            </p:nvSpPr>
            <p:spPr>
              <a:xfrm>
                <a:off x="6924246" y="2182622"/>
                <a:ext cx="482671" cy="238169"/>
              </a:xfrm>
              <a:custGeom>
                <a:avLst/>
                <a:gdLst/>
                <a:ahLst/>
                <a:cxnLst/>
                <a:rect l="l" t="t" r="r" b="b"/>
                <a:pathLst>
                  <a:path w="5640" h="2783" extrusionOk="0">
                    <a:moveTo>
                      <a:pt x="0" y="1"/>
                    </a:moveTo>
                    <a:lnTo>
                      <a:pt x="0" y="2758"/>
                    </a:lnTo>
                    <a:lnTo>
                      <a:pt x="5639" y="2783"/>
                    </a:lnTo>
                    <a:lnTo>
                      <a:pt x="563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7" name="Google Shape;1867;p37"/>
              <p:cNvSpPr/>
              <p:nvPr/>
            </p:nvSpPr>
            <p:spPr>
              <a:xfrm>
                <a:off x="6922107" y="2472226"/>
                <a:ext cx="1340611" cy="240309"/>
              </a:xfrm>
              <a:custGeom>
                <a:avLst/>
                <a:gdLst/>
                <a:ahLst/>
                <a:cxnLst/>
                <a:rect l="l" t="t" r="r" b="b"/>
                <a:pathLst>
                  <a:path w="15665" h="2808" extrusionOk="0">
                    <a:moveTo>
                      <a:pt x="25" y="0"/>
                    </a:moveTo>
                    <a:lnTo>
                      <a:pt x="0" y="2757"/>
                    </a:lnTo>
                    <a:lnTo>
                      <a:pt x="15664" y="2807"/>
                    </a:lnTo>
                    <a:lnTo>
                      <a:pt x="15664" y="25"/>
                    </a:lnTo>
                    <a:lnTo>
                      <a:pt x="2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37"/>
              <p:cNvSpPr/>
              <p:nvPr/>
            </p:nvSpPr>
            <p:spPr>
              <a:xfrm>
                <a:off x="6922107" y="2774668"/>
                <a:ext cx="763630" cy="238169"/>
              </a:xfrm>
              <a:custGeom>
                <a:avLst/>
                <a:gdLst/>
                <a:ahLst/>
                <a:cxnLst/>
                <a:rect l="l" t="t" r="r" b="b"/>
                <a:pathLst>
                  <a:path w="8923" h="2783" extrusionOk="0">
                    <a:moveTo>
                      <a:pt x="0" y="0"/>
                    </a:moveTo>
                    <a:lnTo>
                      <a:pt x="0" y="2757"/>
                    </a:lnTo>
                    <a:lnTo>
                      <a:pt x="8922" y="2782"/>
                    </a:lnTo>
                    <a:lnTo>
                      <a:pt x="8922" y="25"/>
                    </a:lnTo>
                    <a:lnTo>
                      <a:pt x="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37"/>
              <p:cNvSpPr/>
              <p:nvPr/>
            </p:nvSpPr>
            <p:spPr>
              <a:xfrm>
                <a:off x="6922107" y="3070606"/>
                <a:ext cx="918017" cy="240309"/>
              </a:xfrm>
              <a:custGeom>
                <a:avLst/>
                <a:gdLst/>
                <a:ahLst/>
                <a:cxnLst/>
                <a:rect l="l" t="t" r="r" b="b"/>
                <a:pathLst>
                  <a:path w="10727" h="2808" extrusionOk="0">
                    <a:moveTo>
                      <a:pt x="0" y="1"/>
                    </a:moveTo>
                    <a:lnTo>
                      <a:pt x="0" y="2783"/>
                    </a:lnTo>
                    <a:lnTo>
                      <a:pt x="10727" y="2808"/>
                    </a:lnTo>
                    <a:lnTo>
                      <a:pt x="10727" y="26"/>
                    </a:lnTo>
                    <a:lnTo>
                      <a:pt x="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0" name="Google Shape;1870;p37"/>
              <p:cNvSpPr/>
              <p:nvPr/>
            </p:nvSpPr>
            <p:spPr>
              <a:xfrm>
                <a:off x="6922107" y="3383745"/>
                <a:ext cx="1662306" cy="240394"/>
              </a:xfrm>
              <a:custGeom>
                <a:avLst/>
                <a:gdLst/>
                <a:ahLst/>
                <a:cxnLst/>
                <a:rect l="l" t="t" r="r" b="b"/>
                <a:pathLst>
                  <a:path w="19424" h="2809" extrusionOk="0">
                    <a:moveTo>
                      <a:pt x="0" y="1"/>
                    </a:moveTo>
                    <a:lnTo>
                      <a:pt x="0" y="2783"/>
                    </a:lnTo>
                    <a:lnTo>
                      <a:pt x="19424" y="2808"/>
                    </a:lnTo>
                    <a:lnTo>
                      <a:pt x="19424" y="51"/>
                    </a:lnTo>
                    <a:lnTo>
                      <a:pt x="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1" name="Google Shape;1871;p37"/>
              <p:cNvSpPr/>
              <p:nvPr/>
            </p:nvSpPr>
            <p:spPr>
              <a:xfrm>
                <a:off x="6209993" y="1526305"/>
                <a:ext cx="32264" cy="90201"/>
              </a:xfrm>
              <a:custGeom>
                <a:avLst/>
                <a:gdLst/>
                <a:ahLst/>
                <a:cxnLst/>
                <a:rect l="l" t="t" r="r" b="b"/>
                <a:pathLst>
                  <a:path w="377" h="1054" extrusionOk="0">
                    <a:moveTo>
                      <a:pt x="0" y="1"/>
                    </a:moveTo>
                    <a:lnTo>
                      <a:pt x="0" y="1053"/>
                    </a:lnTo>
                    <a:lnTo>
                      <a:pt x="376" y="1053"/>
                    </a:lnTo>
                    <a:lnTo>
                      <a:pt x="3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2" name="Google Shape;1872;p37"/>
              <p:cNvSpPr/>
              <p:nvPr/>
            </p:nvSpPr>
            <p:spPr>
              <a:xfrm>
                <a:off x="6209993" y="1659297"/>
                <a:ext cx="32264" cy="90201"/>
              </a:xfrm>
              <a:custGeom>
                <a:avLst/>
                <a:gdLst/>
                <a:ahLst/>
                <a:cxnLst/>
                <a:rect l="l" t="t" r="r" b="b"/>
                <a:pathLst>
                  <a:path w="377" h="1054" extrusionOk="0">
                    <a:moveTo>
                      <a:pt x="0" y="1"/>
                    </a:moveTo>
                    <a:lnTo>
                      <a:pt x="0" y="1053"/>
                    </a:lnTo>
                    <a:lnTo>
                      <a:pt x="376" y="1053"/>
                    </a:lnTo>
                    <a:lnTo>
                      <a:pt x="3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3" name="Google Shape;1873;p37"/>
              <p:cNvSpPr/>
              <p:nvPr/>
            </p:nvSpPr>
            <p:spPr>
              <a:xfrm>
                <a:off x="6209993" y="1792289"/>
                <a:ext cx="32264" cy="87976"/>
              </a:xfrm>
              <a:custGeom>
                <a:avLst/>
                <a:gdLst/>
                <a:ahLst/>
                <a:cxnLst/>
                <a:rect l="l" t="t" r="r" b="b"/>
                <a:pathLst>
                  <a:path w="377" h="1028" extrusionOk="0">
                    <a:moveTo>
                      <a:pt x="0" y="0"/>
                    </a:moveTo>
                    <a:lnTo>
                      <a:pt x="0" y="1028"/>
                    </a:lnTo>
                    <a:lnTo>
                      <a:pt x="376" y="1028"/>
                    </a:lnTo>
                    <a:lnTo>
                      <a:pt x="37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4" name="Google Shape;1874;p37"/>
              <p:cNvSpPr/>
              <p:nvPr/>
            </p:nvSpPr>
            <p:spPr>
              <a:xfrm>
                <a:off x="6209993" y="1925281"/>
                <a:ext cx="32264" cy="87976"/>
              </a:xfrm>
              <a:custGeom>
                <a:avLst/>
                <a:gdLst/>
                <a:ahLst/>
                <a:cxnLst/>
                <a:rect l="l" t="t" r="r" b="b"/>
                <a:pathLst>
                  <a:path w="377" h="1028" extrusionOk="0">
                    <a:moveTo>
                      <a:pt x="0" y="0"/>
                    </a:moveTo>
                    <a:lnTo>
                      <a:pt x="0" y="1028"/>
                    </a:lnTo>
                    <a:lnTo>
                      <a:pt x="376" y="1028"/>
                    </a:lnTo>
                    <a:lnTo>
                      <a:pt x="37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5" name="Google Shape;1875;p37"/>
              <p:cNvSpPr/>
              <p:nvPr/>
            </p:nvSpPr>
            <p:spPr>
              <a:xfrm>
                <a:off x="6209993" y="2058273"/>
                <a:ext cx="32264" cy="87976"/>
              </a:xfrm>
              <a:custGeom>
                <a:avLst/>
                <a:gdLst/>
                <a:ahLst/>
                <a:cxnLst/>
                <a:rect l="l" t="t" r="r" b="b"/>
                <a:pathLst>
                  <a:path w="377" h="1028" extrusionOk="0">
                    <a:moveTo>
                      <a:pt x="0" y="0"/>
                    </a:moveTo>
                    <a:lnTo>
                      <a:pt x="0" y="1028"/>
                    </a:lnTo>
                    <a:lnTo>
                      <a:pt x="376" y="1028"/>
                    </a:lnTo>
                    <a:lnTo>
                      <a:pt x="37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6" name="Google Shape;1876;p37"/>
              <p:cNvSpPr/>
              <p:nvPr/>
            </p:nvSpPr>
            <p:spPr>
              <a:xfrm>
                <a:off x="6209993" y="2189126"/>
                <a:ext cx="32264" cy="90116"/>
              </a:xfrm>
              <a:custGeom>
                <a:avLst/>
                <a:gdLst/>
                <a:ahLst/>
                <a:cxnLst/>
                <a:rect l="l" t="t" r="r" b="b"/>
                <a:pathLst>
                  <a:path w="377" h="1053" extrusionOk="0">
                    <a:moveTo>
                      <a:pt x="0" y="0"/>
                    </a:moveTo>
                    <a:lnTo>
                      <a:pt x="0" y="1053"/>
                    </a:lnTo>
                    <a:lnTo>
                      <a:pt x="376" y="1053"/>
                    </a:lnTo>
                    <a:lnTo>
                      <a:pt x="37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7" name="Google Shape;1877;p37"/>
              <p:cNvSpPr/>
              <p:nvPr/>
            </p:nvSpPr>
            <p:spPr>
              <a:xfrm>
                <a:off x="6209993" y="2322033"/>
                <a:ext cx="32264" cy="90201"/>
              </a:xfrm>
              <a:custGeom>
                <a:avLst/>
                <a:gdLst/>
                <a:ahLst/>
                <a:cxnLst/>
                <a:rect l="l" t="t" r="r" b="b"/>
                <a:pathLst>
                  <a:path w="377" h="1054" extrusionOk="0">
                    <a:moveTo>
                      <a:pt x="0" y="1"/>
                    </a:moveTo>
                    <a:lnTo>
                      <a:pt x="0" y="1054"/>
                    </a:lnTo>
                    <a:lnTo>
                      <a:pt x="376" y="1054"/>
                    </a:lnTo>
                    <a:lnTo>
                      <a:pt x="3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37"/>
              <p:cNvSpPr/>
              <p:nvPr/>
            </p:nvSpPr>
            <p:spPr>
              <a:xfrm>
                <a:off x="5705925" y="3079249"/>
                <a:ext cx="570647" cy="32264"/>
              </a:xfrm>
              <a:custGeom>
                <a:avLst/>
                <a:gdLst/>
                <a:ahLst/>
                <a:cxnLst/>
                <a:rect l="l" t="t" r="r" b="b"/>
                <a:pathLst>
                  <a:path w="6668" h="377" extrusionOk="0">
                    <a:moveTo>
                      <a:pt x="0" y="0"/>
                    </a:moveTo>
                    <a:lnTo>
                      <a:pt x="0" y="376"/>
                    </a:lnTo>
                    <a:lnTo>
                      <a:pt x="6667" y="376"/>
                    </a:lnTo>
                    <a:lnTo>
                      <a:pt x="666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37"/>
              <p:cNvSpPr/>
              <p:nvPr/>
            </p:nvSpPr>
            <p:spPr>
              <a:xfrm>
                <a:off x="5928947" y="2974071"/>
                <a:ext cx="315448" cy="32264"/>
              </a:xfrm>
              <a:custGeom>
                <a:avLst/>
                <a:gdLst/>
                <a:ahLst/>
                <a:cxnLst/>
                <a:rect l="l" t="t" r="r" b="b"/>
                <a:pathLst>
                  <a:path w="3686" h="377" extrusionOk="0">
                    <a:moveTo>
                      <a:pt x="1" y="1"/>
                    </a:moveTo>
                    <a:lnTo>
                      <a:pt x="1" y="377"/>
                    </a:lnTo>
                    <a:lnTo>
                      <a:pt x="3685" y="377"/>
                    </a:lnTo>
                    <a:lnTo>
                      <a:pt x="368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0" name="Google Shape;1880;p37"/>
              <p:cNvSpPr/>
              <p:nvPr/>
            </p:nvSpPr>
            <p:spPr>
              <a:xfrm>
                <a:off x="6360101" y="3181090"/>
                <a:ext cx="377579" cy="1000516"/>
              </a:xfrm>
              <a:custGeom>
                <a:avLst/>
                <a:gdLst/>
                <a:ahLst/>
                <a:cxnLst/>
                <a:rect l="l" t="t" r="r" b="b"/>
                <a:pathLst>
                  <a:path w="4412" h="11691" extrusionOk="0">
                    <a:moveTo>
                      <a:pt x="1777" y="1"/>
                    </a:moveTo>
                    <a:cubicBezTo>
                      <a:pt x="1539" y="1"/>
                      <a:pt x="1255" y="106"/>
                      <a:pt x="903" y="414"/>
                    </a:cubicBezTo>
                    <a:cubicBezTo>
                      <a:pt x="903" y="414"/>
                      <a:pt x="1" y="2219"/>
                      <a:pt x="502" y="5477"/>
                    </a:cubicBezTo>
                    <a:cubicBezTo>
                      <a:pt x="1028" y="8735"/>
                      <a:pt x="2707" y="9687"/>
                      <a:pt x="1855" y="11091"/>
                    </a:cubicBezTo>
                    <a:cubicBezTo>
                      <a:pt x="1780" y="11241"/>
                      <a:pt x="1379" y="11467"/>
                      <a:pt x="1404" y="11617"/>
                    </a:cubicBezTo>
                    <a:cubicBezTo>
                      <a:pt x="1411" y="11664"/>
                      <a:pt x="1496" y="11691"/>
                      <a:pt x="1621" y="11691"/>
                    </a:cubicBezTo>
                    <a:cubicBezTo>
                      <a:pt x="1970" y="11691"/>
                      <a:pt x="2628" y="11480"/>
                      <a:pt x="2757" y="10890"/>
                    </a:cubicBezTo>
                    <a:cubicBezTo>
                      <a:pt x="2757" y="10890"/>
                      <a:pt x="3158" y="9186"/>
                      <a:pt x="2657" y="6905"/>
                    </a:cubicBezTo>
                    <a:cubicBezTo>
                      <a:pt x="2056" y="4123"/>
                      <a:pt x="4412" y="1818"/>
                      <a:pt x="2507" y="314"/>
                    </a:cubicBezTo>
                    <a:cubicBezTo>
                      <a:pt x="2310" y="173"/>
                      <a:pt x="2081" y="1"/>
                      <a:pt x="1777" y="1"/>
                    </a:cubicBezTo>
                    <a:close/>
                  </a:path>
                </a:pathLst>
              </a:custGeom>
              <a:solidFill>
                <a:srgbClr val="8050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1" name="Google Shape;1881;p37"/>
              <p:cNvSpPr/>
              <p:nvPr/>
            </p:nvSpPr>
            <p:spPr>
              <a:xfrm>
                <a:off x="6508069" y="3132395"/>
                <a:ext cx="538298" cy="639026"/>
              </a:xfrm>
              <a:custGeom>
                <a:avLst/>
                <a:gdLst/>
                <a:ahLst/>
                <a:cxnLst/>
                <a:rect l="l" t="t" r="r" b="b"/>
                <a:pathLst>
                  <a:path w="6290" h="7467" extrusionOk="0">
                    <a:moveTo>
                      <a:pt x="2249" y="0"/>
                    </a:moveTo>
                    <a:cubicBezTo>
                      <a:pt x="2218" y="0"/>
                      <a:pt x="2187" y="2"/>
                      <a:pt x="2156" y="6"/>
                    </a:cubicBezTo>
                    <a:cubicBezTo>
                      <a:pt x="1404" y="81"/>
                      <a:pt x="1" y="858"/>
                      <a:pt x="1204" y="2838"/>
                    </a:cubicBezTo>
                    <a:cubicBezTo>
                      <a:pt x="1630" y="3565"/>
                      <a:pt x="3034" y="3840"/>
                      <a:pt x="3785" y="4768"/>
                    </a:cubicBezTo>
                    <a:cubicBezTo>
                      <a:pt x="4312" y="5394"/>
                      <a:pt x="903" y="4918"/>
                      <a:pt x="1028" y="6722"/>
                    </a:cubicBezTo>
                    <a:cubicBezTo>
                      <a:pt x="1028" y="6722"/>
                      <a:pt x="1050" y="7467"/>
                      <a:pt x="1190" y="7467"/>
                    </a:cubicBezTo>
                    <a:cubicBezTo>
                      <a:pt x="1202" y="7467"/>
                      <a:pt x="1215" y="7461"/>
                      <a:pt x="1229" y="7449"/>
                    </a:cubicBezTo>
                    <a:cubicBezTo>
                      <a:pt x="1429" y="7299"/>
                      <a:pt x="1480" y="6522"/>
                      <a:pt x="1780" y="6497"/>
                    </a:cubicBezTo>
                    <a:cubicBezTo>
                      <a:pt x="1794" y="6496"/>
                      <a:pt x="1813" y="6495"/>
                      <a:pt x="1837" y="6495"/>
                    </a:cubicBezTo>
                    <a:cubicBezTo>
                      <a:pt x="1995" y="6495"/>
                      <a:pt x="2377" y="6514"/>
                      <a:pt x="2853" y="6514"/>
                    </a:cubicBezTo>
                    <a:cubicBezTo>
                      <a:pt x="4129" y="6514"/>
                      <a:pt x="6079" y="6383"/>
                      <a:pt x="6166" y="5419"/>
                    </a:cubicBezTo>
                    <a:cubicBezTo>
                      <a:pt x="6289" y="4093"/>
                      <a:pt x="3765" y="0"/>
                      <a:pt x="2249" y="0"/>
                    </a:cubicBezTo>
                    <a:close/>
                  </a:path>
                </a:pathLst>
              </a:custGeom>
              <a:solidFill>
                <a:srgbClr val="8050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2" name="Google Shape;1882;p37"/>
              <p:cNvSpPr/>
              <p:nvPr/>
            </p:nvSpPr>
            <p:spPr>
              <a:xfrm>
                <a:off x="6383721" y="3112198"/>
                <a:ext cx="686437" cy="943348"/>
              </a:xfrm>
              <a:custGeom>
                <a:avLst/>
                <a:gdLst/>
                <a:ahLst/>
                <a:cxnLst/>
                <a:rect l="l" t="t" r="r" b="b"/>
                <a:pathLst>
                  <a:path w="8021" h="11023" extrusionOk="0">
                    <a:moveTo>
                      <a:pt x="3565" y="0"/>
                    </a:moveTo>
                    <a:cubicBezTo>
                      <a:pt x="3065" y="0"/>
                      <a:pt x="2518" y="265"/>
                      <a:pt x="2281" y="943"/>
                    </a:cubicBezTo>
                    <a:cubicBezTo>
                      <a:pt x="1983" y="663"/>
                      <a:pt x="1657" y="451"/>
                      <a:pt x="1347" y="451"/>
                    </a:cubicBezTo>
                    <a:cubicBezTo>
                      <a:pt x="745" y="451"/>
                      <a:pt x="208" y="1252"/>
                      <a:pt x="75" y="3901"/>
                    </a:cubicBezTo>
                    <a:cubicBezTo>
                      <a:pt x="0" y="5329"/>
                      <a:pt x="226" y="6658"/>
                      <a:pt x="301" y="7234"/>
                    </a:cubicBezTo>
                    <a:cubicBezTo>
                      <a:pt x="376" y="7836"/>
                      <a:pt x="1679" y="10943"/>
                      <a:pt x="1679" y="10943"/>
                    </a:cubicBezTo>
                    <a:cubicBezTo>
                      <a:pt x="1810" y="11000"/>
                      <a:pt x="1934" y="11022"/>
                      <a:pt x="2046" y="11022"/>
                    </a:cubicBezTo>
                    <a:cubicBezTo>
                      <a:pt x="2428" y="11022"/>
                      <a:pt x="2682" y="10768"/>
                      <a:pt x="2682" y="10768"/>
                    </a:cubicBezTo>
                    <a:cubicBezTo>
                      <a:pt x="2882" y="9866"/>
                      <a:pt x="2532" y="7610"/>
                      <a:pt x="2406" y="6658"/>
                    </a:cubicBezTo>
                    <a:cubicBezTo>
                      <a:pt x="2331" y="6081"/>
                      <a:pt x="2707" y="4578"/>
                      <a:pt x="2983" y="3500"/>
                    </a:cubicBezTo>
                    <a:cubicBezTo>
                      <a:pt x="3233" y="3675"/>
                      <a:pt x="3509" y="3851"/>
                      <a:pt x="3835" y="4026"/>
                    </a:cubicBezTo>
                    <a:cubicBezTo>
                      <a:pt x="3835" y="4026"/>
                      <a:pt x="5489" y="4828"/>
                      <a:pt x="5138" y="5154"/>
                    </a:cubicBezTo>
                    <a:cubicBezTo>
                      <a:pt x="4888" y="5380"/>
                      <a:pt x="3735" y="5405"/>
                      <a:pt x="3133" y="5680"/>
                    </a:cubicBezTo>
                    <a:cubicBezTo>
                      <a:pt x="3133" y="5680"/>
                      <a:pt x="3008" y="6332"/>
                      <a:pt x="3409" y="6808"/>
                    </a:cubicBezTo>
                    <a:cubicBezTo>
                      <a:pt x="3409" y="6808"/>
                      <a:pt x="3921" y="6872"/>
                      <a:pt x="4593" y="6872"/>
                    </a:cubicBezTo>
                    <a:cubicBezTo>
                      <a:pt x="5759" y="6872"/>
                      <a:pt x="7408" y="6680"/>
                      <a:pt x="7695" y="5630"/>
                    </a:cubicBezTo>
                    <a:cubicBezTo>
                      <a:pt x="8020" y="4402"/>
                      <a:pt x="5940" y="1244"/>
                      <a:pt x="4211" y="166"/>
                    </a:cubicBezTo>
                    <a:cubicBezTo>
                      <a:pt x="4032" y="61"/>
                      <a:pt x="3804" y="0"/>
                      <a:pt x="356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3" name="Google Shape;1883;p37"/>
              <p:cNvSpPr/>
              <p:nvPr/>
            </p:nvSpPr>
            <p:spPr>
              <a:xfrm>
                <a:off x="6426597" y="3112198"/>
                <a:ext cx="450493" cy="162345"/>
              </a:xfrm>
              <a:custGeom>
                <a:avLst/>
                <a:gdLst/>
                <a:ahLst/>
                <a:cxnLst/>
                <a:rect l="l" t="t" r="r" b="b"/>
                <a:pathLst>
                  <a:path w="5264" h="1897" extrusionOk="0">
                    <a:moveTo>
                      <a:pt x="3064" y="0"/>
                    </a:moveTo>
                    <a:cubicBezTo>
                      <a:pt x="2564" y="0"/>
                      <a:pt x="2017" y="265"/>
                      <a:pt x="1780" y="943"/>
                    </a:cubicBezTo>
                    <a:cubicBezTo>
                      <a:pt x="1504" y="692"/>
                      <a:pt x="1194" y="526"/>
                      <a:pt x="893" y="526"/>
                    </a:cubicBezTo>
                    <a:cubicBezTo>
                      <a:pt x="565" y="526"/>
                      <a:pt x="249" y="723"/>
                      <a:pt x="1" y="1219"/>
                    </a:cubicBezTo>
                    <a:cubicBezTo>
                      <a:pt x="192" y="1662"/>
                      <a:pt x="1384" y="1896"/>
                      <a:pt x="2684" y="1896"/>
                    </a:cubicBezTo>
                    <a:cubicBezTo>
                      <a:pt x="3592" y="1896"/>
                      <a:pt x="4553" y="1782"/>
                      <a:pt x="5264" y="1545"/>
                    </a:cubicBezTo>
                    <a:cubicBezTo>
                      <a:pt x="5113" y="1395"/>
                      <a:pt x="4988" y="1244"/>
                      <a:pt x="4863" y="1119"/>
                    </a:cubicBezTo>
                    <a:cubicBezTo>
                      <a:pt x="4487" y="743"/>
                      <a:pt x="4086" y="392"/>
                      <a:pt x="3710" y="166"/>
                    </a:cubicBezTo>
                    <a:cubicBezTo>
                      <a:pt x="3531" y="61"/>
                      <a:pt x="3303" y="0"/>
                      <a:pt x="306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4" name="Google Shape;1884;p37"/>
              <p:cNvSpPr/>
              <p:nvPr/>
            </p:nvSpPr>
            <p:spPr>
              <a:xfrm>
                <a:off x="6409481" y="3280792"/>
                <a:ext cx="85837" cy="66581"/>
              </a:xfrm>
              <a:custGeom>
                <a:avLst/>
                <a:gdLst/>
                <a:ahLst/>
                <a:cxnLst/>
                <a:rect l="l" t="t" r="r" b="b"/>
                <a:pathLst>
                  <a:path w="1003" h="778" extrusionOk="0">
                    <a:moveTo>
                      <a:pt x="952" y="1"/>
                    </a:moveTo>
                    <a:lnTo>
                      <a:pt x="927" y="26"/>
                    </a:lnTo>
                    <a:cubicBezTo>
                      <a:pt x="802" y="602"/>
                      <a:pt x="426" y="703"/>
                      <a:pt x="25" y="703"/>
                    </a:cubicBezTo>
                    <a:lnTo>
                      <a:pt x="0" y="753"/>
                    </a:lnTo>
                    <a:lnTo>
                      <a:pt x="25" y="778"/>
                    </a:lnTo>
                    <a:cubicBezTo>
                      <a:pt x="426" y="778"/>
                      <a:pt x="852" y="678"/>
                      <a:pt x="1003" y="51"/>
                    </a:cubicBezTo>
                    <a:lnTo>
                      <a:pt x="95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5" name="Google Shape;1885;p37"/>
              <p:cNvSpPr/>
              <p:nvPr/>
            </p:nvSpPr>
            <p:spPr>
              <a:xfrm>
                <a:off x="6838409" y="3272234"/>
                <a:ext cx="81558" cy="68721"/>
              </a:xfrm>
              <a:custGeom>
                <a:avLst/>
                <a:gdLst/>
                <a:ahLst/>
                <a:cxnLst/>
                <a:rect l="l" t="t" r="r" b="b"/>
                <a:pathLst>
                  <a:path w="953" h="803" extrusionOk="0">
                    <a:moveTo>
                      <a:pt x="26" y="1"/>
                    </a:moveTo>
                    <a:lnTo>
                      <a:pt x="1" y="51"/>
                    </a:lnTo>
                    <a:cubicBezTo>
                      <a:pt x="101" y="527"/>
                      <a:pt x="377" y="753"/>
                      <a:pt x="903" y="803"/>
                    </a:cubicBezTo>
                    <a:lnTo>
                      <a:pt x="953" y="778"/>
                    </a:lnTo>
                    <a:lnTo>
                      <a:pt x="928" y="728"/>
                    </a:lnTo>
                    <a:cubicBezTo>
                      <a:pt x="427" y="702"/>
                      <a:pt x="151" y="477"/>
                      <a:pt x="76" y="26"/>
                    </a:cubicBezTo>
                    <a:lnTo>
                      <a:pt x="2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6" name="Google Shape;1886;p37"/>
              <p:cNvSpPr/>
              <p:nvPr/>
            </p:nvSpPr>
            <p:spPr>
              <a:xfrm>
                <a:off x="6263566" y="2466749"/>
                <a:ext cx="532051" cy="582372"/>
              </a:xfrm>
              <a:custGeom>
                <a:avLst/>
                <a:gdLst/>
                <a:ahLst/>
                <a:cxnLst/>
                <a:rect l="l" t="t" r="r" b="b"/>
                <a:pathLst>
                  <a:path w="6217" h="6805" extrusionOk="0">
                    <a:moveTo>
                      <a:pt x="4103" y="1"/>
                    </a:moveTo>
                    <a:cubicBezTo>
                      <a:pt x="3644" y="1"/>
                      <a:pt x="3129" y="232"/>
                      <a:pt x="2708" y="967"/>
                    </a:cubicBezTo>
                    <a:cubicBezTo>
                      <a:pt x="2507" y="1292"/>
                      <a:pt x="2307" y="1894"/>
                      <a:pt x="1605" y="2044"/>
                    </a:cubicBezTo>
                    <a:cubicBezTo>
                      <a:pt x="1104" y="2170"/>
                      <a:pt x="1" y="2896"/>
                      <a:pt x="878" y="4225"/>
                    </a:cubicBezTo>
                    <a:cubicBezTo>
                      <a:pt x="1730" y="5578"/>
                      <a:pt x="126" y="5728"/>
                      <a:pt x="1078" y="6230"/>
                    </a:cubicBezTo>
                    <a:cubicBezTo>
                      <a:pt x="1802" y="6635"/>
                      <a:pt x="2388" y="6804"/>
                      <a:pt x="2872" y="6804"/>
                    </a:cubicBezTo>
                    <a:cubicBezTo>
                      <a:pt x="4064" y="6804"/>
                      <a:pt x="4639" y="5778"/>
                      <a:pt x="5139" y="4726"/>
                    </a:cubicBezTo>
                    <a:cubicBezTo>
                      <a:pt x="6216" y="2420"/>
                      <a:pt x="5916" y="1267"/>
                      <a:pt x="5214" y="465"/>
                    </a:cubicBezTo>
                    <a:cubicBezTo>
                      <a:pt x="5032" y="270"/>
                      <a:pt x="4599" y="1"/>
                      <a:pt x="41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7" name="Google Shape;1887;p37"/>
              <p:cNvSpPr/>
              <p:nvPr/>
            </p:nvSpPr>
            <p:spPr>
              <a:xfrm>
                <a:off x="6398697" y="2719554"/>
                <a:ext cx="443133" cy="532736"/>
              </a:xfrm>
              <a:custGeom>
                <a:avLst/>
                <a:gdLst/>
                <a:ahLst/>
                <a:cxnLst/>
                <a:rect l="l" t="t" r="r" b="b"/>
                <a:pathLst>
                  <a:path w="5178" h="6225" extrusionOk="0">
                    <a:moveTo>
                      <a:pt x="3210" y="1"/>
                    </a:moveTo>
                    <a:cubicBezTo>
                      <a:pt x="2905" y="1"/>
                      <a:pt x="2602" y="45"/>
                      <a:pt x="2357" y="68"/>
                    </a:cubicBezTo>
                    <a:cubicBezTo>
                      <a:pt x="1429" y="168"/>
                      <a:pt x="1" y="820"/>
                      <a:pt x="652" y="2424"/>
                    </a:cubicBezTo>
                    <a:cubicBezTo>
                      <a:pt x="1229" y="3852"/>
                      <a:pt x="126" y="4554"/>
                      <a:pt x="201" y="5556"/>
                    </a:cubicBezTo>
                    <a:cubicBezTo>
                      <a:pt x="243" y="6018"/>
                      <a:pt x="1146" y="6225"/>
                      <a:pt x="2157" y="6225"/>
                    </a:cubicBezTo>
                    <a:cubicBezTo>
                      <a:pt x="3562" y="6225"/>
                      <a:pt x="5178" y="5826"/>
                      <a:pt x="4988" y="5155"/>
                    </a:cubicBezTo>
                    <a:cubicBezTo>
                      <a:pt x="4662" y="4053"/>
                      <a:pt x="4687" y="2449"/>
                      <a:pt x="4637" y="1446"/>
                    </a:cubicBezTo>
                    <a:cubicBezTo>
                      <a:pt x="4603" y="228"/>
                      <a:pt x="3903" y="1"/>
                      <a:pt x="321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8" name="Google Shape;1888;p37"/>
              <p:cNvSpPr/>
              <p:nvPr/>
            </p:nvSpPr>
            <p:spPr>
              <a:xfrm>
                <a:off x="6756937" y="2540862"/>
                <a:ext cx="265983" cy="378349"/>
              </a:xfrm>
              <a:custGeom>
                <a:avLst/>
                <a:gdLst/>
                <a:ahLst/>
                <a:cxnLst/>
                <a:rect l="l" t="t" r="r" b="b"/>
                <a:pathLst>
                  <a:path w="3108" h="4421" extrusionOk="0">
                    <a:moveTo>
                      <a:pt x="2704" y="0"/>
                    </a:moveTo>
                    <a:cubicBezTo>
                      <a:pt x="2679" y="0"/>
                      <a:pt x="2662" y="15"/>
                      <a:pt x="2657" y="25"/>
                    </a:cubicBezTo>
                    <a:cubicBezTo>
                      <a:pt x="2582" y="126"/>
                      <a:pt x="2331" y="451"/>
                      <a:pt x="2532" y="978"/>
                    </a:cubicBezTo>
                    <a:cubicBezTo>
                      <a:pt x="2732" y="1504"/>
                      <a:pt x="2256" y="3033"/>
                      <a:pt x="1855" y="3108"/>
                    </a:cubicBezTo>
                    <a:cubicBezTo>
                      <a:pt x="1782" y="3124"/>
                      <a:pt x="1712" y="3131"/>
                      <a:pt x="1645" y="3131"/>
                    </a:cubicBezTo>
                    <a:cubicBezTo>
                      <a:pt x="1082" y="3131"/>
                      <a:pt x="702" y="2632"/>
                      <a:pt x="702" y="2632"/>
                    </a:cubicBezTo>
                    <a:lnTo>
                      <a:pt x="0" y="3885"/>
                    </a:lnTo>
                    <a:cubicBezTo>
                      <a:pt x="0" y="3885"/>
                      <a:pt x="1007" y="4421"/>
                      <a:pt x="1792" y="4421"/>
                    </a:cubicBezTo>
                    <a:cubicBezTo>
                      <a:pt x="1982" y="4421"/>
                      <a:pt x="2159" y="4389"/>
                      <a:pt x="2306" y="4311"/>
                    </a:cubicBezTo>
                    <a:cubicBezTo>
                      <a:pt x="2506" y="4236"/>
                      <a:pt x="3108" y="3960"/>
                      <a:pt x="3058" y="1980"/>
                    </a:cubicBezTo>
                    <a:cubicBezTo>
                      <a:pt x="3018" y="239"/>
                      <a:pt x="2802" y="0"/>
                      <a:pt x="2704" y="0"/>
                    </a:cubicBezTo>
                    <a:close/>
                  </a:path>
                </a:pathLst>
              </a:custGeom>
              <a:solidFill>
                <a:srgbClr val="8050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9" name="Google Shape;1889;p37"/>
              <p:cNvSpPr/>
              <p:nvPr/>
            </p:nvSpPr>
            <p:spPr>
              <a:xfrm>
                <a:off x="6578844" y="2735472"/>
                <a:ext cx="291828" cy="174412"/>
              </a:xfrm>
              <a:custGeom>
                <a:avLst/>
                <a:gdLst/>
                <a:ahLst/>
                <a:cxnLst/>
                <a:rect l="l" t="t" r="r" b="b"/>
                <a:pathLst>
                  <a:path w="3410" h="2038" extrusionOk="0">
                    <a:moveTo>
                      <a:pt x="1751" y="1"/>
                    </a:moveTo>
                    <a:cubicBezTo>
                      <a:pt x="1433" y="1"/>
                      <a:pt x="1145" y="98"/>
                      <a:pt x="978" y="383"/>
                    </a:cubicBezTo>
                    <a:cubicBezTo>
                      <a:pt x="828" y="634"/>
                      <a:pt x="1" y="258"/>
                      <a:pt x="577" y="909"/>
                    </a:cubicBezTo>
                    <a:cubicBezTo>
                      <a:pt x="1029" y="1411"/>
                      <a:pt x="2557" y="2037"/>
                      <a:pt x="2557" y="2037"/>
                    </a:cubicBezTo>
                    <a:cubicBezTo>
                      <a:pt x="2557" y="2037"/>
                      <a:pt x="3410" y="1360"/>
                      <a:pt x="3259" y="458"/>
                    </a:cubicBezTo>
                    <a:cubicBezTo>
                      <a:pt x="3259" y="458"/>
                      <a:pt x="2438" y="1"/>
                      <a:pt x="1751" y="1"/>
                    </a:cubicBezTo>
                    <a:close/>
                  </a:path>
                </a:pathLst>
              </a:custGeom>
              <a:solidFill>
                <a:srgbClr val="F8C2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0" name="Google Shape;1890;p37"/>
              <p:cNvSpPr/>
              <p:nvPr/>
            </p:nvSpPr>
            <p:spPr>
              <a:xfrm>
                <a:off x="6580042" y="2626614"/>
                <a:ext cx="110912" cy="149679"/>
              </a:xfrm>
              <a:custGeom>
                <a:avLst/>
                <a:gdLst/>
                <a:ahLst/>
                <a:cxnLst/>
                <a:rect l="l" t="t" r="r" b="b"/>
                <a:pathLst>
                  <a:path w="1296" h="1749" extrusionOk="0">
                    <a:moveTo>
                      <a:pt x="238" y="1"/>
                    </a:moveTo>
                    <a:cubicBezTo>
                      <a:pt x="238" y="1"/>
                      <a:pt x="388" y="853"/>
                      <a:pt x="137" y="1204"/>
                    </a:cubicBezTo>
                    <a:cubicBezTo>
                      <a:pt x="0" y="1400"/>
                      <a:pt x="796" y="1748"/>
                      <a:pt x="1139" y="1748"/>
                    </a:cubicBezTo>
                    <a:cubicBezTo>
                      <a:pt x="1235" y="1748"/>
                      <a:pt x="1296" y="1721"/>
                      <a:pt x="1290" y="1655"/>
                    </a:cubicBezTo>
                    <a:cubicBezTo>
                      <a:pt x="1240" y="1254"/>
                      <a:pt x="1015" y="1003"/>
                      <a:pt x="1290" y="552"/>
                    </a:cubicBezTo>
                    <a:lnTo>
                      <a:pt x="238" y="1"/>
                    </a:lnTo>
                    <a:close/>
                  </a:path>
                </a:pathLst>
              </a:custGeom>
              <a:solidFill>
                <a:srgbClr val="633C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1" name="Google Shape;1891;p37"/>
              <p:cNvSpPr/>
              <p:nvPr/>
            </p:nvSpPr>
            <p:spPr>
              <a:xfrm>
                <a:off x="6566007" y="2501067"/>
                <a:ext cx="186736" cy="228926"/>
              </a:xfrm>
              <a:custGeom>
                <a:avLst/>
                <a:gdLst/>
                <a:ahLst/>
                <a:cxnLst/>
                <a:rect l="l" t="t" r="r" b="b"/>
                <a:pathLst>
                  <a:path w="2182" h="2675" extrusionOk="0">
                    <a:moveTo>
                      <a:pt x="1095" y="0"/>
                    </a:moveTo>
                    <a:cubicBezTo>
                      <a:pt x="879" y="0"/>
                      <a:pt x="671" y="108"/>
                      <a:pt x="577" y="215"/>
                    </a:cubicBezTo>
                    <a:cubicBezTo>
                      <a:pt x="176" y="591"/>
                      <a:pt x="1" y="1167"/>
                      <a:pt x="76" y="1468"/>
                    </a:cubicBezTo>
                    <a:cubicBezTo>
                      <a:pt x="267" y="2163"/>
                      <a:pt x="871" y="2674"/>
                      <a:pt x="1253" y="2674"/>
                    </a:cubicBezTo>
                    <a:cubicBezTo>
                      <a:pt x="1270" y="2674"/>
                      <a:pt x="1287" y="2673"/>
                      <a:pt x="1304" y="2671"/>
                    </a:cubicBezTo>
                    <a:cubicBezTo>
                      <a:pt x="2181" y="2571"/>
                      <a:pt x="1830" y="741"/>
                      <a:pt x="1605" y="315"/>
                    </a:cubicBezTo>
                    <a:cubicBezTo>
                      <a:pt x="1476" y="82"/>
                      <a:pt x="1283" y="0"/>
                      <a:pt x="1095" y="0"/>
                    </a:cubicBezTo>
                    <a:close/>
                  </a:path>
                </a:pathLst>
              </a:custGeom>
              <a:solidFill>
                <a:srgbClr val="8050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2" name="Google Shape;1892;p37"/>
              <p:cNvSpPr/>
              <p:nvPr/>
            </p:nvSpPr>
            <p:spPr>
              <a:xfrm>
                <a:off x="6533829" y="2487289"/>
                <a:ext cx="202653" cy="177921"/>
              </a:xfrm>
              <a:custGeom>
                <a:avLst/>
                <a:gdLst/>
                <a:ahLst/>
                <a:cxnLst/>
                <a:rect l="l" t="t" r="r" b="b"/>
                <a:pathLst>
                  <a:path w="2368" h="2079" extrusionOk="0">
                    <a:moveTo>
                      <a:pt x="1179" y="0"/>
                    </a:moveTo>
                    <a:cubicBezTo>
                      <a:pt x="925" y="0"/>
                      <a:pt x="683" y="88"/>
                      <a:pt x="527" y="275"/>
                    </a:cubicBezTo>
                    <a:cubicBezTo>
                      <a:pt x="1" y="852"/>
                      <a:pt x="1" y="852"/>
                      <a:pt x="126" y="1228"/>
                    </a:cubicBezTo>
                    <a:cubicBezTo>
                      <a:pt x="146" y="1309"/>
                      <a:pt x="396" y="2078"/>
                      <a:pt x="584" y="2078"/>
                    </a:cubicBezTo>
                    <a:cubicBezTo>
                      <a:pt x="628" y="2078"/>
                      <a:pt x="669" y="2035"/>
                      <a:pt x="702" y="1930"/>
                    </a:cubicBezTo>
                    <a:cubicBezTo>
                      <a:pt x="978" y="1128"/>
                      <a:pt x="1429" y="1378"/>
                      <a:pt x="1680" y="952"/>
                    </a:cubicBezTo>
                    <a:cubicBezTo>
                      <a:pt x="1726" y="870"/>
                      <a:pt x="1778" y="838"/>
                      <a:pt x="1831" y="838"/>
                    </a:cubicBezTo>
                    <a:cubicBezTo>
                      <a:pt x="2006" y="838"/>
                      <a:pt x="2197" y="1185"/>
                      <a:pt x="2261" y="1185"/>
                    </a:cubicBezTo>
                    <a:cubicBezTo>
                      <a:pt x="2271" y="1185"/>
                      <a:pt x="2279" y="1176"/>
                      <a:pt x="2281" y="1153"/>
                    </a:cubicBezTo>
                    <a:cubicBezTo>
                      <a:pt x="2368" y="428"/>
                      <a:pt x="1741" y="0"/>
                      <a:pt x="117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3" name="Google Shape;1893;p37"/>
              <p:cNvSpPr/>
              <p:nvPr/>
            </p:nvSpPr>
            <p:spPr>
              <a:xfrm>
                <a:off x="6160870" y="2617628"/>
                <a:ext cx="300129" cy="364913"/>
              </a:xfrm>
              <a:custGeom>
                <a:avLst/>
                <a:gdLst/>
                <a:ahLst/>
                <a:cxnLst/>
                <a:rect l="l" t="t" r="r" b="b"/>
                <a:pathLst>
                  <a:path w="3507" h="4264" extrusionOk="0">
                    <a:moveTo>
                      <a:pt x="293" y="1"/>
                    </a:moveTo>
                    <a:cubicBezTo>
                      <a:pt x="186" y="1"/>
                      <a:pt x="1" y="271"/>
                      <a:pt x="223" y="2011"/>
                    </a:cubicBezTo>
                    <a:cubicBezTo>
                      <a:pt x="449" y="3965"/>
                      <a:pt x="1075" y="4141"/>
                      <a:pt x="1276" y="4216"/>
                    </a:cubicBezTo>
                    <a:cubicBezTo>
                      <a:pt x="1371" y="4249"/>
                      <a:pt x="1474" y="4263"/>
                      <a:pt x="1583" y="4263"/>
                    </a:cubicBezTo>
                    <a:cubicBezTo>
                      <a:pt x="2396" y="4263"/>
                      <a:pt x="3507" y="3464"/>
                      <a:pt x="3507" y="3464"/>
                    </a:cubicBezTo>
                    <a:lnTo>
                      <a:pt x="2629" y="2336"/>
                    </a:lnTo>
                    <a:cubicBezTo>
                      <a:pt x="2629" y="2336"/>
                      <a:pt x="2280" y="2966"/>
                      <a:pt x="1626" y="2966"/>
                    </a:cubicBezTo>
                    <a:cubicBezTo>
                      <a:pt x="1601" y="2966"/>
                      <a:pt x="1577" y="2965"/>
                      <a:pt x="1552" y="2963"/>
                    </a:cubicBezTo>
                    <a:cubicBezTo>
                      <a:pt x="1151" y="2913"/>
                      <a:pt x="474" y="1484"/>
                      <a:pt x="599" y="933"/>
                    </a:cubicBezTo>
                    <a:cubicBezTo>
                      <a:pt x="725" y="407"/>
                      <a:pt x="424" y="106"/>
                      <a:pt x="349" y="31"/>
                    </a:cubicBezTo>
                    <a:cubicBezTo>
                      <a:pt x="339" y="16"/>
                      <a:pt x="318" y="1"/>
                      <a:pt x="293" y="1"/>
                    </a:cubicBezTo>
                    <a:close/>
                  </a:path>
                </a:pathLst>
              </a:custGeom>
              <a:solidFill>
                <a:srgbClr val="8050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4" name="Google Shape;1894;p37"/>
              <p:cNvSpPr/>
              <p:nvPr/>
            </p:nvSpPr>
            <p:spPr>
              <a:xfrm>
                <a:off x="6345124" y="2771587"/>
                <a:ext cx="220968" cy="183312"/>
              </a:xfrm>
              <a:custGeom>
                <a:avLst/>
                <a:gdLst/>
                <a:ahLst/>
                <a:cxnLst/>
                <a:rect l="l" t="t" r="r" b="b"/>
                <a:pathLst>
                  <a:path w="2582" h="2142" extrusionOk="0">
                    <a:moveTo>
                      <a:pt x="1648" y="1"/>
                    </a:moveTo>
                    <a:cubicBezTo>
                      <a:pt x="923" y="1"/>
                      <a:pt x="25" y="688"/>
                      <a:pt x="25" y="688"/>
                    </a:cubicBezTo>
                    <a:cubicBezTo>
                      <a:pt x="0" y="1590"/>
                      <a:pt x="953" y="2141"/>
                      <a:pt x="953" y="2141"/>
                    </a:cubicBezTo>
                    <a:cubicBezTo>
                      <a:pt x="953" y="2141"/>
                      <a:pt x="1504" y="1866"/>
                      <a:pt x="2005" y="1390"/>
                    </a:cubicBezTo>
                    <a:cubicBezTo>
                      <a:pt x="2582" y="838"/>
                      <a:pt x="2456" y="512"/>
                      <a:pt x="2281" y="287"/>
                    </a:cubicBezTo>
                    <a:cubicBezTo>
                      <a:pt x="2117" y="78"/>
                      <a:pt x="1892" y="1"/>
                      <a:pt x="1648" y="1"/>
                    </a:cubicBezTo>
                    <a:close/>
                  </a:path>
                </a:pathLst>
              </a:custGeom>
              <a:solidFill>
                <a:srgbClr val="F8C2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95" name="Google Shape;1895;p37"/>
            <p:cNvSpPr/>
            <p:nvPr/>
          </p:nvSpPr>
          <p:spPr>
            <a:xfrm>
              <a:off x="7185198" y="3914344"/>
              <a:ext cx="393967" cy="53649"/>
            </a:xfrm>
            <a:custGeom>
              <a:avLst/>
              <a:gdLst/>
              <a:ahLst/>
              <a:cxnLst/>
              <a:rect l="l" t="t" r="r" b="b"/>
              <a:pathLst>
                <a:path w="10702" h="627" extrusionOk="0">
                  <a:moveTo>
                    <a:pt x="301" y="0"/>
                  </a:moveTo>
                  <a:cubicBezTo>
                    <a:pt x="150" y="0"/>
                    <a:pt x="0" y="150"/>
                    <a:pt x="0" y="301"/>
                  </a:cubicBezTo>
                  <a:cubicBezTo>
                    <a:pt x="0" y="476"/>
                    <a:pt x="150" y="627"/>
                    <a:pt x="301" y="627"/>
                  </a:cubicBezTo>
                  <a:lnTo>
                    <a:pt x="10401" y="627"/>
                  </a:lnTo>
                  <a:cubicBezTo>
                    <a:pt x="10552" y="627"/>
                    <a:pt x="10702" y="476"/>
                    <a:pt x="10702" y="301"/>
                  </a:cubicBezTo>
                  <a:cubicBezTo>
                    <a:pt x="10702" y="150"/>
                    <a:pt x="10552" y="0"/>
                    <a:pt x="1040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9"/>
        <p:cNvGrpSpPr/>
        <p:nvPr/>
      </p:nvGrpSpPr>
      <p:grpSpPr>
        <a:xfrm>
          <a:off x="0" y="0"/>
          <a:ext cx="0" cy="0"/>
          <a:chOff x="0" y="0"/>
          <a:chExt cx="0" cy="0"/>
        </a:xfrm>
      </p:grpSpPr>
      <p:sp>
        <p:nvSpPr>
          <p:cNvPr id="1900" name="Google Shape;1900;p38"/>
          <p:cNvSpPr txBox="1">
            <a:spLocks noGrp="1"/>
          </p:cNvSpPr>
          <p:nvPr>
            <p:ph type="subTitle" idx="1"/>
          </p:nvPr>
        </p:nvSpPr>
        <p:spPr>
          <a:xfrm>
            <a:off x="743550" y="765225"/>
            <a:ext cx="4611600" cy="2673900"/>
          </a:xfrm>
          <a:prstGeom prst="rect">
            <a:avLst/>
          </a:prstGeom>
          <a:noFill/>
          <a:ln>
            <a:noFill/>
          </a:ln>
        </p:spPr>
        <p:txBody>
          <a:bodyPr spcFirstLastPara="1" wrap="square" lIns="91425" tIns="91425" rIns="91425" bIns="91425" anchor="t" anchorCtr="0">
            <a:noAutofit/>
          </a:bodyPr>
          <a:lstStyle/>
          <a:p>
            <a:pPr marL="0" lvl="0" indent="0" algn="l" rtl="0">
              <a:lnSpc>
                <a:spcPct val="129500"/>
              </a:lnSpc>
              <a:spcBef>
                <a:spcPts val="1200"/>
              </a:spcBef>
              <a:spcAft>
                <a:spcPts val="0"/>
              </a:spcAft>
              <a:buNone/>
            </a:pPr>
            <a:r>
              <a:rPr lang="en" b="1" dirty="0">
                <a:solidFill>
                  <a:schemeClr val="bg1">
                    <a:lumMod val="10000"/>
                  </a:schemeClr>
                </a:solidFill>
                <a:latin typeface="Barlow Semi Condensed" charset="0"/>
              </a:rPr>
              <a:t>MapReduce</a:t>
            </a:r>
            <a:r>
              <a:rPr lang="en" dirty="0">
                <a:solidFill>
                  <a:schemeClr val="bg1">
                    <a:lumMod val="10000"/>
                  </a:schemeClr>
                </a:solidFill>
                <a:latin typeface="Barlow Semi Condensed" charset="0"/>
              </a:rPr>
              <a:t> nhận dữ liệu vào và ra đều là một tập hợp lớn các cặp khóa/giá trị. Mô hình này dựa trên 2 bước cơ bản:</a:t>
            </a:r>
            <a:endParaRPr dirty="0">
              <a:solidFill>
                <a:schemeClr val="bg1">
                  <a:lumMod val="10000"/>
                </a:schemeClr>
              </a:solidFill>
              <a:latin typeface="Barlow Semi Condensed" charset="0"/>
            </a:endParaRPr>
          </a:p>
          <a:p>
            <a:pPr marL="0" lvl="0" indent="0" algn="l" rtl="0">
              <a:lnSpc>
                <a:spcPct val="129500"/>
              </a:lnSpc>
              <a:spcBef>
                <a:spcPts val="1200"/>
              </a:spcBef>
              <a:spcAft>
                <a:spcPts val="0"/>
              </a:spcAft>
              <a:buNone/>
            </a:pPr>
            <a:r>
              <a:rPr lang="en" b="1" dirty="0">
                <a:solidFill>
                  <a:schemeClr val="bg1">
                    <a:lumMod val="10000"/>
                  </a:schemeClr>
                </a:solidFill>
                <a:latin typeface="Barlow Semi Condensed" charset="0"/>
              </a:rPr>
              <a:t>Map</a:t>
            </a:r>
            <a:r>
              <a:rPr lang="en" dirty="0">
                <a:solidFill>
                  <a:schemeClr val="bg1">
                    <a:lumMod val="10000"/>
                  </a:schemeClr>
                </a:solidFill>
                <a:latin typeface="Barlow Semi Condensed" charset="0"/>
              </a:rPr>
              <a:t>: nhận dòng dữ liệu thô và xử lý, tạo ra các cặp khóa/giá trị. Thư viện MapReduce sẽ tự động nhóm các giá trị có cùng khóa lại với nhau, và chuyển chúng đến các hàm Reduce.</a:t>
            </a:r>
            <a:endParaRPr dirty="0">
              <a:solidFill>
                <a:schemeClr val="bg1">
                  <a:lumMod val="10000"/>
                </a:schemeClr>
              </a:solidFill>
              <a:latin typeface="Barlow Semi Condensed" charset="0"/>
            </a:endParaRPr>
          </a:p>
          <a:p>
            <a:pPr marL="0" lvl="0" indent="0" algn="l" rtl="0">
              <a:lnSpc>
                <a:spcPct val="115000"/>
              </a:lnSpc>
              <a:spcBef>
                <a:spcPts val="1200"/>
              </a:spcBef>
              <a:spcAft>
                <a:spcPts val="0"/>
              </a:spcAft>
              <a:buSzPts val="1400"/>
              <a:buNone/>
            </a:pPr>
            <a:r>
              <a:rPr lang="en" b="1" dirty="0">
                <a:solidFill>
                  <a:schemeClr val="bg1">
                    <a:lumMod val="10000"/>
                  </a:schemeClr>
                </a:solidFill>
                <a:latin typeface="Barlow Semi Condensed" charset="0"/>
              </a:rPr>
              <a:t>Reduce</a:t>
            </a:r>
            <a:r>
              <a:rPr lang="en" dirty="0">
                <a:solidFill>
                  <a:schemeClr val="bg1">
                    <a:lumMod val="10000"/>
                  </a:schemeClr>
                </a:solidFill>
                <a:latin typeface="Barlow Semi Condensed" charset="0"/>
              </a:rPr>
              <a:t>: nhận một khóa và các giá trị tương ứng với khóa đó dưới dạng list, sẽ tiếp tục xử lý các giá trị này để tạo thành kết quả cuối cùng tùy theo yêu cầu công việc. Thư viện MapReduce tiếp nhận các kết quả này và xuất ra kết quả cuối cùng của bài toán dưới các dạng dữ liệu khác nhau.</a:t>
            </a:r>
            <a:endParaRPr sz="1600" dirty="0">
              <a:solidFill>
                <a:schemeClr val="bg1">
                  <a:lumMod val="10000"/>
                </a:schemeClr>
              </a:solidFill>
              <a:latin typeface="Barlow Semi Condensed" charset="0"/>
            </a:endParaRPr>
          </a:p>
          <a:p>
            <a:pPr marL="0" lvl="0" indent="0" algn="l" rtl="0">
              <a:lnSpc>
                <a:spcPct val="115000"/>
              </a:lnSpc>
              <a:spcBef>
                <a:spcPts val="0"/>
              </a:spcBef>
              <a:spcAft>
                <a:spcPts val="0"/>
              </a:spcAft>
              <a:buSzPts val="1400"/>
              <a:buNone/>
            </a:pPr>
            <a:endParaRPr dirty="0">
              <a:solidFill>
                <a:schemeClr val="bg1">
                  <a:lumMod val="10000"/>
                </a:schemeClr>
              </a:solidFill>
              <a:latin typeface="Barlow Semi Condensed" charset="0"/>
            </a:endParaRPr>
          </a:p>
        </p:txBody>
      </p:sp>
      <p:grpSp>
        <p:nvGrpSpPr>
          <p:cNvPr id="1901" name="Google Shape;1901;p38"/>
          <p:cNvGrpSpPr/>
          <p:nvPr/>
        </p:nvGrpSpPr>
        <p:grpSpPr>
          <a:xfrm>
            <a:off x="5705925" y="1464088"/>
            <a:ext cx="3200273" cy="2717518"/>
            <a:chOff x="5705925" y="1464088"/>
            <a:chExt cx="3200273" cy="2717518"/>
          </a:xfrm>
        </p:grpSpPr>
        <p:grpSp>
          <p:nvGrpSpPr>
            <p:cNvPr id="1902" name="Google Shape;1902;p38"/>
            <p:cNvGrpSpPr/>
            <p:nvPr/>
          </p:nvGrpSpPr>
          <p:grpSpPr>
            <a:xfrm>
              <a:off x="5705925" y="1464088"/>
              <a:ext cx="3200273" cy="2717518"/>
              <a:chOff x="5705925" y="1464088"/>
              <a:chExt cx="3200273" cy="2717518"/>
            </a:xfrm>
          </p:grpSpPr>
          <p:sp>
            <p:nvSpPr>
              <p:cNvPr id="1903" name="Google Shape;1903;p38"/>
              <p:cNvSpPr/>
              <p:nvPr/>
            </p:nvSpPr>
            <p:spPr>
              <a:xfrm>
                <a:off x="5748801" y="2686691"/>
                <a:ext cx="3032955" cy="870948"/>
              </a:xfrm>
              <a:custGeom>
                <a:avLst/>
                <a:gdLst/>
                <a:ahLst/>
                <a:cxnLst/>
                <a:rect l="l" t="t" r="r" b="b"/>
                <a:pathLst>
                  <a:path w="35440" h="10177" extrusionOk="0">
                    <a:moveTo>
                      <a:pt x="22131" y="1"/>
                    </a:moveTo>
                    <a:lnTo>
                      <a:pt x="16968" y="6266"/>
                    </a:lnTo>
                    <a:lnTo>
                      <a:pt x="13159" y="3810"/>
                    </a:lnTo>
                    <a:lnTo>
                      <a:pt x="7570" y="9349"/>
                    </a:lnTo>
                    <a:lnTo>
                      <a:pt x="3610" y="7194"/>
                    </a:lnTo>
                    <a:lnTo>
                      <a:pt x="1" y="9775"/>
                    </a:lnTo>
                    <a:lnTo>
                      <a:pt x="276" y="10176"/>
                    </a:lnTo>
                    <a:lnTo>
                      <a:pt x="3660" y="7795"/>
                    </a:lnTo>
                    <a:lnTo>
                      <a:pt x="7645" y="9976"/>
                    </a:lnTo>
                    <a:lnTo>
                      <a:pt x="13209" y="4462"/>
                    </a:lnTo>
                    <a:lnTo>
                      <a:pt x="17068" y="6918"/>
                    </a:lnTo>
                    <a:lnTo>
                      <a:pt x="22131" y="778"/>
                    </a:lnTo>
                    <a:lnTo>
                      <a:pt x="27018" y="6316"/>
                    </a:lnTo>
                    <a:lnTo>
                      <a:pt x="30402" y="4136"/>
                    </a:lnTo>
                    <a:lnTo>
                      <a:pt x="35064" y="9374"/>
                    </a:lnTo>
                    <a:lnTo>
                      <a:pt x="35439" y="9023"/>
                    </a:lnTo>
                    <a:lnTo>
                      <a:pt x="30477" y="3459"/>
                    </a:lnTo>
                    <a:lnTo>
                      <a:pt x="27119" y="5640"/>
                    </a:lnTo>
                    <a:lnTo>
                      <a:pt x="2213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p38"/>
              <p:cNvSpPr/>
              <p:nvPr/>
            </p:nvSpPr>
            <p:spPr>
              <a:xfrm>
                <a:off x="8702348" y="3383745"/>
                <a:ext cx="126573" cy="124519"/>
              </a:xfrm>
              <a:custGeom>
                <a:avLst/>
                <a:gdLst/>
                <a:ahLst/>
                <a:cxnLst/>
                <a:rect l="l" t="t" r="r" b="b"/>
                <a:pathLst>
                  <a:path w="1479" h="1455" extrusionOk="0">
                    <a:moveTo>
                      <a:pt x="727" y="1"/>
                    </a:moveTo>
                    <a:cubicBezTo>
                      <a:pt x="326" y="1"/>
                      <a:pt x="0" y="327"/>
                      <a:pt x="0" y="728"/>
                    </a:cubicBezTo>
                    <a:cubicBezTo>
                      <a:pt x="0" y="1129"/>
                      <a:pt x="326" y="1455"/>
                      <a:pt x="727" y="1455"/>
                    </a:cubicBezTo>
                    <a:cubicBezTo>
                      <a:pt x="1153" y="1455"/>
                      <a:pt x="1479" y="1129"/>
                      <a:pt x="1479" y="728"/>
                    </a:cubicBezTo>
                    <a:cubicBezTo>
                      <a:pt x="1479" y="327"/>
                      <a:pt x="1153" y="1"/>
                      <a:pt x="72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5" name="Google Shape;1905;p38"/>
              <p:cNvSpPr/>
              <p:nvPr/>
            </p:nvSpPr>
            <p:spPr>
              <a:xfrm>
                <a:off x="8003071" y="3134962"/>
                <a:ext cx="124519" cy="126658"/>
              </a:xfrm>
              <a:custGeom>
                <a:avLst/>
                <a:gdLst/>
                <a:ahLst/>
                <a:cxnLst/>
                <a:rect l="l" t="t" r="r" b="b"/>
                <a:pathLst>
                  <a:path w="1455" h="1480" extrusionOk="0">
                    <a:moveTo>
                      <a:pt x="728" y="1"/>
                    </a:moveTo>
                    <a:cubicBezTo>
                      <a:pt x="326" y="1"/>
                      <a:pt x="1" y="327"/>
                      <a:pt x="1" y="753"/>
                    </a:cubicBezTo>
                    <a:cubicBezTo>
                      <a:pt x="1" y="1154"/>
                      <a:pt x="326" y="1479"/>
                      <a:pt x="728" y="1479"/>
                    </a:cubicBezTo>
                    <a:cubicBezTo>
                      <a:pt x="1129" y="1479"/>
                      <a:pt x="1454" y="1154"/>
                      <a:pt x="1454" y="753"/>
                    </a:cubicBezTo>
                    <a:cubicBezTo>
                      <a:pt x="1454" y="327"/>
                      <a:pt x="1129" y="1"/>
                      <a:pt x="728" y="1"/>
                    </a:cubicBezTo>
                    <a:close/>
                  </a:path>
                </a:pathLst>
              </a:custGeom>
              <a:solidFill>
                <a:srgbClr val="F8C2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6" name="Google Shape;1906;p38"/>
              <p:cNvSpPr/>
              <p:nvPr/>
            </p:nvSpPr>
            <p:spPr>
              <a:xfrm>
                <a:off x="8286171" y="2937614"/>
                <a:ext cx="126658" cy="124519"/>
              </a:xfrm>
              <a:custGeom>
                <a:avLst/>
                <a:gdLst/>
                <a:ahLst/>
                <a:cxnLst/>
                <a:rect l="l" t="t" r="r" b="b"/>
                <a:pathLst>
                  <a:path w="1480" h="1455" extrusionOk="0">
                    <a:moveTo>
                      <a:pt x="753" y="1"/>
                    </a:moveTo>
                    <a:cubicBezTo>
                      <a:pt x="327" y="1"/>
                      <a:pt x="1" y="327"/>
                      <a:pt x="1" y="728"/>
                    </a:cubicBezTo>
                    <a:cubicBezTo>
                      <a:pt x="1" y="1129"/>
                      <a:pt x="327" y="1455"/>
                      <a:pt x="753" y="1455"/>
                    </a:cubicBezTo>
                    <a:cubicBezTo>
                      <a:pt x="1154" y="1455"/>
                      <a:pt x="1480" y="1129"/>
                      <a:pt x="1480" y="728"/>
                    </a:cubicBezTo>
                    <a:cubicBezTo>
                      <a:pt x="1480" y="327"/>
                      <a:pt x="1154" y="1"/>
                      <a:pt x="75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p38"/>
              <p:cNvSpPr/>
              <p:nvPr/>
            </p:nvSpPr>
            <p:spPr>
              <a:xfrm>
                <a:off x="7580561" y="2656653"/>
                <a:ext cx="124433" cy="126658"/>
              </a:xfrm>
              <a:custGeom>
                <a:avLst/>
                <a:gdLst/>
                <a:ahLst/>
                <a:cxnLst/>
                <a:rect l="l" t="t" r="r" b="b"/>
                <a:pathLst>
                  <a:path w="1454" h="1480" extrusionOk="0">
                    <a:moveTo>
                      <a:pt x="727" y="1"/>
                    </a:moveTo>
                    <a:cubicBezTo>
                      <a:pt x="326" y="1"/>
                      <a:pt x="0" y="327"/>
                      <a:pt x="0" y="728"/>
                    </a:cubicBezTo>
                    <a:cubicBezTo>
                      <a:pt x="0" y="1129"/>
                      <a:pt x="326" y="1479"/>
                      <a:pt x="727" y="1479"/>
                    </a:cubicBezTo>
                    <a:cubicBezTo>
                      <a:pt x="1128" y="1479"/>
                      <a:pt x="1454" y="1129"/>
                      <a:pt x="1454" y="728"/>
                    </a:cubicBezTo>
                    <a:cubicBezTo>
                      <a:pt x="1454" y="327"/>
                      <a:pt x="1128" y="1"/>
                      <a:pt x="727" y="1"/>
                    </a:cubicBezTo>
                    <a:close/>
                  </a:path>
                </a:pathLst>
              </a:custGeom>
              <a:solidFill>
                <a:srgbClr val="F8C2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8" name="Google Shape;1908;p38"/>
              <p:cNvSpPr/>
              <p:nvPr/>
            </p:nvSpPr>
            <p:spPr>
              <a:xfrm>
                <a:off x="7157966" y="3169280"/>
                <a:ext cx="126658" cy="126658"/>
              </a:xfrm>
              <a:custGeom>
                <a:avLst/>
                <a:gdLst/>
                <a:ahLst/>
                <a:cxnLst/>
                <a:rect l="l" t="t" r="r" b="b"/>
                <a:pathLst>
                  <a:path w="1480" h="1480" extrusionOk="0">
                    <a:moveTo>
                      <a:pt x="753" y="1"/>
                    </a:moveTo>
                    <a:cubicBezTo>
                      <a:pt x="352" y="1"/>
                      <a:pt x="1" y="352"/>
                      <a:pt x="1" y="753"/>
                    </a:cubicBezTo>
                    <a:cubicBezTo>
                      <a:pt x="1" y="1154"/>
                      <a:pt x="352" y="1479"/>
                      <a:pt x="753" y="1479"/>
                    </a:cubicBezTo>
                    <a:cubicBezTo>
                      <a:pt x="1154" y="1479"/>
                      <a:pt x="1480" y="1154"/>
                      <a:pt x="1480" y="753"/>
                    </a:cubicBezTo>
                    <a:cubicBezTo>
                      <a:pt x="1480" y="352"/>
                      <a:pt x="1154" y="1"/>
                      <a:pt x="753" y="1"/>
                    </a:cubicBezTo>
                    <a:close/>
                  </a:path>
                </a:pathLst>
              </a:custGeom>
              <a:solidFill>
                <a:srgbClr val="F8C2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9" name="Google Shape;1909;p38"/>
              <p:cNvSpPr/>
              <p:nvPr/>
            </p:nvSpPr>
            <p:spPr>
              <a:xfrm>
                <a:off x="6819153" y="2999831"/>
                <a:ext cx="126573" cy="126658"/>
              </a:xfrm>
              <a:custGeom>
                <a:avLst/>
                <a:gdLst/>
                <a:ahLst/>
                <a:cxnLst/>
                <a:rect l="l" t="t" r="r" b="b"/>
                <a:pathLst>
                  <a:path w="1479" h="1480" extrusionOk="0">
                    <a:moveTo>
                      <a:pt x="727" y="1"/>
                    </a:moveTo>
                    <a:cubicBezTo>
                      <a:pt x="326" y="1"/>
                      <a:pt x="0" y="327"/>
                      <a:pt x="0" y="728"/>
                    </a:cubicBezTo>
                    <a:cubicBezTo>
                      <a:pt x="0" y="1154"/>
                      <a:pt x="326" y="1479"/>
                      <a:pt x="727" y="1479"/>
                    </a:cubicBezTo>
                    <a:cubicBezTo>
                      <a:pt x="1153" y="1479"/>
                      <a:pt x="1479" y="1154"/>
                      <a:pt x="1479" y="728"/>
                    </a:cubicBezTo>
                    <a:cubicBezTo>
                      <a:pt x="1479" y="327"/>
                      <a:pt x="1153" y="1"/>
                      <a:pt x="727" y="1"/>
                    </a:cubicBezTo>
                    <a:close/>
                  </a:path>
                </a:pathLst>
              </a:custGeom>
              <a:solidFill>
                <a:srgbClr val="F8C2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0" name="Google Shape;1910;p38"/>
              <p:cNvSpPr/>
              <p:nvPr/>
            </p:nvSpPr>
            <p:spPr>
              <a:xfrm>
                <a:off x="6351543" y="3445962"/>
                <a:ext cx="126658" cy="126658"/>
              </a:xfrm>
              <a:custGeom>
                <a:avLst/>
                <a:gdLst/>
                <a:ahLst/>
                <a:cxnLst/>
                <a:rect l="l" t="t" r="r" b="b"/>
                <a:pathLst>
                  <a:path w="1480" h="1480" extrusionOk="0">
                    <a:moveTo>
                      <a:pt x="752" y="1"/>
                    </a:moveTo>
                    <a:cubicBezTo>
                      <a:pt x="351" y="1"/>
                      <a:pt x="0" y="327"/>
                      <a:pt x="0" y="728"/>
                    </a:cubicBezTo>
                    <a:cubicBezTo>
                      <a:pt x="0" y="1154"/>
                      <a:pt x="351" y="1480"/>
                      <a:pt x="752" y="1480"/>
                    </a:cubicBezTo>
                    <a:cubicBezTo>
                      <a:pt x="1153" y="1480"/>
                      <a:pt x="1479" y="1154"/>
                      <a:pt x="1479" y="728"/>
                    </a:cubicBezTo>
                    <a:cubicBezTo>
                      <a:pt x="1479" y="327"/>
                      <a:pt x="1153" y="1"/>
                      <a:pt x="752" y="1"/>
                    </a:cubicBezTo>
                    <a:close/>
                  </a:path>
                </a:pathLst>
              </a:custGeom>
              <a:solidFill>
                <a:srgbClr val="F8C2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1" name="Google Shape;1911;p38"/>
              <p:cNvSpPr/>
              <p:nvPr/>
            </p:nvSpPr>
            <p:spPr>
              <a:xfrm>
                <a:off x="6019063" y="3261536"/>
                <a:ext cx="124519" cy="126658"/>
              </a:xfrm>
              <a:custGeom>
                <a:avLst/>
                <a:gdLst/>
                <a:ahLst/>
                <a:cxnLst/>
                <a:rect l="l" t="t" r="r" b="b"/>
                <a:pathLst>
                  <a:path w="1455" h="1480" extrusionOk="0">
                    <a:moveTo>
                      <a:pt x="727" y="0"/>
                    </a:moveTo>
                    <a:cubicBezTo>
                      <a:pt x="326" y="0"/>
                      <a:pt x="1" y="326"/>
                      <a:pt x="1" y="727"/>
                    </a:cubicBezTo>
                    <a:cubicBezTo>
                      <a:pt x="1" y="1153"/>
                      <a:pt x="326" y="1479"/>
                      <a:pt x="727" y="1479"/>
                    </a:cubicBezTo>
                    <a:cubicBezTo>
                      <a:pt x="1128" y="1479"/>
                      <a:pt x="1454" y="1153"/>
                      <a:pt x="1454" y="727"/>
                    </a:cubicBezTo>
                    <a:cubicBezTo>
                      <a:pt x="1454" y="326"/>
                      <a:pt x="1128" y="0"/>
                      <a:pt x="72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2" name="Google Shape;1912;p38"/>
              <p:cNvSpPr/>
              <p:nvPr/>
            </p:nvSpPr>
            <p:spPr>
              <a:xfrm>
                <a:off x="6621805" y="1464088"/>
                <a:ext cx="1510059" cy="2655462"/>
              </a:xfrm>
              <a:custGeom>
                <a:avLst/>
                <a:gdLst/>
                <a:ahLst/>
                <a:cxnLst/>
                <a:rect l="l" t="t" r="r" b="b"/>
                <a:pathLst>
                  <a:path w="17645" h="31029" extrusionOk="0">
                    <a:moveTo>
                      <a:pt x="1755" y="1"/>
                    </a:moveTo>
                    <a:cubicBezTo>
                      <a:pt x="802" y="1"/>
                      <a:pt x="0" y="778"/>
                      <a:pt x="0" y="1755"/>
                    </a:cubicBezTo>
                    <a:lnTo>
                      <a:pt x="0" y="29274"/>
                    </a:lnTo>
                    <a:cubicBezTo>
                      <a:pt x="0" y="30252"/>
                      <a:pt x="802" y="31029"/>
                      <a:pt x="1755" y="31029"/>
                    </a:cubicBezTo>
                    <a:lnTo>
                      <a:pt x="15890" y="31029"/>
                    </a:lnTo>
                    <a:cubicBezTo>
                      <a:pt x="16868" y="31029"/>
                      <a:pt x="17644" y="30252"/>
                      <a:pt x="17644" y="29274"/>
                    </a:cubicBezTo>
                    <a:lnTo>
                      <a:pt x="17644" y="1755"/>
                    </a:lnTo>
                    <a:cubicBezTo>
                      <a:pt x="17644" y="778"/>
                      <a:pt x="16868" y="1"/>
                      <a:pt x="1589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3" name="Google Shape;1913;p38"/>
              <p:cNvSpPr/>
              <p:nvPr/>
            </p:nvSpPr>
            <p:spPr>
              <a:xfrm>
                <a:off x="6729037" y="1700033"/>
                <a:ext cx="1291317" cy="2061365"/>
              </a:xfrm>
              <a:custGeom>
                <a:avLst/>
                <a:gdLst/>
                <a:ahLst/>
                <a:cxnLst/>
                <a:rect l="l" t="t" r="r" b="b"/>
                <a:pathLst>
                  <a:path w="15089" h="24087" extrusionOk="0">
                    <a:moveTo>
                      <a:pt x="0" y="1"/>
                    </a:moveTo>
                    <a:lnTo>
                      <a:pt x="0" y="24086"/>
                    </a:lnTo>
                    <a:lnTo>
                      <a:pt x="15088" y="24086"/>
                    </a:lnTo>
                    <a:lnTo>
                      <a:pt x="1508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4" name="Google Shape;1914;p38"/>
              <p:cNvSpPr/>
              <p:nvPr/>
            </p:nvSpPr>
            <p:spPr>
              <a:xfrm>
                <a:off x="6924246" y="1541367"/>
                <a:ext cx="915877" cy="53659"/>
              </a:xfrm>
              <a:custGeom>
                <a:avLst/>
                <a:gdLst/>
                <a:ahLst/>
                <a:cxnLst/>
                <a:rect l="l" t="t" r="r" b="b"/>
                <a:pathLst>
                  <a:path w="10702" h="627" extrusionOk="0">
                    <a:moveTo>
                      <a:pt x="301" y="0"/>
                    </a:moveTo>
                    <a:cubicBezTo>
                      <a:pt x="150" y="0"/>
                      <a:pt x="0" y="150"/>
                      <a:pt x="0" y="301"/>
                    </a:cubicBezTo>
                    <a:cubicBezTo>
                      <a:pt x="0" y="476"/>
                      <a:pt x="150" y="627"/>
                      <a:pt x="301" y="627"/>
                    </a:cubicBezTo>
                    <a:lnTo>
                      <a:pt x="10401" y="627"/>
                    </a:lnTo>
                    <a:cubicBezTo>
                      <a:pt x="10552" y="627"/>
                      <a:pt x="10702" y="476"/>
                      <a:pt x="10702" y="301"/>
                    </a:cubicBezTo>
                    <a:cubicBezTo>
                      <a:pt x="10702" y="150"/>
                      <a:pt x="10552" y="0"/>
                      <a:pt x="1040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38"/>
              <p:cNvSpPr/>
              <p:nvPr/>
            </p:nvSpPr>
            <p:spPr>
              <a:xfrm>
                <a:off x="8251853" y="2144025"/>
                <a:ext cx="148139" cy="145914"/>
              </a:xfrm>
              <a:custGeom>
                <a:avLst/>
                <a:gdLst/>
                <a:ahLst/>
                <a:cxnLst/>
                <a:rect l="l" t="t" r="r" b="b"/>
                <a:pathLst>
                  <a:path w="1731" h="1705" extrusionOk="0">
                    <a:moveTo>
                      <a:pt x="302" y="1"/>
                    </a:moveTo>
                    <a:lnTo>
                      <a:pt x="1" y="301"/>
                    </a:lnTo>
                    <a:lnTo>
                      <a:pt x="1430" y="1705"/>
                    </a:lnTo>
                    <a:lnTo>
                      <a:pt x="1730" y="1404"/>
                    </a:lnTo>
                    <a:lnTo>
                      <a:pt x="30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38"/>
              <p:cNvSpPr/>
              <p:nvPr/>
            </p:nvSpPr>
            <p:spPr>
              <a:xfrm>
                <a:off x="8254078" y="2144025"/>
                <a:ext cx="143774" cy="145914"/>
              </a:xfrm>
              <a:custGeom>
                <a:avLst/>
                <a:gdLst/>
                <a:ahLst/>
                <a:cxnLst/>
                <a:rect l="l" t="t" r="r" b="b"/>
                <a:pathLst>
                  <a:path w="1680" h="1705" extrusionOk="0">
                    <a:moveTo>
                      <a:pt x="1404" y="1"/>
                    </a:moveTo>
                    <a:lnTo>
                      <a:pt x="0" y="1404"/>
                    </a:lnTo>
                    <a:lnTo>
                      <a:pt x="276" y="1705"/>
                    </a:lnTo>
                    <a:lnTo>
                      <a:pt x="1679" y="301"/>
                    </a:lnTo>
                    <a:lnTo>
                      <a:pt x="140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38"/>
              <p:cNvSpPr/>
              <p:nvPr/>
            </p:nvSpPr>
            <p:spPr>
              <a:xfrm>
                <a:off x="8284031" y="1899521"/>
                <a:ext cx="622167" cy="92341"/>
              </a:xfrm>
              <a:custGeom>
                <a:avLst/>
                <a:gdLst/>
                <a:ahLst/>
                <a:cxnLst/>
                <a:rect l="l" t="t" r="r" b="b"/>
                <a:pathLst>
                  <a:path w="7270" h="1079" extrusionOk="0">
                    <a:moveTo>
                      <a:pt x="7094" y="1"/>
                    </a:moveTo>
                    <a:lnTo>
                      <a:pt x="6542" y="652"/>
                    </a:lnTo>
                    <a:cubicBezTo>
                      <a:pt x="6442" y="752"/>
                      <a:pt x="6317" y="803"/>
                      <a:pt x="6166" y="803"/>
                    </a:cubicBezTo>
                    <a:cubicBezTo>
                      <a:pt x="6041" y="803"/>
                      <a:pt x="5891" y="752"/>
                      <a:pt x="5815" y="627"/>
                    </a:cubicBezTo>
                    <a:lnTo>
                      <a:pt x="5565" y="326"/>
                    </a:lnTo>
                    <a:cubicBezTo>
                      <a:pt x="5440" y="176"/>
                      <a:pt x="5239" y="101"/>
                      <a:pt x="5064" y="76"/>
                    </a:cubicBezTo>
                    <a:cubicBezTo>
                      <a:pt x="4863" y="76"/>
                      <a:pt x="4688" y="151"/>
                      <a:pt x="4537" y="276"/>
                    </a:cubicBezTo>
                    <a:lnTo>
                      <a:pt x="4086" y="727"/>
                    </a:lnTo>
                    <a:cubicBezTo>
                      <a:pt x="3986" y="803"/>
                      <a:pt x="3861" y="853"/>
                      <a:pt x="3735" y="853"/>
                    </a:cubicBezTo>
                    <a:cubicBezTo>
                      <a:pt x="3585" y="853"/>
                      <a:pt x="3485" y="803"/>
                      <a:pt x="3384" y="702"/>
                    </a:cubicBezTo>
                    <a:lnTo>
                      <a:pt x="2983" y="276"/>
                    </a:lnTo>
                    <a:cubicBezTo>
                      <a:pt x="2858" y="126"/>
                      <a:pt x="2683" y="51"/>
                      <a:pt x="2482" y="51"/>
                    </a:cubicBezTo>
                    <a:cubicBezTo>
                      <a:pt x="2459" y="47"/>
                      <a:pt x="2437" y="46"/>
                      <a:pt x="2414" y="46"/>
                    </a:cubicBezTo>
                    <a:cubicBezTo>
                      <a:pt x="2262" y="46"/>
                      <a:pt x="2112" y="117"/>
                      <a:pt x="1981" y="226"/>
                    </a:cubicBezTo>
                    <a:lnTo>
                      <a:pt x="1455" y="727"/>
                    </a:lnTo>
                    <a:cubicBezTo>
                      <a:pt x="1370" y="812"/>
                      <a:pt x="1250" y="856"/>
                      <a:pt x="1129" y="856"/>
                    </a:cubicBezTo>
                    <a:cubicBezTo>
                      <a:pt x="999" y="856"/>
                      <a:pt x="868" y="806"/>
                      <a:pt x="778" y="702"/>
                    </a:cubicBezTo>
                    <a:lnTo>
                      <a:pt x="151" y="51"/>
                    </a:lnTo>
                    <a:lnTo>
                      <a:pt x="1" y="201"/>
                    </a:lnTo>
                    <a:lnTo>
                      <a:pt x="627" y="853"/>
                    </a:lnTo>
                    <a:cubicBezTo>
                      <a:pt x="756" y="994"/>
                      <a:pt x="937" y="1063"/>
                      <a:pt x="1120" y="1063"/>
                    </a:cubicBezTo>
                    <a:cubicBezTo>
                      <a:pt x="1294" y="1063"/>
                      <a:pt x="1470" y="1000"/>
                      <a:pt x="1605" y="878"/>
                    </a:cubicBezTo>
                    <a:lnTo>
                      <a:pt x="2131" y="376"/>
                    </a:lnTo>
                    <a:cubicBezTo>
                      <a:pt x="2231" y="301"/>
                      <a:pt x="2357" y="251"/>
                      <a:pt x="2482" y="251"/>
                    </a:cubicBezTo>
                    <a:cubicBezTo>
                      <a:pt x="2607" y="251"/>
                      <a:pt x="2733" y="326"/>
                      <a:pt x="2833" y="402"/>
                    </a:cubicBezTo>
                    <a:lnTo>
                      <a:pt x="3234" y="853"/>
                    </a:lnTo>
                    <a:cubicBezTo>
                      <a:pt x="3359" y="978"/>
                      <a:pt x="3535" y="1053"/>
                      <a:pt x="3710" y="1078"/>
                    </a:cubicBezTo>
                    <a:cubicBezTo>
                      <a:pt x="3911" y="1078"/>
                      <a:pt x="4086" y="1003"/>
                      <a:pt x="4211" y="878"/>
                    </a:cubicBezTo>
                    <a:lnTo>
                      <a:pt x="4688" y="427"/>
                    </a:lnTo>
                    <a:cubicBezTo>
                      <a:pt x="4788" y="326"/>
                      <a:pt x="4913" y="301"/>
                      <a:pt x="5039" y="301"/>
                    </a:cubicBezTo>
                    <a:cubicBezTo>
                      <a:pt x="5189" y="301"/>
                      <a:pt x="5314" y="376"/>
                      <a:pt x="5389" y="477"/>
                    </a:cubicBezTo>
                    <a:lnTo>
                      <a:pt x="5640" y="777"/>
                    </a:lnTo>
                    <a:cubicBezTo>
                      <a:pt x="5765" y="928"/>
                      <a:pt x="5966" y="1003"/>
                      <a:pt x="6166" y="1028"/>
                    </a:cubicBezTo>
                    <a:cubicBezTo>
                      <a:pt x="6367" y="1028"/>
                      <a:pt x="6567" y="928"/>
                      <a:pt x="6693" y="777"/>
                    </a:cubicBezTo>
                    <a:lnTo>
                      <a:pt x="7269" y="151"/>
                    </a:lnTo>
                    <a:lnTo>
                      <a:pt x="709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p38"/>
              <p:cNvSpPr/>
              <p:nvPr/>
            </p:nvSpPr>
            <p:spPr>
              <a:xfrm>
                <a:off x="6924246" y="1886684"/>
                <a:ext cx="368935" cy="238169"/>
              </a:xfrm>
              <a:custGeom>
                <a:avLst/>
                <a:gdLst/>
                <a:ahLst/>
                <a:cxnLst/>
                <a:rect l="l" t="t" r="r" b="b"/>
                <a:pathLst>
                  <a:path w="4311" h="2783" extrusionOk="0">
                    <a:moveTo>
                      <a:pt x="0" y="0"/>
                    </a:moveTo>
                    <a:lnTo>
                      <a:pt x="0" y="2782"/>
                    </a:lnTo>
                    <a:lnTo>
                      <a:pt x="4311" y="2782"/>
                    </a:lnTo>
                    <a:lnTo>
                      <a:pt x="4311" y="25"/>
                    </a:lnTo>
                    <a:lnTo>
                      <a:pt x="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p38"/>
              <p:cNvSpPr/>
              <p:nvPr/>
            </p:nvSpPr>
            <p:spPr>
              <a:xfrm>
                <a:off x="6924246" y="2182622"/>
                <a:ext cx="482671" cy="238169"/>
              </a:xfrm>
              <a:custGeom>
                <a:avLst/>
                <a:gdLst/>
                <a:ahLst/>
                <a:cxnLst/>
                <a:rect l="l" t="t" r="r" b="b"/>
                <a:pathLst>
                  <a:path w="5640" h="2783" extrusionOk="0">
                    <a:moveTo>
                      <a:pt x="0" y="1"/>
                    </a:moveTo>
                    <a:lnTo>
                      <a:pt x="0" y="2758"/>
                    </a:lnTo>
                    <a:lnTo>
                      <a:pt x="5639" y="2783"/>
                    </a:lnTo>
                    <a:lnTo>
                      <a:pt x="563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38"/>
              <p:cNvSpPr/>
              <p:nvPr/>
            </p:nvSpPr>
            <p:spPr>
              <a:xfrm>
                <a:off x="6922107" y="2472226"/>
                <a:ext cx="1340611" cy="240309"/>
              </a:xfrm>
              <a:custGeom>
                <a:avLst/>
                <a:gdLst/>
                <a:ahLst/>
                <a:cxnLst/>
                <a:rect l="l" t="t" r="r" b="b"/>
                <a:pathLst>
                  <a:path w="15665" h="2808" extrusionOk="0">
                    <a:moveTo>
                      <a:pt x="25" y="0"/>
                    </a:moveTo>
                    <a:lnTo>
                      <a:pt x="0" y="2757"/>
                    </a:lnTo>
                    <a:lnTo>
                      <a:pt x="15664" y="2807"/>
                    </a:lnTo>
                    <a:lnTo>
                      <a:pt x="15664" y="25"/>
                    </a:lnTo>
                    <a:lnTo>
                      <a:pt x="2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p38"/>
              <p:cNvSpPr/>
              <p:nvPr/>
            </p:nvSpPr>
            <p:spPr>
              <a:xfrm>
                <a:off x="6922107" y="2774668"/>
                <a:ext cx="763630" cy="238169"/>
              </a:xfrm>
              <a:custGeom>
                <a:avLst/>
                <a:gdLst/>
                <a:ahLst/>
                <a:cxnLst/>
                <a:rect l="l" t="t" r="r" b="b"/>
                <a:pathLst>
                  <a:path w="8923" h="2783" extrusionOk="0">
                    <a:moveTo>
                      <a:pt x="0" y="0"/>
                    </a:moveTo>
                    <a:lnTo>
                      <a:pt x="0" y="2757"/>
                    </a:lnTo>
                    <a:lnTo>
                      <a:pt x="8922" y="2782"/>
                    </a:lnTo>
                    <a:lnTo>
                      <a:pt x="8922" y="25"/>
                    </a:lnTo>
                    <a:lnTo>
                      <a:pt x="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38"/>
              <p:cNvSpPr/>
              <p:nvPr/>
            </p:nvSpPr>
            <p:spPr>
              <a:xfrm>
                <a:off x="6922107" y="3070606"/>
                <a:ext cx="918017" cy="240309"/>
              </a:xfrm>
              <a:custGeom>
                <a:avLst/>
                <a:gdLst/>
                <a:ahLst/>
                <a:cxnLst/>
                <a:rect l="l" t="t" r="r" b="b"/>
                <a:pathLst>
                  <a:path w="10727" h="2808" extrusionOk="0">
                    <a:moveTo>
                      <a:pt x="0" y="1"/>
                    </a:moveTo>
                    <a:lnTo>
                      <a:pt x="0" y="2783"/>
                    </a:lnTo>
                    <a:lnTo>
                      <a:pt x="10727" y="2808"/>
                    </a:lnTo>
                    <a:lnTo>
                      <a:pt x="10727" y="26"/>
                    </a:lnTo>
                    <a:lnTo>
                      <a:pt x="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38"/>
              <p:cNvSpPr/>
              <p:nvPr/>
            </p:nvSpPr>
            <p:spPr>
              <a:xfrm>
                <a:off x="6922107" y="3383745"/>
                <a:ext cx="1662306" cy="240394"/>
              </a:xfrm>
              <a:custGeom>
                <a:avLst/>
                <a:gdLst/>
                <a:ahLst/>
                <a:cxnLst/>
                <a:rect l="l" t="t" r="r" b="b"/>
                <a:pathLst>
                  <a:path w="19424" h="2809" extrusionOk="0">
                    <a:moveTo>
                      <a:pt x="0" y="1"/>
                    </a:moveTo>
                    <a:lnTo>
                      <a:pt x="0" y="2783"/>
                    </a:lnTo>
                    <a:lnTo>
                      <a:pt x="19424" y="2808"/>
                    </a:lnTo>
                    <a:lnTo>
                      <a:pt x="19424" y="51"/>
                    </a:lnTo>
                    <a:lnTo>
                      <a:pt x="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p38"/>
              <p:cNvSpPr/>
              <p:nvPr/>
            </p:nvSpPr>
            <p:spPr>
              <a:xfrm>
                <a:off x="6209993" y="1526305"/>
                <a:ext cx="32264" cy="90201"/>
              </a:xfrm>
              <a:custGeom>
                <a:avLst/>
                <a:gdLst/>
                <a:ahLst/>
                <a:cxnLst/>
                <a:rect l="l" t="t" r="r" b="b"/>
                <a:pathLst>
                  <a:path w="377" h="1054" extrusionOk="0">
                    <a:moveTo>
                      <a:pt x="0" y="1"/>
                    </a:moveTo>
                    <a:lnTo>
                      <a:pt x="0" y="1053"/>
                    </a:lnTo>
                    <a:lnTo>
                      <a:pt x="376" y="1053"/>
                    </a:lnTo>
                    <a:lnTo>
                      <a:pt x="3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p38"/>
              <p:cNvSpPr/>
              <p:nvPr/>
            </p:nvSpPr>
            <p:spPr>
              <a:xfrm>
                <a:off x="6209993" y="1659297"/>
                <a:ext cx="32264" cy="90201"/>
              </a:xfrm>
              <a:custGeom>
                <a:avLst/>
                <a:gdLst/>
                <a:ahLst/>
                <a:cxnLst/>
                <a:rect l="l" t="t" r="r" b="b"/>
                <a:pathLst>
                  <a:path w="377" h="1054" extrusionOk="0">
                    <a:moveTo>
                      <a:pt x="0" y="1"/>
                    </a:moveTo>
                    <a:lnTo>
                      <a:pt x="0" y="1053"/>
                    </a:lnTo>
                    <a:lnTo>
                      <a:pt x="376" y="1053"/>
                    </a:lnTo>
                    <a:lnTo>
                      <a:pt x="3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6" name="Google Shape;1926;p38"/>
              <p:cNvSpPr/>
              <p:nvPr/>
            </p:nvSpPr>
            <p:spPr>
              <a:xfrm>
                <a:off x="6209993" y="1792289"/>
                <a:ext cx="32264" cy="87976"/>
              </a:xfrm>
              <a:custGeom>
                <a:avLst/>
                <a:gdLst/>
                <a:ahLst/>
                <a:cxnLst/>
                <a:rect l="l" t="t" r="r" b="b"/>
                <a:pathLst>
                  <a:path w="377" h="1028" extrusionOk="0">
                    <a:moveTo>
                      <a:pt x="0" y="0"/>
                    </a:moveTo>
                    <a:lnTo>
                      <a:pt x="0" y="1028"/>
                    </a:lnTo>
                    <a:lnTo>
                      <a:pt x="376" y="1028"/>
                    </a:lnTo>
                    <a:lnTo>
                      <a:pt x="37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7" name="Google Shape;1927;p38"/>
              <p:cNvSpPr/>
              <p:nvPr/>
            </p:nvSpPr>
            <p:spPr>
              <a:xfrm>
                <a:off x="6209993" y="1925281"/>
                <a:ext cx="32264" cy="87976"/>
              </a:xfrm>
              <a:custGeom>
                <a:avLst/>
                <a:gdLst/>
                <a:ahLst/>
                <a:cxnLst/>
                <a:rect l="l" t="t" r="r" b="b"/>
                <a:pathLst>
                  <a:path w="377" h="1028" extrusionOk="0">
                    <a:moveTo>
                      <a:pt x="0" y="0"/>
                    </a:moveTo>
                    <a:lnTo>
                      <a:pt x="0" y="1028"/>
                    </a:lnTo>
                    <a:lnTo>
                      <a:pt x="376" y="1028"/>
                    </a:lnTo>
                    <a:lnTo>
                      <a:pt x="37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8" name="Google Shape;1928;p38"/>
              <p:cNvSpPr/>
              <p:nvPr/>
            </p:nvSpPr>
            <p:spPr>
              <a:xfrm>
                <a:off x="6209993" y="2058273"/>
                <a:ext cx="32264" cy="87976"/>
              </a:xfrm>
              <a:custGeom>
                <a:avLst/>
                <a:gdLst/>
                <a:ahLst/>
                <a:cxnLst/>
                <a:rect l="l" t="t" r="r" b="b"/>
                <a:pathLst>
                  <a:path w="377" h="1028" extrusionOk="0">
                    <a:moveTo>
                      <a:pt x="0" y="0"/>
                    </a:moveTo>
                    <a:lnTo>
                      <a:pt x="0" y="1028"/>
                    </a:lnTo>
                    <a:lnTo>
                      <a:pt x="376" y="1028"/>
                    </a:lnTo>
                    <a:lnTo>
                      <a:pt x="37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9" name="Google Shape;1929;p38"/>
              <p:cNvSpPr/>
              <p:nvPr/>
            </p:nvSpPr>
            <p:spPr>
              <a:xfrm>
                <a:off x="6209993" y="2189126"/>
                <a:ext cx="32264" cy="90116"/>
              </a:xfrm>
              <a:custGeom>
                <a:avLst/>
                <a:gdLst/>
                <a:ahLst/>
                <a:cxnLst/>
                <a:rect l="l" t="t" r="r" b="b"/>
                <a:pathLst>
                  <a:path w="377" h="1053" extrusionOk="0">
                    <a:moveTo>
                      <a:pt x="0" y="0"/>
                    </a:moveTo>
                    <a:lnTo>
                      <a:pt x="0" y="1053"/>
                    </a:lnTo>
                    <a:lnTo>
                      <a:pt x="376" y="1053"/>
                    </a:lnTo>
                    <a:lnTo>
                      <a:pt x="37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0" name="Google Shape;1930;p38"/>
              <p:cNvSpPr/>
              <p:nvPr/>
            </p:nvSpPr>
            <p:spPr>
              <a:xfrm>
                <a:off x="6209993" y="2322033"/>
                <a:ext cx="32264" cy="90201"/>
              </a:xfrm>
              <a:custGeom>
                <a:avLst/>
                <a:gdLst/>
                <a:ahLst/>
                <a:cxnLst/>
                <a:rect l="l" t="t" r="r" b="b"/>
                <a:pathLst>
                  <a:path w="377" h="1054" extrusionOk="0">
                    <a:moveTo>
                      <a:pt x="0" y="1"/>
                    </a:moveTo>
                    <a:lnTo>
                      <a:pt x="0" y="1054"/>
                    </a:lnTo>
                    <a:lnTo>
                      <a:pt x="376" y="1054"/>
                    </a:lnTo>
                    <a:lnTo>
                      <a:pt x="3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1" name="Google Shape;1931;p38"/>
              <p:cNvSpPr/>
              <p:nvPr/>
            </p:nvSpPr>
            <p:spPr>
              <a:xfrm>
                <a:off x="5705925" y="3079249"/>
                <a:ext cx="570647" cy="32264"/>
              </a:xfrm>
              <a:custGeom>
                <a:avLst/>
                <a:gdLst/>
                <a:ahLst/>
                <a:cxnLst/>
                <a:rect l="l" t="t" r="r" b="b"/>
                <a:pathLst>
                  <a:path w="6668" h="377" extrusionOk="0">
                    <a:moveTo>
                      <a:pt x="0" y="0"/>
                    </a:moveTo>
                    <a:lnTo>
                      <a:pt x="0" y="376"/>
                    </a:lnTo>
                    <a:lnTo>
                      <a:pt x="6667" y="376"/>
                    </a:lnTo>
                    <a:lnTo>
                      <a:pt x="666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2" name="Google Shape;1932;p38"/>
              <p:cNvSpPr/>
              <p:nvPr/>
            </p:nvSpPr>
            <p:spPr>
              <a:xfrm>
                <a:off x="5928947" y="2974071"/>
                <a:ext cx="315448" cy="32264"/>
              </a:xfrm>
              <a:custGeom>
                <a:avLst/>
                <a:gdLst/>
                <a:ahLst/>
                <a:cxnLst/>
                <a:rect l="l" t="t" r="r" b="b"/>
                <a:pathLst>
                  <a:path w="3686" h="377" extrusionOk="0">
                    <a:moveTo>
                      <a:pt x="1" y="1"/>
                    </a:moveTo>
                    <a:lnTo>
                      <a:pt x="1" y="377"/>
                    </a:lnTo>
                    <a:lnTo>
                      <a:pt x="3685" y="377"/>
                    </a:lnTo>
                    <a:lnTo>
                      <a:pt x="368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3" name="Google Shape;1933;p38"/>
              <p:cNvSpPr/>
              <p:nvPr/>
            </p:nvSpPr>
            <p:spPr>
              <a:xfrm>
                <a:off x="6360101" y="3181090"/>
                <a:ext cx="377579" cy="1000516"/>
              </a:xfrm>
              <a:custGeom>
                <a:avLst/>
                <a:gdLst/>
                <a:ahLst/>
                <a:cxnLst/>
                <a:rect l="l" t="t" r="r" b="b"/>
                <a:pathLst>
                  <a:path w="4412" h="11691" extrusionOk="0">
                    <a:moveTo>
                      <a:pt x="1777" y="1"/>
                    </a:moveTo>
                    <a:cubicBezTo>
                      <a:pt x="1539" y="1"/>
                      <a:pt x="1255" y="106"/>
                      <a:pt x="903" y="414"/>
                    </a:cubicBezTo>
                    <a:cubicBezTo>
                      <a:pt x="903" y="414"/>
                      <a:pt x="1" y="2219"/>
                      <a:pt x="502" y="5477"/>
                    </a:cubicBezTo>
                    <a:cubicBezTo>
                      <a:pt x="1028" y="8735"/>
                      <a:pt x="2707" y="9687"/>
                      <a:pt x="1855" y="11091"/>
                    </a:cubicBezTo>
                    <a:cubicBezTo>
                      <a:pt x="1780" y="11241"/>
                      <a:pt x="1379" y="11467"/>
                      <a:pt x="1404" y="11617"/>
                    </a:cubicBezTo>
                    <a:cubicBezTo>
                      <a:pt x="1411" y="11664"/>
                      <a:pt x="1496" y="11691"/>
                      <a:pt x="1621" y="11691"/>
                    </a:cubicBezTo>
                    <a:cubicBezTo>
                      <a:pt x="1970" y="11691"/>
                      <a:pt x="2628" y="11480"/>
                      <a:pt x="2757" y="10890"/>
                    </a:cubicBezTo>
                    <a:cubicBezTo>
                      <a:pt x="2757" y="10890"/>
                      <a:pt x="3158" y="9186"/>
                      <a:pt x="2657" y="6905"/>
                    </a:cubicBezTo>
                    <a:cubicBezTo>
                      <a:pt x="2056" y="4123"/>
                      <a:pt x="4412" y="1818"/>
                      <a:pt x="2507" y="314"/>
                    </a:cubicBezTo>
                    <a:cubicBezTo>
                      <a:pt x="2310" y="173"/>
                      <a:pt x="2081" y="1"/>
                      <a:pt x="1777" y="1"/>
                    </a:cubicBezTo>
                    <a:close/>
                  </a:path>
                </a:pathLst>
              </a:custGeom>
              <a:solidFill>
                <a:srgbClr val="8050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4" name="Google Shape;1934;p38"/>
              <p:cNvSpPr/>
              <p:nvPr/>
            </p:nvSpPr>
            <p:spPr>
              <a:xfrm>
                <a:off x="6508069" y="3132395"/>
                <a:ext cx="538298" cy="639026"/>
              </a:xfrm>
              <a:custGeom>
                <a:avLst/>
                <a:gdLst/>
                <a:ahLst/>
                <a:cxnLst/>
                <a:rect l="l" t="t" r="r" b="b"/>
                <a:pathLst>
                  <a:path w="6290" h="7467" extrusionOk="0">
                    <a:moveTo>
                      <a:pt x="2249" y="0"/>
                    </a:moveTo>
                    <a:cubicBezTo>
                      <a:pt x="2218" y="0"/>
                      <a:pt x="2187" y="2"/>
                      <a:pt x="2156" y="6"/>
                    </a:cubicBezTo>
                    <a:cubicBezTo>
                      <a:pt x="1404" y="81"/>
                      <a:pt x="1" y="858"/>
                      <a:pt x="1204" y="2838"/>
                    </a:cubicBezTo>
                    <a:cubicBezTo>
                      <a:pt x="1630" y="3565"/>
                      <a:pt x="3034" y="3840"/>
                      <a:pt x="3785" y="4768"/>
                    </a:cubicBezTo>
                    <a:cubicBezTo>
                      <a:pt x="4312" y="5394"/>
                      <a:pt x="903" y="4918"/>
                      <a:pt x="1028" y="6722"/>
                    </a:cubicBezTo>
                    <a:cubicBezTo>
                      <a:pt x="1028" y="6722"/>
                      <a:pt x="1050" y="7467"/>
                      <a:pt x="1190" y="7467"/>
                    </a:cubicBezTo>
                    <a:cubicBezTo>
                      <a:pt x="1202" y="7467"/>
                      <a:pt x="1215" y="7461"/>
                      <a:pt x="1229" y="7449"/>
                    </a:cubicBezTo>
                    <a:cubicBezTo>
                      <a:pt x="1429" y="7299"/>
                      <a:pt x="1480" y="6522"/>
                      <a:pt x="1780" y="6497"/>
                    </a:cubicBezTo>
                    <a:cubicBezTo>
                      <a:pt x="1794" y="6496"/>
                      <a:pt x="1813" y="6495"/>
                      <a:pt x="1837" y="6495"/>
                    </a:cubicBezTo>
                    <a:cubicBezTo>
                      <a:pt x="1995" y="6495"/>
                      <a:pt x="2377" y="6514"/>
                      <a:pt x="2853" y="6514"/>
                    </a:cubicBezTo>
                    <a:cubicBezTo>
                      <a:pt x="4129" y="6514"/>
                      <a:pt x="6079" y="6383"/>
                      <a:pt x="6166" y="5419"/>
                    </a:cubicBezTo>
                    <a:cubicBezTo>
                      <a:pt x="6289" y="4093"/>
                      <a:pt x="3765" y="0"/>
                      <a:pt x="2249" y="0"/>
                    </a:cubicBezTo>
                    <a:close/>
                  </a:path>
                </a:pathLst>
              </a:custGeom>
              <a:solidFill>
                <a:srgbClr val="8050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5" name="Google Shape;1935;p38"/>
              <p:cNvSpPr/>
              <p:nvPr/>
            </p:nvSpPr>
            <p:spPr>
              <a:xfrm>
                <a:off x="6383721" y="3112198"/>
                <a:ext cx="686437" cy="943348"/>
              </a:xfrm>
              <a:custGeom>
                <a:avLst/>
                <a:gdLst/>
                <a:ahLst/>
                <a:cxnLst/>
                <a:rect l="l" t="t" r="r" b="b"/>
                <a:pathLst>
                  <a:path w="8021" h="11023" extrusionOk="0">
                    <a:moveTo>
                      <a:pt x="3565" y="0"/>
                    </a:moveTo>
                    <a:cubicBezTo>
                      <a:pt x="3065" y="0"/>
                      <a:pt x="2518" y="265"/>
                      <a:pt x="2281" y="943"/>
                    </a:cubicBezTo>
                    <a:cubicBezTo>
                      <a:pt x="1983" y="663"/>
                      <a:pt x="1657" y="451"/>
                      <a:pt x="1347" y="451"/>
                    </a:cubicBezTo>
                    <a:cubicBezTo>
                      <a:pt x="745" y="451"/>
                      <a:pt x="208" y="1252"/>
                      <a:pt x="75" y="3901"/>
                    </a:cubicBezTo>
                    <a:cubicBezTo>
                      <a:pt x="0" y="5329"/>
                      <a:pt x="226" y="6658"/>
                      <a:pt x="301" y="7234"/>
                    </a:cubicBezTo>
                    <a:cubicBezTo>
                      <a:pt x="376" y="7836"/>
                      <a:pt x="1679" y="10943"/>
                      <a:pt x="1679" y="10943"/>
                    </a:cubicBezTo>
                    <a:cubicBezTo>
                      <a:pt x="1810" y="11000"/>
                      <a:pt x="1934" y="11022"/>
                      <a:pt x="2046" y="11022"/>
                    </a:cubicBezTo>
                    <a:cubicBezTo>
                      <a:pt x="2428" y="11022"/>
                      <a:pt x="2682" y="10768"/>
                      <a:pt x="2682" y="10768"/>
                    </a:cubicBezTo>
                    <a:cubicBezTo>
                      <a:pt x="2882" y="9866"/>
                      <a:pt x="2532" y="7610"/>
                      <a:pt x="2406" y="6658"/>
                    </a:cubicBezTo>
                    <a:cubicBezTo>
                      <a:pt x="2331" y="6081"/>
                      <a:pt x="2707" y="4578"/>
                      <a:pt x="2983" y="3500"/>
                    </a:cubicBezTo>
                    <a:cubicBezTo>
                      <a:pt x="3233" y="3675"/>
                      <a:pt x="3509" y="3851"/>
                      <a:pt x="3835" y="4026"/>
                    </a:cubicBezTo>
                    <a:cubicBezTo>
                      <a:pt x="3835" y="4026"/>
                      <a:pt x="5489" y="4828"/>
                      <a:pt x="5138" y="5154"/>
                    </a:cubicBezTo>
                    <a:cubicBezTo>
                      <a:pt x="4888" y="5380"/>
                      <a:pt x="3735" y="5405"/>
                      <a:pt x="3133" y="5680"/>
                    </a:cubicBezTo>
                    <a:cubicBezTo>
                      <a:pt x="3133" y="5680"/>
                      <a:pt x="3008" y="6332"/>
                      <a:pt x="3409" y="6808"/>
                    </a:cubicBezTo>
                    <a:cubicBezTo>
                      <a:pt x="3409" y="6808"/>
                      <a:pt x="3921" y="6872"/>
                      <a:pt x="4593" y="6872"/>
                    </a:cubicBezTo>
                    <a:cubicBezTo>
                      <a:pt x="5759" y="6872"/>
                      <a:pt x="7408" y="6680"/>
                      <a:pt x="7695" y="5630"/>
                    </a:cubicBezTo>
                    <a:cubicBezTo>
                      <a:pt x="8020" y="4402"/>
                      <a:pt x="5940" y="1244"/>
                      <a:pt x="4211" y="166"/>
                    </a:cubicBezTo>
                    <a:cubicBezTo>
                      <a:pt x="4032" y="61"/>
                      <a:pt x="3804" y="0"/>
                      <a:pt x="356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6" name="Google Shape;1936;p38"/>
              <p:cNvSpPr/>
              <p:nvPr/>
            </p:nvSpPr>
            <p:spPr>
              <a:xfrm>
                <a:off x="6426597" y="3112198"/>
                <a:ext cx="450493" cy="162345"/>
              </a:xfrm>
              <a:custGeom>
                <a:avLst/>
                <a:gdLst/>
                <a:ahLst/>
                <a:cxnLst/>
                <a:rect l="l" t="t" r="r" b="b"/>
                <a:pathLst>
                  <a:path w="5264" h="1897" extrusionOk="0">
                    <a:moveTo>
                      <a:pt x="3064" y="0"/>
                    </a:moveTo>
                    <a:cubicBezTo>
                      <a:pt x="2564" y="0"/>
                      <a:pt x="2017" y="265"/>
                      <a:pt x="1780" y="943"/>
                    </a:cubicBezTo>
                    <a:cubicBezTo>
                      <a:pt x="1504" y="692"/>
                      <a:pt x="1194" y="526"/>
                      <a:pt x="893" y="526"/>
                    </a:cubicBezTo>
                    <a:cubicBezTo>
                      <a:pt x="565" y="526"/>
                      <a:pt x="249" y="723"/>
                      <a:pt x="1" y="1219"/>
                    </a:cubicBezTo>
                    <a:cubicBezTo>
                      <a:pt x="192" y="1662"/>
                      <a:pt x="1384" y="1896"/>
                      <a:pt x="2684" y="1896"/>
                    </a:cubicBezTo>
                    <a:cubicBezTo>
                      <a:pt x="3592" y="1896"/>
                      <a:pt x="4553" y="1782"/>
                      <a:pt x="5264" y="1545"/>
                    </a:cubicBezTo>
                    <a:cubicBezTo>
                      <a:pt x="5113" y="1395"/>
                      <a:pt x="4988" y="1244"/>
                      <a:pt x="4863" y="1119"/>
                    </a:cubicBezTo>
                    <a:cubicBezTo>
                      <a:pt x="4487" y="743"/>
                      <a:pt x="4086" y="392"/>
                      <a:pt x="3710" y="166"/>
                    </a:cubicBezTo>
                    <a:cubicBezTo>
                      <a:pt x="3531" y="61"/>
                      <a:pt x="3303" y="0"/>
                      <a:pt x="306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7" name="Google Shape;1937;p38"/>
              <p:cNvSpPr/>
              <p:nvPr/>
            </p:nvSpPr>
            <p:spPr>
              <a:xfrm>
                <a:off x="6409481" y="3280792"/>
                <a:ext cx="85837" cy="66581"/>
              </a:xfrm>
              <a:custGeom>
                <a:avLst/>
                <a:gdLst/>
                <a:ahLst/>
                <a:cxnLst/>
                <a:rect l="l" t="t" r="r" b="b"/>
                <a:pathLst>
                  <a:path w="1003" h="778" extrusionOk="0">
                    <a:moveTo>
                      <a:pt x="952" y="1"/>
                    </a:moveTo>
                    <a:lnTo>
                      <a:pt x="927" y="26"/>
                    </a:lnTo>
                    <a:cubicBezTo>
                      <a:pt x="802" y="602"/>
                      <a:pt x="426" y="703"/>
                      <a:pt x="25" y="703"/>
                    </a:cubicBezTo>
                    <a:lnTo>
                      <a:pt x="0" y="753"/>
                    </a:lnTo>
                    <a:lnTo>
                      <a:pt x="25" y="778"/>
                    </a:lnTo>
                    <a:cubicBezTo>
                      <a:pt x="426" y="778"/>
                      <a:pt x="852" y="678"/>
                      <a:pt x="1003" y="51"/>
                    </a:cubicBezTo>
                    <a:lnTo>
                      <a:pt x="95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8" name="Google Shape;1938;p38"/>
              <p:cNvSpPr/>
              <p:nvPr/>
            </p:nvSpPr>
            <p:spPr>
              <a:xfrm>
                <a:off x="6838409" y="3272234"/>
                <a:ext cx="81558" cy="68721"/>
              </a:xfrm>
              <a:custGeom>
                <a:avLst/>
                <a:gdLst/>
                <a:ahLst/>
                <a:cxnLst/>
                <a:rect l="l" t="t" r="r" b="b"/>
                <a:pathLst>
                  <a:path w="953" h="803" extrusionOk="0">
                    <a:moveTo>
                      <a:pt x="26" y="1"/>
                    </a:moveTo>
                    <a:lnTo>
                      <a:pt x="1" y="51"/>
                    </a:lnTo>
                    <a:cubicBezTo>
                      <a:pt x="101" y="527"/>
                      <a:pt x="377" y="753"/>
                      <a:pt x="903" y="803"/>
                    </a:cubicBezTo>
                    <a:lnTo>
                      <a:pt x="953" y="778"/>
                    </a:lnTo>
                    <a:lnTo>
                      <a:pt x="928" y="728"/>
                    </a:lnTo>
                    <a:cubicBezTo>
                      <a:pt x="427" y="702"/>
                      <a:pt x="151" y="477"/>
                      <a:pt x="76" y="26"/>
                    </a:cubicBezTo>
                    <a:lnTo>
                      <a:pt x="2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9" name="Google Shape;1939;p38"/>
              <p:cNvSpPr/>
              <p:nvPr/>
            </p:nvSpPr>
            <p:spPr>
              <a:xfrm>
                <a:off x="6263566" y="2466749"/>
                <a:ext cx="532051" cy="582372"/>
              </a:xfrm>
              <a:custGeom>
                <a:avLst/>
                <a:gdLst/>
                <a:ahLst/>
                <a:cxnLst/>
                <a:rect l="l" t="t" r="r" b="b"/>
                <a:pathLst>
                  <a:path w="6217" h="6805" extrusionOk="0">
                    <a:moveTo>
                      <a:pt x="4103" y="1"/>
                    </a:moveTo>
                    <a:cubicBezTo>
                      <a:pt x="3644" y="1"/>
                      <a:pt x="3129" y="232"/>
                      <a:pt x="2708" y="967"/>
                    </a:cubicBezTo>
                    <a:cubicBezTo>
                      <a:pt x="2507" y="1292"/>
                      <a:pt x="2307" y="1894"/>
                      <a:pt x="1605" y="2044"/>
                    </a:cubicBezTo>
                    <a:cubicBezTo>
                      <a:pt x="1104" y="2170"/>
                      <a:pt x="1" y="2896"/>
                      <a:pt x="878" y="4225"/>
                    </a:cubicBezTo>
                    <a:cubicBezTo>
                      <a:pt x="1730" y="5578"/>
                      <a:pt x="126" y="5728"/>
                      <a:pt x="1078" y="6230"/>
                    </a:cubicBezTo>
                    <a:cubicBezTo>
                      <a:pt x="1802" y="6635"/>
                      <a:pt x="2388" y="6804"/>
                      <a:pt x="2872" y="6804"/>
                    </a:cubicBezTo>
                    <a:cubicBezTo>
                      <a:pt x="4064" y="6804"/>
                      <a:pt x="4639" y="5778"/>
                      <a:pt x="5139" y="4726"/>
                    </a:cubicBezTo>
                    <a:cubicBezTo>
                      <a:pt x="6216" y="2420"/>
                      <a:pt x="5916" y="1267"/>
                      <a:pt x="5214" y="465"/>
                    </a:cubicBezTo>
                    <a:cubicBezTo>
                      <a:pt x="5032" y="270"/>
                      <a:pt x="4599" y="1"/>
                      <a:pt x="41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0" name="Google Shape;1940;p38"/>
              <p:cNvSpPr/>
              <p:nvPr/>
            </p:nvSpPr>
            <p:spPr>
              <a:xfrm>
                <a:off x="6398697" y="2719554"/>
                <a:ext cx="443133" cy="532736"/>
              </a:xfrm>
              <a:custGeom>
                <a:avLst/>
                <a:gdLst/>
                <a:ahLst/>
                <a:cxnLst/>
                <a:rect l="l" t="t" r="r" b="b"/>
                <a:pathLst>
                  <a:path w="5178" h="6225" extrusionOk="0">
                    <a:moveTo>
                      <a:pt x="3210" y="1"/>
                    </a:moveTo>
                    <a:cubicBezTo>
                      <a:pt x="2905" y="1"/>
                      <a:pt x="2602" y="45"/>
                      <a:pt x="2357" y="68"/>
                    </a:cubicBezTo>
                    <a:cubicBezTo>
                      <a:pt x="1429" y="168"/>
                      <a:pt x="1" y="820"/>
                      <a:pt x="652" y="2424"/>
                    </a:cubicBezTo>
                    <a:cubicBezTo>
                      <a:pt x="1229" y="3852"/>
                      <a:pt x="126" y="4554"/>
                      <a:pt x="201" y="5556"/>
                    </a:cubicBezTo>
                    <a:cubicBezTo>
                      <a:pt x="243" y="6018"/>
                      <a:pt x="1146" y="6225"/>
                      <a:pt x="2157" y="6225"/>
                    </a:cubicBezTo>
                    <a:cubicBezTo>
                      <a:pt x="3562" y="6225"/>
                      <a:pt x="5178" y="5826"/>
                      <a:pt x="4988" y="5155"/>
                    </a:cubicBezTo>
                    <a:cubicBezTo>
                      <a:pt x="4662" y="4053"/>
                      <a:pt x="4687" y="2449"/>
                      <a:pt x="4637" y="1446"/>
                    </a:cubicBezTo>
                    <a:cubicBezTo>
                      <a:pt x="4603" y="228"/>
                      <a:pt x="3903" y="1"/>
                      <a:pt x="321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1" name="Google Shape;1941;p38"/>
              <p:cNvSpPr/>
              <p:nvPr/>
            </p:nvSpPr>
            <p:spPr>
              <a:xfrm>
                <a:off x="6756937" y="2540862"/>
                <a:ext cx="265983" cy="378349"/>
              </a:xfrm>
              <a:custGeom>
                <a:avLst/>
                <a:gdLst/>
                <a:ahLst/>
                <a:cxnLst/>
                <a:rect l="l" t="t" r="r" b="b"/>
                <a:pathLst>
                  <a:path w="3108" h="4421" extrusionOk="0">
                    <a:moveTo>
                      <a:pt x="2704" y="0"/>
                    </a:moveTo>
                    <a:cubicBezTo>
                      <a:pt x="2679" y="0"/>
                      <a:pt x="2662" y="15"/>
                      <a:pt x="2657" y="25"/>
                    </a:cubicBezTo>
                    <a:cubicBezTo>
                      <a:pt x="2582" y="126"/>
                      <a:pt x="2331" y="451"/>
                      <a:pt x="2532" y="978"/>
                    </a:cubicBezTo>
                    <a:cubicBezTo>
                      <a:pt x="2732" y="1504"/>
                      <a:pt x="2256" y="3033"/>
                      <a:pt x="1855" y="3108"/>
                    </a:cubicBezTo>
                    <a:cubicBezTo>
                      <a:pt x="1782" y="3124"/>
                      <a:pt x="1712" y="3131"/>
                      <a:pt x="1645" y="3131"/>
                    </a:cubicBezTo>
                    <a:cubicBezTo>
                      <a:pt x="1082" y="3131"/>
                      <a:pt x="702" y="2632"/>
                      <a:pt x="702" y="2632"/>
                    </a:cubicBezTo>
                    <a:lnTo>
                      <a:pt x="0" y="3885"/>
                    </a:lnTo>
                    <a:cubicBezTo>
                      <a:pt x="0" y="3885"/>
                      <a:pt x="1007" y="4421"/>
                      <a:pt x="1792" y="4421"/>
                    </a:cubicBezTo>
                    <a:cubicBezTo>
                      <a:pt x="1982" y="4421"/>
                      <a:pt x="2159" y="4389"/>
                      <a:pt x="2306" y="4311"/>
                    </a:cubicBezTo>
                    <a:cubicBezTo>
                      <a:pt x="2506" y="4236"/>
                      <a:pt x="3108" y="3960"/>
                      <a:pt x="3058" y="1980"/>
                    </a:cubicBezTo>
                    <a:cubicBezTo>
                      <a:pt x="3018" y="239"/>
                      <a:pt x="2802" y="0"/>
                      <a:pt x="2704" y="0"/>
                    </a:cubicBezTo>
                    <a:close/>
                  </a:path>
                </a:pathLst>
              </a:custGeom>
              <a:solidFill>
                <a:srgbClr val="8050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2" name="Google Shape;1942;p38"/>
              <p:cNvSpPr/>
              <p:nvPr/>
            </p:nvSpPr>
            <p:spPr>
              <a:xfrm>
                <a:off x="6578844" y="2735472"/>
                <a:ext cx="291828" cy="174412"/>
              </a:xfrm>
              <a:custGeom>
                <a:avLst/>
                <a:gdLst/>
                <a:ahLst/>
                <a:cxnLst/>
                <a:rect l="l" t="t" r="r" b="b"/>
                <a:pathLst>
                  <a:path w="3410" h="2038" extrusionOk="0">
                    <a:moveTo>
                      <a:pt x="1751" y="1"/>
                    </a:moveTo>
                    <a:cubicBezTo>
                      <a:pt x="1433" y="1"/>
                      <a:pt x="1145" y="98"/>
                      <a:pt x="978" y="383"/>
                    </a:cubicBezTo>
                    <a:cubicBezTo>
                      <a:pt x="828" y="634"/>
                      <a:pt x="1" y="258"/>
                      <a:pt x="577" y="909"/>
                    </a:cubicBezTo>
                    <a:cubicBezTo>
                      <a:pt x="1029" y="1411"/>
                      <a:pt x="2557" y="2037"/>
                      <a:pt x="2557" y="2037"/>
                    </a:cubicBezTo>
                    <a:cubicBezTo>
                      <a:pt x="2557" y="2037"/>
                      <a:pt x="3410" y="1360"/>
                      <a:pt x="3259" y="458"/>
                    </a:cubicBezTo>
                    <a:cubicBezTo>
                      <a:pt x="3259" y="458"/>
                      <a:pt x="2438" y="1"/>
                      <a:pt x="1751" y="1"/>
                    </a:cubicBezTo>
                    <a:close/>
                  </a:path>
                </a:pathLst>
              </a:custGeom>
              <a:solidFill>
                <a:srgbClr val="F8C2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3" name="Google Shape;1943;p38"/>
              <p:cNvSpPr/>
              <p:nvPr/>
            </p:nvSpPr>
            <p:spPr>
              <a:xfrm>
                <a:off x="6580042" y="2626614"/>
                <a:ext cx="110912" cy="149679"/>
              </a:xfrm>
              <a:custGeom>
                <a:avLst/>
                <a:gdLst/>
                <a:ahLst/>
                <a:cxnLst/>
                <a:rect l="l" t="t" r="r" b="b"/>
                <a:pathLst>
                  <a:path w="1296" h="1749" extrusionOk="0">
                    <a:moveTo>
                      <a:pt x="238" y="1"/>
                    </a:moveTo>
                    <a:cubicBezTo>
                      <a:pt x="238" y="1"/>
                      <a:pt x="388" y="853"/>
                      <a:pt x="137" y="1204"/>
                    </a:cubicBezTo>
                    <a:cubicBezTo>
                      <a:pt x="0" y="1400"/>
                      <a:pt x="796" y="1748"/>
                      <a:pt x="1139" y="1748"/>
                    </a:cubicBezTo>
                    <a:cubicBezTo>
                      <a:pt x="1235" y="1748"/>
                      <a:pt x="1296" y="1721"/>
                      <a:pt x="1290" y="1655"/>
                    </a:cubicBezTo>
                    <a:cubicBezTo>
                      <a:pt x="1240" y="1254"/>
                      <a:pt x="1015" y="1003"/>
                      <a:pt x="1290" y="552"/>
                    </a:cubicBezTo>
                    <a:lnTo>
                      <a:pt x="238" y="1"/>
                    </a:lnTo>
                    <a:close/>
                  </a:path>
                </a:pathLst>
              </a:custGeom>
              <a:solidFill>
                <a:srgbClr val="633C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4" name="Google Shape;1944;p38"/>
              <p:cNvSpPr/>
              <p:nvPr/>
            </p:nvSpPr>
            <p:spPr>
              <a:xfrm>
                <a:off x="6566007" y="2501067"/>
                <a:ext cx="186736" cy="228926"/>
              </a:xfrm>
              <a:custGeom>
                <a:avLst/>
                <a:gdLst/>
                <a:ahLst/>
                <a:cxnLst/>
                <a:rect l="l" t="t" r="r" b="b"/>
                <a:pathLst>
                  <a:path w="2182" h="2675" extrusionOk="0">
                    <a:moveTo>
                      <a:pt x="1095" y="0"/>
                    </a:moveTo>
                    <a:cubicBezTo>
                      <a:pt x="879" y="0"/>
                      <a:pt x="671" y="108"/>
                      <a:pt x="577" y="215"/>
                    </a:cubicBezTo>
                    <a:cubicBezTo>
                      <a:pt x="176" y="591"/>
                      <a:pt x="1" y="1167"/>
                      <a:pt x="76" y="1468"/>
                    </a:cubicBezTo>
                    <a:cubicBezTo>
                      <a:pt x="267" y="2163"/>
                      <a:pt x="871" y="2674"/>
                      <a:pt x="1253" y="2674"/>
                    </a:cubicBezTo>
                    <a:cubicBezTo>
                      <a:pt x="1270" y="2674"/>
                      <a:pt x="1287" y="2673"/>
                      <a:pt x="1304" y="2671"/>
                    </a:cubicBezTo>
                    <a:cubicBezTo>
                      <a:pt x="2181" y="2571"/>
                      <a:pt x="1830" y="741"/>
                      <a:pt x="1605" y="315"/>
                    </a:cubicBezTo>
                    <a:cubicBezTo>
                      <a:pt x="1476" y="82"/>
                      <a:pt x="1283" y="0"/>
                      <a:pt x="1095" y="0"/>
                    </a:cubicBezTo>
                    <a:close/>
                  </a:path>
                </a:pathLst>
              </a:custGeom>
              <a:solidFill>
                <a:srgbClr val="8050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5" name="Google Shape;1945;p38"/>
              <p:cNvSpPr/>
              <p:nvPr/>
            </p:nvSpPr>
            <p:spPr>
              <a:xfrm>
                <a:off x="6533829" y="2487289"/>
                <a:ext cx="202653" cy="177921"/>
              </a:xfrm>
              <a:custGeom>
                <a:avLst/>
                <a:gdLst/>
                <a:ahLst/>
                <a:cxnLst/>
                <a:rect l="l" t="t" r="r" b="b"/>
                <a:pathLst>
                  <a:path w="2368" h="2079" extrusionOk="0">
                    <a:moveTo>
                      <a:pt x="1179" y="0"/>
                    </a:moveTo>
                    <a:cubicBezTo>
                      <a:pt x="925" y="0"/>
                      <a:pt x="683" y="88"/>
                      <a:pt x="527" y="275"/>
                    </a:cubicBezTo>
                    <a:cubicBezTo>
                      <a:pt x="1" y="852"/>
                      <a:pt x="1" y="852"/>
                      <a:pt x="126" y="1228"/>
                    </a:cubicBezTo>
                    <a:cubicBezTo>
                      <a:pt x="146" y="1309"/>
                      <a:pt x="396" y="2078"/>
                      <a:pt x="584" y="2078"/>
                    </a:cubicBezTo>
                    <a:cubicBezTo>
                      <a:pt x="628" y="2078"/>
                      <a:pt x="669" y="2035"/>
                      <a:pt x="702" y="1930"/>
                    </a:cubicBezTo>
                    <a:cubicBezTo>
                      <a:pt x="978" y="1128"/>
                      <a:pt x="1429" y="1378"/>
                      <a:pt x="1680" y="952"/>
                    </a:cubicBezTo>
                    <a:cubicBezTo>
                      <a:pt x="1726" y="870"/>
                      <a:pt x="1778" y="838"/>
                      <a:pt x="1831" y="838"/>
                    </a:cubicBezTo>
                    <a:cubicBezTo>
                      <a:pt x="2006" y="838"/>
                      <a:pt x="2197" y="1185"/>
                      <a:pt x="2261" y="1185"/>
                    </a:cubicBezTo>
                    <a:cubicBezTo>
                      <a:pt x="2271" y="1185"/>
                      <a:pt x="2279" y="1176"/>
                      <a:pt x="2281" y="1153"/>
                    </a:cubicBezTo>
                    <a:cubicBezTo>
                      <a:pt x="2368" y="428"/>
                      <a:pt x="1741" y="0"/>
                      <a:pt x="117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6" name="Google Shape;1946;p38"/>
              <p:cNvSpPr/>
              <p:nvPr/>
            </p:nvSpPr>
            <p:spPr>
              <a:xfrm>
                <a:off x="6160870" y="2617628"/>
                <a:ext cx="300129" cy="364913"/>
              </a:xfrm>
              <a:custGeom>
                <a:avLst/>
                <a:gdLst/>
                <a:ahLst/>
                <a:cxnLst/>
                <a:rect l="l" t="t" r="r" b="b"/>
                <a:pathLst>
                  <a:path w="3507" h="4264" extrusionOk="0">
                    <a:moveTo>
                      <a:pt x="293" y="1"/>
                    </a:moveTo>
                    <a:cubicBezTo>
                      <a:pt x="186" y="1"/>
                      <a:pt x="1" y="271"/>
                      <a:pt x="223" y="2011"/>
                    </a:cubicBezTo>
                    <a:cubicBezTo>
                      <a:pt x="449" y="3965"/>
                      <a:pt x="1075" y="4141"/>
                      <a:pt x="1276" y="4216"/>
                    </a:cubicBezTo>
                    <a:cubicBezTo>
                      <a:pt x="1371" y="4249"/>
                      <a:pt x="1474" y="4263"/>
                      <a:pt x="1583" y="4263"/>
                    </a:cubicBezTo>
                    <a:cubicBezTo>
                      <a:pt x="2396" y="4263"/>
                      <a:pt x="3507" y="3464"/>
                      <a:pt x="3507" y="3464"/>
                    </a:cubicBezTo>
                    <a:lnTo>
                      <a:pt x="2629" y="2336"/>
                    </a:lnTo>
                    <a:cubicBezTo>
                      <a:pt x="2629" y="2336"/>
                      <a:pt x="2280" y="2966"/>
                      <a:pt x="1626" y="2966"/>
                    </a:cubicBezTo>
                    <a:cubicBezTo>
                      <a:pt x="1601" y="2966"/>
                      <a:pt x="1577" y="2965"/>
                      <a:pt x="1552" y="2963"/>
                    </a:cubicBezTo>
                    <a:cubicBezTo>
                      <a:pt x="1151" y="2913"/>
                      <a:pt x="474" y="1484"/>
                      <a:pt x="599" y="933"/>
                    </a:cubicBezTo>
                    <a:cubicBezTo>
                      <a:pt x="725" y="407"/>
                      <a:pt x="424" y="106"/>
                      <a:pt x="349" y="31"/>
                    </a:cubicBezTo>
                    <a:cubicBezTo>
                      <a:pt x="339" y="16"/>
                      <a:pt x="318" y="1"/>
                      <a:pt x="293" y="1"/>
                    </a:cubicBezTo>
                    <a:close/>
                  </a:path>
                </a:pathLst>
              </a:custGeom>
              <a:solidFill>
                <a:srgbClr val="8050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7" name="Google Shape;1947;p38"/>
              <p:cNvSpPr/>
              <p:nvPr/>
            </p:nvSpPr>
            <p:spPr>
              <a:xfrm>
                <a:off x="6345124" y="2771587"/>
                <a:ext cx="220968" cy="183312"/>
              </a:xfrm>
              <a:custGeom>
                <a:avLst/>
                <a:gdLst/>
                <a:ahLst/>
                <a:cxnLst/>
                <a:rect l="l" t="t" r="r" b="b"/>
                <a:pathLst>
                  <a:path w="2582" h="2142" extrusionOk="0">
                    <a:moveTo>
                      <a:pt x="1648" y="1"/>
                    </a:moveTo>
                    <a:cubicBezTo>
                      <a:pt x="923" y="1"/>
                      <a:pt x="25" y="688"/>
                      <a:pt x="25" y="688"/>
                    </a:cubicBezTo>
                    <a:cubicBezTo>
                      <a:pt x="0" y="1590"/>
                      <a:pt x="953" y="2141"/>
                      <a:pt x="953" y="2141"/>
                    </a:cubicBezTo>
                    <a:cubicBezTo>
                      <a:pt x="953" y="2141"/>
                      <a:pt x="1504" y="1866"/>
                      <a:pt x="2005" y="1390"/>
                    </a:cubicBezTo>
                    <a:cubicBezTo>
                      <a:pt x="2582" y="838"/>
                      <a:pt x="2456" y="512"/>
                      <a:pt x="2281" y="287"/>
                    </a:cubicBezTo>
                    <a:cubicBezTo>
                      <a:pt x="2117" y="78"/>
                      <a:pt x="1892" y="1"/>
                      <a:pt x="1648" y="1"/>
                    </a:cubicBezTo>
                    <a:close/>
                  </a:path>
                </a:pathLst>
              </a:custGeom>
              <a:solidFill>
                <a:srgbClr val="F8C22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48" name="Google Shape;1948;p38"/>
            <p:cNvSpPr/>
            <p:nvPr/>
          </p:nvSpPr>
          <p:spPr>
            <a:xfrm>
              <a:off x="7185198" y="3914344"/>
              <a:ext cx="393967" cy="53649"/>
            </a:xfrm>
            <a:custGeom>
              <a:avLst/>
              <a:gdLst/>
              <a:ahLst/>
              <a:cxnLst/>
              <a:rect l="l" t="t" r="r" b="b"/>
              <a:pathLst>
                <a:path w="10702" h="627" extrusionOk="0">
                  <a:moveTo>
                    <a:pt x="301" y="0"/>
                  </a:moveTo>
                  <a:cubicBezTo>
                    <a:pt x="150" y="0"/>
                    <a:pt x="0" y="150"/>
                    <a:pt x="0" y="301"/>
                  </a:cubicBezTo>
                  <a:cubicBezTo>
                    <a:pt x="0" y="476"/>
                    <a:pt x="150" y="627"/>
                    <a:pt x="301" y="627"/>
                  </a:cubicBezTo>
                  <a:lnTo>
                    <a:pt x="10401" y="627"/>
                  </a:lnTo>
                  <a:cubicBezTo>
                    <a:pt x="10552" y="627"/>
                    <a:pt x="10702" y="476"/>
                    <a:pt x="10702" y="301"/>
                  </a:cubicBezTo>
                  <a:cubicBezTo>
                    <a:pt x="10702" y="150"/>
                    <a:pt x="10552" y="0"/>
                    <a:pt x="1040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2"/>
        <p:cNvGrpSpPr/>
        <p:nvPr/>
      </p:nvGrpSpPr>
      <p:grpSpPr>
        <a:xfrm>
          <a:off x="0" y="0"/>
          <a:ext cx="0" cy="0"/>
          <a:chOff x="0" y="0"/>
          <a:chExt cx="0" cy="0"/>
        </a:xfrm>
      </p:grpSpPr>
      <p:sp>
        <p:nvSpPr>
          <p:cNvPr id="1953" name="Google Shape;1953;p39"/>
          <p:cNvSpPr txBox="1">
            <a:spLocks noGrp="1"/>
          </p:cNvSpPr>
          <p:nvPr>
            <p:ph type="title"/>
          </p:nvPr>
        </p:nvSpPr>
        <p:spPr>
          <a:xfrm>
            <a:off x="720000" y="445025"/>
            <a:ext cx="77109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Ưu điểm của MapReduce</a:t>
            </a:r>
            <a:endParaRPr/>
          </a:p>
        </p:txBody>
      </p:sp>
      <p:sp>
        <p:nvSpPr>
          <p:cNvPr id="1954" name="Google Shape;1954;p39"/>
          <p:cNvSpPr txBox="1">
            <a:spLocks noGrp="1"/>
          </p:cNvSpPr>
          <p:nvPr>
            <p:ph type="subTitle" idx="1"/>
          </p:nvPr>
        </p:nvSpPr>
        <p:spPr>
          <a:xfrm>
            <a:off x="233125" y="1535425"/>
            <a:ext cx="4596300" cy="2862000"/>
          </a:xfrm>
          <a:prstGeom prst="rect">
            <a:avLst/>
          </a:prstGeom>
          <a:noFill/>
          <a:ln>
            <a:noFill/>
          </a:ln>
        </p:spPr>
        <p:txBody>
          <a:bodyPr spcFirstLastPara="1" wrap="square" lIns="91425" tIns="91425" rIns="91425" bIns="91425" anchor="t" anchorCtr="0">
            <a:noAutofit/>
          </a:bodyPr>
          <a:lstStyle/>
          <a:p>
            <a:pPr marL="914400" lvl="0" indent="-317500" algn="l" rtl="0">
              <a:lnSpc>
                <a:spcPct val="107916"/>
              </a:lnSpc>
              <a:spcBef>
                <a:spcPts val="1200"/>
              </a:spcBef>
              <a:spcAft>
                <a:spcPts val="0"/>
              </a:spcAft>
              <a:buClr>
                <a:schemeClr val="dk1"/>
              </a:buClr>
              <a:buSzPts val="1400"/>
              <a:buFont typeface="Titillium Web"/>
              <a:buChar char="➔"/>
            </a:pPr>
            <a:r>
              <a:rPr lang="en" dirty="0">
                <a:solidFill>
                  <a:schemeClr val="bg1">
                    <a:lumMod val="10000"/>
                  </a:schemeClr>
                </a:solidFill>
                <a:latin typeface="Barlow Semi Condensed" charset="0"/>
              </a:rPr>
              <a:t>Mapreduce có thể dễ dàng xử lý tất cả mọi bài toán có lượng dữ liệu khổng lồ nhờ khả năng tính toán và tác vụ phân tích phức tạp.</a:t>
            </a:r>
            <a:endParaRPr dirty="0">
              <a:solidFill>
                <a:schemeClr val="bg1">
                  <a:lumMod val="10000"/>
                </a:schemeClr>
              </a:solidFill>
              <a:latin typeface="Barlow Semi Condensed" charset="0"/>
            </a:endParaRPr>
          </a:p>
          <a:p>
            <a:pPr marL="914400" lvl="0" indent="-317500" algn="l" rtl="0">
              <a:lnSpc>
                <a:spcPct val="107916"/>
              </a:lnSpc>
              <a:spcBef>
                <a:spcPts val="1200"/>
              </a:spcBef>
              <a:spcAft>
                <a:spcPts val="0"/>
              </a:spcAft>
              <a:buClr>
                <a:schemeClr val="dk1"/>
              </a:buClr>
              <a:buSzPts val="1400"/>
              <a:buFont typeface="Titillium Web"/>
              <a:buChar char="➔"/>
            </a:pPr>
            <a:r>
              <a:rPr lang="en" dirty="0">
                <a:solidFill>
                  <a:schemeClr val="bg1">
                    <a:lumMod val="10000"/>
                  </a:schemeClr>
                </a:solidFill>
                <a:latin typeface="Barlow Semi Condensed" charset="0"/>
              </a:rPr>
              <a:t>Mapreduce có khả năng chạy song song trên các máy tính có sự phân tán khác nhau với khả năng hoạt động độc lập kết hợp với việc phân tán và xử lý các lỗi kỹ thuật để mang đến hiệu quả cao cho toàn bộ hệ thống.</a:t>
            </a:r>
            <a:endParaRPr dirty="0">
              <a:solidFill>
                <a:schemeClr val="bg1">
                  <a:lumMod val="10000"/>
                </a:schemeClr>
              </a:solidFill>
              <a:latin typeface="Barlow Semi Condensed" charset="0"/>
            </a:endParaRPr>
          </a:p>
          <a:p>
            <a:pPr marL="914400" lvl="0" indent="0" algn="l" rtl="0">
              <a:lnSpc>
                <a:spcPct val="107916"/>
              </a:lnSpc>
              <a:spcBef>
                <a:spcPts val="1200"/>
              </a:spcBef>
              <a:spcAft>
                <a:spcPts val="1200"/>
              </a:spcAft>
              <a:buNone/>
            </a:pPr>
            <a:endParaRPr dirty="0">
              <a:solidFill>
                <a:schemeClr val="bg1">
                  <a:lumMod val="10000"/>
                </a:schemeClr>
              </a:solidFill>
              <a:latin typeface="Barlow Semi Condensed" charset="0"/>
            </a:endParaRPr>
          </a:p>
        </p:txBody>
      </p:sp>
      <p:sp>
        <p:nvSpPr>
          <p:cNvPr id="1955" name="Google Shape;1955;p39"/>
          <p:cNvSpPr/>
          <p:nvPr/>
        </p:nvSpPr>
        <p:spPr>
          <a:xfrm>
            <a:off x="7187384" y="3997715"/>
            <a:ext cx="117593" cy="65363"/>
          </a:xfrm>
          <a:custGeom>
            <a:avLst/>
            <a:gdLst/>
            <a:ahLst/>
            <a:cxnLst/>
            <a:rect l="l" t="t" r="r" b="b"/>
            <a:pathLst>
              <a:path w="1227" h="682" extrusionOk="0">
                <a:moveTo>
                  <a:pt x="976" y="0"/>
                </a:moveTo>
                <a:cubicBezTo>
                  <a:pt x="952" y="49"/>
                  <a:pt x="694" y="378"/>
                  <a:pt x="383" y="378"/>
                </a:cubicBezTo>
                <a:cubicBezTo>
                  <a:pt x="372" y="378"/>
                  <a:pt x="361" y="377"/>
                  <a:pt x="350" y="376"/>
                </a:cubicBezTo>
                <a:cubicBezTo>
                  <a:pt x="350" y="376"/>
                  <a:pt x="0" y="682"/>
                  <a:pt x="239" y="682"/>
                </a:cubicBezTo>
                <a:cubicBezTo>
                  <a:pt x="256" y="682"/>
                  <a:pt x="276" y="680"/>
                  <a:pt x="300" y="677"/>
                </a:cubicBezTo>
                <a:cubicBezTo>
                  <a:pt x="650" y="627"/>
                  <a:pt x="1227" y="401"/>
                  <a:pt x="97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6" name="Google Shape;1956;p39"/>
          <p:cNvSpPr/>
          <p:nvPr/>
        </p:nvSpPr>
        <p:spPr>
          <a:xfrm>
            <a:off x="6771635" y="4021674"/>
            <a:ext cx="72166" cy="60667"/>
          </a:xfrm>
          <a:custGeom>
            <a:avLst/>
            <a:gdLst/>
            <a:ahLst/>
            <a:cxnLst/>
            <a:rect l="l" t="t" r="r" b="b"/>
            <a:pathLst>
              <a:path w="753" h="633" extrusionOk="0">
                <a:moveTo>
                  <a:pt x="728" y="1"/>
                </a:moveTo>
                <a:lnTo>
                  <a:pt x="201" y="76"/>
                </a:lnTo>
                <a:cubicBezTo>
                  <a:pt x="227" y="151"/>
                  <a:pt x="277" y="252"/>
                  <a:pt x="277" y="327"/>
                </a:cubicBezTo>
                <a:cubicBezTo>
                  <a:pt x="302" y="402"/>
                  <a:pt x="302" y="452"/>
                  <a:pt x="1" y="577"/>
                </a:cubicBezTo>
                <a:cubicBezTo>
                  <a:pt x="82" y="618"/>
                  <a:pt x="168" y="633"/>
                  <a:pt x="251" y="633"/>
                </a:cubicBezTo>
                <a:cubicBezTo>
                  <a:pt x="480" y="633"/>
                  <a:pt x="691" y="521"/>
                  <a:pt x="728" y="502"/>
                </a:cubicBezTo>
                <a:cubicBezTo>
                  <a:pt x="753" y="377"/>
                  <a:pt x="753" y="201"/>
                  <a:pt x="728" y="1"/>
                </a:cubicBezTo>
                <a:close/>
              </a:path>
            </a:pathLst>
          </a:custGeom>
          <a:solidFill>
            <a:srgbClr val="F9B2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7" name="Google Shape;1957;p39"/>
          <p:cNvSpPr/>
          <p:nvPr/>
        </p:nvSpPr>
        <p:spPr>
          <a:xfrm>
            <a:off x="6723619" y="4069786"/>
            <a:ext cx="123247" cy="35365"/>
          </a:xfrm>
          <a:custGeom>
            <a:avLst/>
            <a:gdLst/>
            <a:ahLst/>
            <a:cxnLst/>
            <a:rect l="l" t="t" r="r" b="b"/>
            <a:pathLst>
              <a:path w="1286" h="369" extrusionOk="0">
                <a:moveTo>
                  <a:pt x="1229" y="0"/>
                </a:moveTo>
                <a:cubicBezTo>
                  <a:pt x="1192" y="19"/>
                  <a:pt x="981" y="131"/>
                  <a:pt x="752" y="131"/>
                </a:cubicBezTo>
                <a:cubicBezTo>
                  <a:pt x="669" y="131"/>
                  <a:pt x="583" y="116"/>
                  <a:pt x="502" y="75"/>
                </a:cubicBezTo>
                <a:cubicBezTo>
                  <a:pt x="502" y="75"/>
                  <a:pt x="1" y="201"/>
                  <a:pt x="352" y="301"/>
                </a:cubicBezTo>
                <a:cubicBezTo>
                  <a:pt x="473" y="338"/>
                  <a:pt x="637" y="369"/>
                  <a:pt x="791" y="369"/>
                </a:cubicBezTo>
                <a:cubicBezTo>
                  <a:pt x="1051" y="369"/>
                  <a:pt x="1285" y="283"/>
                  <a:pt x="125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58" name="Google Shape;1958;p39"/>
          <p:cNvGrpSpPr/>
          <p:nvPr/>
        </p:nvGrpSpPr>
        <p:grpSpPr>
          <a:xfrm>
            <a:off x="5306450" y="1437175"/>
            <a:ext cx="3329249" cy="2609041"/>
            <a:chOff x="5306450" y="1437175"/>
            <a:chExt cx="3329249" cy="2609041"/>
          </a:xfrm>
        </p:grpSpPr>
        <p:sp>
          <p:nvSpPr>
            <p:cNvPr id="1959" name="Google Shape;1959;p39"/>
            <p:cNvSpPr/>
            <p:nvPr/>
          </p:nvSpPr>
          <p:spPr>
            <a:xfrm>
              <a:off x="7857393" y="3731090"/>
              <a:ext cx="72166" cy="86544"/>
            </a:xfrm>
            <a:custGeom>
              <a:avLst/>
              <a:gdLst/>
              <a:ahLst/>
              <a:cxnLst/>
              <a:rect l="l" t="t" r="r" b="b"/>
              <a:pathLst>
                <a:path w="753" h="903" extrusionOk="0">
                  <a:moveTo>
                    <a:pt x="301" y="0"/>
                  </a:moveTo>
                  <a:lnTo>
                    <a:pt x="0" y="176"/>
                  </a:lnTo>
                  <a:lnTo>
                    <a:pt x="451" y="903"/>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0" name="Google Shape;1960;p39"/>
            <p:cNvSpPr/>
            <p:nvPr/>
          </p:nvSpPr>
          <p:spPr>
            <a:xfrm>
              <a:off x="7794906" y="3630171"/>
              <a:ext cx="72166" cy="86544"/>
            </a:xfrm>
            <a:custGeom>
              <a:avLst/>
              <a:gdLst/>
              <a:ahLst/>
              <a:cxnLst/>
              <a:rect l="l" t="t" r="r" b="b"/>
              <a:pathLst>
                <a:path w="753" h="903" extrusionOk="0">
                  <a:moveTo>
                    <a:pt x="301" y="1"/>
                  </a:moveTo>
                  <a:lnTo>
                    <a:pt x="1" y="176"/>
                  </a:lnTo>
                  <a:lnTo>
                    <a:pt x="427" y="903"/>
                  </a:lnTo>
                  <a:lnTo>
                    <a:pt x="753" y="702"/>
                  </a:lnTo>
                  <a:lnTo>
                    <a:pt x="301" y="1"/>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1" name="Google Shape;1961;p39"/>
            <p:cNvSpPr/>
            <p:nvPr/>
          </p:nvSpPr>
          <p:spPr>
            <a:xfrm>
              <a:off x="7732515" y="3529348"/>
              <a:ext cx="72070" cy="86544"/>
            </a:xfrm>
            <a:custGeom>
              <a:avLst/>
              <a:gdLst/>
              <a:ahLst/>
              <a:cxnLst/>
              <a:rect l="l" t="t" r="r" b="b"/>
              <a:pathLst>
                <a:path w="752" h="903" extrusionOk="0">
                  <a:moveTo>
                    <a:pt x="301" y="0"/>
                  </a:moveTo>
                  <a:lnTo>
                    <a:pt x="0" y="201"/>
                  </a:lnTo>
                  <a:lnTo>
                    <a:pt x="426" y="902"/>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2" name="Google Shape;1962;p39"/>
            <p:cNvSpPr/>
            <p:nvPr/>
          </p:nvSpPr>
          <p:spPr>
            <a:xfrm>
              <a:off x="7667632" y="3428429"/>
              <a:ext cx="72166" cy="86544"/>
            </a:xfrm>
            <a:custGeom>
              <a:avLst/>
              <a:gdLst/>
              <a:ahLst/>
              <a:cxnLst/>
              <a:rect l="l" t="t" r="r" b="b"/>
              <a:pathLst>
                <a:path w="753" h="903" extrusionOk="0">
                  <a:moveTo>
                    <a:pt x="326" y="0"/>
                  </a:moveTo>
                  <a:lnTo>
                    <a:pt x="0" y="201"/>
                  </a:lnTo>
                  <a:lnTo>
                    <a:pt x="451" y="903"/>
                  </a:lnTo>
                  <a:lnTo>
                    <a:pt x="752" y="702"/>
                  </a:lnTo>
                  <a:lnTo>
                    <a:pt x="326" y="0"/>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3" name="Google Shape;1963;p39"/>
            <p:cNvSpPr/>
            <p:nvPr/>
          </p:nvSpPr>
          <p:spPr>
            <a:xfrm>
              <a:off x="7605145" y="3327510"/>
              <a:ext cx="72166" cy="86639"/>
            </a:xfrm>
            <a:custGeom>
              <a:avLst/>
              <a:gdLst/>
              <a:ahLst/>
              <a:cxnLst/>
              <a:rect l="l" t="t" r="r" b="b"/>
              <a:pathLst>
                <a:path w="753" h="904" extrusionOk="0">
                  <a:moveTo>
                    <a:pt x="327" y="1"/>
                  </a:moveTo>
                  <a:lnTo>
                    <a:pt x="1" y="201"/>
                  </a:lnTo>
                  <a:lnTo>
                    <a:pt x="452" y="903"/>
                  </a:lnTo>
                  <a:lnTo>
                    <a:pt x="753" y="703"/>
                  </a:lnTo>
                  <a:lnTo>
                    <a:pt x="327" y="1"/>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4" name="Google Shape;1964;p39"/>
            <p:cNvSpPr/>
            <p:nvPr/>
          </p:nvSpPr>
          <p:spPr>
            <a:xfrm>
              <a:off x="7542754" y="3226687"/>
              <a:ext cx="72070" cy="86544"/>
            </a:xfrm>
            <a:custGeom>
              <a:avLst/>
              <a:gdLst/>
              <a:ahLst/>
              <a:cxnLst/>
              <a:rect l="l" t="t" r="r" b="b"/>
              <a:pathLst>
                <a:path w="752" h="903" extrusionOk="0">
                  <a:moveTo>
                    <a:pt x="301" y="0"/>
                  </a:moveTo>
                  <a:lnTo>
                    <a:pt x="0" y="201"/>
                  </a:lnTo>
                  <a:lnTo>
                    <a:pt x="451" y="902"/>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5" name="Google Shape;1965;p39"/>
            <p:cNvSpPr/>
            <p:nvPr/>
          </p:nvSpPr>
          <p:spPr>
            <a:xfrm>
              <a:off x="7480267" y="3125768"/>
              <a:ext cx="72166" cy="86544"/>
            </a:xfrm>
            <a:custGeom>
              <a:avLst/>
              <a:gdLst/>
              <a:ahLst/>
              <a:cxnLst/>
              <a:rect l="l" t="t" r="r" b="b"/>
              <a:pathLst>
                <a:path w="753" h="903" extrusionOk="0">
                  <a:moveTo>
                    <a:pt x="301" y="1"/>
                  </a:moveTo>
                  <a:lnTo>
                    <a:pt x="0" y="201"/>
                  </a:lnTo>
                  <a:lnTo>
                    <a:pt x="427" y="903"/>
                  </a:lnTo>
                  <a:lnTo>
                    <a:pt x="752" y="702"/>
                  </a:lnTo>
                  <a:lnTo>
                    <a:pt x="301" y="1"/>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6" name="Google Shape;1966;p39"/>
            <p:cNvSpPr/>
            <p:nvPr/>
          </p:nvSpPr>
          <p:spPr>
            <a:xfrm>
              <a:off x="7417780" y="3024850"/>
              <a:ext cx="72166" cy="86639"/>
            </a:xfrm>
            <a:custGeom>
              <a:avLst/>
              <a:gdLst/>
              <a:ahLst/>
              <a:cxnLst/>
              <a:rect l="l" t="t" r="r" b="b"/>
              <a:pathLst>
                <a:path w="753" h="904" extrusionOk="0">
                  <a:moveTo>
                    <a:pt x="302" y="1"/>
                  </a:moveTo>
                  <a:lnTo>
                    <a:pt x="1" y="201"/>
                  </a:lnTo>
                  <a:lnTo>
                    <a:pt x="427" y="903"/>
                  </a:lnTo>
                  <a:lnTo>
                    <a:pt x="753" y="703"/>
                  </a:lnTo>
                  <a:lnTo>
                    <a:pt x="302" y="1"/>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7" name="Google Shape;1967;p39"/>
            <p:cNvSpPr/>
            <p:nvPr/>
          </p:nvSpPr>
          <p:spPr>
            <a:xfrm>
              <a:off x="7352993" y="2924027"/>
              <a:ext cx="72166" cy="86544"/>
            </a:xfrm>
            <a:custGeom>
              <a:avLst/>
              <a:gdLst/>
              <a:ahLst/>
              <a:cxnLst/>
              <a:rect l="l" t="t" r="r" b="b"/>
              <a:pathLst>
                <a:path w="753" h="903" extrusionOk="0">
                  <a:moveTo>
                    <a:pt x="326" y="0"/>
                  </a:moveTo>
                  <a:lnTo>
                    <a:pt x="0" y="201"/>
                  </a:lnTo>
                  <a:lnTo>
                    <a:pt x="451" y="902"/>
                  </a:lnTo>
                  <a:lnTo>
                    <a:pt x="752" y="702"/>
                  </a:lnTo>
                  <a:lnTo>
                    <a:pt x="326" y="0"/>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8" name="Google Shape;1968;p39"/>
            <p:cNvSpPr/>
            <p:nvPr/>
          </p:nvSpPr>
          <p:spPr>
            <a:xfrm>
              <a:off x="7290506" y="2823108"/>
              <a:ext cx="72166" cy="86544"/>
            </a:xfrm>
            <a:custGeom>
              <a:avLst/>
              <a:gdLst/>
              <a:ahLst/>
              <a:cxnLst/>
              <a:rect l="l" t="t" r="r" b="b"/>
              <a:pathLst>
                <a:path w="753" h="903" extrusionOk="0">
                  <a:moveTo>
                    <a:pt x="326" y="1"/>
                  </a:moveTo>
                  <a:lnTo>
                    <a:pt x="1" y="201"/>
                  </a:lnTo>
                  <a:lnTo>
                    <a:pt x="452" y="903"/>
                  </a:lnTo>
                  <a:lnTo>
                    <a:pt x="752" y="702"/>
                  </a:lnTo>
                  <a:lnTo>
                    <a:pt x="326" y="1"/>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9" name="Google Shape;1969;p39"/>
            <p:cNvSpPr/>
            <p:nvPr/>
          </p:nvSpPr>
          <p:spPr>
            <a:xfrm>
              <a:off x="7228019" y="2722189"/>
              <a:ext cx="72166" cy="86639"/>
            </a:xfrm>
            <a:custGeom>
              <a:avLst/>
              <a:gdLst/>
              <a:ahLst/>
              <a:cxnLst/>
              <a:rect l="l" t="t" r="r" b="b"/>
              <a:pathLst>
                <a:path w="753" h="904" extrusionOk="0">
                  <a:moveTo>
                    <a:pt x="302" y="1"/>
                  </a:moveTo>
                  <a:lnTo>
                    <a:pt x="1" y="201"/>
                  </a:lnTo>
                  <a:lnTo>
                    <a:pt x="452" y="903"/>
                  </a:lnTo>
                  <a:lnTo>
                    <a:pt x="753" y="703"/>
                  </a:lnTo>
                  <a:lnTo>
                    <a:pt x="302" y="1"/>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0" name="Google Shape;1970;p39"/>
            <p:cNvSpPr/>
            <p:nvPr/>
          </p:nvSpPr>
          <p:spPr>
            <a:xfrm>
              <a:off x="7165628" y="2621366"/>
              <a:ext cx="72166" cy="86544"/>
            </a:xfrm>
            <a:custGeom>
              <a:avLst/>
              <a:gdLst/>
              <a:ahLst/>
              <a:cxnLst/>
              <a:rect l="l" t="t" r="r" b="b"/>
              <a:pathLst>
                <a:path w="753" h="903" extrusionOk="0">
                  <a:moveTo>
                    <a:pt x="301" y="0"/>
                  </a:moveTo>
                  <a:lnTo>
                    <a:pt x="0" y="201"/>
                  </a:lnTo>
                  <a:lnTo>
                    <a:pt x="426" y="903"/>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1" name="Google Shape;1971;p39"/>
            <p:cNvSpPr/>
            <p:nvPr/>
          </p:nvSpPr>
          <p:spPr>
            <a:xfrm>
              <a:off x="7103141" y="2520447"/>
              <a:ext cx="72166" cy="86544"/>
            </a:xfrm>
            <a:custGeom>
              <a:avLst/>
              <a:gdLst/>
              <a:ahLst/>
              <a:cxnLst/>
              <a:rect l="l" t="t" r="r" b="b"/>
              <a:pathLst>
                <a:path w="753" h="903" extrusionOk="0">
                  <a:moveTo>
                    <a:pt x="301" y="1"/>
                  </a:moveTo>
                  <a:lnTo>
                    <a:pt x="1" y="201"/>
                  </a:lnTo>
                  <a:lnTo>
                    <a:pt x="427" y="903"/>
                  </a:lnTo>
                  <a:lnTo>
                    <a:pt x="752" y="702"/>
                  </a:lnTo>
                  <a:lnTo>
                    <a:pt x="301" y="1"/>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2" name="Google Shape;1972;p39"/>
            <p:cNvSpPr/>
            <p:nvPr/>
          </p:nvSpPr>
          <p:spPr>
            <a:xfrm>
              <a:off x="7040654" y="2419624"/>
              <a:ext cx="69770" cy="86544"/>
            </a:xfrm>
            <a:custGeom>
              <a:avLst/>
              <a:gdLst/>
              <a:ahLst/>
              <a:cxnLst/>
              <a:rect l="l" t="t" r="r" b="b"/>
              <a:pathLst>
                <a:path w="728" h="903" extrusionOk="0">
                  <a:moveTo>
                    <a:pt x="302" y="0"/>
                  </a:moveTo>
                  <a:lnTo>
                    <a:pt x="1" y="201"/>
                  </a:lnTo>
                  <a:lnTo>
                    <a:pt x="427" y="902"/>
                  </a:lnTo>
                  <a:lnTo>
                    <a:pt x="728" y="702"/>
                  </a:lnTo>
                  <a:lnTo>
                    <a:pt x="302" y="0"/>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3" name="Google Shape;1973;p39"/>
            <p:cNvSpPr/>
            <p:nvPr/>
          </p:nvSpPr>
          <p:spPr>
            <a:xfrm>
              <a:off x="6975867" y="2318705"/>
              <a:ext cx="72166" cy="86544"/>
            </a:xfrm>
            <a:custGeom>
              <a:avLst/>
              <a:gdLst/>
              <a:ahLst/>
              <a:cxnLst/>
              <a:rect l="l" t="t" r="r" b="b"/>
              <a:pathLst>
                <a:path w="753" h="903" extrusionOk="0">
                  <a:moveTo>
                    <a:pt x="326" y="0"/>
                  </a:moveTo>
                  <a:lnTo>
                    <a:pt x="0" y="201"/>
                  </a:lnTo>
                  <a:lnTo>
                    <a:pt x="451" y="903"/>
                  </a:lnTo>
                  <a:lnTo>
                    <a:pt x="752" y="702"/>
                  </a:lnTo>
                  <a:lnTo>
                    <a:pt x="326" y="0"/>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4" name="Google Shape;1974;p39"/>
            <p:cNvSpPr/>
            <p:nvPr/>
          </p:nvSpPr>
          <p:spPr>
            <a:xfrm>
              <a:off x="6913380" y="2217787"/>
              <a:ext cx="72166" cy="86639"/>
            </a:xfrm>
            <a:custGeom>
              <a:avLst/>
              <a:gdLst/>
              <a:ahLst/>
              <a:cxnLst/>
              <a:rect l="l" t="t" r="r" b="b"/>
              <a:pathLst>
                <a:path w="753" h="904" extrusionOk="0">
                  <a:moveTo>
                    <a:pt x="326" y="1"/>
                  </a:moveTo>
                  <a:lnTo>
                    <a:pt x="1" y="201"/>
                  </a:lnTo>
                  <a:lnTo>
                    <a:pt x="452" y="903"/>
                  </a:lnTo>
                  <a:lnTo>
                    <a:pt x="753" y="703"/>
                  </a:lnTo>
                  <a:lnTo>
                    <a:pt x="326" y="1"/>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5" name="Google Shape;1975;p39"/>
            <p:cNvSpPr/>
            <p:nvPr/>
          </p:nvSpPr>
          <p:spPr>
            <a:xfrm>
              <a:off x="6850989" y="2116964"/>
              <a:ext cx="72070" cy="86544"/>
            </a:xfrm>
            <a:custGeom>
              <a:avLst/>
              <a:gdLst/>
              <a:ahLst/>
              <a:cxnLst/>
              <a:rect l="l" t="t" r="r" b="b"/>
              <a:pathLst>
                <a:path w="752" h="903" extrusionOk="0">
                  <a:moveTo>
                    <a:pt x="301" y="0"/>
                  </a:moveTo>
                  <a:lnTo>
                    <a:pt x="0" y="201"/>
                  </a:lnTo>
                  <a:lnTo>
                    <a:pt x="451" y="902"/>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6" name="Google Shape;1976;p39"/>
            <p:cNvSpPr/>
            <p:nvPr/>
          </p:nvSpPr>
          <p:spPr>
            <a:xfrm>
              <a:off x="6788502" y="2016045"/>
              <a:ext cx="72166" cy="86544"/>
            </a:xfrm>
            <a:custGeom>
              <a:avLst/>
              <a:gdLst/>
              <a:ahLst/>
              <a:cxnLst/>
              <a:rect l="l" t="t" r="r" b="b"/>
              <a:pathLst>
                <a:path w="753" h="903" extrusionOk="0">
                  <a:moveTo>
                    <a:pt x="301" y="0"/>
                  </a:moveTo>
                  <a:lnTo>
                    <a:pt x="0" y="201"/>
                  </a:lnTo>
                  <a:lnTo>
                    <a:pt x="426" y="903"/>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7" name="Google Shape;1977;p39"/>
            <p:cNvSpPr/>
            <p:nvPr/>
          </p:nvSpPr>
          <p:spPr>
            <a:xfrm>
              <a:off x="6726015" y="1915126"/>
              <a:ext cx="72166" cy="86639"/>
            </a:xfrm>
            <a:custGeom>
              <a:avLst/>
              <a:gdLst/>
              <a:ahLst/>
              <a:cxnLst/>
              <a:rect l="l" t="t" r="r" b="b"/>
              <a:pathLst>
                <a:path w="753" h="904" extrusionOk="0">
                  <a:moveTo>
                    <a:pt x="302" y="1"/>
                  </a:moveTo>
                  <a:lnTo>
                    <a:pt x="1" y="201"/>
                  </a:lnTo>
                  <a:lnTo>
                    <a:pt x="427" y="903"/>
                  </a:lnTo>
                  <a:lnTo>
                    <a:pt x="753" y="703"/>
                  </a:lnTo>
                  <a:lnTo>
                    <a:pt x="302" y="1"/>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8" name="Google Shape;1978;p39"/>
            <p:cNvSpPr/>
            <p:nvPr/>
          </p:nvSpPr>
          <p:spPr>
            <a:xfrm>
              <a:off x="5611505" y="1437175"/>
              <a:ext cx="2846470" cy="2394850"/>
            </a:xfrm>
            <a:custGeom>
              <a:avLst/>
              <a:gdLst/>
              <a:ahLst/>
              <a:cxnLst/>
              <a:rect l="l" t="t" r="r" b="b"/>
              <a:pathLst>
                <a:path w="29701" h="24988" extrusionOk="0">
                  <a:moveTo>
                    <a:pt x="14863" y="0"/>
                  </a:moveTo>
                  <a:lnTo>
                    <a:pt x="1" y="24988"/>
                  </a:lnTo>
                  <a:lnTo>
                    <a:pt x="29700" y="24988"/>
                  </a:lnTo>
                  <a:lnTo>
                    <a:pt x="1486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9" name="Google Shape;1979;p39"/>
            <p:cNvSpPr/>
            <p:nvPr/>
          </p:nvSpPr>
          <p:spPr>
            <a:xfrm>
              <a:off x="5611505" y="3137748"/>
              <a:ext cx="2846470" cy="694265"/>
            </a:xfrm>
            <a:custGeom>
              <a:avLst/>
              <a:gdLst/>
              <a:ahLst/>
              <a:cxnLst/>
              <a:rect l="l" t="t" r="r" b="b"/>
              <a:pathLst>
                <a:path w="29701" h="7244" extrusionOk="0">
                  <a:moveTo>
                    <a:pt x="4311" y="1"/>
                  </a:moveTo>
                  <a:lnTo>
                    <a:pt x="1" y="7244"/>
                  </a:lnTo>
                  <a:lnTo>
                    <a:pt x="29700" y="7244"/>
                  </a:lnTo>
                  <a:lnTo>
                    <a:pt x="2538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0" name="Google Shape;1980;p39"/>
            <p:cNvSpPr/>
            <p:nvPr/>
          </p:nvSpPr>
          <p:spPr>
            <a:xfrm>
              <a:off x="6420960" y="1437175"/>
              <a:ext cx="1229883" cy="1035360"/>
            </a:xfrm>
            <a:custGeom>
              <a:avLst/>
              <a:gdLst/>
              <a:ahLst/>
              <a:cxnLst/>
              <a:rect l="l" t="t" r="r" b="b"/>
              <a:pathLst>
                <a:path w="12833" h="10803" extrusionOk="0">
                  <a:moveTo>
                    <a:pt x="6417" y="0"/>
                  </a:moveTo>
                  <a:lnTo>
                    <a:pt x="1" y="10802"/>
                  </a:lnTo>
                  <a:lnTo>
                    <a:pt x="12833" y="10802"/>
                  </a:lnTo>
                  <a:lnTo>
                    <a:pt x="641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1" name="Google Shape;1981;p39"/>
            <p:cNvSpPr/>
            <p:nvPr/>
          </p:nvSpPr>
          <p:spPr>
            <a:xfrm>
              <a:off x="6420960" y="2102492"/>
              <a:ext cx="1229883" cy="370038"/>
            </a:xfrm>
            <a:custGeom>
              <a:avLst/>
              <a:gdLst/>
              <a:ahLst/>
              <a:cxnLst/>
              <a:rect l="l" t="t" r="r" b="b"/>
              <a:pathLst>
                <a:path w="12833" h="3861" extrusionOk="0">
                  <a:moveTo>
                    <a:pt x="2281" y="1"/>
                  </a:moveTo>
                  <a:lnTo>
                    <a:pt x="1" y="3860"/>
                  </a:lnTo>
                  <a:lnTo>
                    <a:pt x="12833" y="3860"/>
                  </a:lnTo>
                  <a:lnTo>
                    <a:pt x="105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2" name="Google Shape;1982;p39"/>
            <p:cNvSpPr/>
            <p:nvPr/>
          </p:nvSpPr>
          <p:spPr>
            <a:xfrm>
              <a:off x="7569110" y="1915126"/>
              <a:ext cx="161007" cy="158615"/>
            </a:xfrm>
            <a:custGeom>
              <a:avLst/>
              <a:gdLst/>
              <a:ahLst/>
              <a:cxnLst/>
              <a:rect l="l" t="t" r="r" b="b"/>
              <a:pathLst>
                <a:path w="1680" h="1655" extrusionOk="0">
                  <a:moveTo>
                    <a:pt x="302" y="1"/>
                  </a:moveTo>
                  <a:lnTo>
                    <a:pt x="1" y="277"/>
                  </a:lnTo>
                  <a:lnTo>
                    <a:pt x="1379" y="1655"/>
                  </a:lnTo>
                  <a:lnTo>
                    <a:pt x="1680" y="1354"/>
                  </a:lnTo>
                  <a:lnTo>
                    <a:pt x="30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3" name="Google Shape;1983;p39"/>
            <p:cNvSpPr/>
            <p:nvPr/>
          </p:nvSpPr>
          <p:spPr>
            <a:xfrm>
              <a:off x="7571506" y="1915126"/>
              <a:ext cx="156215" cy="158615"/>
            </a:xfrm>
            <a:custGeom>
              <a:avLst/>
              <a:gdLst/>
              <a:ahLst/>
              <a:cxnLst/>
              <a:rect l="l" t="t" r="r" b="b"/>
              <a:pathLst>
                <a:path w="1630" h="1655" extrusionOk="0">
                  <a:moveTo>
                    <a:pt x="1354" y="1"/>
                  </a:moveTo>
                  <a:lnTo>
                    <a:pt x="1" y="1354"/>
                  </a:lnTo>
                  <a:lnTo>
                    <a:pt x="277" y="1655"/>
                  </a:lnTo>
                  <a:lnTo>
                    <a:pt x="1630" y="277"/>
                  </a:lnTo>
                  <a:lnTo>
                    <a:pt x="135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4" name="Google Shape;1984;p39"/>
            <p:cNvSpPr/>
            <p:nvPr/>
          </p:nvSpPr>
          <p:spPr>
            <a:xfrm>
              <a:off x="5882921" y="2025629"/>
              <a:ext cx="187458" cy="187463"/>
            </a:xfrm>
            <a:custGeom>
              <a:avLst/>
              <a:gdLst/>
              <a:ahLst/>
              <a:cxnLst/>
              <a:rect l="l" t="t" r="r" b="b"/>
              <a:pathLst>
                <a:path w="1956" h="1956" extrusionOk="0">
                  <a:moveTo>
                    <a:pt x="978" y="427"/>
                  </a:moveTo>
                  <a:cubicBezTo>
                    <a:pt x="1279" y="427"/>
                    <a:pt x="1530" y="677"/>
                    <a:pt x="1530" y="978"/>
                  </a:cubicBezTo>
                  <a:cubicBezTo>
                    <a:pt x="1530" y="1279"/>
                    <a:pt x="1279" y="1530"/>
                    <a:pt x="978" y="1530"/>
                  </a:cubicBezTo>
                  <a:cubicBezTo>
                    <a:pt x="652" y="1530"/>
                    <a:pt x="402" y="1279"/>
                    <a:pt x="402" y="978"/>
                  </a:cubicBezTo>
                  <a:cubicBezTo>
                    <a:pt x="402" y="677"/>
                    <a:pt x="652" y="427"/>
                    <a:pt x="978" y="427"/>
                  </a:cubicBezTo>
                  <a:close/>
                  <a:moveTo>
                    <a:pt x="978" y="1"/>
                  </a:moveTo>
                  <a:cubicBezTo>
                    <a:pt x="427" y="1"/>
                    <a:pt x="1" y="452"/>
                    <a:pt x="1" y="978"/>
                  </a:cubicBezTo>
                  <a:cubicBezTo>
                    <a:pt x="1" y="1505"/>
                    <a:pt x="427" y="1956"/>
                    <a:pt x="978" y="1956"/>
                  </a:cubicBezTo>
                  <a:cubicBezTo>
                    <a:pt x="1504" y="1956"/>
                    <a:pt x="1956" y="1505"/>
                    <a:pt x="1956" y="978"/>
                  </a:cubicBezTo>
                  <a:cubicBezTo>
                    <a:pt x="1956" y="452"/>
                    <a:pt x="1504" y="1"/>
                    <a:pt x="978" y="1"/>
                  </a:cubicBezTo>
                  <a:close/>
                </a:path>
              </a:pathLst>
            </a:custGeom>
            <a:solidFill>
              <a:srgbClr val="6186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5" name="Google Shape;1985;p39"/>
            <p:cNvSpPr/>
            <p:nvPr/>
          </p:nvSpPr>
          <p:spPr>
            <a:xfrm>
              <a:off x="5882921" y="2025629"/>
              <a:ext cx="187458" cy="187463"/>
            </a:xfrm>
            <a:custGeom>
              <a:avLst/>
              <a:gdLst/>
              <a:ahLst/>
              <a:cxnLst/>
              <a:rect l="l" t="t" r="r" b="b"/>
              <a:pathLst>
                <a:path w="1956" h="1956" extrusionOk="0">
                  <a:moveTo>
                    <a:pt x="978" y="427"/>
                  </a:moveTo>
                  <a:cubicBezTo>
                    <a:pt x="1279" y="427"/>
                    <a:pt x="1530" y="677"/>
                    <a:pt x="1530" y="978"/>
                  </a:cubicBezTo>
                  <a:cubicBezTo>
                    <a:pt x="1530" y="1279"/>
                    <a:pt x="1279" y="1530"/>
                    <a:pt x="978" y="1530"/>
                  </a:cubicBezTo>
                  <a:cubicBezTo>
                    <a:pt x="652" y="1530"/>
                    <a:pt x="402" y="1279"/>
                    <a:pt x="402" y="978"/>
                  </a:cubicBezTo>
                  <a:cubicBezTo>
                    <a:pt x="402" y="677"/>
                    <a:pt x="652" y="427"/>
                    <a:pt x="978" y="427"/>
                  </a:cubicBezTo>
                  <a:close/>
                  <a:moveTo>
                    <a:pt x="978" y="1"/>
                  </a:moveTo>
                  <a:cubicBezTo>
                    <a:pt x="427" y="1"/>
                    <a:pt x="1" y="452"/>
                    <a:pt x="1" y="978"/>
                  </a:cubicBezTo>
                  <a:cubicBezTo>
                    <a:pt x="1" y="1505"/>
                    <a:pt x="427" y="1956"/>
                    <a:pt x="978" y="1956"/>
                  </a:cubicBezTo>
                  <a:cubicBezTo>
                    <a:pt x="1504" y="1956"/>
                    <a:pt x="1956" y="1505"/>
                    <a:pt x="1956" y="978"/>
                  </a:cubicBezTo>
                  <a:cubicBezTo>
                    <a:pt x="1956" y="452"/>
                    <a:pt x="1504" y="1"/>
                    <a:pt x="97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6" name="Google Shape;1986;p39"/>
            <p:cNvSpPr/>
            <p:nvPr/>
          </p:nvSpPr>
          <p:spPr>
            <a:xfrm>
              <a:off x="8371377" y="2539711"/>
              <a:ext cx="36131" cy="52904"/>
            </a:xfrm>
            <a:custGeom>
              <a:avLst/>
              <a:gdLst/>
              <a:ahLst/>
              <a:cxnLst/>
              <a:rect l="l" t="t" r="r" b="b"/>
              <a:pathLst>
                <a:path w="377" h="552" extrusionOk="0">
                  <a:moveTo>
                    <a:pt x="1" y="0"/>
                  </a:moveTo>
                  <a:lnTo>
                    <a:pt x="1" y="552"/>
                  </a:lnTo>
                  <a:lnTo>
                    <a:pt x="377" y="552"/>
                  </a:lnTo>
                  <a:lnTo>
                    <a:pt x="3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7" name="Google Shape;1987;p39"/>
            <p:cNvSpPr/>
            <p:nvPr/>
          </p:nvSpPr>
          <p:spPr>
            <a:xfrm>
              <a:off x="8371377" y="2616574"/>
              <a:ext cx="36131" cy="52904"/>
            </a:xfrm>
            <a:custGeom>
              <a:avLst/>
              <a:gdLst/>
              <a:ahLst/>
              <a:cxnLst/>
              <a:rect l="l" t="t" r="r" b="b"/>
              <a:pathLst>
                <a:path w="377" h="552" extrusionOk="0">
                  <a:moveTo>
                    <a:pt x="1" y="0"/>
                  </a:moveTo>
                  <a:lnTo>
                    <a:pt x="1" y="552"/>
                  </a:lnTo>
                  <a:lnTo>
                    <a:pt x="377" y="552"/>
                  </a:lnTo>
                  <a:lnTo>
                    <a:pt x="3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8" name="Google Shape;1988;p39"/>
            <p:cNvSpPr/>
            <p:nvPr/>
          </p:nvSpPr>
          <p:spPr>
            <a:xfrm>
              <a:off x="8371377" y="2693437"/>
              <a:ext cx="36131" cy="52904"/>
            </a:xfrm>
            <a:custGeom>
              <a:avLst/>
              <a:gdLst/>
              <a:ahLst/>
              <a:cxnLst/>
              <a:rect l="l" t="t" r="r" b="b"/>
              <a:pathLst>
                <a:path w="377" h="552" extrusionOk="0">
                  <a:moveTo>
                    <a:pt x="1" y="0"/>
                  </a:moveTo>
                  <a:lnTo>
                    <a:pt x="1" y="552"/>
                  </a:lnTo>
                  <a:lnTo>
                    <a:pt x="377" y="552"/>
                  </a:lnTo>
                  <a:lnTo>
                    <a:pt x="3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9" name="Google Shape;1989;p39"/>
            <p:cNvSpPr/>
            <p:nvPr/>
          </p:nvSpPr>
          <p:spPr>
            <a:xfrm>
              <a:off x="8371377" y="2770300"/>
              <a:ext cx="36131" cy="50508"/>
            </a:xfrm>
            <a:custGeom>
              <a:avLst/>
              <a:gdLst/>
              <a:ahLst/>
              <a:cxnLst/>
              <a:rect l="l" t="t" r="r" b="b"/>
              <a:pathLst>
                <a:path w="377" h="527" extrusionOk="0">
                  <a:moveTo>
                    <a:pt x="1" y="0"/>
                  </a:moveTo>
                  <a:lnTo>
                    <a:pt x="1" y="527"/>
                  </a:lnTo>
                  <a:lnTo>
                    <a:pt x="377" y="527"/>
                  </a:lnTo>
                  <a:lnTo>
                    <a:pt x="3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0" name="Google Shape;1990;p39"/>
            <p:cNvSpPr/>
            <p:nvPr/>
          </p:nvSpPr>
          <p:spPr>
            <a:xfrm>
              <a:off x="8371377" y="2847163"/>
              <a:ext cx="36131" cy="50508"/>
            </a:xfrm>
            <a:custGeom>
              <a:avLst/>
              <a:gdLst/>
              <a:ahLst/>
              <a:cxnLst/>
              <a:rect l="l" t="t" r="r" b="b"/>
              <a:pathLst>
                <a:path w="377" h="527" extrusionOk="0">
                  <a:moveTo>
                    <a:pt x="1" y="0"/>
                  </a:moveTo>
                  <a:lnTo>
                    <a:pt x="1" y="527"/>
                  </a:lnTo>
                  <a:lnTo>
                    <a:pt x="377" y="527"/>
                  </a:lnTo>
                  <a:lnTo>
                    <a:pt x="3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1" name="Google Shape;1991;p39"/>
            <p:cNvSpPr/>
            <p:nvPr/>
          </p:nvSpPr>
          <p:spPr>
            <a:xfrm>
              <a:off x="8371377" y="2924027"/>
              <a:ext cx="36131" cy="50508"/>
            </a:xfrm>
            <a:custGeom>
              <a:avLst/>
              <a:gdLst/>
              <a:ahLst/>
              <a:cxnLst/>
              <a:rect l="l" t="t" r="r" b="b"/>
              <a:pathLst>
                <a:path w="377" h="527" extrusionOk="0">
                  <a:moveTo>
                    <a:pt x="1" y="0"/>
                  </a:moveTo>
                  <a:lnTo>
                    <a:pt x="1" y="527"/>
                  </a:lnTo>
                  <a:lnTo>
                    <a:pt x="377" y="527"/>
                  </a:lnTo>
                  <a:lnTo>
                    <a:pt x="3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2" name="Google Shape;1992;p39"/>
            <p:cNvSpPr/>
            <p:nvPr/>
          </p:nvSpPr>
          <p:spPr>
            <a:xfrm>
              <a:off x="8371377" y="3000890"/>
              <a:ext cx="36131" cy="50508"/>
            </a:xfrm>
            <a:custGeom>
              <a:avLst/>
              <a:gdLst/>
              <a:ahLst/>
              <a:cxnLst/>
              <a:rect l="l" t="t" r="r" b="b"/>
              <a:pathLst>
                <a:path w="377" h="527" extrusionOk="0">
                  <a:moveTo>
                    <a:pt x="1" y="0"/>
                  </a:moveTo>
                  <a:lnTo>
                    <a:pt x="1" y="527"/>
                  </a:lnTo>
                  <a:lnTo>
                    <a:pt x="377" y="527"/>
                  </a:lnTo>
                  <a:lnTo>
                    <a:pt x="3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3" name="Google Shape;1993;p39"/>
            <p:cNvSpPr/>
            <p:nvPr/>
          </p:nvSpPr>
          <p:spPr>
            <a:xfrm>
              <a:off x="7297694" y="2743849"/>
              <a:ext cx="795164" cy="129767"/>
            </a:xfrm>
            <a:custGeom>
              <a:avLst/>
              <a:gdLst/>
              <a:ahLst/>
              <a:cxnLst/>
              <a:rect l="l" t="t" r="r" b="b"/>
              <a:pathLst>
                <a:path w="8297" h="1354" extrusionOk="0">
                  <a:moveTo>
                    <a:pt x="176" y="1"/>
                  </a:moveTo>
                  <a:lnTo>
                    <a:pt x="1" y="176"/>
                  </a:lnTo>
                  <a:lnTo>
                    <a:pt x="677" y="928"/>
                  </a:lnTo>
                  <a:cubicBezTo>
                    <a:pt x="826" y="1117"/>
                    <a:pt x="1047" y="1211"/>
                    <a:pt x="1270" y="1211"/>
                  </a:cubicBezTo>
                  <a:cubicBezTo>
                    <a:pt x="1462" y="1211"/>
                    <a:pt x="1655" y="1142"/>
                    <a:pt x="1805" y="1003"/>
                  </a:cubicBezTo>
                  <a:lnTo>
                    <a:pt x="2407" y="477"/>
                  </a:lnTo>
                  <a:cubicBezTo>
                    <a:pt x="2532" y="376"/>
                    <a:pt x="2682" y="326"/>
                    <a:pt x="2833" y="326"/>
                  </a:cubicBezTo>
                  <a:cubicBezTo>
                    <a:pt x="2983" y="351"/>
                    <a:pt x="3108" y="402"/>
                    <a:pt x="3209" y="527"/>
                  </a:cubicBezTo>
                  <a:lnTo>
                    <a:pt x="3660" y="1028"/>
                  </a:lnTo>
                  <a:cubicBezTo>
                    <a:pt x="3785" y="1204"/>
                    <a:pt x="3986" y="1304"/>
                    <a:pt x="4211" y="1304"/>
                  </a:cubicBezTo>
                  <a:cubicBezTo>
                    <a:pt x="4237" y="1307"/>
                    <a:pt x="4263" y="1309"/>
                    <a:pt x="4289" y="1309"/>
                  </a:cubicBezTo>
                  <a:cubicBezTo>
                    <a:pt x="4468" y="1309"/>
                    <a:pt x="4656" y="1235"/>
                    <a:pt x="4788" y="1103"/>
                  </a:cubicBezTo>
                  <a:lnTo>
                    <a:pt x="5339" y="627"/>
                  </a:lnTo>
                  <a:cubicBezTo>
                    <a:pt x="5423" y="523"/>
                    <a:pt x="5541" y="470"/>
                    <a:pt x="5680" y="470"/>
                  </a:cubicBezTo>
                  <a:cubicBezTo>
                    <a:pt x="5707" y="470"/>
                    <a:pt x="5736" y="473"/>
                    <a:pt x="5765" y="477"/>
                  </a:cubicBezTo>
                  <a:cubicBezTo>
                    <a:pt x="5916" y="502"/>
                    <a:pt x="6041" y="577"/>
                    <a:pt x="6141" y="677"/>
                  </a:cubicBezTo>
                  <a:lnTo>
                    <a:pt x="6417" y="1028"/>
                  </a:lnTo>
                  <a:cubicBezTo>
                    <a:pt x="6567" y="1229"/>
                    <a:pt x="6768" y="1329"/>
                    <a:pt x="7018" y="1354"/>
                  </a:cubicBezTo>
                  <a:cubicBezTo>
                    <a:pt x="7244" y="1354"/>
                    <a:pt x="7469" y="1254"/>
                    <a:pt x="7645" y="1078"/>
                  </a:cubicBezTo>
                  <a:lnTo>
                    <a:pt x="8296" y="376"/>
                  </a:lnTo>
                  <a:lnTo>
                    <a:pt x="8121" y="226"/>
                  </a:lnTo>
                  <a:lnTo>
                    <a:pt x="7444" y="928"/>
                  </a:lnTo>
                  <a:cubicBezTo>
                    <a:pt x="7344" y="1053"/>
                    <a:pt x="7194" y="1103"/>
                    <a:pt x="7018" y="1103"/>
                  </a:cubicBezTo>
                  <a:cubicBezTo>
                    <a:pt x="6868" y="1103"/>
                    <a:pt x="6718" y="1028"/>
                    <a:pt x="6617" y="878"/>
                  </a:cubicBezTo>
                  <a:lnTo>
                    <a:pt x="6342" y="527"/>
                  </a:lnTo>
                  <a:cubicBezTo>
                    <a:pt x="6191" y="376"/>
                    <a:pt x="5991" y="251"/>
                    <a:pt x="5765" y="226"/>
                  </a:cubicBezTo>
                  <a:cubicBezTo>
                    <a:pt x="5565" y="226"/>
                    <a:pt x="5339" y="301"/>
                    <a:pt x="5164" y="427"/>
                  </a:cubicBezTo>
                  <a:lnTo>
                    <a:pt x="4637" y="928"/>
                  </a:lnTo>
                  <a:cubicBezTo>
                    <a:pt x="4512" y="1028"/>
                    <a:pt x="4362" y="1078"/>
                    <a:pt x="4211" y="1078"/>
                  </a:cubicBezTo>
                  <a:cubicBezTo>
                    <a:pt x="4061" y="1053"/>
                    <a:pt x="3936" y="1003"/>
                    <a:pt x="3835" y="878"/>
                  </a:cubicBezTo>
                  <a:lnTo>
                    <a:pt x="3384" y="351"/>
                  </a:lnTo>
                  <a:cubicBezTo>
                    <a:pt x="3259" y="201"/>
                    <a:pt x="3058" y="101"/>
                    <a:pt x="2833" y="101"/>
                  </a:cubicBezTo>
                  <a:cubicBezTo>
                    <a:pt x="2807" y="98"/>
                    <a:pt x="2781" y="96"/>
                    <a:pt x="2755" y="96"/>
                  </a:cubicBezTo>
                  <a:cubicBezTo>
                    <a:pt x="2581" y="96"/>
                    <a:pt x="2409" y="167"/>
                    <a:pt x="2256" y="276"/>
                  </a:cubicBezTo>
                  <a:lnTo>
                    <a:pt x="1630" y="828"/>
                  </a:lnTo>
                  <a:cubicBezTo>
                    <a:pt x="1527" y="919"/>
                    <a:pt x="1398" y="964"/>
                    <a:pt x="1269" y="964"/>
                  </a:cubicBezTo>
                  <a:cubicBezTo>
                    <a:pt x="1115" y="964"/>
                    <a:pt x="962" y="900"/>
                    <a:pt x="853" y="777"/>
                  </a:cubicBezTo>
                  <a:lnTo>
                    <a:pt x="17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4" name="Google Shape;1994;p39"/>
            <p:cNvSpPr/>
            <p:nvPr/>
          </p:nvSpPr>
          <p:spPr>
            <a:xfrm>
              <a:off x="7405800" y="1593298"/>
              <a:ext cx="756733" cy="319531"/>
            </a:xfrm>
            <a:custGeom>
              <a:avLst/>
              <a:gdLst/>
              <a:ahLst/>
              <a:cxnLst/>
              <a:rect l="l" t="t" r="r" b="b"/>
              <a:pathLst>
                <a:path w="7896" h="3334" extrusionOk="0">
                  <a:moveTo>
                    <a:pt x="2256" y="0"/>
                  </a:moveTo>
                  <a:lnTo>
                    <a:pt x="1" y="3083"/>
                  </a:lnTo>
                  <a:lnTo>
                    <a:pt x="326" y="3334"/>
                  </a:lnTo>
                  <a:lnTo>
                    <a:pt x="2457" y="427"/>
                  </a:lnTo>
                  <a:lnTo>
                    <a:pt x="7895" y="427"/>
                  </a:lnTo>
                  <a:lnTo>
                    <a:pt x="789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5" name="Google Shape;1995;p39"/>
            <p:cNvSpPr/>
            <p:nvPr/>
          </p:nvSpPr>
          <p:spPr>
            <a:xfrm>
              <a:off x="8092774" y="1545282"/>
              <a:ext cx="137048" cy="136955"/>
            </a:xfrm>
            <a:custGeom>
              <a:avLst/>
              <a:gdLst/>
              <a:ahLst/>
              <a:cxnLst/>
              <a:rect l="l" t="t" r="r" b="b"/>
              <a:pathLst>
                <a:path w="1430" h="1429" extrusionOk="0">
                  <a:moveTo>
                    <a:pt x="727" y="0"/>
                  </a:moveTo>
                  <a:cubicBezTo>
                    <a:pt x="326" y="0"/>
                    <a:pt x="0" y="326"/>
                    <a:pt x="0" y="702"/>
                  </a:cubicBezTo>
                  <a:cubicBezTo>
                    <a:pt x="0" y="1103"/>
                    <a:pt x="326" y="1429"/>
                    <a:pt x="727" y="1429"/>
                  </a:cubicBezTo>
                  <a:cubicBezTo>
                    <a:pt x="1128" y="1429"/>
                    <a:pt x="1429" y="1103"/>
                    <a:pt x="1429" y="702"/>
                  </a:cubicBezTo>
                  <a:cubicBezTo>
                    <a:pt x="1429" y="326"/>
                    <a:pt x="1128" y="0"/>
                    <a:pt x="72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6" name="Google Shape;1996;p39"/>
            <p:cNvSpPr/>
            <p:nvPr/>
          </p:nvSpPr>
          <p:spPr>
            <a:xfrm>
              <a:off x="6346493" y="2318705"/>
              <a:ext cx="362841" cy="28944"/>
            </a:xfrm>
            <a:custGeom>
              <a:avLst/>
              <a:gdLst/>
              <a:ahLst/>
              <a:cxnLst/>
              <a:rect l="l" t="t" r="r" b="b"/>
              <a:pathLst>
                <a:path w="3786" h="302" extrusionOk="0">
                  <a:moveTo>
                    <a:pt x="1" y="0"/>
                  </a:moveTo>
                  <a:lnTo>
                    <a:pt x="1" y="301"/>
                  </a:lnTo>
                  <a:lnTo>
                    <a:pt x="3785" y="301"/>
                  </a:lnTo>
                  <a:lnTo>
                    <a:pt x="378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7" name="Google Shape;1997;p39"/>
            <p:cNvSpPr/>
            <p:nvPr/>
          </p:nvSpPr>
          <p:spPr>
            <a:xfrm>
              <a:off x="6488239" y="2227466"/>
              <a:ext cx="199438" cy="26452"/>
            </a:xfrm>
            <a:custGeom>
              <a:avLst/>
              <a:gdLst/>
              <a:ahLst/>
              <a:cxnLst/>
              <a:rect l="l" t="t" r="r" b="b"/>
              <a:pathLst>
                <a:path w="2081" h="276" extrusionOk="0">
                  <a:moveTo>
                    <a:pt x="1" y="0"/>
                  </a:moveTo>
                  <a:lnTo>
                    <a:pt x="1" y="276"/>
                  </a:lnTo>
                  <a:lnTo>
                    <a:pt x="2081" y="276"/>
                  </a:lnTo>
                  <a:lnTo>
                    <a:pt x="20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8" name="Google Shape;1998;p39"/>
            <p:cNvSpPr/>
            <p:nvPr/>
          </p:nvSpPr>
          <p:spPr>
            <a:xfrm>
              <a:off x="7809378" y="3298758"/>
              <a:ext cx="756637" cy="317135"/>
            </a:xfrm>
            <a:custGeom>
              <a:avLst/>
              <a:gdLst/>
              <a:ahLst/>
              <a:cxnLst/>
              <a:rect l="l" t="t" r="r" b="b"/>
              <a:pathLst>
                <a:path w="7895" h="3309" extrusionOk="0">
                  <a:moveTo>
                    <a:pt x="2256" y="0"/>
                  </a:moveTo>
                  <a:lnTo>
                    <a:pt x="0" y="3083"/>
                  </a:lnTo>
                  <a:lnTo>
                    <a:pt x="326" y="3308"/>
                  </a:lnTo>
                  <a:lnTo>
                    <a:pt x="2456" y="401"/>
                  </a:lnTo>
                  <a:lnTo>
                    <a:pt x="7895" y="401"/>
                  </a:lnTo>
                  <a:lnTo>
                    <a:pt x="789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9" name="Google Shape;1999;p39"/>
            <p:cNvSpPr/>
            <p:nvPr/>
          </p:nvSpPr>
          <p:spPr>
            <a:xfrm>
              <a:off x="8496351" y="3248251"/>
              <a:ext cx="139348" cy="139447"/>
            </a:xfrm>
            <a:custGeom>
              <a:avLst/>
              <a:gdLst/>
              <a:ahLst/>
              <a:cxnLst/>
              <a:rect l="l" t="t" r="r" b="b"/>
              <a:pathLst>
                <a:path w="1454" h="1455" extrusionOk="0">
                  <a:moveTo>
                    <a:pt x="727" y="1"/>
                  </a:moveTo>
                  <a:cubicBezTo>
                    <a:pt x="326" y="1"/>
                    <a:pt x="0" y="327"/>
                    <a:pt x="0" y="728"/>
                  </a:cubicBezTo>
                  <a:cubicBezTo>
                    <a:pt x="0" y="1129"/>
                    <a:pt x="326" y="1454"/>
                    <a:pt x="727" y="1454"/>
                  </a:cubicBezTo>
                  <a:cubicBezTo>
                    <a:pt x="1128" y="1454"/>
                    <a:pt x="1454" y="1129"/>
                    <a:pt x="1454" y="728"/>
                  </a:cubicBezTo>
                  <a:cubicBezTo>
                    <a:pt x="1454" y="327"/>
                    <a:pt x="1128" y="1"/>
                    <a:pt x="7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00" name="Google Shape;2000;p39"/>
            <p:cNvGrpSpPr/>
            <p:nvPr/>
          </p:nvGrpSpPr>
          <p:grpSpPr>
            <a:xfrm>
              <a:off x="5306450" y="1672557"/>
              <a:ext cx="1426848" cy="2159452"/>
              <a:chOff x="5306450" y="1672557"/>
              <a:chExt cx="1426848" cy="2159452"/>
            </a:xfrm>
          </p:grpSpPr>
          <p:sp>
            <p:nvSpPr>
              <p:cNvPr id="2001" name="Google Shape;2001;p39"/>
              <p:cNvSpPr/>
              <p:nvPr/>
            </p:nvSpPr>
            <p:spPr>
              <a:xfrm>
                <a:off x="6661228" y="1814303"/>
                <a:ext cx="72070" cy="86544"/>
              </a:xfrm>
              <a:custGeom>
                <a:avLst/>
                <a:gdLst/>
                <a:ahLst/>
                <a:cxnLst/>
                <a:rect l="l" t="t" r="r" b="b"/>
                <a:pathLst>
                  <a:path w="752" h="903" extrusionOk="0">
                    <a:moveTo>
                      <a:pt x="326" y="0"/>
                    </a:moveTo>
                    <a:lnTo>
                      <a:pt x="0" y="201"/>
                    </a:lnTo>
                    <a:lnTo>
                      <a:pt x="451" y="902"/>
                    </a:lnTo>
                    <a:lnTo>
                      <a:pt x="752" y="702"/>
                    </a:lnTo>
                    <a:lnTo>
                      <a:pt x="32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2" name="Google Shape;2002;p39"/>
              <p:cNvSpPr/>
              <p:nvPr/>
            </p:nvSpPr>
            <p:spPr>
              <a:xfrm>
                <a:off x="6598741" y="1713384"/>
                <a:ext cx="72166" cy="86544"/>
              </a:xfrm>
              <a:custGeom>
                <a:avLst/>
                <a:gdLst/>
                <a:ahLst/>
                <a:cxnLst/>
                <a:rect l="l" t="t" r="r" b="b"/>
                <a:pathLst>
                  <a:path w="753" h="903" extrusionOk="0">
                    <a:moveTo>
                      <a:pt x="326" y="1"/>
                    </a:moveTo>
                    <a:lnTo>
                      <a:pt x="0" y="201"/>
                    </a:lnTo>
                    <a:lnTo>
                      <a:pt x="452" y="903"/>
                    </a:lnTo>
                    <a:lnTo>
                      <a:pt x="752" y="702"/>
                    </a:lnTo>
                    <a:lnTo>
                      <a:pt x="32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3" name="Google Shape;2003;p39"/>
              <p:cNvSpPr/>
              <p:nvPr/>
            </p:nvSpPr>
            <p:spPr>
              <a:xfrm>
                <a:off x="6531462" y="1672557"/>
                <a:ext cx="72166" cy="88940"/>
              </a:xfrm>
              <a:custGeom>
                <a:avLst/>
                <a:gdLst/>
                <a:ahLst/>
                <a:cxnLst/>
                <a:rect l="l" t="t" r="r" b="b"/>
                <a:pathLst>
                  <a:path w="753" h="928" extrusionOk="0">
                    <a:moveTo>
                      <a:pt x="427" y="1"/>
                    </a:moveTo>
                    <a:lnTo>
                      <a:pt x="1" y="727"/>
                    </a:lnTo>
                    <a:lnTo>
                      <a:pt x="301" y="928"/>
                    </a:lnTo>
                    <a:lnTo>
                      <a:pt x="753" y="201"/>
                    </a:lnTo>
                    <a:lnTo>
                      <a:pt x="42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4" name="Google Shape;2004;p39"/>
              <p:cNvSpPr/>
              <p:nvPr/>
            </p:nvSpPr>
            <p:spPr>
              <a:xfrm>
                <a:off x="6469071" y="1778267"/>
                <a:ext cx="72070" cy="86544"/>
              </a:xfrm>
              <a:custGeom>
                <a:avLst/>
                <a:gdLst/>
                <a:ahLst/>
                <a:cxnLst/>
                <a:rect l="l" t="t" r="r" b="b"/>
                <a:pathLst>
                  <a:path w="752" h="903" extrusionOk="0">
                    <a:moveTo>
                      <a:pt x="451" y="0"/>
                    </a:moveTo>
                    <a:lnTo>
                      <a:pt x="0" y="702"/>
                    </a:lnTo>
                    <a:lnTo>
                      <a:pt x="326" y="903"/>
                    </a:lnTo>
                    <a:lnTo>
                      <a:pt x="752" y="176"/>
                    </a:lnTo>
                    <a:lnTo>
                      <a:pt x="45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5" name="Google Shape;2005;p39"/>
              <p:cNvSpPr/>
              <p:nvPr/>
            </p:nvSpPr>
            <p:spPr>
              <a:xfrm>
                <a:off x="6408980" y="1881486"/>
                <a:ext cx="72166" cy="86639"/>
              </a:xfrm>
              <a:custGeom>
                <a:avLst/>
                <a:gdLst/>
                <a:ahLst/>
                <a:cxnLst/>
                <a:rect l="l" t="t" r="r" b="b"/>
                <a:pathLst>
                  <a:path w="753" h="904" extrusionOk="0">
                    <a:moveTo>
                      <a:pt x="427" y="1"/>
                    </a:moveTo>
                    <a:lnTo>
                      <a:pt x="0" y="728"/>
                    </a:lnTo>
                    <a:lnTo>
                      <a:pt x="301" y="903"/>
                    </a:lnTo>
                    <a:lnTo>
                      <a:pt x="752" y="176"/>
                    </a:lnTo>
                    <a:lnTo>
                      <a:pt x="42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6" name="Google Shape;2006;p39"/>
              <p:cNvSpPr/>
              <p:nvPr/>
            </p:nvSpPr>
            <p:spPr>
              <a:xfrm>
                <a:off x="6346493" y="1984801"/>
                <a:ext cx="72166" cy="86544"/>
              </a:xfrm>
              <a:custGeom>
                <a:avLst/>
                <a:gdLst/>
                <a:ahLst/>
                <a:cxnLst/>
                <a:rect l="l" t="t" r="r" b="b"/>
                <a:pathLst>
                  <a:path w="753" h="903" extrusionOk="0">
                    <a:moveTo>
                      <a:pt x="452" y="1"/>
                    </a:moveTo>
                    <a:lnTo>
                      <a:pt x="1" y="728"/>
                    </a:lnTo>
                    <a:lnTo>
                      <a:pt x="327" y="903"/>
                    </a:lnTo>
                    <a:lnTo>
                      <a:pt x="753" y="176"/>
                    </a:lnTo>
                    <a:lnTo>
                      <a:pt x="45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7" name="Google Shape;2007;p39"/>
              <p:cNvSpPr/>
              <p:nvPr/>
            </p:nvSpPr>
            <p:spPr>
              <a:xfrm>
                <a:off x="6286498" y="2088116"/>
                <a:ext cx="72166" cy="86544"/>
              </a:xfrm>
              <a:custGeom>
                <a:avLst/>
                <a:gdLst/>
                <a:ahLst/>
                <a:cxnLst/>
                <a:rect l="l" t="t" r="r" b="b"/>
                <a:pathLst>
                  <a:path w="753" h="903" extrusionOk="0">
                    <a:moveTo>
                      <a:pt x="426" y="0"/>
                    </a:moveTo>
                    <a:lnTo>
                      <a:pt x="0" y="727"/>
                    </a:lnTo>
                    <a:lnTo>
                      <a:pt x="301" y="903"/>
                    </a:lnTo>
                    <a:lnTo>
                      <a:pt x="752" y="176"/>
                    </a:lnTo>
                    <a:lnTo>
                      <a:pt x="42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8" name="Google Shape;2008;p39"/>
              <p:cNvSpPr/>
              <p:nvPr/>
            </p:nvSpPr>
            <p:spPr>
              <a:xfrm>
                <a:off x="6224011" y="2191431"/>
                <a:ext cx="72166" cy="86544"/>
              </a:xfrm>
              <a:custGeom>
                <a:avLst/>
                <a:gdLst/>
                <a:ahLst/>
                <a:cxnLst/>
                <a:rect l="l" t="t" r="r" b="b"/>
                <a:pathLst>
                  <a:path w="753" h="903" extrusionOk="0">
                    <a:moveTo>
                      <a:pt x="427" y="0"/>
                    </a:moveTo>
                    <a:lnTo>
                      <a:pt x="1" y="727"/>
                    </a:lnTo>
                    <a:lnTo>
                      <a:pt x="326" y="902"/>
                    </a:lnTo>
                    <a:lnTo>
                      <a:pt x="753" y="176"/>
                    </a:lnTo>
                    <a:lnTo>
                      <a:pt x="42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9" name="Google Shape;2009;p39"/>
              <p:cNvSpPr/>
              <p:nvPr/>
            </p:nvSpPr>
            <p:spPr>
              <a:xfrm>
                <a:off x="6164016" y="2294650"/>
                <a:ext cx="72070" cy="89035"/>
              </a:xfrm>
              <a:custGeom>
                <a:avLst/>
                <a:gdLst/>
                <a:ahLst/>
                <a:cxnLst/>
                <a:rect l="l" t="t" r="r" b="b"/>
                <a:pathLst>
                  <a:path w="752" h="929" extrusionOk="0">
                    <a:moveTo>
                      <a:pt x="426" y="1"/>
                    </a:moveTo>
                    <a:lnTo>
                      <a:pt x="0" y="728"/>
                    </a:lnTo>
                    <a:lnTo>
                      <a:pt x="301" y="928"/>
                    </a:lnTo>
                    <a:lnTo>
                      <a:pt x="752" y="201"/>
                    </a:lnTo>
                    <a:lnTo>
                      <a:pt x="42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0" name="Google Shape;2010;p39"/>
              <p:cNvSpPr/>
              <p:nvPr/>
            </p:nvSpPr>
            <p:spPr>
              <a:xfrm>
                <a:off x="6101529" y="2397964"/>
                <a:ext cx="72166" cy="88940"/>
              </a:xfrm>
              <a:custGeom>
                <a:avLst/>
                <a:gdLst/>
                <a:ahLst/>
                <a:cxnLst/>
                <a:rect l="l" t="t" r="r" b="b"/>
                <a:pathLst>
                  <a:path w="753" h="928" extrusionOk="0">
                    <a:moveTo>
                      <a:pt x="426" y="0"/>
                    </a:moveTo>
                    <a:lnTo>
                      <a:pt x="0" y="727"/>
                    </a:lnTo>
                    <a:lnTo>
                      <a:pt x="326" y="928"/>
                    </a:lnTo>
                    <a:lnTo>
                      <a:pt x="752" y="201"/>
                    </a:lnTo>
                    <a:lnTo>
                      <a:pt x="42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1" name="Google Shape;2011;p39"/>
              <p:cNvSpPr/>
              <p:nvPr/>
            </p:nvSpPr>
            <p:spPr>
              <a:xfrm>
                <a:off x="6041438" y="2501279"/>
                <a:ext cx="72166" cy="88940"/>
              </a:xfrm>
              <a:custGeom>
                <a:avLst/>
                <a:gdLst/>
                <a:ahLst/>
                <a:cxnLst/>
                <a:rect l="l" t="t" r="r" b="b"/>
                <a:pathLst>
                  <a:path w="753" h="928" extrusionOk="0">
                    <a:moveTo>
                      <a:pt x="427" y="0"/>
                    </a:moveTo>
                    <a:lnTo>
                      <a:pt x="1" y="727"/>
                    </a:lnTo>
                    <a:lnTo>
                      <a:pt x="302" y="928"/>
                    </a:lnTo>
                    <a:lnTo>
                      <a:pt x="753" y="201"/>
                    </a:lnTo>
                    <a:lnTo>
                      <a:pt x="42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2" name="Google Shape;2012;p39"/>
              <p:cNvSpPr/>
              <p:nvPr/>
            </p:nvSpPr>
            <p:spPr>
              <a:xfrm>
                <a:off x="5979047" y="2606894"/>
                <a:ext cx="72166" cy="86639"/>
              </a:xfrm>
              <a:custGeom>
                <a:avLst/>
                <a:gdLst/>
                <a:ahLst/>
                <a:cxnLst/>
                <a:rect l="l" t="t" r="r" b="b"/>
                <a:pathLst>
                  <a:path w="753" h="904" extrusionOk="0">
                    <a:moveTo>
                      <a:pt x="426" y="1"/>
                    </a:moveTo>
                    <a:lnTo>
                      <a:pt x="0" y="728"/>
                    </a:lnTo>
                    <a:lnTo>
                      <a:pt x="326" y="903"/>
                    </a:lnTo>
                    <a:lnTo>
                      <a:pt x="752" y="176"/>
                    </a:lnTo>
                    <a:lnTo>
                      <a:pt x="42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p39"/>
              <p:cNvSpPr/>
              <p:nvPr/>
            </p:nvSpPr>
            <p:spPr>
              <a:xfrm>
                <a:off x="5918956" y="2710209"/>
                <a:ext cx="69770" cy="86544"/>
              </a:xfrm>
              <a:custGeom>
                <a:avLst/>
                <a:gdLst/>
                <a:ahLst/>
                <a:cxnLst/>
                <a:rect l="l" t="t" r="r" b="b"/>
                <a:pathLst>
                  <a:path w="728" h="903" extrusionOk="0">
                    <a:moveTo>
                      <a:pt x="427" y="1"/>
                    </a:moveTo>
                    <a:lnTo>
                      <a:pt x="1" y="727"/>
                    </a:lnTo>
                    <a:lnTo>
                      <a:pt x="301" y="903"/>
                    </a:lnTo>
                    <a:lnTo>
                      <a:pt x="727" y="176"/>
                    </a:lnTo>
                    <a:lnTo>
                      <a:pt x="42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p39"/>
              <p:cNvSpPr/>
              <p:nvPr/>
            </p:nvSpPr>
            <p:spPr>
              <a:xfrm>
                <a:off x="5856565" y="2813524"/>
                <a:ext cx="72070" cy="86544"/>
              </a:xfrm>
              <a:custGeom>
                <a:avLst/>
                <a:gdLst/>
                <a:ahLst/>
                <a:cxnLst/>
                <a:rect l="l" t="t" r="r" b="b"/>
                <a:pathLst>
                  <a:path w="752" h="903" extrusionOk="0">
                    <a:moveTo>
                      <a:pt x="426" y="0"/>
                    </a:moveTo>
                    <a:lnTo>
                      <a:pt x="0" y="727"/>
                    </a:lnTo>
                    <a:lnTo>
                      <a:pt x="326" y="903"/>
                    </a:lnTo>
                    <a:lnTo>
                      <a:pt x="752" y="176"/>
                    </a:lnTo>
                    <a:lnTo>
                      <a:pt x="42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5" name="Google Shape;2015;p39"/>
              <p:cNvSpPr/>
              <p:nvPr/>
            </p:nvSpPr>
            <p:spPr>
              <a:xfrm>
                <a:off x="5796474" y="2916839"/>
                <a:ext cx="69770" cy="86544"/>
              </a:xfrm>
              <a:custGeom>
                <a:avLst/>
                <a:gdLst/>
                <a:ahLst/>
                <a:cxnLst/>
                <a:rect l="l" t="t" r="r" b="b"/>
                <a:pathLst>
                  <a:path w="728" h="903" extrusionOk="0">
                    <a:moveTo>
                      <a:pt x="427" y="0"/>
                    </a:moveTo>
                    <a:lnTo>
                      <a:pt x="0" y="727"/>
                    </a:lnTo>
                    <a:lnTo>
                      <a:pt x="301" y="902"/>
                    </a:lnTo>
                    <a:lnTo>
                      <a:pt x="727" y="175"/>
                    </a:lnTo>
                    <a:lnTo>
                      <a:pt x="42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6" name="Google Shape;2016;p39"/>
              <p:cNvSpPr/>
              <p:nvPr/>
            </p:nvSpPr>
            <p:spPr>
              <a:xfrm>
                <a:off x="5733987" y="3020058"/>
                <a:ext cx="72166" cy="86544"/>
              </a:xfrm>
              <a:custGeom>
                <a:avLst/>
                <a:gdLst/>
                <a:ahLst/>
                <a:cxnLst/>
                <a:rect l="l" t="t" r="r" b="b"/>
                <a:pathLst>
                  <a:path w="753" h="903" extrusionOk="0">
                    <a:moveTo>
                      <a:pt x="427" y="1"/>
                    </a:moveTo>
                    <a:lnTo>
                      <a:pt x="1" y="728"/>
                    </a:lnTo>
                    <a:lnTo>
                      <a:pt x="327" y="903"/>
                    </a:lnTo>
                    <a:lnTo>
                      <a:pt x="753" y="201"/>
                    </a:lnTo>
                    <a:lnTo>
                      <a:pt x="42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7" name="Google Shape;2017;p39"/>
              <p:cNvSpPr/>
              <p:nvPr/>
            </p:nvSpPr>
            <p:spPr>
              <a:xfrm>
                <a:off x="5673992" y="3123372"/>
                <a:ext cx="69770" cy="88940"/>
              </a:xfrm>
              <a:custGeom>
                <a:avLst/>
                <a:gdLst/>
                <a:ahLst/>
                <a:cxnLst/>
                <a:rect l="l" t="t" r="r" b="b"/>
                <a:pathLst>
                  <a:path w="728" h="928" extrusionOk="0">
                    <a:moveTo>
                      <a:pt x="426" y="0"/>
                    </a:moveTo>
                    <a:lnTo>
                      <a:pt x="0" y="727"/>
                    </a:lnTo>
                    <a:lnTo>
                      <a:pt x="301" y="928"/>
                    </a:lnTo>
                    <a:lnTo>
                      <a:pt x="727" y="201"/>
                    </a:lnTo>
                    <a:lnTo>
                      <a:pt x="42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8" name="Google Shape;2018;p39"/>
              <p:cNvSpPr/>
              <p:nvPr/>
            </p:nvSpPr>
            <p:spPr>
              <a:xfrm>
                <a:off x="5611505" y="3226687"/>
                <a:ext cx="72166" cy="88940"/>
              </a:xfrm>
              <a:custGeom>
                <a:avLst/>
                <a:gdLst/>
                <a:ahLst/>
                <a:cxnLst/>
                <a:rect l="l" t="t" r="r" b="b"/>
                <a:pathLst>
                  <a:path w="753" h="928" extrusionOk="0">
                    <a:moveTo>
                      <a:pt x="427" y="0"/>
                    </a:moveTo>
                    <a:lnTo>
                      <a:pt x="1" y="727"/>
                    </a:lnTo>
                    <a:lnTo>
                      <a:pt x="326" y="927"/>
                    </a:lnTo>
                    <a:lnTo>
                      <a:pt x="752" y="201"/>
                    </a:lnTo>
                    <a:lnTo>
                      <a:pt x="42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9" name="Google Shape;2019;p39"/>
              <p:cNvSpPr/>
              <p:nvPr/>
            </p:nvSpPr>
            <p:spPr>
              <a:xfrm>
                <a:off x="5551510" y="3329906"/>
                <a:ext cx="69674" cy="89035"/>
              </a:xfrm>
              <a:custGeom>
                <a:avLst/>
                <a:gdLst/>
                <a:ahLst/>
                <a:cxnLst/>
                <a:rect l="l" t="t" r="r" b="b"/>
                <a:pathLst>
                  <a:path w="727" h="929" extrusionOk="0">
                    <a:moveTo>
                      <a:pt x="426" y="1"/>
                    </a:moveTo>
                    <a:lnTo>
                      <a:pt x="0" y="728"/>
                    </a:lnTo>
                    <a:lnTo>
                      <a:pt x="301" y="928"/>
                    </a:lnTo>
                    <a:lnTo>
                      <a:pt x="727" y="201"/>
                    </a:lnTo>
                    <a:lnTo>
                      <a:pt x="42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0" name="Google Shape;2020;p39"/>
              <p:cNvSpPr/>
              <p:nvPr/>
            </p:nvSpPr>
            <p:spPr>
              <a:xfrm>
                <a:off x="5489023" y="3435617"/>
                <a:ext cx="72166" cy="86544"/>
              </a:xfrm>
              <a:custGeom>
                <a:avLst/>
                <a:gdLst/>
                <a:ahLst/>
                <a:cxnLst/>
                <a:rect l="l" t="t" r="r" b="b"/>
                <a:pathLst>
                  <a:path w="753" h="903" extrusionOk="0">
                    <a:moveTo>
                      <a:pt x="426" y="1"/>
                    </a:moveTo>
                    <a:lnTo>
                      <a:pt x="0" y="727"/>
                    </a:lnTo>
                    <a:lnTo>
                      <a:pt x="326" y="903"/>
                    </a:lnTo>
                    <a:lnTo>
                      <a:pt x="752" y="176"/>
                    </a:lnTo>
                    <a:lnTo>
                      <a:pt x="42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1" name="Google Shape;2021;p39"/>
              <p:cNvSpPr/>
              <p:nvPr/>
            </p:nvSpPr>
            <p:spPr>
              <a:xfrm>
                <a:off x="5428932" y="3538932"/>
                <a:ext cx="69770" cy="86544"/>
              </a:xfrm>
              <a:custGeom>
                <a:avLst/>
                <a:gdLst/>
                <a:ahLst/>
                <a:cxnLst/>
                <a:rect l="l" t="t" r="r" b="b"/>
                <a:pathLst>
                  <a:path w="728" h="903" extrusionOk="0">
                    <a:moveTo>
                      <a:pt x="427" y="0"/>
                    </a:moveTo>
                    <a:lnTo>
                      <a:pt x="1" y="727"/>
                    </a:lnTo>
                    <a:lnTo>
                      <a:pt x="302" y="903"/>
                    </a:lnTo>
                    <a:lnTo>
                      <a:pt x="728" y="176"/>
                    </a:lnTo>
                    <a:lnTo>
                      <a:pt x="42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2" name="Google Shape;2022;p39"/>
              <p:cNvSpPr/>
              <p:nvPr/>
            </p:nvSpPr>
            <p:spPr>
              <a:xfrm>
                <a:off x="5366541" y="3642246"/>
                <a:ext cx="72166" cy="86544"/>
              </a:xfrm>
              <a:custGeom>
                <a:avLst/>
                <a:gdLst/>
                <a:ahLst/>
                <a:cxnLst/>
                <a:rect l="l" t="t" r="r" b="b"/>
                <a:pathLst>
                  <a:path w="753" h="903" extrusionOk="0">
                    <a:moveTo>
                      <a:pt x="426" y="0"/>
                    </a:moveTo>
                    <a:lnTo>
                      <a:pt x="0" y="727"/>
                    </a:lnTo>
                    <a:lnTo>
                      <a:pt x="326" y="902"/>
                    </a:lnTo>
                    <a:lnTo>
                      <a:pt x="752" y="175"/>
                    </a:lnTo>
                    <a:lnTo>
                      <a:pt x="42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3" name="Google Shape;2023;p39"/>
              <p:cNvSpPr/>
              <p:nvPr/>
            </p:nvSpPr>
            <p:spPr>
              <a:xfrm>
                <a:off x="5306450" y="3745465"/>
                <a:ext cx="69770" cy="86544"/>
              </a:xfrm>
              <a:custGeom>
                <a:avLst/>
                <a:gdLst/>
                <a:ahLst/>
                <a:cxnLst/>
                <a:rect l="l" t="t" r="r" b="b"/>
                <a:pathLst>
                  <a:path w="728" h="903" extrusionOk="0">
                    <a:moveTo>
                      <a:pt x="427" y="1"/>
                    </a:moveTo>
                    <a:lnTo>
                      <a:pt x="1" y="728"/>
                    </a:lnTo>
                    <a:lnTo>
                      <a:pt x="301" y="903"/>
                    </a:lnTo>
                    <a:lnTo>
                      <a:pt x="727" y="176"/>
                    </a:lnTo>
                    <a:lnTo>
                      <a:pt x="42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24" name="Google Shape;2024;p39"/>
            <p:cNvSpPr/>
            <p:nvPr/>
          </p:nvSpPr>
          <p:spPr>
            <a:xfrm>
              <a:off x="5606713" y="2678965"/>
              <a:ext cx="756733" cy="319626"/>
            </a:xfrm>
            <a:custGeom>
              <a:avLst/>
              <a:gdLst/>
              <a:ahLst/>
              <a:cxnLst/>
              <a:rect l="l" t="t" r="r" b="b"/>
              <a:pathLst>
                <a:path w="7896" h="3335" extrusionOk="0">
                  <a:moveTo>
                    <a:pt x="0" y="1"/>
                  </a:moveTo>
                  <a:lnTo>
                    <a:pt x="0" y="427"/>
                  </a:lnTo>
                  <a:lnTo>
                    <a:pt x="5414" y="427"/>
                  </a:lnTo>
                  <a:lnTo>
                    <a:pt x="7544" y="3334"/>
                  </a:lnTo>
                  <a:lnTo>
                    <a:pt x="7895" y="3084"/>
                  </a:lnTo>
                  <a:lnTo>
                    <a:pt x="564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5" name="Google Shape;2025;p39"/>
            <p:cNvSpPr/>
            <p:nvPr/>
          </p:nvSpPr>
          <p:spPr>
            <a:xfrm>
              <a:off x="5537038" y="2630950"/>
              <a:ext cx="137048" cy="137051"/>
            </a:xfrm>
            <a:custGeom>
              <a:avLst/>
              <a:gdLst/>
              <a:ahLst/>
              <a:cxnLst/>
              <a:rect l="l" t="t" r="r" b="b"/>
              <a:pathLst>
                <a:path w="1430" h="1430" extrusionOk="0">
                  <a:moveTo>
                    <a:pt x="727" y="1"/>
                  </a:moveTo>
                  <a:cubicBezTo>
                    <a:pt x="326" y="1"/>
                    <a:pt x="1" y="326"/>
                    <a:pt x="1" y="727"/>
                  </a:cubicBezTo>
                  <a:cubicBezTo>
                    <a:pt x="1" y="1103"/>
                    <a:pt x="326" y="1429"/>
                    <a:pt x="727" y="1429"/>
                  </a:cubicBezTo>
                  <a:cubicBezTo>
                    <a:pt x="1103" y="1429"/>
                    <a:pt x="1429" y="1103"/>
                    <a:pt x="1429" y="727"/>
                  </a:cubicBezTo>
                  <a:cubicBezTo>
                    <a:pt x="1429" y="326"/>
                    <a:pt x="1103" y="1"/>
                    <a:pt x="7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6" name="Google Shape;2026;p39"/>
            <p:cNvSpPr/>
            <p:nvPr/>
          </p:nvSpPr>
          <p:spPr>
            <a:xfrm>
              <a:off x="6370070" y="2832117"/>
              <a:ext cx="132639" cy="48783"/>
            </a:xfrm>
            <a:custGeom>
              <a:avLst/>
              <a:gdLst/>
              <a:ahLst/>
              <a:cxnLst/>
              <a:rect l="l" t="t" r="r" b="b"/>
              <a:pathLst>
                <a:path w="1384" h="509" extrusionOk="0">
                  <a:moveTo>
                    <a:pt x="661" y="0"/>
                  </a:moveTo>
                  <a:cubicBezTo>
                    <a:pt x="341" y="0"/>
                    <a:pt x="31" y="207"/>
                    <a:pt x="31" y="207"/>
                  </a:cubicBezTo>
                  <a:cubicBezTo>
                    <a:pt x="31" y="207"/>
                    <a:pt x="1" y="281"/>
                    <a:pt x="113" y="281"/>
                  </a:cubicBezTo>
                  <a:cubicBezTo>
                    <a:pt x="146" y="281"/>
                    <a:pt x="192" y="275"/>
                    <a:pt x="256" y="257"/>
                  </a:cubicBezTo>
                  <a:cubicBezTo>
                    <a:pt x="315" y="232"/>
                    <a:pt x="354" y="221"/>
                    <a:pt x="387" y="221"/>
                  </a:cubicBezTo>
                  <a:cubicBezTo>
                    <a:pt x="454" y="221"/>
                    <a:pt x="498" y="266"/>
                    <a:pt x="632" y="333"/>
                  </a:cubicBezTo>
                  <a:cubicBezTo>
                    <a:pt x="858" y="408"/>
                    <a:pt x="933" y="408"/>
                    <a:pt x="1033" y="483"/>
                  </a:cubicBezTo>
                  <a:cubicBezTo>
                    <a:pt x="1108" y="508"/>
                    <a:pt x="1334" y="508"/>
                    <a:pt x="1334" y="508"/>
                  </a:cubicBezTo>
                  <a:lnTo>
                    <a:pt x="1384" y="157"/>
                  </a:lnTo>
                  <a:cubicBezTo>
                    <a:pt x="1058" y="107"/>
                    <a:pt x="1133" y="82"/>
                    <a:pt x="757" y="7"/>
                  </a:cubicBezTo>
                  <a:cubicBezTo>
                    <a:pt x="725" y="2"/>
                    <a:pt x="693" y="0"/>
                    <a:pt x="661" y="0"/>
                  </a:cubicBezTo>
                  <a:close/>
                </a:path>
              </a:pathLst>
            </a:custGeom>
            <a:solidFill>
              <a:srgbClr val="F89D9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7" name="Google Shape;2027;p39"/>
            <p:cNvSpPr/>
            <p:nvPr/>
          </p:nvSpPr>
          <p:spPr>
            <a:xfrm>
              <a:off x="6401792" y="2859143"/>
              <a:ext cx="96125" cy="28944"/>
            </a:xfrm>
            <a:custGeom>
              <a:avLst/>
              <a:gdLst/>
              <a:ahLst/>
              <a:cxnLst/>
              <a:rect l="l" t="t" r="r" b="b"/>
              <a:pathLst>
                <a:path w="1003" h="302" extrusionOk="0">
                  <a:moveTo>
                    <a:pt x="602" y="1"/>
                  </a:moveTo>
                  <a:cubicBezTo>
                    <a:pt x="602" y="1"/>
                    <a:pt x="0" y="201"/>
                    <a:pt x="126" y="276"/>
                  </a:cubicBezTo>
                  <a:cubicBezTo>
                    <a:pt x="153" y="294"/>
                    <a:pt x="190" y="302"/>
                    <a:pt x="235" y="302"/>
                  </a:cubicBezTo>
                  <a:cubicBezTo>
                    <a:pt x="440" y="302"/>
                    <a:pt x="797" y="146"/>
                    <a:pt x="1003" y="126"/>
                  </a:cubicBezTo>
                  <a:lnTo>
                    <a:pt x="602" y="1"/>
                  </a:lnTo>
                  <a:close/>
                </a:path>
              </a:pathLst>
            </a:custGeom>
            <a:solidFill>
              <a:srgbClr val="F89D9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8" name="Google Shape;2028;p39"/>
            <p:cNvSpPr/>
            <p:nvPr/>
          </p:nvSpPr>
          <p:spPr>
            <a:xfrm>
              <a:off x="6461788" y="2585139"/>
              <a:ext cx="439702" cy="341190"/>
            </a:xfrm>
            <a:custGeom>
              <a:avLst/>
              <a:gdLst/>
              <a:ahLst/>
              <a:cxnLst/>
              <a:rect l="l" t="t" r="r" b="b"/>
              <a:pathLst>
                <a:path w="4588" h="3560" extrusionOk="0">
                  <a:moveTo>
                    <a:pt x="3718" y="0"/>
                  </a:moveTo>
                  <a:cubicBezTo>
                    <a:pt x="3632" y="0"/>
                    <a:pt x="3538" y="9"/>
                    <a:pt x="3434" y="27"/>
                  </a:cubicBezTo>
                  <a:cubicBezTo>
                    <a:pt x="2783" y="178"/>
                    <a:pt x="3209" y="1381"/>
                    <a:pt x="2908" y="1832"/>
                  </a:cubicBezTo>
                  <a:cubicBezTo>
                    <a:pt x="2375" y="2570"/>
                    <a:pt x="919" y="2637"/>
                    <a:pt x="407" y="2637"/>
                  </a:cubicBezTo>
                  <a:cubicBezTo>
                    <a:pt x="294" y="2637"/>
                    <a:pt x="226" y="2634"/>
                    <a:pt x="226" y="2634"/>
                  </a:cubicBezTo>
                  <a:cubicBezTo>
                    <a:pt x="1" y="2834"/>
                    <a:pt x="126" y="3135"/>
                    <a:pt x="126" y="3135"/>
                  </a:cubicBezTo>
                  <a:cubicBezTo>
                    <a:pt x="126" y="3135"/>
                    <a:pt x="1364" y="3559"/>
                    <a:pt x="2432" y="3559"/>
                  </a:cubicBezTo>
                  <a:cubicBezTo>
                    <a:pt x="2922" y="3559"/>
                    <a:pt x="3376" y="3470"/>
                    <a:pt x="3660" y="3210"/>
                  </a:cubicBezTo>
                  <a:cubicBezTo>
                    <a:pt x="4587" y="2383"/>
                    <a:pt x="4587" y="1281"/>
                    <a:pt x="4462" y="654"/>
                  </a:cubicBezTo>
                  <a:cubicBezTo>
                    <a:pt x="4419" y="291"/>
                    <a:pt x="4213" y="0"/>
                    <a:pt x="371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9" name="Google Shape;2029;p39"/>
            <p:cNvSpPr/>
            <p:nvPr/>
          </p:nvSpPr>
          <p:spPr>
            <a:xfrm>
              <a:off x="7218436" y="3956887"/>
              <a:ext cx="62582" cy="77055"/>
            </a:xfrm>
            <a:custGeom>
              <a:avLst/>
              <a:gdLst/>
              <a:ahLst/>
              <a:cxnLst/>
              <a:rect l="l" t="t" r="r" b="b"/>
              <a:pathLst>
                <a:path w="653" h="804" extrusionOk="0">
                  <a:moveTo>
                    <a:pt x="452" y="0"/>
                  </a:moveTo>
                  <a:lnTo>
                    <a:pt x="1" y="276"/>
                  </a:lnTo>
                  <a:cubicBezTo>
                    <a:pt x="51" y="326"/>
                    <a:pt x="126" y="401"/>
                    <a:pt x="176" y="451"/>
                  </a:cubicBezTo>
                  <a:cubicBezTo>
                    <a:pt x="226" y="527"/>
                    <a:pt x="226" y="577"/>
                    <a:pt x="26" y="802"/>
                  </a:cubicBezTo>
                  <a:cubicBezTo>
                    <a:pt x="37" y="803"/>
                    <a:pt x="48" y="804"/>
                    <a:pt x="59" y="804"/>
                  </a:cubicBezTo>
                  <a:cubicBezTo>
                    <a:pt x="370" y="804"/>
                    <a:pt x="628" y="475"/>
                    <a:pt x="652" y="426"/>
                  </a:cubicBezTo>
                  <a:cubicBezTo>
                    <a:pt x="627" y="301"/>
                    <a:pt x="552" y="151"/>
                    <a:pt x="452" y="0"/>
                  </a:cubicBezTo>
                  <a:close/>
                </a:path>
              </a:pathLst>
            </a:custGeom>
            <a:solidFill>
              <a:srgbClr val="F9B2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0" name="Google Shape;2030;p39"/>
            <p:cNvSpPr/>
            <p:nvPr/>
          </p:nvSpPr>
          <p:spPr>
            <a:xfrm>
              <a:off x="6778918" y="3125768"/>
              <a:ext cx="501518" cy="868885"/>
            </a:xfrm>
            <a:custGeom>
              <a:avLst/>
              <a:gdLst/>
              <a:ahLst/>
              <a:cxnLst/>
              <a:rect l="l" t="t" r="r" b="b"/>
              <a:pathLst>
                <a:path w="5233" h="9066" extrusionOk="0">
                  <a:moveTo>
                    <a:pt x="2582" y="1"/>
                  </a:moveTo>
                  <a:lnTo>
                    <a:pt x="802" y="752"/>
                  </a:lnTo>
                  <a:lnTo>
                    <a:pt x="0" y="1078"/>
                  </a:lnTo>
                  <a:cubicBezTo>
                    <a:pt x="0" y="1078"/>
                    <a:pt x="151" y="2106"/>
                    <a:pt x="401" y="2682"/>
                  </a:cubicBezTo>
                  <a:cubicBezTo>
                    <a:pt x="1228" y="4487"/>
                    <a:pt x="1354" y="4412"/>
                    <a:pt x="1604" y="4787"/>
                  </a:cubicBezTo>
                  <a:cubicBezTo>
                    <a:pt x="1604" y="4838"/>
                    <a:pt x="1629" y="4863"/>
                    <a:pt x="1654" y="4913"/>
                  </a:cubicBezTo>
                  <a:cubicBezTo>
                    <a:pt x="2130" y="5815"/>
                    <a:pt x="3409" y="8021"/>
                    <a:pt x="4612" y="9048"/>
                  </a:cubicBezTo>
                  <a:cubicBezTo>
                    <a:pt x="4627" y="9060"/>
                    <a:pt x="4647" y="9066"/>
                    <a:pt x="4672" y="9066"/>
                  </a:cubicBezTo>
                  <a:cubicBezTo>
                    <a:pt x="4850" y="9066"/>
                    <a:pt x="5232" y="8770"/>
                    <a:pt x="5188" y="8572"/>
                  </a:cubicBezTo>
                  <a:cubicBezTo>
                    <a:pt x="4787" y="7093"/>
                    <a:pt x="4461" y="6742"/>
                    <a:pt x="4010" y="5113"/>
                  </a:cubicBezTo>
                  <a:cubicBezTo>
                    <a:pt x="3885" y="4637"/>
                    <a:pt x="3760" y="3660"/>
                    <a:pt x="3634" y="3058"/>
                  </a:cubicBezTo>
                  <a:cubicBezTo>
                    <a:pt x="3484" y="2356"/>
                    <a:pt x="3233" y="627"/>
                    <a:pt x="258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1" name="Google Shape;2031;p39"/>
            <p:cNvSpPr/>
            <p:nvPr/>
          </p:nvSpPr>
          <p:spPr>
            <a:xfrm>
              <a:off x="6778918" y="3197840"/>
              <a:ext cx="194646" cy="386810"/>
            </a:xfrm>
            <a:custGeom>
              <a:avLst/>
              <a:gdLst/>
              <a:ahLst/>
              <a:cxnLst/>
              <a:rect l="l" t="t" r="r" b="b"/>
              <a:pathLst>
                <a:path w="2031" h="4036" extrusionOk="0">
                  <a:moveTo>
                    <a:pt x="802" y="0"/>
                  </a:moveTo>
                  <a:lnTo>
                    <a:pt x="0" y="326"/>
                  </a:lnTo>
                  <a:cubicBezTo>
                    <a:pt x="0" y="326"/>
                    <a:pt x="151" y="1354"/>
                    <a:pt x="401" y="1930"/>
                  </a:cubicBezTo>
                  <a:cubicBezTo>
                    <a:pt x="1228" y="3735"/>
                    <a:pt x="1354" y="3660"/>
                    <a:pt x="1604" y="4035"/>
                  </a:cubicBezTo>
                  <a:cubicBezTo>
                    <a:pt x="1654" y="3860"/>
                    <a:pt x="1729" y="3685"/>
                    <a:pt x="1805" y="3459"/>
                  </a:cubicBezTo>
                  <a:cubicBezTo>
                    <a:pt x="2030" y="2782"/>
                    <a:pt x="1930" y="878"/>
                    <a:pt x="1604" y="51"/>
                  </a:cubicBezTo>
                  <a:lnTo>
                    <a:pt x="80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2" name="Google Shape;2032;p39"/>
            <p:cNvSpPr/>
            <p:nvPr/>
          </p:nvSpPr>
          <p:spPr>
            <a:xfrm>
              <a:off x="6675604" y="3159408"/>
              <a:ext cx="317126" cy="886808"/>
            </a:xfrm>
            <a:custGeom>
              <a:avLst/>
              <a:gdLst/>
              <a:ahLst/>
              <a:cxnLst/>
              <a:rect l="l" t="t" r="r" b="b"/>
              <a:pathLst>
                <a:path w="3309" h="9253" extrusionOk="0">
                  <a:moveTo>
                    <a:pt x="301" y="0"/>
                  </a:moveTo>
                  <a:cubicBezTo>
                    <a:pt x="301" y="0"/>
                    <a:pt x="25" y="1003"/>
                    <a:pt x="25" y="1655"/>
                  </a:cubicBezTo>
                  <a:cubicBezTo>
                    <a:pt x="0" y="3785"/>
                    <a:pt x="0" y="3710"/>
                    <a:pt x="25" y="4311"/>
                  </a:cubicBezTo>
                  <a:cubicBezTo>
                    <a:pt x="76" y="5339"/>
                    <a:pt x="527" y="7745"/>
                    <a:pt x="1178" y="9173"/>
                  </a:cubicBezTo>
                  <a:lnTo>
                    <a:pt x="1229" y="9198"/>
                  </a:lnTo>
                  <a:lnTo>
                    <a:pt x="1304" y="9249"/>
                  </a:lnTo>
                  <a:cubicBezTo>
                    <a:pt x="1324" y="9251"/>
                    <a:pt x="1346" y="9252"/>
                    <a:pt x="1370" y="9252"/>
                  </a:cubicBezTo>
                  <a:cubicBezTo>
                    <a:pt x="1577" y="9252"/>
                    <a:pt x="1883" y="9155"/>
                    <a:pt x="1905" y="8998"/>
                  </a:cubicBezTo>
                  <a:cubicBezTo>
                    <a:pt x="2156" y="7469"/>
                    <a:pt x="2331" y="7093"/>
                    <a:pt x="2331" y="5389"/>
                  </a:cubicBezTo>
                  <a:cubicBezTo>
                    <a:pt x="2331" y="4537"/>
                    <a:pt x="2657" y="3935"/>
                    <a:pt x="2807" y="3334"/>
                  </a:cubicBezTo>
                  <a:cubicBezTo>
                    <a:pt x="2983" y="2632"/>
                    <a:pt x="3309" y="928"/>
                    <a:pt x="2983" y="101"/>
                  </a:cubicBezTo>
                  <a:lnTo>
                    <a:pt x="30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3" name="Google Shape;2033;p39"/>
            <p:cNvSpPr/>
            <p:nvPr/>
          </p:nvSpPr>
          <p:spPr>
            <a:xfrm>
              <a:off x="6697168" y="3176180"/>
              <a:ext cx="103409" cy="869652"/>
            </a:xfrm>
            <a:custGeom>
              <a:avLst/>
              <a:gdLst/>
              <a:ahLst/>
              <a:cxnLst/>
              <a:rect l="l" t="t" r="r" b="b"/>
              <a:pathLst>
                <a:path w="1079" h="9074" extrusionOk="0">
                  <a:moveTo>
                    <a:pt x="552" y="1"/>
                  </a:moveTo>
                  <a:lnTo>
                    <a:pt x="527" y="26"/>
                  </a:lnTo>
                  <a:cubicBezTo>
                    <a:pt x="176" y="803"/>
                    <a:pt x="1" y="1755"/>
                    <a:pt x="1" y="2833"/>
                  </a:cubicBezTo>
                  <a:cubicBezTo>
                    <a:pt x="1" y="3810"/>
                    <a:pt x="151" y="4813"/>
                    <a:pt x="277" y="5690"/>
                  </a:cubicBezTo>
                  <a:cubicBezTo>
                    <a:pt x="427" y="6718"/>
                    <a:pt x="603" y="7921"/>
                    <a:pt x="1004" y="9023"/>
                  </a:cubicBezTo>
                  <a:lnTo>
                    <a:pt x="1079" y="9074"/>
                  </a:lnTo>
                  <a:cubicBezTo>
                    <a:pt x="653" y="7921"/>
                    <a:pt x="477" y="6718"/>
                    <a:pt x="327" y="5665"/>
                  </a:cubicBezTo>
                  <a:cubicBezTo>
                    <a:pt x="201" y="4788"/>
                    <a:pt x="76" y="3810"/>
                    <a:pt x="76" y="2833"/>
                  </a:cubicBezTo>
                  <a:cubicBezTo>
                    <a:pt x="51" y="1755"/>
                    <a:pt x="227" y="828"/>
                    <a:pt x="577" y="51"/>
                  </a:cubicBezTo>
                  <a:lnTo>
                    <a:pt x="55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4" name="Google Shape;2034;p39"/>
            <p:cNvSpPr/>
            <p:nvPr/>
          </p:nvSpPr>
          <p:spPr>
            <a:xfrm>
              <a:off x="6694772" y="3125768"/>
              <a:ext cx="398876" cy="163120"/>
            </a:xfrm>
            <a:custGeom>
              <a:avLst/>
              <a:gdLst/>
              <a:ahLst/>
              <a:cxnLst/>
              <a:rect l="l" t="t" r="r" b="b"/>
              <a:pathLst>
                <a:path w="4162" h="1702" extrusionOk="0">
                  <a:moveTo>
                    <a:pt x="3460" y="1"/>
                  </a:moveTo>
                  <a:lnTo>
                    <a:pt x="2432" y="427"/>
                  </a:lnTo>
                  <a:lnTo>
                    <a:pt x="101" y="351"/>
                  </a:lnTo>
                  <a:cubicBezTo>
                    <a:pt x="101" y="351"/>
                    <a:pt x="51" y="577"/>
                    <a:pt x="1" y="853"/>
                  </a:cubicBezTo>
                  <a:cubicBezTo>
                    <a:pt x="649" y="1387"/>
                    <a:pt x="1601" y="1702"/>
                    <a:pt x="2579" y="1702"/>
                  </a:cubicBezTo>
                  <a:cubicBezTo>
                    <a:pt x="3114" y="1702"/>
                    <a:pt x="3656" y="1608"/>
                    <a:pt x="4161" y="1404"/>
                  </a:cubicBezTo>
                  <a:cubicBezTo>
                    <a:pt x="3986" y="853"/>
                    <a:pt x="3760" y="301"/>
                    <a:pt x="346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5" name="Google Shape;2035;p39"/>
            <p:cNvSpPr/>
            <p:nvPr/>
          </p:nvSpPr>
          <p:spPr>
            <a:xfrm>
              <a:off x="6639569" y="2689987"/>
              <a:ext cx="459637" cy="555776"/>
            </a:xfrm>
            <a:custGeom>
              <a:avLst/>
              <a:gdLst/>
              <a:ahLst/>
              <a:cxnLst/>
              <a:rect l="l" t="t" r="r" b="b"/>
              <a:pathLst>
                <a:path w="4796" h="5799" extrusionOk="0">
                  <a:moveTo>
                    <a:pt x="1754" y="1"/>
                  </a:moveTo>
                  <a:cubicBezTo>
                    <a:pt x="1410" y="1"/>
                    <a:pt x="1025" y="153"/>
                    <a:pt x="677" y="588"/>
                  </a:cubicBezTo>
                  <a:cubicBezTo>
                    <a:pt x="276" y="1089"/>
                    <a:pt x="0" y="2116"/>
                    <a:pt x="577" y="5199"/>
                  </a:cubicBezTo>
                  <a:cubicBezTo>
                    <a:pt x="633" y="5577"/>
                    <a:pt x="1954" y="5798"/>
                    <a:pt x="3097" y="5798"/>
                  </a:cubicBezTo>
                  <a:cubicBezTo>
                    <a:pt x="4002" y="5798"/>
                    <a:pt x="4796" y="5660"/>
                    <a:pt x="4762" y="5350"/>
                  </a:cubicBezTo>
                  <a:cubicBezTo>
                    <a:pt x="4512" y="3219"/>
                    <a:pt x="3635" y="1966"/>
                    <a:pt x="2707" y="487"/>
                  </a:cubicBezTo>
                  <a:cubicBezTo>
                    <a:pt x="2580" y="260"/>
                    <a:pt x="2203" y="1"/>
                    <a:pt x="175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6" name="Google Shape;2036;p39"/>
            <p:cNvSpPr/>
            <p:nvPr/>
          </p:nvSpPr>
          <p:spPr>
            <a:xfrm>
              <a:off x="6350231" y="2988718"/>
              <a:ext cx="58078" cy="49262"/>
            </a:xfrm>
            <a:custGeom>
              <a:avLst/>
              <a:gdLst/>
              <a:ahLst/>
              <a:cxnLst/>
              <a:rect l="l" t="t" r="r" b="b"/>
              <a:pathLst>
                <a:path w="606" h="514" extrusionOk="0">
                  <a:moveTo>
                    <a:pt x="126" y="1"/>
                  </a:moveTo>
                  <a:cubicBezTo>
                    <a:pt x="0" y="1"/>
                    <a:pt x="238" y="428"/>
                    <a:pt x="238" y="428"/>
                  </a:cubicBezTo>
                  <a:lnTo>
                    <a:pt x="162" y="453"/>
                  </a:lnTo>
                  <a:cubicBezTo>
                    <a:pt x="162" y="453"/>
                    <a:pt x="402" y="513"/>
                    <a:pt x="516" y="513"/>
                  </a:cubicBezTo>
                  <a:cubicBezTo>
                    <a:pt x="582" y="513"/>
                    <a:pt x="606" y="493"/>
                    <a:pt x="513" y="428"/>
                  </a:cubicBezTo>
                  <a:cubicBezTo>
                    <a:pt x="263" y="253"/>
                    <a:pt x="288" y="52"/>
                    <a:pt x="137" y="2"/>
                  </a:cubicBezTo>
                  <a:cubicBezTo>
                    <a:pt x="133" y="1"/>
                    <a:pt x="129" y="1"/>
                    <a:pt x="126" y="1"/>
                  </a:cubicBezTo>
                  <a:close/>
                </a:path>
              </a:pathLst>
            </a:custGeom>
            <a:solidFill>
              <a:srgbClr val="F89D9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7" name="Google Shape;2037;p39"/>
            <p:cNvSpPr/>
            <p:nvPr/>
          </p:nvSpPr>
          <p:spPr>
            <a:xfrm>
              <a:off x="6302599" y="2991593"/>
              <a:ext cx="89704" cy="69388"/>
            </a:xfrm>
            <a:custGeom>
              <a:avLst/>
              <a:gdLst/>
              <a:ahLst/>
              <a:cxnLst/>
              <a:rect l="l" t="t" r="r" b="b"/>
              <a:pathLst>
                <a:path w="936" h="724" extrusionOk="0">
                  <a:moveTo>
                    <a:pt x="79" y="0"/>
                  </a:moveTo>
                  <a:cubicBezTo>
                    <a:pt x="23" y="0"/>
                    <a:pt x="1" y="28"/>
                    <a:pt x="33" y="97"/>
                  </a:cubicBezTo>
                  <a:cubicBezTo>
                    <a:pt x="158" y="423"/>
                    <a:pt x="308" y="699"/>
                    <a:pt x="860" y="724"/>
                  </a:cubicBezTo>
                  <a:lnTo>
                    <a:pt x="935" y="373"/>
                  </a:lnTo>
                  <a:cubicBezTo>
                    <a:pt x="935" y="373"/>
                    <a:pt x="283" y="0"/>
                    <a:pt x="79" y="0"/>
                  </a:cubicBezTo>
                  <a:close/>
                </a:path>
              </a:pathLst>
            </a:custGeom>
            <a:solidFill>
              <a:srgbClr val="F89D9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8" name="Google Shape;2038;p39"/>
            <p:cNvSpPr/>
            <p:nvPr/>
          </p:nvSpPr>
          <p:spPr>
            <a:xfrm>
              <a:off x="6370549" y="2770779"/>
              <a:ext cx="439607" cy="337836"/>
            </a:xfrm>
            <a:custGeom>
              <a:avLst/>
              <a:gdLst/>
              <a:ahLst/>
              <a:cxnLst/>
              <a:rect l="l" t="t" r="r" b="b"/>
              <a:pathLst>
                <a:path w="4587" h="3525" extrusionOk="0">
                  <a:moveTo>
                    <a:pt x="3737" y="1"/>
                  </a:moveTo>
                  <a:cubicBezTo>
                    <a:pt x="3660" y="1"/>
                    <a:pt x="3576" y="7"/>
                    <a:pt x="3484" y="20"/>
                  </a:cubicBezTo>
                  <a:cubicBezTo>
                    <a:pt x="2732" y="121"/>
                    <a:pt x="3234" y="1674"/>
                    <a:pt x="2933" y="2126"/>
                  </a:cubicBezTo>
                  <a:cubicBezTo>
                    <a:pt x="2612" y="2553"/>
                    <a:pt x="1988" y="2665"/>
                    <a:pt x="1420" y="2665"/>
                  </a:cubicBezTo>
                  <a:cubicBezTo>
                    <a:pt x="788" y="2665"/>
                    <a:pt x="226" y="2527"/>
                    <a:pt x="226" y="2527"/>
                  </a:cubicBezTo>
                  <a:cubicBezTo>
                    <a:pt x="0" y="2702"/>
                    <a:pt x="76" y="3053"/>
                    <a:pt x="76" y="3053"/>
                  </a:cubicBezTo>
                  <a:cubicBezTo>
                    <a:pt x="76" y="3053"/>
                    <a:pt x="1366" y="3524"/>
                    <a:pt x="2463" y="3524"/>
                  </a:cubicBezTo>
                  <a:cubicBezTo>
                    <a:pt x="2925" y="3524"/>
                    <a:pt x="3352" y="3441"/>
                    <a:pt x="3635" y="3203"/>
                  </a:cubicBezTo>
                  <a:cubicBezTo>
                    <a:pt x="4587" y="2376"/>
                    <a:pt x="4587" y="1298"/>
                    <a:pt x="4512" y="647"/>
                  </a:cubicBezTo>
                  <a:cubicBezTo>
                    <a:pt x="4446" y="277"/>
                    <a:pt x="4249" y="1"/>
                    <a:pt x="373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9" name="Google Shape;2039;p39"/>
            <p:cNvSpPr/>
            <p:nvPr/>
          </p:nvSpPr>
          <p:spPr>
            <a:xfrm>
              <a:off x="6560310" y="2441667"/>
              <a:ext cx="482925" cy="547726"/>
            </a:xfrm>
            <a:custGeom>
              <a:avLst/>
              <a:gdLst/>
              <a:ahLst/>
              <a:cxnLst/>
              <a:rect l="l" t="t" r="r" b="b"/>
              <a:pathLst>
                <a:path w="5039" h="5715" extrusionOk="0">
                  <a:moveTo>
                    <a:pt x="1852" y="1"/>
                  </a:moveTo>
                  <a:cubicBezTo>
                    <a:pt x="1664" y="1"/>
                    <a:pt x="1429" y="50"/>
                    <a:pt x="1128" y="171"/>
                  </a:cubicBezTo>
                  <a:cubicBezTo>
                    <a:pt x="727" y="321"/>
                    <a:pt x="301" y="798"/>
                    <a:pt x="502" y="1625"/>
                  </a:cubicBezTo>
                  <a:cubicBezTo>
                    <a:pt x="727" y="2452"/>
                    <a:pt x="702" y="2477"/>
                    <a:pt x="502" y="2828"/>
                  </a:cubicBezTo>
                  <a:cubicBezTo>
                    <a:pt x="0" y="3805"/>
                    <a:pt x="1830" y="3254"/>
                    <a:pt x="1554" y="4181"/>
                  </a:cubicBezTo>
                  <a:cubicBezTo>
                    <a:pt x="1216" y="5330"/>
                    <a:pt x="1683" y="5715"/>
                    <a:pt x="2343" y="5715"/>
                  </a:cubicBezTo>
                  <a:cubicBezTo>
                    <a:pt x="3152" y="5715"/>
                    <a:pt x="4250" y="5138"/>
                    <a:pt x="4512" y="4682"/>
                  </a:cubicBezTo>
                  <a:cubicBezTo>
                    <a:pt x="5038" y="3755"/>
                    <a:pt x="4938" y="2427"/>
                    <a:pt x="3985" y="2101"/>
                  </a:cubicBezTo>
                  <a:cubicBezTo>
                    <a:pt x="3660" y="2001"/>
                    <a:pt x="3910" y="898"/>
                    <a:pt x="3208" y="873"/>
                  </a:cubicBezTo>
                  <a:cubicBezTo>
                    <a:pt x="2622" y="853"/>
                    <a:pt x="2639" y="1"/>
                    <a:pt x="185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3"/>
        <p:cNvGrpSpPr/>
        <p:nvPr/>
      </p:nvGrpSpPr>
      <p:grpSpPr>
        <a:xfrm>
          <a:off x="0" y="0"/>
          <a:ext cx="0" cy="0"/>
          <a:chOff x="0" y="0"/>
          <a:chExt cx="0" cy="0"/>
        </a:xfrm>
      </p:grpSpPr>
      <p:sp>
        <p:nvSpPr>
          <p:cNvPr id="2044" name="Google Shape;2044;p40"/>
          <p:cNvSpPr txBox="1">
            <a:spLocks noGrp="1"/>
          </p:cNvSpPr>
          <p:nvPr>
            <p:ph type="title"/>
          </p:nvPr>
        </p:nvSpPr>
        <p:spPr>
          <a:xfrm>
            <a:off x="720000" y="445025"/>
            <a:ext cx="77109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Ưu điểm của MapReduce</a:t>
            </a:r>
            <a:endParaRPr/>
          </a:p>
        </p:txBody>
      </p:sp>
      <p:sp>
        <p:nvSpPr>
          <p:cNvPr id="2045" name="Google Shape;2045;p40"/>
          <p:cNvSpPr txBox="1">
            <a:spLocks noGrp="1"/>
          </p:cNvSpPr>
          <p:nvPr>
            <p:ph type="subTitle" idx="1"/>
          </p:nvPr>
        </p:nvSpPr>
        <p:spPr>
          <a:xfrm>
            <a:off x="-198775" y="1483425"/>
            <a:ext cx="5452200" cy="2673600"/>
          </a:xfrm>
          <a:prstGeom prst="rect">
            <a:avLst/>
          </a:prstGeom>
          <a:noFill/>
          <a:ln>
            <a:noFill/>
          </a:ln>
        </p:spPr>
        <p:txBody>
          <a:bodyPr spcFirstLastPara="1" wrap="square" lIns="91425" tIns="91425" rIns="91425" bIns="91425" anchor="t" anchorCtr="0">
            <a:noAutofit/>
          </a:bodyPr>
          <a:lstStyle/>
          <a:p>
            <a:pPr marL="914400" lvl="0" indent="-317500" algn="l" rtl="0">
              <a:lnSpc>
                <a:spcPct val="107916"/>
              </a:lnSpc>
              <a:spcBef>
                <a:spcPts val="1200"/>
              </a:spcBef>
              <a:spcAft>
                <a:spcPts val="0"/>
              </a:spcAft>
              <a:buClr>
                <a:schemeClr val="dk1"/>
              </a:buClr>
              <a:buSzPts val="1400"/>
              <a:buFont typeface="Titillium Web"/>
              <a:buChar char="➔"/>
            </a:pPr>
            <a:r>
              <a:rPr lang="en" dirty="0">
                <a:solidFill>
                  <a:schemeClr val="bg1">
                    <a:lumMod val="10000"/>
                  </a:schemeClr>
                </a:solidFill>
                <a:latin typeface="Barlow Semi Condensed" charset="0"/>
              </a:rPr>
              <a:t>Mapreduce có khả năng thực hiện được trên đa dạng nhiều loại ngôn ngữ lập trình khác nhau như ngôn ngữ C/C++, Java, Perl, Python, Ruby,... cùng với những thư viện hỗ trợ tương ứng.</a:t>
            </a:r>
            <a:endParaRPr dirty="0">
              <a:solidFill>
                <a:schemeClr val="bg1">
                  <a:lumMod val="10000"/>
                </a:schemeClr>
              </a:solidFill>
              <a:latin typeface="Barlow Semi Condensed" charset="0"/>
            </a:endParaRPr>
          </a:p>
          <a:p>
            <a:pPr marL="914400" lvl="0" indent="-317500" algn="l" rtl="0">
              <a:lnSpc>
                <a:spcPct val="107916"/>
              </a:lnSpc>
              <a:spcBef>
                <a:spcPts val="1200"/>
              </a:spcBef>
              <a:spcAft>
                <a:spcPts val="0"/>
              </a:spcAft>
              <a:buClr>
                <a:schemeClr val="dk1"/>
              </a:buClr>
              <a:buSzPts val="1400"/>
              <a:buFont typeface="Titillium Web"/>
              <a:buChar char="➔"/>
            </a:pPr>
            <a:r>
              <a:rPr lang="en" dirty="0">
                <a:solidFill>
                  <a:schemeClr val="bg1">
                    <a:lumMod val="10000"/>
                  </a:schemeClr>
                </a:solidFill>
                <a:latin typeface="Barlow Semi Condensed" charset="0"/>
              </a:rPr>
              <a:t>Mã độc trên Internet ngày càng nhiều khiến cho việc xử lý các đoạn mã độc này trở nên phức tạp và tiêu tốn nhiều thời gian hơn. Do đó, Mapreduce đang dần hướng quan tâm nhiều hơn cho việc phát hiện các mã độc để có thể nhanh chóng xử lý các đoạn mã độc đó. Nhờ đó, hệ điều hành được đảm bảo vận hành trơn tru với tính bảo mật cao nhất.</a:t>
            </a:r>
            <a:endParaRPr sz="1600" dirty="0">
              <a:solidFill>
                <a:schemeClr val="bg1">
                  <a:lumMod val="10000"/>
                </a:schemeClr>
              </a:solidFill>
              <a:latin typeface="Barlow Semi Condensed" charset="0"/>
            </a:endParaRPr>
          </a:p>
          <a:p>
            <a:pPr marL="914400" lvl="0" indent="0" algn="l" rtl="0">
              <a:lnSpc>
                <a:spcPct val="107916"/>
              </a:lnSpc>
              <a:spcBef>
                <a:spcPts val="1200"/>
              </a:spcBef>
              <a:spcAft>
                <a:spcPts val="1200"/>
              </a:spcAft>
              <a:buNone/>
            </a:pPr>
            <a:endParaRPr dirty="0">
              <a:solidFill>
                <a:schemeClr val="bg1">
                  <a:lumMod val="10000"/>
                </a:schemeClr>
              </a:solidFill>
              <a:latin typeface="Barlow Semi Condensed" charset="0"/>
            </a:endParaRPr>
          </a:p>
        </p:txBody>
      </p:sp>
      <p:sp>
        <p:nvSpPr>
          <p:cNvPr id="2046" name="Google Shape;2046;p40"/>
          <p:cNvSpPr/>
          <p:nvPr/>
        </p:nvSpPr>
        <p:spPr>
          <a:xfrm>
            <a:off x="7187384" y="3997715"/>
            <a:ext cx="117593" cy="65363"/>
          </a:xfrm>
          <a:custGeom>
            <a:avLst/>
            <a:gdLst/>
            <a:ahLst/>
            <a:cxnLst/>
            <a:rect l="l" t="t" r="r" b="b"/>
            <a:pathLst>
              <a:path w="1227" h="682" extrusionOk="0">
                <a:moveTo>
                  <a:pt x="976" y="0"/>
                </a:moveTo>
                <a:cubicBezTo>
                  <a:pt x="952" y="49"/>
                  <a:pt x="694" y="378"/>
                  <a:pt x="383" y="378"/>
                </a:cubicBezTo>
                <a:cubicBezTo>
                  <a:pt x="372" y="378"/>
                  <a:pt x="361" y="377"/>
                  <a:pt x="350" y="376"/>
                </a:cubicBezTo>
                <a:cubicBezTo>
                  <a:pt x="350" y="376"/>
                  <a:pt x="0" y="682"/>
                  <a:pt x="239" y="682"/>
                </a:cubicBezTo>
                <a:cubicBezTo>
                  <a:pt x="256" y="682"/>
                  <a:pt x="276" y="680"/>
                  <a:pt x="300" y="677"/>
                </a:cubicBezTo>
                <a:cubicBezTo>
                  <a:pt x="650" y="627"/>
                  <a:pt x="1227" y="401"/>
                  <a:pt x="97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7" name="Google Shape;2047;p40"/>
          <p:cNvSpPr/>
          <p:nvPr/>
        </p:nvSpPr>
        <p:spPr>
          <a:xfrm>
            <a:off x="6771635" y="4021674"/>
            <a:ext cx="72166" cy="60667"/>
          </a:xfrm>
          <a:custGeom>
            <a:avLst/>
            <a:gdLst/>
            <a:ahLst/>
            <a:cxnLst/>
            <a:rect l="l" t="t" r="r" b="b"/>
            <a:pathLst>
              <a:path w="753" h="633" extrusionOk="0">
                <a:moveTo>
                  <a:pt x="728" y="1"/>
                </a:moveTo>
                <a:lnTo>
                  <a:pt x="201" y="76"/>
                </a:lnTo>
                <a:cubicBezTo>
                  <a:pt x="227" y="151"/>
                  <a:pt x="277" y="252"/>
                  <a:pt x="277" y="327"/>
                </a:cubicBezTo>
                <a:cubicBezTo>
                  <a:pt x="302" y="402"/>
                  <a:pt x="302" y="452"/>
                  <a:pt x="1" y="577"/>
                </a:cubicBezTo>
                <a:cubicBezTo>
                  <a:pt x="82" y="618"/>
                  <a:pt x="168" y="633"/>
                  <a:pt x="251" y="633"/>
                </a:cubicBezTo>
                <a:cubicBezTo>
                  <a:pt x="480" y="633"/>
                  <a:pt x="691" y="521"/>
                  <a:pt x="728" y="502"/>
                </a:cubicBezTo>
                <a:cubicBezTo>
                  <a:pt x="753" y="377"/>
                  <a:pt x="753" y="201"/>
                  <a:pt x="728" y="1"/>
                </a:cubicBezTo>
                <a:close/>
              </a:path>
            </a:pathLst>
          </a:custGeom>
          <a:solidFill>
            <a:srgbClr val="F9B2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8" name="Google Shape;2048;p40"/>
          <p:cNvSpPr/>
          <p:nvPr/>
        </p:nvSpPr>
        <p:spPr>
          <a:xfrm>
            <a:off x="6723619" y="4069786"/>
            <a:ext cx="123247" cy="35365"/>
          </a:xfrm>
          <a:custGeom>
            <a:avLst/>
            <a:gdLst/>
            <a:ahLst/>
            <a:cxnLst/>
            <a:rect l="l" t="t" r="r" b="b"/>
            <a:pathLst>
              <a:path w="1286" h="369" extrusionOk="0">
                <a:moveTo>
                  <a:pt x="1229" y="0"/>
                </a:moveTo>
                <a:cubicBezTo>
                  <a:pt x="1192" y="19"/>
                  <a:pt x="981" y="131"/>
                  <a:pt x="752" y="131"/>
                </a:cubicBezTo>
                <a:cubicBezTo>
                  <a:pt x="669" y="131"/>
                  <a:pt x="583" y="116"/>
                  <a:pt x="502" y="75"/>
                </a:cubicBezTo>
                <a:cubicBezTo>
                  <a:pt x="502" y="75"/>
                  <a:pt x="1" y="201"/>
                  <a:pt x="352" y="301"/>
                </a:cubicBezTo>
                <a:cubicBezTo>
                  <a:pt x="473" y="338"/>
                  <a:pt x="637" y="369"/>
                  <a:pt x="791" y="369"/>
                </a:cubicBezTo>
                <a:cubicBezTo>
                  <a:pt x="1051" y="369"/>
                  <a:pt x="1285" y="283"/>
                  <a:pt x="125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49" name="Google Shape;2049;p40"/>
          <p:cNvGrpSpPr/>
          <p:nvPr/>
        </p:nvGrpSpPr>
        <p:grpSpPr>
          <a:xfrm>
            <a:off x="5306450" y="1437175"/>
            <a:ext cx="3329249" cy="2609041"/>
            <a:chOff x="5306450" y="1437175"/>
            <a:chExt cx="3329249" cy="2609041"/>
          </a:xfrm>
        </p:grpSpPr>
        <p:sp>
          <p:nvSpPr>
            <p:cNvPr id="2050" name="Google Shape;2050;p40"/>
            <p:cNvSpPr/>
            <p:nvPr/>
          </p:nvSpPr>
          <p:spPr>
            <a:xfrm>
              <a:off x="7857393" y="3731090"/>
              <a:ext cx="72166" cy="86544"/>
            </a:xfrm>
            <a:custGeom>
              <a:avLst/>
              <a:gdLst/>
              <a:ahLst/>
              <a:cxnLst/>
              <a:rect l="l" t="t" r="r" b="b"/>
              <a:pathLst>
                <a:path w="753" h="903" extrusionOk="0">
                  <a:moveTo>
                    <a:pt x="301" y="0"/>
                  </a:moveTo>
                  <a:lnTo>
                    <a:pt x="0" y="176"/>
                  </a:lnTo>
                  <a:lnTo>
                    <a:pt x="451" y="903"/>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1" name="Google Shape;2051;p40"/>
            <p:cNvSpPr/>
            <p:nvPr/>
          </p:nvSpPr>
          <p:spPr>
            <a:xfrm>
              <a:off x="7794906" y="3630171"/>
              <a:ext cx="72166" cy="86544"/>
            </a:xfrm>
            <a:custGeom>
              <a:avLst/>
              <a:gdLst/>
              <a:ahLst/>
              <a:cxnLst/>
              <a:rect l="l" t="t" r="r" b="b"/>
              <a:pathLst>
                <a:path w="753" h="903" extrusionOk="0">
                  <a:moveTo>
                    <a:pt x="301" y="1"/>
                  </a:moveTo>
                  <a:lnTo>
                    <a:pt x="1" y="176"/>
                  </a:lnTo>
                  <a:lnTo>
                    <a:pt x="427" y="903"/>
                  </a:lnTo>
                  <a:lnTo>
                    <a:pt x="753" y="702"/>
                  </a:lnTo>
                  <a:lnTo>
                    <a:pt x="301" y="1"/>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2" name="Google Shape;2052;p40"/>
            <p:cNvSpPr/>
            <p:nvPr/>
          </p:nvSpPr>
          <p:spPr>
            <a:xfrm>
              <a:off x="7732515" y="3529348"/>
              <a:ext cx="72070" cy="86544"/>
            </a:xfrm>
            <a:custGeom>
              <a:avLst/>
              <a:gdLst/>
              <a:ahLst/>
              <a:cxnLst/>
              <a:rect l="l" t="t" r="r" b="b"/>
              <a:pathLst>
                <a:path w="752" h="903" extrusionOk="0">
                  <a:moveTo>
                    <a:pt x="301" y="0"/>
                  </a:moveTo>
                  <a:lnTo>
                    <a:pt x="0" y="201"/>
                  </a:lnTo>
                  <a:lnTo>
                    <a:pt x="426" y="902"/>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3" name="Google Shape;2053;p40"/>
            <p:cNvSpPr/>
            <p:nvPr/>
          </p:nvSpPr>
          <p:spPr>
            <a:xfrm>
              <a:off x="7667632" y="3428429"/>
              <a:ext cx="72166" cy="86544"/>
            </a:xfrm>
            <a:custGeom>
              <a:avLst/>
              <a:gdLst/>
              <a:ahLst/>
              <a:cxnLst/>
              <a:rect l="l" t="t" r="r" b="b"/>
              <a:pathLst>
                <a:path w="753" h="903" extrusionOk="0">
                  <a:moveTo>
                    <a:pt x="326" y="0"/>
                  </a:moveTo>
                  <a:lnTo>
                    <a:pt x="0" y="201"/>
                  </a:lnTo>
                  <a:lnTo>
                    <a:pt x="451" y="903"/>
                  </a:lnTo>
                  <a:lnTo>
                    <a:pt x="752" y="702"/>
                  </a:lnTo>
                  <a:lnTo>
                    <a:pt x="326" y="0"/>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4" name="Google Shape;2054;p40"/>
            <p:cNvSpPr/>
            <p:nvPr/>
          </p:nvSpPr>
          <p:spPr>
            <a:xfrm>
              <a:off x="7605145" y="3327510"/>
              <a:ext cx="72166" cy="86639"/>
            </a:xfrm>
            <a:custGeom>
              <a:avLst/>
              <a:gdLst/>
              <a:ahLst/>
              <a:cxnLst/>
              <a:rect l="l" t="t" r="r" b="b"/>
              <a:pathLst>
                <a:path w="753" h="904" extrusionOk="0">
                  <a:moveTo>
                    <a:pt x="327" y="1"/>
                  </a:moveTo>
                  <a:lnTo>
                    <a:pt x="1" y="201"/>
                  </a:lnTo>
                  <a:lnTo>
                    <a:pt x="452" y="903"/>
                  </a:lnTo>
                  <a:lnTo>
                    <a:pt x="753" y="703"/>
                  </a:lnTo>
                  <a:lnTo>
                    <a:pt x="327" y="1"/>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5" name="Google Shape;2055;p40"/>
            <p:cNvSpPr/>
            <p:nvPr/>
          </p:nvSpPr>
          <p:spPr>
            <a:xfrm>
              <a:off x="7542754" y="3226687"/>
              <a:ext cx="72070" cy="86544"/>
            </a:xfrm>
            <a:custGeom>
              <a:avLst/>
              <a:gdLst/>
              <a:ahLst/>
              <a:cxnLst/>
              <a:rect l="l" t="t" r="r" b="b"/>
              <a:pathLst>
                <a:path w="752" h="903" extrusionOk="0">
                  <a:moveTo>
                    <a:pt x="301" y="0"/>
                  </a:moveTo>
                  <a:lnTo>
                    <a:pt x="0" y="201"/>
                  </a:lnTo>
                  <a:lnTo>
                    <a:pt x="451" y="902"/>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6" name="Google Shape;2056;p40"/>
            <p:cNvSpPr/>
            <p:nvPr/>
          </p:nvSpPr>
          <p:spPr>
            <a:xfrm>
              <a:off x="7480267" y="3125768"/>
              <a:ext cx="72166" cy="86544"/>
            </a:xfrm>
            <a:custGeom>
              <a:avLst/>
              <a:gdLst/>
              <a:ahLst/>
              <a:cxnLst/>
              <a:rect l="l" t="t" r="r" b="b"/>
              <a:pathLst>
                <a:path w="753" h="903" extrusionOk="0">
                  <a:moveTo>
                    <a:pt x="301" y="1"/>
                  </a:moveTo>
                  <a:lnTo>
                    <a:pt x="0" y="201"/>
                  </a:lnTo>
                  <a:lnTo>
                    <a:pt x="427" y="903"/>
                  </a:lnTo>
                  <a:lnTo>
                    <a:pt x="752" y="702"/>
                  </a:lnTo>
                  <a:lnTo>
                    <a:pt x="301" y="1"/>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7" name="Google Shape;2057;p40"/>
            <p:cNvSpPr/>
            <p:nvPr/>
          </p:nvSpPr>
          <p:spPr>
            <a:xfrm>
              <a:off x="7417780" y="3024850"/>
              <a:ext cx="72166" cy="86639"/>
            </a:xfrm>
            <a:custGeom>
              <a:avLst/>
              <a:gdLst/>
              <a:ahLst/>
              <a:cxnLst/>
              <a:rect l="l" t="t" r="r" b="b"/>
              <a:pathLst>
                <a:path w="753" h="904" extrusionOk="0">
                  <a:moveTo>
                    <a:pt x="302" y="1"/>
                  </a:moveTo>
                  <a:lnTo>
                    <a:pt x="1" y="201"/>
                  </a:lnTo>
                  <a:lnTo>
                    <a:pt x="427" y="903"/>
                  </a:lnTo>
                  <a:lnTo>
                    <a:pt x="753" y="703"/>
                  </a:lnTo>
                  <a:lnTo>
                    <a:pt x="302" y="1"/>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8" name="Google Shape;2058;p40"/>
            <p:cNvSpPr/>
            <p:nvPr/>
          </p:nvSpPr>
          <p:spPr>
            <a:xfrm>
              <a:off x="7352993" y="2924027"/>
              <a:ext cx="72166" cy="86544"/>
            </a:xfrm>
            <a:custGeom>
              <a:avLst/>
              <a:gdLst/>
              <a:ahLst/>
              <a:cxnLst/>
              <a:rect l="l" t="t" r="r" b="b"/>
              <a:pathLst>
                <a:path w="753" h="903" extrusionOk="0">
                  <a:moveTo>
                    <a:pt x="326" y="0"/>
                  </a:moveTo>
                  <a:lnTo>
                    <a:pt x="0" y="201"/>
                  </a:lnTo>
                  <a:lnTo>
                    <a:pt x="451" y="902"/>
                  </a:lnTo>
                  <a:lnTo>
                    <a:pt x="752" y="702"/>
                  </a:lnTo>
                  <a:lnTo>
                    <a:pt x="326" y="0"/>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9" name="Google Shape;2059;p40"/>
            <p:cNvSpPr/>
            <p:nvPr/>
          </p:nvSpPr>
          <p:spPr>
            <a:xfrm>
              <a:off x="7290506" y="2823108"/>
              <a:ext cx="72166" cy="86544"/>
            </a:xfrm>
            <a:custGeom>
              <a:avLst/>
              <a:gdLst/>
              <a:ahLst/>
              <a:cxnLst/>
              <a:rect l="l" t="t" r="r" b="b"/>
              <a:pathLst>
                <a:path w="753" h="903" extrusionOk="0">
                  <a:moveTo>
                    <a:pt x="326" y="1"/>
                  </a:moveTo>
                  <a:lnTo>
                    <a:pt x="1" y="201"/>
                  </a:lnTo>
                  <a:lnTo>
                    <a:pt x="452" y="903"/>
                  </a:lnTo>
                  <a:lnTo>
                    <a:pt x="752" y="702"/>
                  </a:lnTo>
                  <a:lnTo>
                    <a:pt x="326" y="1"/>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0" name="Google Shape;2060;p40"/>
            <p:cNvSpPr/>
            <p:nvPr/>
          </p:nvSpPr>
          <p:spPr>
            <a:xfrm>
              <a:off x="7228019" y="2722189"/>
              <a:ext cx="72166" cy="86639"/>
            </a:xfrm>
            <a:custGeom>
              <a:avLst/>
              <a:gdLst/>
              <a:ahLst/>
              <a:cxnLst/>
              <a:rect l="l" t="t" r="r" b="b"/>
              <a:pathLst>
                <a:path w="753" h="904" extrusionOk="0">
                  <a:moveTo>
                    <a:pt x="302" y="1"/>
                  </a:moveTo>
                  <a:lnTo>
                    <a:pt x="1" y="201"/>
                  </a:lnTo>
                  <a:lnTo>
                    <a:pt x="452" y="903"/>
                  </a:lnTo>
                  <a:lnTo>
                    <a:pt x="753" y="703"/>
                  </a:lnTo>
                  <a:lnTo>
                    <a:pt x="302" y="1"/>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1" name="Google Shape;2061;p40"/>
            <p:cNvSpPr/>
            <p:nvPr/>
          </p:nvSpPr>
          <p:spPr>
            <a:xfrm>
              <a:off x="7165628" y="2621366"/>
              <a:ext cx="72166" cy="86544"/>
            </a:xfrm>
            <a:custGeom>
              <a:avLst/>
              <a:gdLst/>
              <a:ahLst/>
              <a:cxnLst/>
              <a:rect l="l" t="t" r="r" b="b"/>
              <a:pathLst>
                <a:path w="753" h="903" extrusionOk="0">
                  <a:moveTo>
                    <a:pt x="301" y="0"/>
                  </a:moveTo>
                  <a:lnTo>
                    <a:pt x="0" y="201"/>
                  </a:lnTo>
                  <a:lnTo>
                    <a:pt x="426" y="903"/>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2" name="Google Shape;2062;p40"/>
            <p:cNvSpPr/>
            <p:nvPr/>
          </p:nvSpPr>
          <p:spPr>
            <a:xfrm>
              <a:off x="7103141" y="2520447"/>
              <a:ext cx="72166" cy="86544"/>
            </a:xfrm>
            <a:custGeom>
              <a:avLst/>
              <a:gdLst/>
              <a:ahLst/>
              <a:cxnLst/>
              <a:rect l="l" t="t" r="r" b="b"/>
              <a:pathLst>
                <a:path w="753" h="903" extrusionOk="0">
                  <a:moveTo>
                    <a:pt x="301" y="1"/>
                  </a:moveTo>
                  <a:lnTo>
                    <a:pt x="1" y="201"/>
                  </a:lnTo>
                  <a:lnTo>
                    <a:pt x="427" y="903"/>
                  </a:lnTo>
                  <a:lnTo>
                    <a:pt x="752" y="702"/>
                  </a:lnTo>
                  <a:lnTo>
                    <a:pt x="301" y="1"/>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3" name="Google Shape;2063;p40"/>
            <p:cNvSpPr/>
            <p:nvPr/>
          </p:nvSpPr>
          <p:spPr>
            <a:xfrm>
              <a:off x="7040654" y="2419624"/>
              <a:ext cx="69770" cy="86544"/>
            </a:xfrm>
            <a:custGeom>
              <a:avLst/>
              <a:gdLst/>
              <a:ahLst/>
              <a:cxnLst/>
              <a:rect l="l" t="t" r="r" b="b"/>
              <a:pathLst>
                <a:path w="728" h="903" extrusionOk="0">
                  <a:moveTo>
                    <a:pt x="302" y="0"/>
                  </a:moveTo>
                  <a:lnTo>
                    <a:pt x="1" y="201"/>
                  </a:lnTo>
                  <a:lnTo>
                    <a:pt x="427" y="902"/>
                  </a:lnTo>
                  <a:lnTo>
                    <a:pt x="728" y="702"/>
                  </a:lnTo>
                  <a:lnTo>
                    <a:pt x="302" y="0"/>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4" name="Google Shape;2064;p40"/>
            <p:cNvSpPr/>
            <p:nvPr/>
          </p:nvSpPr>
          <p:spPr>
            <a:xfrm>
              <a:off x="6975867" y="2318705"/>
              <a:ext cx="72166" cy="86544"/>
            </a:xfrm>
            <a:custGeom>
              <a:avLst/>
              <a:gdLst/>
              <a:ahLst/>
              <a:cxnLst/>
              <a:rect l="l" t="t" r="r" b="b"/>
              <a:pathLst>
                <a:path w="753" h="903" extrusionOk="0">
                  <a:moveTo>
                    <a:pt x="326" y="0"/>
                  </a:moveTo>
                  <a:lnTo>
                    <a:pt x="0" y="201"/>
                  </a:lnTo>
                  <a:lnTo>
                    <a:pt x="451" y="903"/>
                  </a:lnTo>
                  <a:lnTo>
                    <a:pt x="752" y="702"/>
                  </a:lnTo>
                  <a:lnTo>
                    <a:pt x="326" y="0"/>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5" name="Google Shape;2065;p40"/>
            <p:cNvSpPr/>
            <p:nvPr/>
          </p:nvSpPr>
          <p:spPr>
            <a:xfrm>
              <a:off x="6913380" y="2217787"/>
              <a:ext cx="72166" cy="86639"/>
            </a:xfrm>
            <a:custGeom>
              <a:avLst/>
              <a:gdLst/>
              <a:ahLst/>
              <a:cxnLst/>
              <a:rect l="l" t="t" r="r" b="b"/>
              <a:pathLst>
                <a:path w="753" h="904" extrusionOk="0">
                  <a:moveTo>
                    <a:pt x="326" y="1"/>
                  </a:moveTo>
                  <a:lnTo>
                    <a:pt x="1" y="201"/>
                  </a:lnTo>
                  <a:lnTo>
                    <a:pt x="452" y="903"/>
                  </a:lnTo>
                  <a:lnTo>
                    <a:pt x="753" y="703"/>
                  </a:lnTo>
                  <a:lnTo>
                    <a:pt x="326" y="1"/>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6" name="Google Shape;2066;p40"/>
            <p:cNvSpPr/>
            <p:nvPr/>
          </p:nvSpPr>
          <p:spPr>
            <a:xfrm>
              <a:off x="6850989" y="2116964"/>
              <a:ext cx="72070" cy="86544"/>
            </a:xfrm>
            <a:custGeom>
              <a:avLst/>
              <a:gdLst/>
              <a:ahLst/>
              <a:cxnLst/>
              <a:rect l="l" t="t" r="r" b="b"/>
              <a:pathLst>
                <a:path w="752" h="903" extrusionOk="0">
                  <a:moveTo>
                    <a:pt x="301" y="0"/>
                  </a:moveTo>
                  <a:lnTo>
                    <a:pt x="0" y="201"/>
                  </a:lnTo>
                  <a:lnTo>
                    <a:pt x="451" y="902"/>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7" name="Google Shape;2067;p40"/>
            <p:cNvSpPr/>
            <p:nvPr/>
          </p:nvSpPr>
          <p:spPr>
            <a:xfrm>
              <a:off x="6788502" y="2016045"/>
              <a:ext cx="72166" cy="86544"/>
            </a:xfrm>
            <a:custGeom>
              <a:avLst/>
              <a:gdLst/>
              <a:ahLst/>
              <a:cxnLst/>
              <a:rect l="l" t="t" r="r" b="b"/>
              <a:pathLst>
                <a:path w="753" h="903" extrusionOk="0">
                  <a:moveTo>
                    <a:pt x="301" y="0"/>
                  </a:moveTo>
                  <a:lnTo>
                    <a:pt x="0" y="201"/>
                  </a:lnTo>
                  <a:lnTo>
                    <a:pt x="426" y="903"/>
                  </a:lnTo>
                  <a:lnTo>
                    <a:pt x="752" y="702"/>
                  </a:lnTo>
                  <a:lnTo>
                    <a:pt x="301" y="0"/>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8" name="Google Shape;2068;p40"/>
            <p:cNvSpPr/>
            <p:nvPr/>
          </p:nvSpPr>
          <p:spPr>
            <a:xfrm>
              <a:off x="6726015" y="1915126"/>
              <a:ext cx="72166" cy="86639"/>
            </a:xfrm>
            <a:custGeom>
              <a:avLst/>
              <a:gdLst/>
              <a:ahLst/>
              <a:cxnLst/>
              <a:rect l="l" t="t" r="r" b="b"/>
              <a:pathLst>
                <a:path w="753" h="904" extrusionOk="0">
                  <a:moveTo>
                    <a:pt x="302" y="1"/>
                  </a:moveTo>
                  <a:lnTo>
                    <a:pt x="1" y="201"/>
                  </a:lnTo>
                  <a:lnTo>
                    <a:pt x="427" y="903"/>
                  </a:lnTo>
                  <a:lnTo>
                    <a:pt x="753" y="703"/>
                  </a:lnTo>
                  <a:lnTo>
                    <a:pt x="302" y="1"/>
                  </a:lnTo>
                  <a:close/>
                </a:path>
              </a:pathLst>
            </a:custGeom>
            <a:solidFill>
              <a:srgbClr val="394E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9" name="Google Shape;2069;p40"/>
            <p:cNvSpPr/>
            <p:nvPr/>
          </p:nvSpPr>
          <p:spPr>
            <a:xfrm>
              <a:off x="5611505" y="1437175"/>
              <a:ext cx="2846470" cy="2394850"/>
            </a:xfrm>
            <a:custGeom>
              <a:avLst/>
              <a:gdLst/>
              <a:ahLst/>
              <a:cxnLst/>
              <a:rect l="l" t="t" r="r" b="b"/>
              <a:pathLst>
                <a:path w="29701" h="24988" extrusionOk="0">
                  <a:moveTo>
                    <a:pt x="14863" y="0"/>
                  </a:moveTo>
                  <a:lnTo>
                    <a:pt x="1" y="24988"/>
                  </a:lnTo>
                  <a:lnTo>
                    <a:pt x="29700" y="24988"/>
                  </a:lnTo>
                  <a:lnTo>
                    <a:pt x="1486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0" name="Google Shape;2070;p40"/>
            <p:cNvSpPr/>
            <p:nvPr/>
          </p:nvSpPr>
          <p:spPr>
            <a:xfrm>
              <a:off x="5611505" y="3137748"/>
              <a:ext cx="2846470" cy="694265"/>
            </a:xfrm>
            <a:custGeom>
              <a:avLst/>
              <a:gdLst/>
              <a:ahLst/>
              <a:cxnLst/>
              <a:rect l="l" t="t" r="r" b="b"/>
              <a:pathLst>
                <a:path w="29701" h="7244" extrusionOk="0">
                  <a:moveTo>
                    <a:pt x="4311" y="1"/>
                  </a:moveTo>
                  <a:lnTo>
                    <a:pt x="1" y="7244"/>
                  </a:lnTo>
                  <a:lnTo>
                    <a:pt x="29700" y="7244"/>
                  </a:lnTo>
                  <a:lnTo>
                    <a:pt x="2538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1" name="Google Shape;2071;p40"/>
            <p:cNvSpPr/>
            <p:nvPr/>
          </p:nvSpPr>
          <p:spPr>
            <a:xfrm>
              <a:off x="6420960" y="1437175"/>
              <a:ext cx="1229883" cy="1035360"/>
            </a:xfrm>
            <a:custGeom>
              <a:avLst/>
              <a:gdLst/>
              <a:ahLst/>
              <a:cxnLst/>
              <a:rect l="l" t="t" r="r" b="b"/>
              <a:pathLst>
                <a:path w="12833" h="10803" extrusionOk="0">
                  <a:moveTo>
                    <a:pt x="6417" y="0"/>
                  </a:moveTo>
                  <a:lnTo>
                    <a:pt x="1" y="10802"/>
                  </a:lnTo>
                  <a:lnTo>
                    <a:pt x="12833" y="10802"/>
                  </a:lnTo>
                  <a:lnTo>
                    <a:pt x="641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2" name="Google Shape;2072;p40"/>
            <p:cNvSpPr/>
            <p:nvPr/>
          </p:nvSpPr>
          <p:spPr>
            <a:xfrm>
              <a:off x="6420960" y="2102492"/>
              <a:ext cx="1229883" cy="370038"/>
            </a:xfrm>
            <a:custGeom>
              <a:avLst/>
              <a:gdLst/>
              <a:ahLst/>
              <a:cxnLst/>
              <a:rect l="l" t="t" r="r" b="b"/>
              <a:pathLst>
                <a:path w="12833" h="3861" extrusionOk="0">
                  <a:moveTo>
                    <a:pt x="2281" y="1"/>
                  </a:moveTo>
                  <a:lnTo>
                    <a:pt x="1" y="3860"/>
                  </a:lnTo>
                  <a:lnTo>
                    <a:pt x="12833" y="3860"/>
                  </a:lnTo>
                  <a:lnTo>
                    <a:pt x="105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3" name="Google Shape;2073;p40"/>
            <p:cNvSpPr/>
            <p:nvPr/>
          </p:nvSpPr>
          <p:spPr>
            <a:xfrm>
              <a:off x="7569110" y="1915126"/>
              <a:ext cx="161007" cy="158615"/>
            </a:xfrm>
            <a:custGeom>
              <a:avLst/>
              <a:gdLst/>
              <a:ahLst/>
              <a:cxnLst/>
              <a:rect l="l" t="t" r="r" b="b"/>
              <a:pathLst>
                <a:path w="1680" h="1655" extrusionOk="0">
                  <a:moveTo>
                    <a:pt x="302" y="1"/>
                  </a:moveTo>
                  <a:lnTo>
                    <a:pt x="1" y="277"/>
                  </a:lnTo>
                  <a:lnTo>
                    <a:pt x="1379" y="1655"/>
                  </a:lnTo>
                  <a:lnTo>
                    <a:pt x="1680" y="1354"/>
                  </a:lnTo>
                  <a:lnTo>
                    <a:pt x="30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4" name="Google Shape;2074;p40"/>
            <p:cNvSpPr/>
            <p:nvPr/>
          </p:nvSpPr>
          <p:spPr>
            <a:xfrm>
              <a:off x="7571506" y="1915126"/>
              <a:ext cx="156215" cy="158615"/>
            </a:xfrm>
            <a:custGeom>
              <a:avLst/>
              <a:gdLst/>
              <a:ahLst/>
              <a:cxnLst/>
              <a:rect l="l" t="t" r="r" b="b"/>
              <a:pathLst>
                <a:path w="1630" h="1655" extrusionOk="0">
                  <a:moveTo>
                    <a:pt x="1354" y="1"/>
                  </a:moveTo>
                  <a:lnTo>
                    <a:pt x="1" y="1354"/>
                  </a:lnTo>
                  <a:lnTo>
                    <a:pt x="277" y="1655"/>
                  </a:lnTo>
                  <a:lnTo>
                    <a:pt x="1630" y="277"/>
                  </a:lnTo>
                  <a:lnTo>
                    <a:pt x="135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5" name="Google Shape;2075;p40"/>
            <p:cNvSpPr/>
            <p:nvPr/>
          </p:nvSpPr>
          <p:spPr>
            <a:xfrm>
              <a:off x="5882921" y="2025629"/>
              <a:ext cx="187458" cy="187463"/>
            </a:xfrm>
            <a:custGeom>
              <a:avLst/>
              <a:gdLst/>
              <a:ahLst/>
              <a:cxnLst/>
              <a:rect l="l" t="t" r="r" b="b"/>
              <a:pathLst>
                <a:path w="1956" h="1956" extrusionOk="0">
                  <a:moveTo>
                    <a:pt x="978" y="427"/>
                  </a:moveTo>
                  <a:cubicBezTo>
                    <a:pt x="1279" y="427"/>
                    <a:pt x="1530" y="677"/>
                    <a:pt x="1530" y="978"/>
                  </a:cubicBezTo>
                  <a:cubicBezTo>
                    <a:pt x="1530" y="1279"/>
                    <a:pt x="1279" y="1530"/>
                    <a:pt x="978" y="1530"/>
                  </a:cubicBezTo>
                  <a:cubicBezTo>
                    <a:pt x="652" y="1530"/>
                    <a:pt x="402" y="1279"/>
                    <a:pt x="402" y="978"/>
                  </a:cubicBezTo>
                  <a:cubicBezTo>
                    <a:pt x="402" y="677"/>
                    <a:pt x="652" y="427"/>
                    <a:pt x="978" y="427"/>
                  </a:cubicBezTo>
                  <a:close/>
                  <a:moveTo>
                    <a:pt x="978" y="1"/>
                  </a:moveTo>
                  <a:cubicBezTo>
                    <a:pt x="427" y="1"/>
                    <a:pt x="1" y="452"/>
                    <a:pt x="1" y="978"/>
                  </a:cubicBezTo>
                  <a:cubicBezTo>
                    <a:pt x="1" y="1505"/>
                    <a:pt x="427" y="1956"/>
                    <a:pt x="978" y="1956"/>
                  </a:cubicBezTo>
                  <a:cubicBezTo>
                    <a:pt x="1504" y="1956"/>
                    <a:pt x="1956" y="1505"/>
                    <a:pt x="1956" y="978"/>
                  </a:cubicBezTo>
                  <a:cubicBezTo>
                    <a:pt x="1956" y="452"/>
                    <a:pt x="1504" y="1"/>
                    <a:pt x="978" y="1"/>
                  </a:cubicBezTo>
                  <a:close/>
                </a:path>
              </a:pathLst>
            </a:custGeom>
            <a:solidFill>
              <a:srgbClr val="6186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6" name="Google Shape;2076;p40"/>
            <p:cNvSpPr/>
            <p:nvPr/>
          </p:nvSpPr>
          <p:spPr>
            <a:xfrm>
              <a:off x="5882921" y="2025629"/>
              <a:ext cx="187458" cy="187463"/>
            </a:xfrm>
            <a:custGeom>
              <a:avLst/>
              <a:gdLst/>
              <a:ahLst/>
              <a:cxnLst/>
              <a:rect l="l" t="t" r="r" b="b"/>
              <a:pathLst>
                <a:path w="1956" h="1956" extrusionOk="0">
                  <a:moveTo>
                    <a:pt x="978" y="427"/>
                  </a:moveTo>
                  <a:cubicBezTo>
                    <a:pt x="1279" y="427"/>
                    <a:pt x="1530" y="677"/>
                    <a:pt x="1530" y="978"/>
                  </a:cubicBezTo>
                  <a:cubicBezTo>
                    <a:pt x="1530" y="1279"/>
                    <a:pt x="1279" y="1530"/>
                    <a:pt x="978" y="1530"/>
                  </a:cubicBezTo>
                  <a:cubicBezTo>
                    <a:pt x="652" y="1530"/>
                    <a:pt x="402" y="1279"/>
                    <a:pt x="402" y="978"/>
                  </a:cubicBezTo>
                  <a:cubicBezTo>
                    <a:pt x="402" y="677"/>
                    <a:pt x="652" y="427"/>
                    <a:pt x="978" y="427"/>
                  </a:cubicBezTo>
                  <a:close/>
                  <a:moveTo>
                    <a:pt x="978" y="1"/>
                  </a:moveTo>
                  <a:cubicBezTo>
                    <a:pt x="427" y="1"/>
                    <a:pt x="1" y="452"/>
                    <a:pt x="1" y="978"/>
                  </a:cubicBezTo>
                  <a:cubicBezTo>
                    <a:pt x="1" y="1505"/>
                    <a:pt x="427" y="1956"/>
                    <a:pt x="978" y="1956"/>
                  </a:cubicBezTo>
                  <a:cubicBezTo>
                    <a:pt x="1504" y="1956"/>
                    <a:pt x="1956" y="1505"/>
                    <a:pt x="1956" y="978"/>
                  </a:cubicBezTo>
                  <a:cubicBezTo>
                    <a:pt x="1956" y="452"/>
                    <a:pt x="1504" y="1"/>
                    <a:pt x="97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7" name="Google Shape;2077;p40"/>
            <p:cNvSpPr/>
            <p:nvPr/>
          </p:nvSpPr>
          <p:spPr>
            <a:xfrm>
              <a:off x="8371377" y="2539711"/>
              <a:ext cx="36131" cy="52904"/>
            </a:xfrm>
            <a:custGeom>
              <a:avLst/>
              <a:gdLst/>
              <a:ahLst/>
              <a:cxnLst/>
              <a:rect l="l" t="t" r="r" b="b"/>
              <a:pathLst>
                <a:path w="377" h="552" extrusionOk="0">
                  <a:moveTo>
                    <a:pt x="1" y="0"/>
                  </a:moveTo>
                  <a:lnTo>
                    <a:pt x="1" y="552"/>
                  </a:lnTo>
                  <a:lnTo>
                    <a:pt x="377" y="552"/>
                  </a:lnTo>
                  <a:lnTo>
                    <a:pt x="3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8" name="Google Shape;2078;p40"/>
            <p:cNvSpPr/>
            <p:nvPr/>
          </p:nvSpPr>
          <p:spPr>
            <a:xfrm>
              <a:off x="8371377" y="2616574"/>
              <a:ext cx="36131" cy="52904"/>
            </a:xfrm>
            <a:custGeom>
              <a:avLst/>
              <a:gdLst/>
              <a:ahLst/>
              <a:cxnLst/>
              <a:rect l="l" t="t" r="r" b="b"/>
              <a:pathLst>
                <a:path w="377" h="552" extrusionOk="0">
                  <a:moveTo>
                    <a:pt x="1" y="0"/>
                  </a:moveTo>
                  <a:lnTo>
                    <a:pt x="1" y="552"/>
                  </a:lnTo>
                  <a:lnTo>
                    <a:pt x="377" y="552"/>
                  </a:lnTo>
                  <a:lnTo>
                    <a:pt x="3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9" name="Google Shape;2079;p40"/>
            <p:cNvSpPr/>
            <p:nvPr/>
          </p:nvSpPr>
          <p:spPr>
            <a:xfrm>
              <a:off x="8371377" y="2693437"/>
              <a:ext cx="36131" cy="52904"/>
            </a:xfrm>
            <a:custGeom>
              <a:avLst/>
              <a:gdLst/>
              <a:ahLst/>
              <a:cxnLst/>
              <a:rect l="l" t="t" r="r" b="b"/>
              <a:pathLst>
                <a:path w="377" h="552" extrusionOk="0">
                  <a:moveTo>
                    <a:pt x="1" y="0"/>
                  </a:moveTo>
                  <a:lnTo>
                    <a:pt x="1" y="552"/>
                  </a:lnTo>
                  <a:lnTo>
                    <a:pt x="377" y="552"/>
                  </a:lnTo>
                  <a:lnTo>
                    <a:pt x="3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0" name="Google Shape;2080;p40"/>
            <p:cNvSpPr/>
            <p:nvPr/>
          </p:nvSpPr>
          <p:spPr>
            <a:xfrm>
              <a:off x="8371377" y="2770300"/>
              <a:ext cx="36131" cy="50508"/>
            </a:xfrm>
            <a:custGeom>
              <a:avLst/>
              <a:gdLst/>
              <a:ahLst/>
              <a:cxnLst/>
              <a:rect l="l" t="t" r="r" b="b"/>
              <a:pathLst>
                <a:path w="377" h="527" extrusionOk="0">
                  <a:moveTo>
                    <a:pt x="1" y="0"/>
                  </a:moveTo>
                  <a:lnTo>
                    <a:pt x="1" y="527"/>
                  </a:lnTo>
                  <a:lnTo>
                    <a:pt x="377" y="527"/>
                  </a:lnTo>
                  <a:lnTo>
                    <a:pt x="3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1" name="Google Shape;2081;p40"/>
            <p:cNvSpPr/>
            <p:nvPr/>
          </p:nvSpPr>
          <p:spPr>
            <a:xfrm>
              <a:off x="8371377" y="2847163"/>
              <a:ext cx="36131" cy="50508"/>
            </a:xfrm>
            <a:custGeom>
              <a:avLst/>
              <a:gdLst/>
              <a:ahLst/>
              <a:cxnLst/>
              <a:rect l="l" t="t" r="r" b="b"/>
              <a:pathLst>
                <a:path w="377" h="527" extrusionOk="0">
                  <a:moveTo>
                    <a:pt x="1" y="0"/>
                  </a:moveTo>
                  <a:lnTo>
                    <a:pt x="1" y="527"/>
                  </a:lnTo>
                  <a:lnTo>
                    <a:pt x="377" y="527"/>
                  </a:lnTo>
                  <a:lnTo>
                    <a:pt x="3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2" name="Google Shape;2082;p40"/>
            <p:cNvSpPr/>
            <p:nvPr/>
          </p:nvSpPr>
          <p:spPr>
            <a:xfrm>
              <a:off x="8371377" y="2924027"/>
              <a:ext cx="36131" cy="50508"/>
            </a:xfrm>
            <a:custGeom>
              <a:avLst/>
              <a:gdLst/>
              <a:ahLst/>
              <a:cxnLst/>
              <a:rect l="l" t="t" r="r" b="b"/>
              <a:pathLst>
                <a:path w="377" h="527" extrusionOk="0">
                  <a:moveTo>
                    <a:pt x="1" y="0"/>
                  </a:moveTo>
                  <a:lnTo>
                    <a:pt x="1" y="527"/>
                  </a:lnTo>
                  <a:lnTo>
                    <a:pt x="377" y="527"/>
                  </a:lnTo>
                  <a:lnTo>
                    <a:pt x="3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3" name="Google Shape;2083;p40"/>
            <p:cNvSpPr/>
            <p:nvPr/>
          </p:nvSpPr>
          <p:spPr>
            <a:xfrm>
              <a:off x="8371377" y="3000890"/>
              <a:ext cx="36131" cy="50508"/>
            </a:xfrm>
            <a:custGeom>
              <a:avLst/>
              <a:gdLst/>
              <a:ahLst/>
              <a:cxnLst/>
              <a:rect l="l" t="t" r="r" b="b"/>
              <a:pathLst>
                <a:path w="377" h="527" extrusionOk="0">
                  <a:moveTo>
                    <a:pt x="1" y="0"/>
                  </a:moveTo>
                  <a:lnTo>
                    <a:pt x="1" y="527"/>
                  </a:lnTo>
                  <a:lnTo>
                    <a:pt x="377" y="527"/>
                  </a:lnTo>
                  <a:lnTo>
                    <a:pt x="3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4" name="Google Shape;2084;p40"/>
            <p:cNvSpPr/>
            <p:nvPr/>
          </p:nvSpPr>
          <p:spPr>
            <a:xfrm>
              <a:off x="7297694" y="2743849"/>
              <a:ext cx="795164" cy="129767"/>
            </a:xfrm>
            <a:custGeom>
              <a:avLst/>
              <a:gdLst/>
              <a:ahLst/>
              <a:cxnLst/>
              <a:rect l="l" t="t" r="r" b="b"/>
              <a:pathLst>
                <a:path w="8297" h="1354" extrusionOk="0">
                  <a:moveTo>
                    <a:pt x="176" y="1"/>
                  </a:moveTo>
                  <a:lnTo>
                    <a:pt x="1" y="176"/>
                  </a:lnTo>
                  <a:lnTo>
                    <a:pt x="677" y="928"/>
                  </a:lnTo>
                  <a:cubicBezTo>
                    <a:pt x="826" y="1117"/>
                    <a:pt x="1047" y="1211"/>
                    <a:pt x="1270" y="1211"/>
                  </a:cubicBezTo>
                  <a:cubicBezTo>
                    <a:pt x="1462" y="1211"/>
                    <a:pt x="1655" y="1142"/>
                    <a:pt x="1805" y="1003"/>
                  </a:cubicBezTo>
                  <a:lnTo>
                    <a:pt x="2407" y="477"/>
                  </a:lnTo>
                  <a:cubicBezTo>
                    <a:pt x="2532" y="376"/>
                    <a:pt x="2682" y="326"/>
                    <a:pt x="2833" y="326"/>
                  </a:cubicBezTo>
                  <a:cubicBezTo>
                    <a:pt x="2983" y="351"/>
                    <a:pt x="3108" y="402"/>
                    <a:pt x="3209" y="527"/>
                  </a:cubicBezTo>
                  <a:lnTo>
                    <a:pt x="3660" y="1028"/>
                  </a:lnTo>
                  <a:cubicBezTo>
                    <a:pt x="3785" y="1204"/>
                    <a:pt x="3986" y="1304"/>
                    <a:pt x="4211" y="1304"/>
                  </a:cubicBezTo>
                  <a:cubicBezTo>
                    <a:pt x="4237" y="1307"/>
                    <a:pt x="4263" y="1309"/>
                    <a:pt x="4289" y="1309"/>
                  </a:cubicBezTo>
                  <a:cubicBezTo>
                    <a:pt x="4468" y="1309"/>
                    <a:pt x="4656" y="1235"/>
                    <a:pt x="4788" y="1103"/>
                  </a:cubicBezTo>
                  <a:lnTo>
                    <a:pt x="5339" y="627"/>
                  </a:lnTo>
                  <a:cubicBezTo>
                    <a:pt x="5423" y="523"/>
                    <a:pt x="5541" y="470"/>
                    <a:pt x="5680" y="470"/>
                  </a:cubicBezTo>
                  <a:cubicBezTo>
                    <a:pt x="5707" y="470"/>
                    <a:pt x="5736" y="473"/>
                    <a:pt x="5765" y="477"/>
                  </a:cubicBezTo>
                  <a:cubicBezTo>
                    <a:pt x="5916" y="502"/>
                    <a:pt x="6041" y="577"/>
                    <a:pt x="6141" y="677"/>
                  </a:cubicBezTo>
                  <a:lnTo>
                    <a:pt x="6417" y="1028"/>
                  </a:lnTo>
                  <a:cubicBezTo>
                    <a:pt x="6567" y="1229"/>
                    <a:pt x="6768" y="1329"/>
                    <a:pt x="7018" y="1354"/>
                  </a:cubicBezTo>
                  <a:cubicBezTo>
                    <a:pt x="7244" y="1354"/>
                    <a:pt x="7469" y="1254"/>
                    <a:pt x="7645" y="1078"/>
                  </a:cubicBezTo>
                  <a:lnTo>
                    <a:pt x="8296" y="376"/>
                  </a:lnTo>
                  <a:lnTo>
                    <a:pt x="8121" y="226"/>
                  </a:lnTo>
                  <a:lnTo>
                    <a:pt x="7444" y="928"/>
                  </a:lnTo>
                  <a:cubicBezTo>
                    <a:pt x="7344" y="1053"/>
                    <a:pt x="7194" y="1103"/>
                    <a:pt x="7018" y="1103"/>
                  </a:cubicBezTo>
                  <a:cubicBezTo>
                    <a:pt x="6868" y="1103"/>
                    <a:pt x="6718" y="1028"/>
                    <a:pt x="6617" y="878"/>
                  </a:cubicBezTo>
                  <a:lnTo>
                    <a:pt x="6342" y="527"/>
                  </a:lnTo>
                  <a:cubicBezTo>
                    <a:pt x="6191" y="376"/>
                    <a:pt x="5991" y="251"/>
                    <a:pt x="5765" y="226"/>
                  </a:cubicBezTo>
                  <a:cubicBezTo>
                    <a:pt x="5565" y="226"/>
                    <a:pt x="5339" y="301"/>
                    <a:pt x="5164" y="427"/>
                  </a:cubicBezTo>
                  <a:lnTo>
                    <a:pt x="4637" y="928"/>
                  </a:lnTo>
                  <a:cubicBezTo>
                    <a:pt x="4512" y="1028"/>
                    <a:pt x="4362" y="1078"/>
                    <a:pt x="4211" y="1078"/>
                  </a:cubicBezTo>
                  <a:cubicBezTo>
                    <a:pt x="4061" y="1053"/>
                    <a:pt x="3936" y="1003"/>
                    <a:pt x="3835" y="878"/>
                  </a:cubicBezTo>
                  <a:lnTo>
                    <a:pt x="3384" y="351"/>
                  </a:lnTo>
                  <a:cubicBezTo>
                    <a:pt x="3259" y="201"/>
                    <a:pt x="3058" y="101"/>
                    <a:pt x="2833" y="101"/>
                  </a:cubicBezTo>
                  <a:cubicBezTo>
                    <a:pt x="2807" y="98"/>
                    <a:pt x="2781" y="96"/>
                    <a:pt x="2755" y="96"/>
                  </a:cubicBezTo>
                  <a:cubicBezTo>
                    <a:pt x="2581" y="96"/>
                    <a:pt x="2409" y="167"/>
                    <a:pt x="2256" y="276"/>
                  </a:cubicBezTo>
                  <a:lnTo>
                    <a:pt x="1630" y="828"/>
                  </a:lnTo>
                  <a:cubicBezTo>
                    <a:pt x="1527" y="919"/>
                    <a:pt x="1398" y="964"/>
                    <a:pt x="1269" y="964"/>
                  </a:cubicBezTo>
                  <a:cubicBezTo>
                    <a:pt x="1115" y="964"/>
                    <a:pt x="962" y="900"/>
                    <a:pt x="853" y="777"/>
                  </a:cubicBezTo>
                  <a:lnTo>
                    <a:pt x="17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5" name="Google Shape;2085;p40"/>
            <p:cNvSpPr/>
            <p:nvPr/>
          </p:nvSpPr>
          <p:spPr>
            <a:xfrm>
              <a:off x="7405800" y="1593298"/>
              <a:ext cx="756733" cy="319531"/>
            </a:xfrm>
            <a:custGeom>
              <a:avLst/>
              <a:gdLst/>
              <a:ahLst/>
              <a:cxnLst/>
              <a:rect l="l" t="t" r="r" b="b"/>
              <a:pathLst>
                <a:path w="7896" h="3334" extrusionOk="0">
                  <a:moveTo>
                    <a:pt x="2256" y="0"/>
                  </a:moveTo>
                  <a:lnTo>
                    <a:pt x="1" y="3083"/>
                  </a:lnTo>
                  <a:lnTo>
                    <a:pt x="326" y="3334"/>
                  </a:lnTo>
                  <a:lnTo>
                    <a:pt x="2457" y="427"/>
                  </a:lnTo>
                  <a:lnTo>
                    <a:pt x="7895" y="427"/>
                  </a:lnTo>
                  <a:lnTo>
                    <a:pt x="789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6" name="Google Shape;2086;p40"/>
            <p:cNvSpPr/>
            <p:nvPr/>
          </p:nvSpPr>
          <p:spPr>
            <a:xfrm>
              <a:off x="8092774" y="1545282"/>
              <a:ext cx="137048" cy="136955"/>
            </a:xfrm>
            <a:custGeom>
              <a:avLst/>
              <a:gdLst/>
              <a:ahLst/>
              <a:cxnLst/>
              <a:rect l="l" t="t" r="r" b="b"/>
              <a:pathLst>
                <a:path w="1430" h="1429" extrusionOk="0">
                  <a:moveTo>
                    <a:pt x="727" y="0"/>
                  </a:moveTo>
                  <a:cubicBezTo>
                    <a:pt x="326" y="0"/>
                    <a:pt x="0" y="326"/>
                    <a:pt x="0" y="702"/>
                  </a:cubicBezTo>
                  <a:cubicBezTo>
                    <a:pt x="0" y="1103"/>
                    <a:pt x="326" y="1429"/>
                    <a:pt x="727" y="1429"/>
                  </a:cubicBezTo>
                  <a:cubicBezTo>
                    <a:pt x="1128" y="1429"/>
                    <a:pt x="1429" y="1103"/>
                    <a:pt x="1429" y="702"/>
                  </a:cubicBezTo>
                  <a:cubicBezTo>
                    <a:pt x="1429" y="326"/>
                    <a:pt x="1128" y="0"/>
                    <a:pt x="72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7" name="Google Shape;2087;p40"/>
            <p:cNvSpPr/>
            <p:nvPr/>
          </p:nvSpPr>
          <p:spPr>
            <a:xfrm>
              <a:off x="6346493" y="2318705"/>
              <a:ext cx="362841" cy="28944"/>
            </a:xfrm>
            <a:custGeom>
              <a:avLst/>
              <a:gdLst/>
              <a:ahLst/>
              <a:cxnLst/>
              <a:rect l="l" t="t" r="r" b="b"/>
              <a:pathLst>
                <a:path w="3786" h="302" extrusionOk="0">
                  <a:moveTo>
                    <a:pt x="1" y="0"/>
                  </a:moveTo>
                  <a:lnTo>
                    <a:pt x="1" y="301"/>
                  </a:lnTo>
                  <a:lnTo>
                    <a:pt x="3785" y="301"/>
                  </a:lnTo>
                  <a:lnTo>
                    <a:pt x="378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8" name="Google Shape;2088;p40"/>
            <p:cNvSpPr/>
            <p:nvPr/>
          </p:nvSpPr>
          <p:spPr>
            <a:xfrm>
              <a:off x="6488239" y="2227466"/>
              <a:ext cx="199438" cy="26452"/>
            </a:xfrm>
            <a:custGeom>
              <a:avLst/>
              <a:gdLst/>
              <a:ahLst/>
              <a:cxnLst/>
              <a:rect l="l" t="t" r="r" b="b"/>
              <a:pathLst>
                <a:path w="2081" h="276" extrusionOk="0">
                  <a:moveTo>
                    <a:pt x="1" y="0"/>
                  </a:moveTo>
                  <a:lnTo>
                    <a:pt x="1" y="276"/>
                  </a:lnTo>
                  <a:lnTo>
                    <a:pt x="2081" y="276"/>
                  </a:lnTo>
                  <a:lnTo>
                    <a:pt x="20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9" name="Google Shape;2089;p40"/>
            <p:cNvSpPr/>
            <p:nvPr/>
          </p:nvSpPr>
          <p:spPr>
            <a:xfrm>
              <a:off x="7809378" y="3298758"/>
              <a:ext cx="756637" cy="317135"/>
            </a:xfrm>
            <a:custGeom>
              <a:avLst/>
              <a:gdLst/>
              <a:ahLst/>
              <a:cxnLst/>
              <a:rect l="l" t="t" r="r" b="b"/>
              <a:pathLst>
                <a:path w="7895" h="3309" extrusionOk="0">
                  <a:moveTo>
                    <a:pt x="2256" y="0"/>
                  </a:moveTo>
                  <a:lnTo>
                    <a:pt x="0" y="3083"/>
                  </a:lnTo>
                  <a:lnTo>
                    <a:pt x="326" y="3308"/>
                  </a:lnTo>
                  <a:lnTo>
                    <a:pt x="2456" y="401"/>
                  </a:lnTo>
                  <a:lnTo>
                    <a:pt x="7895" y="401"/>
                  </a:lnTo>
                  <a:lnTo>
                    <a:pt x="789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0" name="Google Shape;2090;p40"/>
            <p:cNvSpPr/>
            <p:nvPr/>
          </p:nvSpPr>
          <p:spPr>
            <a:xfrm>
              <a:off x="8496351" y="3248251"/>
              <a:ext cx="139348" cy="139447"/>
            </a:xfrm>
            <a:custGeom>
              <a:avLst/>
              <a:gdLst/>
              <a:ahLst/>
              <a:cxnLst/>
              <a:rect l="l" t="t" r="r" b="b"/>
              <a:pathLst>
                <a:path w="1454" h="1455" extrusionOk="0">
                  <a:moveTo>
                    <a:pt x="727" y="1"/>
                  </a:moveTo>
                  <a:cubicBezTo>
                    <a:pt x="326" y="1"/>
                    <a:pt x="0" y="327"/>
                    <a:pt x="0" y="728"/>
                  </a:cubicBezTo>
                  <a:cubicBezTo>
                    <a:pt x="0" y="1129"/>
                    <a:pt x="326" y="1454"/>
                    <a:pt x="727" y="1454"/>
                  </a:cubicBezTo>
                  <a:cubicBezTo>
                    <a:pt x="1128" y="1454"/>
                    <a:pt x="1454" y="1129"/>
                    <a:pt x="1454" y="728"/>
                  </a:cubicBezTo>
                  <a:cubicBezTo>
                    <a:pt x="1454" y="327"/>
                    <a:pt x="1128" y="1"/>
                    <a:pt x="7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91" name="Google Shape;2091;p40"/>
            <p:cNvGrpSpPr/>
            <p:nvPr/>
          </p:nvGrpSpPr>
          <p:grpSpPr>
            <a:xfrm>
              <a:off x="5306450" y="1672557"/>
              <a:ext cx="1426848" cy="2159452"/>
              <a:chOff x="5306450" y="1672557"/>
              <a:chExt cx="1426848" cy="2159452"/>
            </a:xfrm>
          </p:grpSpPr>
          <p:sp>
            <p:nvSpPr>
              <p:cNvPr id="2092" name="Google Shape;2092;p40"/>
              <p:cNvSpPr/>
              <p:nvPr/>
            </p:nvSpPr>
            <p:spPr>
              <a:xfrm>
                <a:off x="6661228" y="1814303"/>
                <a:ext cx="72070" cy="86544"/>
              </a:xfrm>
              <a:custGeom>
                <a:avLst/>
                <a:gdLst/>
                <a:ahLst/>
                <a:cxnLst/>
                <a:rect l="l" t="t" r="r" b="b"/>
                <a:pathLst>
                  <a:path w="752" h="903" extrusionOk="0">
                    <a:moveTo>
                      <a:pt x="326" y="0"/>
                    </a:moveTo>
                    <a:lnTo>
                      <a:pt x="0" y="201"/>
                    </a:lnTo>
                    <a:lnTo>
                      <a:pt x="451" y="902"/>
                    </a:lnTo>
                    <a:lnTo>
                      <a:pt x="752" y="702"/>
                    </a:lnTo>
                    <a:lnTo>
                      <a:pt x="32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3" name="Google Shape;2093;p40"/>
              <p:cNvSpPr/>
              <p:nvPr/>
            </p:nvSpPr>
            <p:spPr>
              <a:xfrm>
                <a:off x="6598741" y="1713384"/>
                <a:ext cx="72166" cy="86544"/>
              </a:xfrm>
              <a:custGeom>
                <a:avLst/>
                <a:gdLst/>
                <a:ahLst/>
                <a:cxnLst/>
                <a:rect l="l" t="t" r="r" b="b"/>
                <a:pathLst>
                  <a:path w="753" h="903" extrusionOk="0">
                    <a:moveTo>
                      <a:pt x="326" y="1"/>
                    </a:moveTo>
                    <a:lnTo>
                      <a:pt x="0" y="201"/>
                    </a:lnTo>
                    <a:lnTo>
                      <a:pt x="452" y="903"/>
                    </a:lnTo>
                    <a:lnTo>
                      <a:pt x="752" y="702"/>
                    </a:lnTo>
                    <a:lnTo>
                      <a:pt x="32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4" name="Google Shape;2094;p40"/>
              <p:cNvSpPr/>
              <p:nvPr/>
            </p:nvSpPr>
            <p:spPr>
              <a:xfrm>
                <a:off x="6531462" y="1672557"/>
                <a:ext cx="72166" cy="88940"/>
              </a:xfrm>
              <a:custGeom>
                <a:avLst/>
                <a:gdLst/>
                <a:ahLst/>
                <a:cxnLst/>
                <a:rect l="l" t="t" r="r" b="b"/>
                <a:pathLst>
                  <a:path w="753" h="928" extrusionOk="0">
                    <a:moveTo>
                      <a:pt x="427" y="1"/>
                    </a:moveTo>
                    <a:lnTo>
                      <a:pt x="1" y="727"/>
                    </a:lnTo>
                    <a:lnTo>
                      <a:pt x="301" y="928"/>
                    </a:lnTo>
                    <a:lnTo>
                      <a:pt x="753" y="201"/>
                    </a:lnTo>
                    <a:lnTo>
                      <a:pt x="42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5" name="Google Shape;2095;p40"/>
              <p:cNvSpPr/>
              <p:nvPr/>
            </p:nvSpPr>
            <p:spPr>
              <a:xfrm>
                <a:off x="6469071" y="1778267"/>
                <a:ext cx="72070" cy="86544"/>
              </a:xfrm>
              <a:custGeom>
                <a:avLst/>
                <a:gdLst/>
                <a:ahLst/>
                <a:cxnLst/>
                <a:rect l="l" t="t" r="r" b="b"/>
                <a:pathLst>
                  <a:path w="752" h="903" extrusionOk="0">
                    <a:moveTo>
                      <a:pt x="451" y="0"/>
                    </a:moveTo>
                    <a:lnTo>
                      <a:pt x="0" y="702"/>
                    </a:lnTo>
                    <a:lnTo>
                      <a:pt x="326" y="903"/>
                    </a:lnTo>
                    <a:lnTo>
                      <a:pt x="752" y="176"/>
                    </a:lnTo>
                    <a:lnTo>
                      <a:pt x="45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6" name="Google Shape;2096;p40"/>
              <p:cNvSpPr/>
              <p:nvPr/>
            </p:nvSpPr>
            <p:spPr>
              <a:xfrm>
                <a:off x="6408980" y="1881486"/>
                <a:ext cx="72166" cy="86639"/>
              </a:xfrm>
              <a:custGeom>
                <a:avLst/>
                <a:gdLst/>
                <a:ahLst/>
                <a:cxnLst/>
                <a:rect l="l" t="t" r="r" b="b"/>
                <a:pathLst>
                  <a:path w="753" h="904" extrusionOk="0">
                    <a:moveTo>
                      <a:pt x="427" y="1"/>
                    </a:moveTo>
                    <a:lnTo>
                      <a:pt x="0" y="728"/>
                    </a:lnTo>
                    <a:lnTo>
                      <a:pt x="301" y="903"/>
                    </a:lnTo>
                    <a:lnTo>
                      <a:pt x="752" y="176"/>
                    </a:lnTo>
                    <a:lnTo>
                      <a:pt x="42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7" name="Google Shape;2097;p40"/>
              <p:cNvSpPr/>
              <p:nvPr/>
            </p:nvSpPr>
            <p:spPr>
              <a:xfrm>
                <a:off x="6346493" y="1984801"/>
                <a:ext cx="72166" cy="86544"/>
              </a:xfrm>
              <a:custGeom>
                <a:avLst/>
                <a:gdLst/>
                <a:ahLst/>
                <a:cxnLst/>
                <a:rect l="l" t="t" r="r" b="b"/>
                <a:pathLst>
                  <a:path w="753" h="903" extrusionOk="0">
                    <a:moveTo>
                      <a:pt x="452" y="1"/>
                    </a:moveTo>
                    <a:lnTo>
                      <a:pt x="1" y="728"/>
                    </a:lnTo>
                    <a:lnTo>
                      <a:pt x="327" y="903"/>
                    </a:lnTo>
                    <a:lnTo>
                      <a:pt x="753" y="176"/>
                    </a:lnTo>
                    <a:lnTo>
                      <a:pt x="45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8" name="Google Shape;2098;p40"/>
              <p:cNvSpPr/>
              <p:nvPr/>
            </p:nvSpPr>
            <p:spPr>
              <a:xfrm>
                <a:off x="6286498" y="2088116"/>
                <a:ext cx="72166" cy="86544"/>
              </a:xfrm>
              <a:custGeom>
                <a:avLst/>
                <a:gdLst/>
                <a:ahLst/>
                <a:cxnLst/>
                <a:rect l="l" t="t" r="r" b="b"/>
                <a:pathLst>
                  <a:path w="753" h="903" extrusionOk="0">
                    <a:moveTo>
                      <a:pt x="426" y="0"/>
                    </a:moveTo>
                    <a:lnTo>
                      <a:pt x="0" y="727"/>
                    </a:lnTo>
                    <a:lnTo>
                      <a:pt x="301" y="903"/>
                    </a:lnTo>
                    <a:lnTo>
                      <a:pt x="752" y="176"/>
                    </a:lnTo>
                    <a:lnTo>
                      <a:pt x="42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9" name="Google Shape;2099;p40"/>
              <p:cNvSpPr/>
              <p:nvPr/>
            </p:nvSpPr>
            <p:spPr>
              <a:xfrm>
                <a:off x="6224011" y="2191431"/>
                <a:ext cx="72166" cy="86544"/>
              </a:xfrm>
              <a:custGeom>
                <a:avLst/>
                <a:gdLst/>
                <a:ahLst/>
                <a:cxnLst/>
                <a:rect l="l" t="t" r="r" b="b"/>
                <a:pathLst>
                  <a:path w="753" h="903" extrusionOk="0">
                    <a:moveTo>
                      <a:pt x="427" y="0"/>
                    </a:moveTo>
                    <a:lnTo>
                      <a:pt x="1" y="727"/>
                    </a:lnTo>
                    <a:lnTo>
                      <a:pt x="326" y="902"/>
                    </a:lnTo>
                    <a:lnTo>
                      <a:pt x="753" y="176"/>
                    </a:lnTo>
                    <a:lnTo>
                      <a:pt x="42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0" name="Google Shape;2100;p40"/>
              <p:cNvSpPr/>
              <p:nvPr/>
            </p:nvSpPr>
            <p:spPr>
              <a:xfrm>
                <a:off x="6164016" y="2294650"/>
                <a:ext cx="72070" cy="89035"/>
              </a:xfrm>
              <a:custGeom>
                <a:avLst/>
                <a:gdLst/>
                <a:ahLst/>
                <a:cxnLst/>
                <a:rect l="l" t="t" r="r" b="b"/>
                <a:pathLst>
                  <a:path w="752" h="929" extrusionOk="0">
                    <a:moveTo>
                      <a:pt x="426" y="1"/>
                    </a:moveTo>
                    <a:lnTo>
                      <a:pt x="0" y="728"/>
                    </a:lnTo>
                    <a:lnTo>
                      <a:pt x="301" y="928"/>
                    </a:lnTo>
                    <a:lnTo>
                      <a:pt x="752" y="201"/>
                    </a:lnTo>
                    <a:lnTo>
                      <a:pt x="42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1" name="Google Shape;2101;p40"/>
              <p:cNvSpPr/>
              <p:nvPr/>
            </p:nvSpPr>
            <p:spPr>
              <a:xfrm>
                <a:off x="6101529" y="2397964"/>
                <a:ext cx="72166" cy="88940"/>
              </a:xfrm>
              <a:custGeom>
                <a:avLst/>
                <a:gdLst/>
                <a:ahLst/>
                <a:cxnLst/>
                <a:rect l="l" t="t" r="r" b="b"/>
                <a:pathLst>
                  <a:path w="753" h="928" extrusionOk="0">
                    <a:moveTo>
                      <a:pt x="426" y="0"/>
                    </a:moveTo>
                    <a:lnTo>
                      <a:pt x="0" y="727"/>
                    </a:lnTo>
                    <a:lnTo>
                      <a:pt x="326" y="928"/>
                    </a:lnTo>
                    <a:lnTo>
                      <a:pt x="752" y="201"/>
                    </a:lnTo>
                    <a:lnTo>
                      <a:pt x="42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2" name="Google Shape;2102;p40"/>
              <p:cNvSpPr/>
              <p:nvPr/>
            </p:nvSpPr>
            <p:spPr>
              <a:xfrm>
                <a:off x="6041438" y="2501279"/>
                <a:ext cx="72166" cy="88940"/>
              </a:xfrm>
              <a:custGeom>
                <a:avLst/>
                <a:gdLst/>
                <a:ahLst/>
                <a:cxnLst/>
                <a:rect l="l" t="t" r="r" b="b"/>
                <a:pathLst>
                  <a:path w="753" h="928" extrusionOk="0">
                    <a:moveTo>
                      <a:pt x="427" y="0"/>
                    </a:moveTo>
                    <a:lnTo>
                      <a:pt x="1" y="727"/>
                    </a:lnTo>
                    <a:lnTo>
                      <a:pt x="302" y="928"/>
                    </a:lnTo>
                    <a:lnTo>
                      <a:pt x="753" y="201"/>
                    </a:lnTo>
                    <a:lnTo>
                      <a:pt x="42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3" name="Google Shape;2103;p40"/>
              <p:cNvSpPr/>
              <p:nvPr/>
            </p:nvSpPr>
            <p:spPr>
              <a:xfrm>
                <a:off x="5979047" y="2606894"/>
                <a:ext cx="72166" cy="86639"/>
              </a:xfrm>
              <a:custGeom>
                <a:avLst/>
                <a:gdLst/>
                <a:ahLst/>
                <a:cxnLst/>
                <a:rect l="l" t="t" r="r" b="b"/>
                <a:pathLst>
                  <a:path w="753" h="904" extrusionOk="0">
                    <a:moveTo>
                      <a:pt x="426" y="1"/>
                    </a:moveTo>
                    <a:lnTo>
                      <a:pt x="0" y="728"/>
                    </a:lnTo>
                    <a:lnTo>
                      <a:pt x="326" y="903"/>
                    </a:lnTo>
                    <a:lnTo>
                      <a:pt x="752" y="176"/>
                    </a:lnTo>
                    <a:lnTo>
                      <a:pt x="42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4" name="Google Shape;2104;p40"/>
              <p:cNvSpPr/>
              <p:nvPr/>
            </p:nvSpPr>
            <p:spPr>
              <a:xfrm>
                <a:off x="5918956" y="2710209"/>
                <a:ext cx="69770" cy="86544"/>
              </a:xfrm>
              <a:custGeom>
                <a:avLst/>
                <a:gdLst/>
                <a:ahLst/>
                <a:cxnLst/>
                <a:rect l="l" t="t" r="r" b="b"/>
                <a:pathLst>
                  <a:path w="728" h="903" extrusionOk="0">
                    <a:moveTo>
                      <a:pt x="427" y="1"/>
                    </a:moveTo>
                    <a:lnTo>
                      <a:pt x="1" y="727"/>
                    </a:lnTo>
                    <a:lnTo>
                      <a:pt x="301" y="903"/>
                    </a:lnTo>
                    <a:lnTo>
                      <a:pt x="727" y="176"/>
                    </a:lnTo>
                    <a:lnTo>
                      <a:pt x="42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5" name="Google Shape;2105;p40"/>
              <p:cNvSpPr/>
              <p:nvPr/>
            </p:nvSpPr>
            <p:spPr>
              <a:xfrm>
                <a:off x="5856565" y="2813524"/>
                <a:ext cx="72070" cy="86544"/>
              </a:xfrm>
              <a:custGeom>
                <a:avLst/>
                <a:gdLst/>
                <a:ahLst/>
                <a:cxnLst/>
                <a:rect l="l" t="t" r="r" b="b"/>
                <a:pathLst>
                  <a:path w="752" h="903" extrusionOk="0">
                    <a:moveTo>
                      <a:pt x="426" y="0"/>
                    </a:moveTo>
                    <a:lnTo>
                      <a:pt x="0" y="727"/>
                    </a:lnTo>
                    <a:lnTo>
                      <a:pt x="326" y="903"/>
                    </a:lnTo>
                    <a:lnTo>
                      <a:pt x="752" y="176"/>
                    </a:lnTo>
                    <a:lnTo>
                      <a:pt x="42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6" name="Google Shape;2106;p40"/>
              <p:cNvSpPr/>
              <p:nvPr/>
            </p:nvSpPr>
            <p:spPr>
              <a:xfrm>
                <a:off x="5796474" y="2916839"/>
                <a:ext cx="69770" cy="86544"/>
              </a:xfrm>
              <a:custGeom>
                <a:avLst/>
                <a:gdLst/>
                <a:ahLst/>
                <a:cxnLst/>
                <a:rect l="l" t="t" r="r" b="b"/>
                <a:pathLst>
                  <a:path w="728" h="903" extrusionOk="0">
                    <a:moveTo>
                      <a:pt x="427" y="0"/>
                    </a:moveTo>
                    <a:lnTo>
                      <a:pt x="0" y="727"/>
                    </a:lnTo>
                    <a:lnTo>
                      <a:pt x="301" y="902"/>
                    </a:lnTo>
                    <a:lnTo>
                      <a:pt x="727" y="175"/>
                    </a:lnTo>
                    <a:lnTo>
                      <a:pt x="42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7" name="Google Shape;2107;p40"/>
              <p:cNvSpPr/>
              <p:nvPr/>
            </p:nvSpPr>
            <p:spPr>
              <a:xfrm>
                <a:off x="5733987" y="3020058"/>
                <a:ext cx="72166" cy="86544"/>
              </a:xfrm>
              <a:custGeom>
                <a:avLst/>
                <a:gdLst/>
                <a:ahLst/>
                <a:cxnLst/>
                <a:rect l="l" t="t" r="r" b="b"/>
                <a:pathLst>
                  <a:path w="753" h="903" extrusionOk="0">
                    <a:moveTo>
                      <a:pt x="427" y="1"/>
                    </a:moveTo>
                    <a:lnTo>
                      <a:pt x="1" y="728"/>
                    </a:lnTo>
                    <a:lnTo>
                      <a:pt x="327" y="903"/>
                    </a:lnTo>
                    <a:lnTo>
                      <a:pt x="753" y="201"/>
                    </a:lnTo>
                    <a:lnTo>
                      <a:pt x="42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8" name="Google Shape;2108;p40"/>
              <p:cNvSpPr/>
              <p:nvPr/>
            </p:nvSpPr>
            <p:spPr>
              <a:xfrm>
                <a:off x="5673992" y="3123372"/>
                <a:ext cx="69770" cy="88940"/>
              </a:xfrm>
              <a:custGeom>
                <a:avLst/>
                <a:gdLst/>
                <a:ahLst/>
                <a:cxnLst/>
                <a:rect l="l" t="t" r="r" b="b"/>
                <a:pathLst>
                  <a:path w="728" h="928" extrusionOk="0">
                    <a:moveTo>
                      <a:pt x="426" y="0"/>
                    </a:moveTo>
                    <a:lnTo>
                      <a:pt x="0" y="727"/>
                    </a:lnTo>
                    <a:lnTo>
                      <a:pt x="301" y="928"/>
                    </a:lnTo>
                    <a:lnTo>
                      <a:pt x="727" y="201"/>
                    </a:lnTo>
                    <a:lnTo>
                      <a:pt x="42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9" name="Google Shape;2109;p40"/>
              <p:cNvSpPr/>
              <p:nvPr/>
            </p:nvSpPr>
            <p:spPr>
              <a:xfrm>
                <a:off x="5611505" y="3226687"/>
                <a:ext cx="72166" cy="88940"/>
              </a:xfrm>
              <a:custGeom>
                <a:avLst/>
                <a:gdLst/>
                <a:ahLst/>
                <a:cxnLst/>
                <a:rect l="l" t="t" r="r" b="b"/>
                <a:pathLst>
                  <a:path w="753" h="928" extrusionOk="0">
                    <a:moveTo>
                      <a:pt x="427" y="0"/>
                    </a:moveTo>
                    <a:lnTo>
                      <a:pt x="1" y="727"/>
                    </a:lnTo>
                    <a:lnTo>
                      <a:pt x="326" y="927"/>
                    </a:lnTo>
                    <a:lnTo>
                      <a:pt x="752" y="201"/>
                    </a:lnTo>
                    <a:lnTo>
                      <a:pt x="42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0" name="Google Shape;2110;p40"/>
              <p:cNvSpPr/>
              <p:nvPr/>
            </p:nvSpPr>
            <p:spPr>
              <a:xfrm>
                <a:off x="5551510" y="3329906"/>
                <a:ext cx="69674" cy="89035"/>
              </a:xfrm>
              <a:custGeom>
                <a:avLst/>
                <a:gdLst/>
                <a:ahLst/>
                <a:cxnLst/>
                <a:rect l="l" t="t" r="r" b="b"/>
                <a:pathLst>
                  <a:path w="727" h="929" extrusionOk="0">
                    <a:moveTo>
                      <a:pt x="426" y="1"/>
                    </a:moveTo>
                    <a:lnTo>
                      <a:pt x="0" y="728"/>
                    </a:lnTo>
                    <a:lnTo>
                      <a:pt x="301" y="928"/>
                    </a:lnTo>
                    <a:lnTo>
                      <a:pt x="727" y="201"/>
                    </a:lnTo>
                    <a:lnTo>
                      <a:pt x="42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1" name="Google Shape;2111;p40"/>
              <p:cNvSpPr/>
              <p:nvPr/>
            </p:nvSpPr>
            <p:spPr>
              <a:xfrm>
                <a:off x="5489023" y="3435617"/>
                <a:ext cx="72166" cy="86544"/>
              </a:xfrm>
              <a:custGeom>
                <a:avLst/>
                <a:gdLst/>
                <a:ahLst/>
                <a:cxnLst/>
                <a:rect l="l" t="t" r="r" b="b"/>
                <a:pathLst>
                  <a:path w="753" h="903" extrusionOk="0">
                    <a:moveTo>
                      <a:pt x="426" y="1"/>
                    </a:moveTo>
                    <a:lnTo>
                      <a:pt x="0" y="727"/>
                    </a:lnTo>
                    <a:lnTo>
                      <a:pt x="326" y="903"/>
                    </a:lnTo>
                    <a:lnTo>
                      <a:pt x="752" y="176"/>
                    </a:lnTo>
                    <a:lnTo>
                      <a:pt x="42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2" name="Google Shape;2112;p40"/>
              <p:cNvSpPr/>
              <p:nvPr/>
            </p:nvSpPr>
            <p:spPr>
              <a:xfrm>
                <a:off x="5428932" y="3538932"/>
                <a:ext cx="69770" cy="86544"/>
              </a:xfrm>
              <a:custGeom>
                <a:avLst/>
                <a:gdLst/>
                <a:ahLst/>
                <a:cxnLst/>
                <a:rect l="l" t="t" r="r" b="b"/>
                <a:pathLst>
                  <a:path w="728" h="903" extrusionOk="0">
                    <a:moveTo>
                      <a:pt x="427" y="0"/>
                    </a:moveTo>
                    <a:lnTo>
                      <a:pt x="1" y="727"/>
                    </a:lnTo>
                    <a:lnTo>
                      <a:pt x="302" y="903"/>
                    </a:lnTo>
                    <a:lnTo>
                      <a:pt x="728" y="176"/>
                    </a:lnTo>
                    <a:lnTo>
                      <a:pt x="42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3" name="Google Shape;2113;p40"/>
              <p:cNvSpPr/>
              <p:nvPr/>
            </p:nvSpPr>
            <p:spPr>
              <a:xfrm>
                <a:off x="5366541" y="3642246"/>
                <a:ext cx="72166" cy="86544"/>
              </a:xfrm>
              <a:custGeom>
                <a:avLst/>
                <a:gdLst/>
                <a:ahLst/>
                <a:cxnLst/>
                <a:rect l="l" t="t" r="r" b="b"/>
                <a:pathLst>
                  <a:path w="753" h="903" extrusionOk="0">
                    <a:moveTo>
                      <a:pt x="426" y="0"/>
                    </a:moveTo>
                    <a:lnTo>
                      <a:pt x="0" y="727"/>
                    </a:lnTo>
                    <a:lnTo>
                      <a:pt x="326" y="902"/>
                    </a:lnTo>
                    <a:lnTo>
                      <a:pt x="752" y="175"/>
                    </a:lnTo>
                    <a:lnTo>
                      <a:pt x="42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4" name="Google Shape;2114;p40"/>
              <p:cNvSpPr/>
              <p:nvPr/>
            </p:nvSpPr>
            <p:spPr>
              <a:xfrm>
                <a:off x="5306450" y="3745465"/>
                <a:ext cx="69770" cy="86544"/>
              </a:xfrm>
              <a:custGeom>
                <a:avLst/>
                <a:gdLst/>
                <a:ahLst/>
                <a:cxnLst/>
                <a:rect l="l" t="t" r="r" b="b"/>
                <a:pathLst>
                  <a:path w="728" h="903" extrusionOk="0">
                    <a:moveTo>
                      <a:pt x="427" y="1"/>
                    </a:moveTo>
                    <a:lnTo>
                      <a:pt x="1" y="728"/>
                    </a:lnTo>
                    <a:lnTo>
                      <a:pt x="301" y="903"/>
                    </a:lnTo>
                    <a:lnTo>
                      <a:pt x="727" y="176"/>
                    </a:lnTo>
                    <a:lnTo>
                      <a:pt x="42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15" name="Google Shape;2115;p40"/>
            <p:cNvSpPr/>
            <p:nvPr/>
          </p:nvSpPr>
          <p:spPr>
            <a:xfrm>
              <a:off x="5606713" y="2678965"/>
              <a:ext cx="756733" cy="319626"/>
            </a:xfrm>
            <a:custGeom>
              <a:avLst/>
              <a:gdLst/>
              <a:ahLst/>
              <a:cxnLst/>
              <a:rect l="l" t="t" r="r" b="b"/>
              <a:pathLst>
                <a:path w="7896" h="3335" extrusionOk="0">
                  <a:moveTo>
                    <a:pt x="0" y="1"/>
                  </a:moveTo>
                  <a:lnTo>
                    <a:pt x="0" y="427"/>
                  </a:lnTo>
                  <a:lnTo>
                    <a:pt x="5414" y="427"/>
                  </a:lnTo>
                  <a:lnTo>
                    <a:pt x="7544" y="3334"/>
                  </a:lnTo>
                  <a:lnTo>
                    <a:pt x="7895" y="3084"/>
                  </a:lnTo>
                  <a:lnTo>
                    <a:pt x="564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6" name="Google Shape;2116;p40"/>
            <p:cNvSpPr/>
            <p:nvPr/>
          </p:nvSpPr>
          <p:spPr>
            <a:xfrm>
              <a:off x="5537038" y="2630950"/>
              <a:ext cx="137048" cy="137051"/>
            </a:xfrm>
            <a:custGeom>
              <a:avLst/>
              <a:gdLst/>
              <a:ahLst/>
              <a:cxnLst/>
              <a:rect l="l" t="t" r="r" b="b"/>
              <a:pathLst>
                <a:path w="1430" h="1430" extrusionOk="0">
                  <a:moveTo>
                    <a:pt x="727" y="1"/>
                  </a:moveTo>
                  <a:cubicBezTo>
                    <a:pt x="326" y="1"/>
                    <a:pt x="1" y="326"/>
                    <a:pt x="1" y="727"/>
                  </a:cubicBezTo>
                  <a:cubicBezTo>
                    <a:pt x="1" y="1103"/>
                    <a:pt x="326" y="1429"/>
                    <a:pt x="727" y="1429"/>
                  </a:cubicBezTo>
                  <a:cubicBezTo>
                    <a:pt x="1103" y="1429"/>
                    <a:pt x="1429" y="1103"/>
                    <a:pt x="1429" y="727"/>
                  </a:cubicBezTo>
                  <a:cubicBezTo>
                    <a:pt x="1429" y="326"/>
                    <a:pt x="1103" y="1"/>
                    <a:pt x="72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7" name="Google Shape;2117;p40"/>
            <p:cNvSpPr/>
            <p:nvPr/>
          </p:nvSpPr>
          <p:spPr>
            <a:xfrm>
              <a:off x="6370070" y="2832117"/>
              <a:ext cx="132639" cy="48783"/>
            </a:xfrm>
            <a:custGeom>
              <a:avLst/>
              <a:gdLst/>
              <a:ahLst/>
              <a:cxnLst/>
              <a:rect l="l" t="t" r="r" b="b"/>
              <a:pathLst>
                <a:path w="1384" h="509" extrusionOk="0">
                  <a:moveTo>
                    <a:pt x="661" y="0"/>
                  </a:moveTo>
                  <a:cubicBezTo>
                    <a:pt x="341" y="0"/>
                    <a:pt x="31" y="207"/>
                    <a:pt x="31" y="207"/>
                  </a:cubicBezTo>
                  <a:cubicBezTo>
                    <a:pt x="31" y="207"/>
                    <a:pt x="1" y="281"/>
                    <a:pt x="113" y="281"/>
                  </a:cubicBezTo>
                  <a:cubicBezTo>
                    <a:pt x="146" y="281"/>
                    <a:pt x="192" y="275"/>
                    <a:pt x="256" y="257"/>
                  </a:cubicBezTo>
                  <a:cubicBezTo>
                    <a:pt x="315" y="232"/>
                    <a:pt x="354" y="221"/>
                    <a:pt x="387" y="221"/>
                  </a:cubicBezTo>
                  <a:cubicBezTo>
                    <a:pt x="454" y="221"/>
                    <a:pt x="498" y="266"/>
                    <a:pt x="632" y="333"/>
                  </a:cubicBezTo>
                  <a:cubicBezTo>
                    <a:pt x="858" y="408"/>
                    <a:pt x="933" y="408"/>
                    <a:pt x="1033" y="483"/>
                  </a:cubicBezTo>
                  <a:cubicBezTo>
                    <a:pt x="1108" y="508"/>
                    <a:pt x="1334" y="508"/>
                    <a:pt x="1334" y="508"/>
                  </a:cubicBezTo>
                  <a:lnTo>
                    <a:pt x="1384" y="157"/>
                  </a:lnTo>
                  <a:cubicBezTo>
                    <a:pt x="1058" y="107"/>
                    <a:pt x="1133" y="82"/>
                    <a:pt x="757" y="7"/>
                  </a:cubicBezTo>
                  <a:cubicBezTo>
                    <a:pt x="725" y="2"/>
                    <a:pt x="693" y="0"/>
                    <a:pt x="661" y="0"/>
                  </a:cubicBezTo>
                  <a:close/>
                </a:path>
              </a:pathLst>
            </a:custGeom>
            <a:solidFill>
              <a:srgbClr val="F89D9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8" name="Google Shape;2118;p40"/>
            <p:cNvSpPr/>
            <p:nvPr/>
          </p:nvSpPr>
          <p:spPr>
            <a:xfrm>
              <a:off x="6401792" y="2859143"/>
              <a:ext cx="96125" cy="28944"/>
            </a:xfrm>
            <a:custGeom>
              <a:avLst/>
              <a:gdLst/>
              <a:ahLst/>
              <a:cxnLst/>
              <a:rect l="l" t="t" r="r" b="b"/>
              <a:pathLst>
                <a:path w="1003" h="302" extrusionOk="0">
                  <a:moveTo>
                    <a:pt x="602" y="1"/>
                  </a:moveTo>
                  <a:cubicBezTo>
                    <a:pt x="602" y="1"/>
                    <a:pt x="0" y="201"/>
                    <a:pt x="126" y="276"/>
                  </a:cubicBezTo>
                  <a:cubicBezTo>
                    <a:pt x="153" y="294"/>
                    <a:pt x="190" y="302"/>
                    <a:pt x="235" y="302"/>
                  </a:cubicBezTo>
                  <a:cubicBezTo>
                    <a:pt x="440" y="302"/>
                    <a:pt x="797" y="146"/>
                    <a:pt x="1003" y="126"/>
                  </a:cubicBezTo>
                  <a:lnTo>
                    <a:pt x="602" y="1"/>
                  </a:lnTo>
                  <a:close/>
                </a:path>
              </a:pathLst>
            </a:custGeom>
            <a:solidFill>
              <a:srgbClr val="F89D9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9" name="Google Shape;2119;p40"/>
            <p:cNvSpPr/>
            <p:nvPr/>
          </p:nvSpPr>
          <p:spPr>
            <a:xfrm>
              <a:off x="6461788" y="2585139"/>
              <a:ext cx="439702" cy="341190"/>
            </a:xfrm>
            <a:custGeom>
              <a:avLst/>
              <a:gdLst/>
              <a:ahLst/>
              <a:cxnLst/>
              <a:rect l="l" t="t" r="r" b="b"/>
              <a:pathLst>
                <a:path w="4588" h="3560" extrusionOk="0">
                  <a:moveTo>
                    <a:pt x="3718" y="0"/>
                  </a:moveTo>
                  <a:cubicBezTo>
                    <a:pt x="3632" y="0"/>
                    <a:pt x="3538" y="9"/>
                    <a:pt x="3434" y="27"/>
                  </a:cubicBezTo>
                  <a:cubicBezTo>
                    <a:pt x="2783" y="178"/>
                    <a:pt x="3209" y="1381"/>
                    <a:pt x="2908" y="1832"/>
                  </a:cubicBezTo>
                  <a:cubicBezTo>
                    <a:pt x="2375" y="2570"/>
                    <a:pt x="919" y="2637"/>
                    <a:pt x="407" y="2637"/>
                  </a:cubicBezTo>
                  <a:cubicBezTo>
                    <a:pt x="294" y="2637"/>
                    <a:pt x="226" y="2634"/>
                    <a:pt x="226" y="2634"/>
                  </a:cubicBezTo>
                  <a:cubicBezTo>
                    <a:pt x="1" y="2834"/>
                    <a:pt x="126" y="3135"/>
                    <a:pt x="126" y="3135"/>
                  </a:cubicBezTo>
                  <a:cubicBezTo>
                    <a:pt x="126" y="3135"/>
                    <a:pt x="1364" y="3559"/>
                    <a:pt x="2432" y="3559"/>
                  </a:cubicBezTo>
                  <a:cubicBezTo>
                    <a:pt x="2922" y="3559"/>
                    <a:pt x="3376" y="3470"/>
                    <a:pt x="3660" y="3210"/>
                  </a:cubicBezTo>
                  <a:cubicBezTo>
                    <a:pt x="4587" y="2383"/>
                    <a:pt x="4587" y="1281"/>
                    <a:pt x="4462" y="654"/>
                  </a:cubicBezTo>
                  <a:cubicBezTo>
                    <a:pt x="4419" y="291"/>
                    <a:pt x="4213" y="0"/>
                    <a:pt x="371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0" name="Google Shape;2120;p40"/>
            <p:cNvSpPr/>
            <p:nvPr/>
          </p:nvSpPr>
          <p:spPr>
            <a:xfrm>
              <a:off x="7218436" y="3956887"/>
              <a:ext cx="62582" cy="77055"/>
            </a:xfrm>
            <a:custGeom>
              <a:avLst/>
              <a:gdLst/>
              <a:ahLst/>
              <a:cxnLst/>
              <a:rect l="l" t="t" r="r" b="b"/>
              <a:pathLst>
                <a:path w="653" h="804" extrusionOk="0">
                  <a:moveTo>
                    <a:pt x="452" y="0"/>
                  </a:moveTo>
                  <a:lnTo>
                    <a:pt x="1" y="276"/>
                  </a:lnTo>
                  <a:cubicBezTo>
                    <a:pt x="51" y="326"/>
                    <a:pt x="126" y="401"/>
                    <a:pt x="176" y="451"/>
                  </a:cubicBezTo>
                  <a:cubicBezTo>
                    <a:pt x="226" y="527"/>
                    <a:pt x="226" y="577"/>
                    <a:pt x="26" y="802"/>
                  </a:cubicBezTo>
                  <a:cubicBezTo>
                    <a:pt x="37" y="803"/>
                    <a:pt x="48" y="804"/>
                    <a:pt x="59" y="804"/>
                  </a:cubicBezTo>
                  <a:cubicBezTo>
                    <a:pt x="370" y="804"/>
                    <a:pt x="628" y="475"/>
                    <a:pt x="652" y="426"/>
                  </a:cubicBezTo>
                  <a:cubicBezTo>
                    <a:pt x="627" y="301"/>
                    <a:pt x="552" y="151"/>
                    <a:pt x="452" y="0"/>
                  </a:cubicBezTo>
                  <a:close/>
                </a:path>
              </a:pathLst>
            </a:custGeom>
            <a:solidFill>
              <a:srgbClr val="F9B2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1" name="Google Shape;2121;p40"/>
            <p:cNvSpPr/>
            <p:nvPr/>
          </p:nvSpPr>
          <p:spPr>
            <a:xfrm>
              <a:off x="6778918" y="3125768"/>
              <a:ext cx="501518" cy="868885"/>
            </a:xfrm>
            <a:custGeom>
              <a:avLst/>
              <a:gdLst/>
              <a:ahLst/>
              <a:cxnLst/>
              <a:rect l="l" t="t" r="r" b="b"/>
              <a:pathLst>
                <a:path w="5233" h="9066" extrusionOk="0">
                  <a:moveTo>
                    <a:pt x="2582" y="1"/>
                  </a:moveTo>
                  <a:lnTo>
                    <a:pt x="802" y="752"/>
                  </a:lnTo>
                  <a:lnTo>
                    <a:pt x="0" y="1078"/>
                  </a:lnTo>
                  <a:cubicBezTo>
                    <a:pt x="0" y="1078"/>
                    <a:pt x="151" y="2106"/>
                    <a:pt x="401" y="2682"/>
                  </a:cubicBezTo>
                  <a:cubicBezTo>
                    <a:pt x="1228" y="4487"/>
                    <a:pt x="1354" y="4412"/>
                    <a:pt x="1604" y="4787"/>
                  </a:cubicBezTo>
                  <a:cubicBezTo>
                    <a:pt x="1604" y="4838"/>
                    <a:pt x="1629" y="4863"/>
                    <a:pt x="1654" y="4913"/>
                  </a:cubicBezTo>
                  <a:cubicBezTo>
                    <a:pt x="2130" y="5815"/>
                    <a:pt x="3409" y="8021"/>
                    <a:pt x="4612" y="9048"/>
                  </a:cubicBezTo>
                  <a:cubicBezTo>
                    <a:pt x="4627" y="9060"/>
                    <a:pt x="4647" y="9066"/>
                    <a:pt x="4672" y="9066"/>
                  </a:cubicBezTo>
                  <a:cubicBezTo>
                    <a:pt x="4850" y="9066"/>
                    <a:pt x="5232" y="8770"/>
                    <a:pt x="5188" y="8572"/>
                  </a:cubicBezTo>
                  <a:cubicBezTo>
                    <a:pt x="4787" y="7093"/>
                    <a:pt x="4461" y="6742"/>
                    <a:pt x="4010" y="5113"/>
                  </a:cubicBezTo>
                  <a:cubicBezTo>
                    <a:pt x="3885" y="4637"/>
                    <a:pt x="3760" y="3660"/>
                    <a:pt x="3634" y="3058"/>
                  </a:cubicBezTo>
                  <a:cubicBezTo>
                    <a:pt x="3484" y="2356"/>
                    <a:pt x="3233" y="627"/>
                    <a:pt x="258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2" name="Google Shape;2122;p40"/>
            <p:cNvSpPr/>
            <p:nvPr/>
          </p:nvSpPr>
          <p:spPr>
            <a:xfrm>
              <a:off x="6778918" y="3197840"/>
              <a:ext cx="194646" cy="386810"/>
            </a:xfrm>
            <a:custGeom>
              <a:avLst/>
              <a:gdLst/>
              <a:ahLst/>
              <a:cxnLst/>
              <a:rect l="l" t="t" r="r" b="b"/>
              <a:pathLst>
                <a:path w="2031" h="4036" extrusionOk="0">
                  <a:moveTo>
                    <a:pt x="802" y="0"/>
                  </a:moveTo>
                  <a:lnTo>
                    <a:pt x="0" y="326"/>
                  </a:lnTo>
                  <a:cubicBezTo>
                    <a:pt x="0" y="326"/>
                    <a:pt x="151" y="1354"/>
                    <a:pt x="401" y="1930"/>
                  </a:cubicBezTo>
                  <a:cubicBezTo>
                    <a:pt x="1228" y="3735"/>
                    <a:pt x="1354" y="3660"/>
                    <a:pt x="1604" y="4035"/>
                  </a:cubicBezTo>
                  <a:cubicBezTo>
                    <a:pt x="1654" y="3860"/>
                    <a:pt x="1729" y="3685"/>
                    <a:pt x="1805" y="3459"/>
                  </a:cubicBezTo>
                  <a:cubicBezTo>
                    <a:pt x="2030" y="2782"/>
                    <a:pt x="1930" y="878"/>
                    <a:pt x="1604" y="51"/>
                  </a:cubicBezTo>
                  <a:lnTo>
                    <a:pt x="80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3" name="Google Shape;2123;p40"/>
            <p:cNvSpPr/>
            <p:nvPr/>
          </p:nvSpPr>
          <p:spPr>
            <a:xfrm>
              <a:off x="6675604" y="3159408"/>
              <a:ext cx="317126" cy="886808"/>
            </a:xfrm>
            <a:custGeom>
              <a:avLst/>
              <a:gdLst/>
              <a:ahLst/>
              <a:cxnLst/>
              <a:rect l="l" t="t" r="r" b="b"/>
              <a:pathLst>
                <a:path w="3309" h="9253" extrusionOk="0">
                  <a:moveTo>
                    <a:pt x="301" y="0"/>
                  </a:moveTo>
                  <a:cubicBezTo>
                    <a:pt x="301" y="0"/>
                    <a:pt x="25" y="1003"/>
                    <a:pt x="25" y="1655"/>
                  </a:cubicBezTo>
                  <a:cubicBezTo>
                    <a:pt x="0" y="3785"/>
                    <a:pt x="0" y="3710"/>
                    <a:pt x="25" y="4311"/>
                  </a:cubicBezTo>
                  <a:cubicBezTo>
                    <a:pt x="76" y="5339"/>
                    <a:pt x="527" y="7745"/>
                    <a:pt x="1178" y="9173"/>
                  </a:cubicBezTo>
                  <a:lnTo>
                    <a:pt x="1229" y="9198"/>
                  </a:lnTo>
                  <a:lnTo>
                    <a:pt x="1304" y="9249"/>
                  </a:lnTo>
                  <a:cubicBezTo>
                    <a:pt x="1324" y="9251"/>
                    <a:pt x="1346" y="9252"/>
                    <a:pt x="1370" y="9252"/>
                  </a:cubicBezTo>
                  <a:cubicBezTo>
                    <a:pt x="1577" y="9252"/>
                    <a:pt x="1883" y="9155"/>
                    <a:pt x="1905" y="8998"/>
                  </a:cubicBezTo>
                  <a:cubicBezTo>
                    <a:pt x="2156" y="7469"/>
                    <a:pt x="2331" y="7093"/>
                    <a:pt x="2331" y="5389"/>
                  </a:cubicBezTo>
                  <a:cubicBezTo>
                    <a:pt x="2331" y="4537"/>
                    <a:pt x="2657" y="3935"/>
                    <a:pt x="2807" y="3334"/>
                  </a:cubicBezTo>
                  <a:cubicBezTo>
                    <a:pt x="2983" y="2632"/>
                    <a:pt x="3309" y="928"/>
                    <a:pt x="2983" y="101"/>
                  </a:cubicBezTo>
                  <a:lnTo>
                    <a:pt x="30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4" name="Google Shape;2124;p40"/>
            <p:cNvSpPr/>
            <p:nvPr/>
          </p:nvSpPr>
          <p:spPr>
            <a:xfrm>
              <a:off x="6697168" y="3176180"/>
              <a:ext cx="103409" cy="869652"/>
            </a:xfrm>
            <a:custGeom>
              <a:avLst/>
              <a:gdLst/>
              <a:ahLst/>
              <a:cxnLst/>
              <a:rect l="l" t="t" r="r" b="b"/>
              <a:pathLst>
                <a:path w="1079" h="9074" extrusionOk="0">
                  <a:moveTo>
                    <a:pt x="552" y="1"/>
                  </a:moveTo>
                  <a:lnTo>
                    <a:pt x="527" y="26"/>
                  </a:lnTo>
                  <a:cubicBezTo>
                    <a:pt x="176" y="803"/>
                    <a:pt x="1" y="1755"/>
                    <a:pt x="1" y="2833"/>
                  </a:cubicBezTo>
                  <a:cubicBezTo>
                    <a:pt x="1" y="3810"/>
                    <a:pt x="151" y="4813"/>
                    <a:pt x="277" y="5690"/>
                  </a:cubicBezTo>
                  <a:cubicBezTo>
                    <a:pt x="427" y="6718"/>
                    <a:pt x="603" y="7921"/>
                    <a:pt x="1004" y="9023"/>
                  </a:cubicBezTo>
                  <a:lnTo>
                    <a:pt x="1079" y="9074"/>
                  </a:lnTo>
                  <a:cubicBezTo>
                    <a:pt x="653" y="7921"/>
                    <a:pt x="477" y="6718"/>
                    <a:pt x="327" y="5665"/>
                  </a:cubicBezTo>
                  <a:cubicBezTo>
                    <a:pt x="201" y="4788"/>
                    <a:pt x="76" y="3810"/>
                    <a:pt x="76" y="2833"/>
                  </a:cubicBezTo>
                  <a:cubicBezTo>
                    <a:pt x="51" y="1755"/>
                    <a:pt x="227" y="828"/>
                    <a:pt x="577" y="51"/>
                  </a:cubicBezTo>
                  <a:lnTo>
                    <a:pt x="55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5" name="Google Shape;2125;p40"/>
            <p:cNvSpPr/>
            <p:nvPr/>
          </p:nvSpPr>
          <p:spPr>
            <a:xfrm>
              <a:off x="6694772" y="3125768"/>
              <a:ext cx="398876" cy="163120"/>
            </a:xfrm>
            <a:custGeom>
              <a:avLst/>
              <a:gdLst/>
              <a:ahLst/>
              <a:cxnLst/>
              <a:rect l="l" t="t" r="r" b="b"/>
              <a:pathLst>
                <a:path w="4162" h="1702" extrusionOk="0">
                  <a:moveTo>
                    <a:pt x="3460" y="1"/>
                  </a:moveTo>
                  <a:lnTo>
                    <a:pt x="2432" y="427"/>
                  </a:lnTo>
                  <a:lnTo>
                    <a:pt x="101" y="351"/>
                  </a:lnTo>
                  <a:cubicBezTo>
                    <a:pt x="101" y="351"/>
                    <a:pt x="51" y="577"/>
                    <a:pt x="1" y="853"/>
                  </a:cubicBezTo>
                  <a:cubicBezTo>
                    <a:pt x="649" y="1387"/>
                    <a:pt x="1601" y="1702"/>
                    <a:pt x="2579" y="1702"/>
                  </a:cubicBezTo>
                  <a:cubicBezTo>
                    <a:pt x="3114" y="1702"/>
                    <a:pt x="3656" y="1608"/>
                    <a:pt x="4161" y="1404"/>
                  </a:cubicBezTo>
                  <a:cubicBezTo>
                    <a:pt x="3986" y="853"/>
                    <a:pt x="3760" y="301"/>
                    <a:pt x="346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6" name="Google Shape;2126;p40"/>
            <p:cNvSpPr/>
            <p:nvPr/>
          </p:nvSpPr>
          <p:spPr>
            <a:xfrm>
              <a:off x="6639569" y="2689987"/>
              <a:ext cx="459637" cy="555776"/>
            </a:xfrm>
            <a:custGeom>
              <a:avLst/>
              <a:gdLst/>
              <a:ahLst/>
              <a:cxnLst/>
              <a:rect l="l" t="t" r="r" b="b"/>
              <a:pathLst>
                <a:path w="4796" h="5799" extrusionOk="0">
                  <a:moveTo>
                    <a:pt x="1754" y="1"/>
                  </a:moveTo>
                  <a:cubicBezTo>
                    <a:pt x="1410" y="1"/>
                    <a:pt x="1025" y="153"/>
                    <a:pt x="677" y="588"/>
                  </a:cubicBezTo>
                  <a:cubicBezTo>
                    <a:pt x="276" y="1089"/>
                    <a:pt x="0" y="2116"/>
                    <a:pt x="577" y="5199"/>
                  </a:cubicBezTo>
                  <a:cubicBezTo>
                    <a:pt x="633" y="5577"/>
                    <a:pt x="1954" y="5798"/>
                    <a:pt x="3097" y="5798"/>
                  </a:cubicBezTo>
                  <a:cubicBezTo>
                    <a:pt x="4002" y="5798"/>
                    <a:pt x="4796" y="5660"/>
                    <a:pt x="4762" y="5350"/>
                  </a:cubicBezTo>
                  <a:cubicBezTo>
                    <a:pt x="4512" y="3219"/>
                    <a:pt x="3635" y="1966"/>
                    <a:pt x="2707" y="487"/>
                  </a:cubicBezTo>
                  <a:cubicBezTo>
                    <a:pt x="2580" y="260"/>
                    <a:pt x="2203" y="1"/>
                    <a:pt x="175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7" name="Google Shape;2127;p40"/>
            <p:cNvSpPr/>
            <p:nvPr/>
          </p:nvSpPr>
          <p:spPr>
            <a:xfrm>
              <a:off x="6350231" y="2988718"/>
              <a:ext cx="58078" cy="49262"/>
            </a:xfrm>
            <a:custGeom>
              <a:avLst/>
              <a:gdLst/>
              <a:ahLst/>
              <a:cxnLst/>
              <a:rect l="l" t="t" r="r" b="b"/>
              <a:pathLst>
                <a:path w="606" h="514" extrusionOk="0">
                  <a:moveTo>
                    <a:pt x="126" y="1"/>
                  </a:moveTo>
                  <a:cubicBezTo>
                    <a:pt x="0" y="1"/>
                    <a:pt x="238" y="428"/>
                    <a:pt x="238" y="428"/>
                  </a:cubicBezTo>
                  <a:lnTo>
                    <a:pt x="162" y="453"/>
                  </a:lnTo>
                  <a:cubicBezTo>
                    <a:pt x="162" y="453"/>
                    <a:pt x="402" y="513"/>
                    <a:pt x="516" y="513"/>
                  </a:cubicBezTo>
                  <a:cubicBezTo>
                    <a:pt x="582" y="513"/>
                    <a:pt x="606" y="493"/>
                    <a:pt x="513" y="428"/>
                  </a:cubicBezTo>
                  <a:cubicBezTo>
                    <a:pt x="263" y="253"/>
                    <a:pt x="288" y="52"/>
                    <a:pt x="137" y="2"/>
                  </a:cubicBezTo>
                  <a:cubicBezTo>
                    <a:pt x="133" y="1"/>
                    <a:pt x="129" y="1"/>
                    <a:pt x="126" y="1"/>
                  </a:cubicBezTo>
                  <a:close/>
                </a:path>
              </a:pathLst>
            </a:custGeom>
            <a:solidFill>
              <a:srgbClr val="F89D9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8" name="Google Shape;2128;p40"/>
            <p:cNvSpPr/>
            <p:nvPr/>
          </p:nvSpPr>
          <p:spPr>
            <a:xfrm>
              <a:off x="6302599" y="2991593"/>
              <a:ext cx="89704" cy="69388"/>
            </a:xfrm>
            <a:custGeom>
              <a:avLst/>
              <a:gdLst/>
              <a:ahLst/>
              <a:cxnLst/>
              <a:rect l="l" t="t" r="r" b="b"/>
              <a:pathLst>
                <a:path w="936" h="724" extrusionOk="0">
                  <a:moveTo>
                    <a:pt x="79" y="0"/>
                  </a:moveTo>
                  <a:cubicBezTo>
                    <a:pt x="23" y="0"/>
                    <a:pt x="1" y="28"/>
                    <a:pt x="33" y="97"/>
                  </a:cubicBezTo>
                  <a:cubicBezTo>
                    <a:pt x="158" y="423"/>
                    <a:pt x="308" y="699"/>
                    <a:pt x="860" y="724"/>
                  </a:cubicBezTo>
                  <a:lnTo>
                    <a:pt x="935" y="373"/>
                  </a:lnTo>
                  <a:cubicBezTo>
                    <a:pt x="935" y="373"/>
                    <a:pt x="283" y="0"/>
                    <a:pt x="79" y="0"/>
                  </a:cubicBezTo>
                  <a:close/>
                </a:path>
              </a:pathLst>
            </a:custGeom>
            <a:solidFill>
              <a:srgbClr val="F89D9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9" name="Google Shape;2129;p40"/>
            <p:cNvSpPr/>
            <p:nvPr/>
          </p:nvSpPr>
          <p:spPr>
            <a:xfrm>
              <a:off x="6370549" y="2770779"/>
              <a:ext cx="439607" cy="337836"/>
            </a:xfrm>
            <a:custGeom>
              <a:avLst/>
              <a:gdLst/>
              <a:ahLst/>
              <a:cxnLst/>
              <a:rect l="l" t="t" r="r" b="b"/>
              <a:pathLst>
                <a:path w="4587" h="3525" extrusionOk="0">
                  <a:moveTo>
                    <a:pt x="3737" y="1"/>
                  </a:moveTo>
                  <a:cubicBezTo>
                    <a:pt x="3660" y="1"/>
                    <a:pt x="3576" y="7"/>
                    <a:pt x="3484" y="20"/>
                  </a:cubicBezTo>
                  <a:cubicBezTo>
                    <a:pt x="2732" y="121"/>
                    <a:pt x="3234" y="1674"/>
                    <a:pt x="2933" y="2126"/>
                  </a:cubicBezTo>
                  <a:cubicBezTo>
                    <a:pt x="2612" y="2553"/>
                    <a:pt x="1988" y="2665"/>
                    <a:pt x="1420" y="2665"/>
                  </a:cubicBezTo>
                  <a:cubicBezTo>
                    <a:pt x="788" y="2665"/>
                    <a:pt x="226" y="2527"/>
                    <a:pt x="226" y="2527"/>
                  </a:cubicBezTo>
                  <a:cubicBezTo>
                    <a:pt x="0" y="2702"/>
                    <a:pt x="76" y="3053"/>
                    <a:pt x="76" y="3053"/>
                  </a:cubicBezTo>
                  <a:cubicBezTo>
                    <a:pt x="76" y="3053"/>
                    <a:pt x="1366" y="3524"/>
                    <a:pt x="2463" y="3524"/>
                  </a:cubicBezTo>
                  <a:cubicBezTo>
                    <a:pt x="2925" y="3524"/>
                    <a:pt x="3352" y="3441"/>
                    <a:pt x="3635" y="3203"/>
                  </a:cubicBezTo>
                  <a:cubicBezTo>
                    <a:pt x="4587" y="2376"/>
                    <a:pt x="4587" y="1298"/>
                    <a:pt x="4512" y="647"/>
                  </a:cubicBezTo>
                  <a:cubicBezTo>
                    <a:pt x="4446" y="277"/>
                    <a:pt x="4249" y="1"/>
                    <a:pt x="373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0" name="Google Shape;2130;p40"/>
            <p:cNvSpPr/>
            <p:nvPr/>
          </p:nvSpPr>
          <p:spPr>
            <a:xfrm>
              <a:off x="6560310" y="2441667"/>
              <a:ext cx="482925" cy="547726"/>
            </a:xfrm>
            <a:custGeom>
              <a:avLst/>
              <a:gdLst/>
              <a:ahLst/>
              <a:cxnLst/>
              <a:rect l="l" t="t" r="r" b="b"/>
              <a:pathLst>
                <a:path w="5039" h="5715" extrusionOk="0">
                  <a:moveTo>
                    <a:pt x="1852" y="1"/>
                  </a:moveTo>
                  <a:cubicBezTo>
                    <a:pt x="1664" y="1"/>
                    <a:pt x="1429" y="50"/>
                    <a:pt x="1128" y="171"/>
                  </a:cubicBezTo>
                  <a:cubicBezTo>
                    <a:pt x="727" y="321"/>
                    <a:pt x="301" y="798"/>
                    <a:pt x="502" y="1625"/>
                  </a:cubicBezTo>
                  <a:cubicBezTo>
                    <a:pt x="727" y="2452"/>
                    <a:pt x="702" y="2477"/>
                    <a:pt x="502" y="2828"/>
                  </a:cubicBezTo>
                  <a:cubicBezTo>
                    <a:pt x="0" y="3805"/>
                    <a:pt x="1830" y="3254"/>
                    <a:pt x="1554" y="4181"/>
                  </a:cubicBezTo>
                  <a:cubicBezTo>
                    <a:pt x="1216" y="5330"/>
                    <a:pt x="1683" y="5715"/>
                    <a:pt x="2343" y="5715"/>
                  </a:cubicBezTo>
                  <a:cubicBezTo>
                    <a:pt x="3152" y="5715"/>
                    <a:pt x="4250" y="5138"/>
                    <a:pt x="4512" y="4682"/>
                  </a:cubicBezTo>
                  <a:cubicBezTo>
                    <a:pt x="5038" y="3755"/>
                    <a:pt x="4938" y="2427"/>
                    <a:pt x="3985" y="2101"/>
                  </a:cubicBezTo>
                  <a:cubicBezTo>
                    <a:pt x="3660" y="2001"/>
                    <a:pt x="3910" y="898"/>
                    <a:pt x="3208" y="873"/>
                  </a:cubicBezTo>
                  <a:cubicBezTo>
                    <a:pt x="2622" y="853"/>
                    <a:pt x="2639" y="1"/>
                    <a:pt x="185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4"/>
        <p:cNvGrpSpPr/>
        <p:nvPr/>
      </p:nvGrpSpPr>
      <p:grpSpPr>
        <a:xfrm>
          <a:off x="0" y="0"/>
          <a:ext cx="0" cy="0"/>
          <a:chOff x="0" y="0"/>
          <a:chExt cx="0" cy="0"/>
        </a:xfrm>
      </p:grpSpPr>
      <p:sp>
        <p:nvSpPr>
          <p:cNvPr id="2135" name="Google Shape;2135;p41"/>
          <p:cNvSpPr txBox="1">
            <a:spLocks noGrp="1"/>
          </p:cNvSpPr>
          <p:nvPr>
            <p:ph type="title"/>
          </p:nvPr>
        </p:nvSpPr>
        <p:spPr>
          <a:xfrm>
            <a:off x="716550" y="319050"/>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3. Thuật toán K-means</a:t>
            </a:r>
            <a:endParaRPr/>
          </a:p>
        </p:txBody>
      </p:sp>
      <p:sp>
        <p:nvSpPr>
          <p:cNvPr id="2136" name="Google Shape;2136;p41"/>
          <p:cNvSpPr txBox="1">
            <a:spLocks noGrp="1"/>
          </p:cNvSpPr>
          <p:nvPr>
            <p:ph type="subTitle" idx="1"/>
          </p:nvPr>
        </p:nvSpPr>
        <p:spPr>
          <a:xfrm>
            <a:off x="0" y="1406375"/>
            <a:ext cx="5271600" cy="2788200"/>
          </a:xfrm>
          <a:prstGeom prst="rect">
            <a:avLst/>
          </a:prstGeom>
        </p:spPr>
        <p:txBody>
          <a:bodyPr spcFirstLastPara="1" wrap="square" lIns="91425" tIns="91425" rIns="91425" bIns="91425" anchor="t" anchorCtr="0">
            <a:noAutofit/>
          </a:bodyPr>
          <a:lstStyle/>
          <a:p>
            <a:pPr marL="540000" lvl="0" indent="-269875" algn="l" rtl="0">
              <a:lnSpc>
                <a:spcPct val="107916"/>
              </a:lnSpc>
              <a:spcBef>
                <a:spcPts val="0"/>
              </a:spcBef>
              <a:spcAft>
                <a:spcPts val="0"/>
              </a:spcAft>
              <a:buClr>
                <a:srgbClr val="000000"/>
              </a:buClr>
              <a:buSzPts val="1400"/>
              <a:buFont typeface="Calibri"/>
              <a:buChar char="❖"/>
            </a:pPr>
            <a:r>
              <a:rPr lang="en" dirty="0">
                <a:solidFill>
                  <a:srgbClr val="000000"/>
                </a:solidFill>
                <a:latin typeface="Barlow Semi Condensed" charset="0"/>
                <a:ea typeface="Calibri"/>
                <a:cs typeface="Calibri"/>
                <a:sym typeface="Calibri"/>
              </a:rPr>
              <a:t>Là một trong các thuật toán phân cụm không giám sát đơn giản và điển hình nhất</a:t>
            </a:r>
            <a:endParaRPr dirty="0">
              <a:solidFill>
                <a:srgbClr val="000000"/>
              </a:solidFill>
              <a:latin typeface="Barlow Semi Condensed" charset="0"/>
              <a:ea typeface="Calibri"/>
              <a:cs typeface="Calibri"/>
              <a:sym typeface="Calibri"/>
            </a:endParaRPr>
          </a:p>
          <a:p>
            <a:pPr marL="0" lvl="0" indent="0" algn="l" rtl="0">
              <a:lnSpc>
                <a:spcPct val="107916"/>
              </a:lnSpc>
              <a:spcBef>
                <a:spcPts val="800"/>
              </a:spcBef>
              <a:spcAft>
                <a:spcPts val="0"/>
              </a:spcAft>
              <a:buNone/>
            </a:pPr>
            <a:endParaRPr dirty="0">
              <a:solidFill>
                <a:srgbClr val="000000"/>
              </a:solidFill>
              <a:latin typeface="Barlow Semi Condensed" charset="0"/>
              <a:ea typeface="Calibri"/>
              <a:cs typeface="Calibri"/>
              <a:sym typeface="Calibri"/>
            </a:endParaRPr>
          </a:p>
          <a:p>
            <a:pPr marL="540000" lvl="0" indent="-269875" algn="l" rtl="0">
              <a:lnSpc>
                <a:spcPct val="107916"/>
              </a:lnSpc>
              <a:spcBef>
                <a:spcPts val="800"/>
              </a:spcBef>
              <a:spcAft>
                <a:spcPts val="0"/>
              </a:spcAft>
              <a:buClr>
                <a:srgbClr val="000000"/>
              </a:buClr>
              <a:buSzPts val="1400"/>
              <a:buFont typeface="Calibri"/>
              <a:buChar char="❖"/>
            </a:pPr>
            <a:r>
              <a:rPr lang="en" dirty="0">
                <a:solidFill>
                  <a:srgbClr val="000000"/>
                </a:solidFill>
                <a:latin typeface="Barlow Semi Condensed" charset="0"/>
                <a:ea typeface="Calibri"/>
                <a:cs typeface="Calibri"/>
                <a:sym typeface="Calibri"/>
              </a:rPr>
              <a:t>Do MacQueen đề xuất trong lĩnh vực thống kê năm 1967</a:t>
            </a:r>
            <a:endParaRPr dirty="0">
              <a:solidFill>
                <a:srgbClr val="000000"/>
              </a:solidFill>
              <a:latin typeface="Barlow Semi Condensed" charset="0"/>
              <a:ea typeface="Calibri"/>
              <a:cs typeface="Calibri"/>
              <a:sym typeface="Calibri"/>
            </a:endParaRPr>
          </a:p>
          <a:p>
            <a:pPr marL="0" lvl="0" indent="0" algn="l" rtl="0">
              <a:lnSpc>
                <a:spcPct val="107916"/>
              </a:lnSpc>
              <a:spcBef>
                <a:spcPts val="800"/>
              </a:spcBef>
              <a:spcAft>
                <a:spcPts val="0"/>
              </a:spcAft>
              <a:buNone/>
            </a:pPr>
            <a:endParaRPr dirty="0">
              <a:solidFill>
                <a:srgbClr val="000000"/>
              </a:solidFill>
              <a:latin typeface="Barlow Semi Condensed" charset="0"/>
              <a:ea typeface="Calibri"/>
              <a:cs typeface="Calibri"/>
              <a:sym typeface="Calibri"/>
            </a:endParaRPr>
          </a:p>
          <a:p>
            <a:pPr marL="540000" lvl="0" indent="-269875" algn="l" rtl="0">
              <a:lnSpc>
                <a:spcPct val="107916"/>
              </a:lnSpc>
              <a:spcBef>
                <a:spcPts val="800"/>
              </a:spcBef>
              <a:spcAft>
                <a:spcPts val="0"/>
              </a:spcAft>
              <a:buClr>
                <a:srgbClr val="000000"/>
              </a:buClr>
              <a:buSzPts val="1400"/>
              <a:buFont typeface="Calibri"/>
              <a:buChar char="❖"/>
            </a:pPr>
            <a:r>
              <a:rPr lang="en" dirty="0">
                <a:solidFill>
                  <a:srgbClr val="000000"/>
                </a:solidFill>
                <a:latin typeface="Barlow Semi Condensed" charset="0"/>
                <a:ea typeface="Calibri"/>
                <a:cs typeface="Calibri"/>
                <a:sym typeface="Calibri"/>
              </a:rPr>
              <a:t> Được ứng dụng rộng rãi cho các bài toán như phân loại khách hàng, phân tích dữ liệu văn bản, phát hiện bất thường, nén dữ liệu hình ảnh, phân tích gen...</a:t>
            </a:r>
            <a:endParaRPr dirty="0">
              <a:solidFill>
                <a:srgbClr val="000000"/>
              </a:solidFill>
              <a:latin typeface="Barlow Semi Condensed" charset="0"/>
              <a:ea typeface="Calibri"/>
              <a:cs typeface="Calibri"/>
              <a:sym typeface="Calibri"/>
            </a:endParaRPr>
          </a:p>
          <a:p>
            <a:pPr marL="0" lvl="0" indent="0" algn="l" rtl="0">
              <a:spcBef>
                <a:spcPts val="800"/>
              </a:spcBef>
              <a:spcAft>
                <a:spcPts val="0"/>
              </a:spcAft>
              <a:buNone/>
            </a:pPr>
            <a:endParaRPr dirty="0">
              <a:latin typeface="Barlow Semi Condensed" charset="0"/>
            </a:endParaRPr>
          </a:p>
        </p:txBody>
      </p:sp>
      <p:pic>
        <p:nvPicPr>
          <p:cNvPr id="2137" name="Google Shape;2137;p41"/>
          <p:cNvPicPr preferRelativeResize="0"/>
          <p:nvPr/>
        </p:nvPicPr>
        <p:blipFill>
          <a:blip r:embed="rId3">
            <a:alphaModFix/>
          </a:blip>
          <a:stretch>
            <a:fillRect/>
          </a:stretch>
        </p:blipFill>
        <p:spPr>
          <a:xfrm>
            <a:off x="5271600" y="1033900"/>
            <a:ext cx="3533151" cy="3533151"/>
          </a:xfrm>
          <a:prstGeom prst="rect">
            <a:avLst/>
          </a:prstGeom>
          <a:noFill/>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1"/>
        <p:cNvGrpSpPr/>
        <p:nvPr/>
      </p:nvGrpSpPr>
      <p:grpSpPr>
        <a:xfrm>
          <a:off x="0" y="0"/>
          <a:ext cx="0" cy="0"/>
          <a:chOff x="0" y="0"/>
          <a:chExt cx="0" cy="0"/>
        </a:xfrm>
      </p:grpSpPr>
      <p:sp>
        <p:nvSpPr>
          <p:cNvPr id="2142" name="Google Shape;214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Các bước của thuật toán Kmeans</a:t>
            </a:r>
            <a:endParaRPr/>
          </a:p>
        </p:txBody>
      </p:sp>
      <p:sp>
        <p:nvSpPr>
          <p:cNvPr id="2143" name="Google Shape;2143;p42"/>
          <p:cNvSpPr txBox="1">
            <a:spLocks noGrp="1"/>
          </p:cNvSpPr>
          <p:nvPr>
            <p:ph type="subTitle" idx="1"/>
          </p:nvPr>
        </p:nvSpPr>
        <p:spPr>
          <a:xfrm>
            <a:off x="213100" y="1868575"/>
            <a:ext cx="3233700" cy="665400"/>
          </a:xfrm>
          <a:prstGeom prst="rect">
            <a:avLst/>
          </a:prstGeom>
        </p:spPr>
        <p:txBody>
          <a:bodyPr spcFirstLastPara="1" wrap="square" lIns="91425" tIns="91425" rIns="91425" bIns="91425" anchor="t" anchorCtr="0">
            <a:noAutofit/>
          </a:bodyPr>
          <a:lstStyle/>
          <a:p>
            <a:pPr marL="82800" lvl="0" indent="0" algn="l" rtl="0">
              <a:lnSpc>
                <a:spcPct val="107916"/>
              </a:lnSpc>
              <a:spcBef>
                <a:spcPts val="0"/>
              </a:spcBef>
              <a:spcAft>
                <a:spcPts val="800"/>
              </a:spcAft>
              <a:buNone/>
            </a:pPr>
            <a:r>
              <a:rPr lang="en" sz="1300" dirty="0">
                <a:solidFill>
                  <a:srgbClr val="000000"/>
                </a:solidFill>
                <a:latin typeface="Barlow Semi Condensed" charset="0"/>
                <a:ea typeface="Calibri"/>
                <a:cs typeface="Calibri"/>
                <a:sym typeface="Calibri"/>
              </a:rPr>
              <a:t>Chọn số lượng nhóm (K) bạn muốn phân chia dữ liệu. Chọn ngẫu nhiên K điểm dữ liệu làm các "tâm nhóm" ban đầu.</a:t>
            </a:r>
            <a:endParaRPr dirty="0">
              <a:latin typeface="Barlow Semi Condensed" charset="0"/>
            </a:endParaRPr>
          </a:p>
        </p:txBody>
      </p:sp>
      <p:sp>
        <p:nvSpPr>
          <p:cNvPr id="2144" name="Google Shape;2144;p42"/>
          <p:cNvSpPr txBox="1">
            <a:spLocks noGrp="1"/>
          </p:cNvSpPr>
          <p:nvPr>
            <p:ph type="subTitle" idx="2"/>
          </p:nvPr>
        </p:nvSpPr>
        <p:spPr>
          <a:xfrm>
            <a:off x="4303725" y="1959475"/>
            <a:ext cx="4273800" cy="665400"/>
          </a:xfrm>
          <a:prstGeom prst="rect">
            <a:avLst/>
          </a:prstGeom>
        </p:spPr>
        <p:txBody>
          <a:bodyPr spcFirstLastPara="1" wrap="square" lIns="91425" tIns="91425" rIns="91425" bIns="91425" anchor="t" anchorCtr="0">
            <a:noAutofit/>
          </a:bodyPr>
          <a:lstStyle/>
          <a:p>
            <a:pPr marL="540000" lvl="0" indent="0" algn="l" rtl="0">
              <a:lnSpc>
                <a:spcPct val="107916"/>
              </a:lnSpc>
              <a:spcBef>
                <a:spcPts val="0"/>
              </a:spcBef>
              <a:spcAft>
                <a:spcPts val="800"/>
              </a:spcAft>
              <a:buNone/>
            </a:pPr>
            <a:r>
              <a:rPr lang="en" sz="1300" dirty="0">
                <a:solidFill>
                  <a:srgbClr val="000000"/>
                </a:solidFill>
                <a:latin typeface="Barlow Semi Condensed" charset="0"/>
                <a:ea typeface="Calibri"/>
                <a:cs typeface="Calibri"/>
                <a:sym typeface="Calibri"/>
              </a:rPr>
              <a:t>Đối với mỗi điểm dữ liệu, tính toán khoảng cách (thường là khoảng cách Euclid) từ điểm đó đến các tâm nhóm và gán điểm vào nhóm có tâm gần nhất</a:t>
            </a:r>
            <a:endParaRPr dirty="0">
              <a:latin typeface="Barlow Semi Condensed" charset="0"/>
            </a:endParaRPr>
          </a:p>
        </p:txBody>
      </p:sp>
      <p:sp>
        <p:nvSpPr>
          <p:cNvPr id="2145" name="Google Shape;2145;p42"/>
          <p:cNvSpPr txBox="1">
            <a:spLocks noGrp="1"/>
          </p:cNvSpPr>
          <p:nvPr>
            <p:ph type="subTitle" idx="3"/>
          </p:nvPr>
        </p:nvSpPr>
        <p:spPr>
          <a:xfrm>
            <a:off x="1249601" y="3566625"/>
            <a:ext cx="4127400" cy="665400"/>
          </a:xfrm>
          <a:prstGeom prst="rect">
            <a:avLst/>
          </a:prstGeom>
        </p:spPr>
        <p:txBody>
          <a:bodyPr spcFirstLastPara="1" wrap="square" lIns="91425" tIns="91425" rIns="91425" bIns="91425" anchor="t" anchorCtr="0">
            <a:noAutofit/>
          </a:bodyPr>
          <a:lstStyle/>
          <a:p>
            <a:pPr marL="540000" lvl="0" indent="0" algn="l" rtl="0">
              <a:lnSpc>
                <a:spcPct val="107916"/>
              </a:lnSpc>
              <a:spcBef>
                <a:spcPts val="0"/>
              </a:spcBef>
              <a:spcAft>
                <a:spcPts val="0"/>
              </a:spcAft>
              <a:buNone/>
            </a:pPr>
            <a:r>
              <a:rPr lang="en" sz="1300" dirty="0">
                <a:solidFill>
                  <a:srgbClr val="000000"/>
                </a:solidFill>
                <a:latin typeface="Barlow Semi Condensed" charset="0"/>
                <a:ea typeface="Calibri"/>
                <a:cs typeface="Calibri"/>
                <a:sym typeface="Calibri"/>
              </a:rPr>
              <a:t>Sau khi gán tất cả các điểm dữ liệu vào nhóm, tính lại tâm mới của mỗi nhóm bằng cách lấy trung bình của tất cả các điểm trong nhóm đó.</a:t>
            </a:r>
            <a:endParaRPr sz="1300" dirty="0">
              <a:solidFill>
                <a:srgbClr val="000000"/>
              </a:solidFill>
              <a:latin typeface="Barlow Semi Condensed" charset="0"/>
              <a:ea typeface="Calibri"/>
              <a:cs typeface="Calibri"/>
              <a:sym typeface="Calibri"/>
            </a:endParaRPr>
          </a:p>
          <a:p>
            <a:pPr marL="0" lvl="0" indent="0" algn="ctr" rtl="0">
              <a:spcBef>
                <a:spcPts val="800"/>
              </a:spcBef>
              <a:spcAft>
                <a:spcPts val="0"/>
              </a:spcAft>
              <a:buNone/>
            </a:pPr>
            <a:endParaRPr dirty="0">
              <a:latin typeface="Barlow Semi Condensed" charset="0"/>
            </a:endParaRPr>
          </a:p>
        </p:txBody>
      </p:sp>
      <p:sp>
        <p:nvSpPr>
          <p:cNvPr id="2146" name="Google Shape;2146;p42"/>
          <p:cNvSpPr txBox="1">
            <a:spLocks noGrp="1"/>
          </p:cNvSpPr>
          <p:nvPr>
            <p:ph type="subTitle" idx="4"/>
          </p:nvPr>
        </p:nvSpPr>
        <p:spPr>
          <a:xfrm>
            <a:off x="5829300" y="3710000"/>
            <a:ext cx="3314700" cy="665400"/>
          </a:xfrm>
          <a:prstGeom prst="rect">
            <a:avLst/>
          </a:prstGeom>
        </p:spPr>
        <p:txBody>
          <a:bodyPr spcFirstLastPara="1" wrap="square" lIns="91425" tIns="91425" rIns="91425" bIns="91425" anchor="t" anchorCtr="0">
            <a:noAutofit/>
          </a:bodyPr>
          <a:lstStyle/>
          <a:p>
            <a:pPr marL="540000" lvl="0" indent="0" algn="l" rtl="0">
              <a:lnSpc>
                <a:spcPct val="107916"/>
              </a:lnSpc>
              <a:spcBef>
                <a:spcPts val="0"/>
              </a:spcBef>
              <a:spcAft>
                <a:spcPts val="800"/>
              </a:spcAft>
              <a:buNone/>
            </a:pPr>
            <a:r>
              <a:rPr lang="en" sz="1300" dirty="0">
                <a:solidFill>
                  <a:srgbClr val="000000"/>
                </a:solidFill>
                <a:latin typeface="Barlow Semi Condensed" charset="0"/>
                <a:ea typeface="Calibri"/>
                <a:cs typeface="Calibri"/>
                <a:sym typeface="Calibri"/>
              </a:rPr>
              <a:t>Tiếp tục bước 2 và 3 cho đến khi các tâm nhóm không thay đổi nữa hoặc thay đổi rất ít (đạt được sự hội tụ)</a:t>
            </a:r>
            <a:endParaRPr dirty="0">
              <a:latin typeface="Barlow Semi Condensed" charset="0"/>
            </a:endParaRPr>
          </a:p>
        </p:txBody>
      </p:sp>
      <p:sp>
        <p:nvSpPr>
          <p:cNvPr id="2147" name="Google Shape;2147;p42"/>
          <p:cNvSpPr txBox="1">
            <a:spLocks noGrp="1"/>
          </p:cNvSpPr>
          <p:nvPr>
            <p:ph type="subTitle" idx="5"/>
          </p:nvPr>
        </p:nvSpPr>
        <p:spPr>
          <a:xfrm>
            <a:off x="0" y="1344163"/>
            <a:ext cx="2878200" cy="524400"/>
          </a:xfrm>
          <a:prstGeom prst="rect">
            <a:avLst/>
          </a:prstGeom>
        </p:spPr>
        <p:txBody>
          <a:bodyPr spcFirstLastPara="1" wrap="square" lIns="91425" tIns="91425" rIns="91425" bIns="91425" anchor="b" anchorCtr="0">
            <a:noAutofit/>
          </a:bodyPr>
          <a:lstStyle/>
          <a:p>
            <a:pPr marL="540000" lvl="0" indent="0" algn="l" rtl="0">
              <a:lnSpc>
                <a:spcPct val="107916"/>
              </a:lnSpc>
              <a:spcBef>
                <a:spcPts val="0"/>
              </a:spcBef>
              <a:spcAft>
                <a:spcPts val="800"/>
              </a:spcAft>
              <a:buNone/>
            </a:pPr>
            <a:r>
              <a:rPr lang="en" sz="2100" b="0" dirty="0">
                <a:solidFill>
                  <a:srgbClr val="000000"/>
                </a:solidFill>
                <a:latin typeface="Calibri"/>
                <a:ea typeface="Calibri"/>
                <a:cs typeface="Calibri"/>
                <a:sym typeface="Calibri"/>
              </a:rPr>
              <a:t>Bước 1: </a:t>
            </a:r>
            <a:r>
              <a:rPr lang="en" sz="2100" dirty="0">
                <a:solidFill>
                  <a:srgbClr val="000000"/>
                </a:solidFill>
                <a:latin typeface="Calibri"/>
                <a:ea typeface="Calibri"/>
                <a:cs typeface="Calibri"/>
                <a:sym typeface="Calibri"/>
              </a:rPr>
              <a:t>Khởi tạo</a:t>
            </a:r>
            <a:endParaRPr sz="2200" dirty="0"/>
          </a:p>
        </p:txBody>
      </p:sp>
      <p:sp>
        <p:nvSpPr>
          <p:cNvPr id="2148" name="Google Shape;2148;p42"/>
          <p:cNvSpPr txBox="1">
            <a:spLocks noGrp="1"/>
          </p:cNvSpPr>
          <p:nvPr>
            <p:ph type="subTitle" idx="6"/>
          </p:nvPr>
        </p:nvSpPr>
        <p:spPr>
          <a:xfrm>
            <a:off x="1141650" y="3042213"/>
            <a:ext cx="4013100" cy="524400"/>
          </a:xfrm>
          <a:prstGeom prst="rect">
            <a:avLst/>
          </a:prstGeom>
        </p:spPr>
        <p:txBody>
          <a:bodyPr spcFirstLastPara="1" wrap="square" lIns="91425" tIns="91425" rIns="91425" bIns="91425" anchor="b" anchorCtr="0">
            <a:noAutofit/>
          </a:bodyPr>
          <a:lstStyle/>
          <a:p>
            <a:pPr marL="540000" lvl="0" indent="0" algn="l" rtl="0">
              <a:lnSpc>
                <a:spcPct val="107916"/>
              </a:lnSpc>
              <a:spcBef>
                <a:spcPts val="0"/>
              </a:spcBef>
              <a:spcAft>
                <a:spcPts val="800"/>
              </a:spcAft>
              <a:buNone/>
            </a:pPr>
            <a:r>
              <a:rPr lang="en" sz="2100" b="0">
                <a:solidFill>
                  <a:srgbClr val="000000"/>
                </a:solidFill>
                <a:latin typeface="Calibri"/>
                <a:ea typeface="Calibri"/>
                <a:cs typeface="Calibri"/>
                <a:sym typeface="Calibri"/>
              </a:rPr>
              <a:t>Bước 3</a:t>
            </a:r>
            <a:r>
              <a:rPr lang="en" sz="2100">
                <a:solidFill>
                  <a:srgbClr val="000000"/>
                </a:solidFill>
                <a:latin typeface="Calibri"/>
                <a:ea typeface="Calibri"/>
                <a:cs typeface="Calibri"/>
                <a:sym typeface="Calibri"/>
              </a:rPr>
              <a:t>: Cập nhật tâm nhóm</a:t>
            </a:r>
            <a:endParaRPr sz="2100"/>
          </a:p>
        </p:txBody>
      </p:sp>
      <p:sp>
        <p:nvSpPr>
          <p:cNvPr id="2149" name="Google Shape;2149;p42"/>
          <p:cNvSpPr txBox="1">
            <a:spLocks noGrp="1"/>
          </p:cNvSpPr>
          <p:nvPr>
            <p:ph type="subTitle" idx="7"/>
          </p:nvPr>
        </p:nvSpPr>
        <p:spPr>
          <a:xfrm>
            <a:off x="4518175" y="1435075"/>
            <a:ext cx="3500400" cy="524400"/>
          </a:xfrm>
          <a:prstGeom prst="rect">
            <a:avLst/>
          </a:prstGeom>
        </p:spPr>
        <p:txBody>
          <a:bodyPr spcFirstLastPara="1" wrap="square" lIns="91425" tIns="91425" rIns="91425" bIns="91425" anchor="b" anchorCtr="0">
            <a:noAutofit/>
          </a:bodyPr>
          <a:lstStyle/>
          <a:p>
            <a:pPr marL="997200" lvl="0" indent="0" algn="l" rtl="0">
              <a:lnSpc>
                <a:spcPct val="107916"/>
              </a:lnSpc>
              <a:spcBef>
                <a:spcPts val="0"/>
              </a:spcBef>
              <a:spcAft>
                <a:spcPts val="800"/>
              </a:spcAft>
              <a:buNone/>
            </a:pPr>
            <a:r>
              <a:rPr lang="en" sz="2100" b="0">
                <a:solidFill>
                  <a:srgbClr val="000000"/>
                </a:solidFill>
                <a:latin typeface="Calibri"/>
                <a:ea typeface="Calibri"/>
                <a:cs typeface="Calibri"/>
                <a:sym typeface="Calibri"/>
              </a:rPr>
              <a:t>Bước 2: </a:t>
            </a:r>
            <a:r>
              <a:rPr lang="en" sz="2100">
                <a:solidFill>
                  <a:srgbClr val="000000"/>
                </a:solidFill>
                <a:latin typeface="Calibri"/>
                <a:ea typeface="Calibri"/>
                <a:cs typeface="Calibri"/>
                <a:sym typeface="Calibri"/>
              </a:rPr>
              <a:t>Gán điểm dữ liệu vào nhóm</a:t>
            </a:r>
            <a:endParaRPr sz="2100"/>
          </a:p>
        </p:txBody>
      </p:sp>
      <p:sp>
        <p:nvSpPr>
          <p:cNvPr id="2150" name="Google Shape;2150;p42"/>
          <p:cNvSpPr txBox="1">
            <a:spLocks noGrp="1"/>
          </p:cNvSpPr>
          <p:nvPr>
            <p:ph type="subTitle" idx="8"/>
          </p:nvPr>
        </p:nvSpPr>
        <p:spPr>
          <a:xfrm>
            <a:off x="6209148" y="3185600"/>
            <a:ext cx="2685900" cy="524400"/>
          </a:xfrm>
          <a:prstGeom prst="rect">
            <a:avLst/>
          </a:prstGeom>
        </p:spPr>
        <p:txBody>
          <a:bodyPr spcFirstLastPara="1" wrap="square" lIns="91425" tIns="91425" rIns="91425" bIns="91425" anchor="b" anchorCtr="0">
            <a:noAutofit/>
          </a:bodyPr>
          <a:lstStyle/>
          <a:p>
            <a:pPr marL="540000" lvl="0" indent="0" algn="l" rtl="0">
              <a:lnSpc>
                <a:spcPct val="107916"/>
              </a:lnSpc>
              <a:spcBef>
                <a:spcPts val="0"/>
              </a:spcBef>
              <a:spcAft>
                <a:spcPts val="800"/>
              </a:spcAft>
              <a:buNone/>
            </a:pPr>
            <a:r>
              <a:rPr lang="en" sz="2100" b="0">
                <a:solidFill>
                  <a:srgbClr val="000000"/>
                </a:solidFill>
                <a:latin typeface="Calibri"/>
                <a:ea typeface="Calibri"/>
                <a:cs typeface="Calibri"/>
                <a:sym typeface="Calibri"/>
              </a:rPr>
              <a:t>Bước 4</a:t>
            </a:r>
            <a:r>
              <a:rPr lang="en" sz="2100">
                <a:solidFill>
                  <a:srgbClr val="000000"/>
                </a:solidFill>
                <a:latin typeface="Calibri"/>
                <a:ea typeface="Calibri"/>
                <a:cs typeface="Calibri"/>
                <a:sym typeface="Calibri"/>
              </a:rPr>
              <a:t>: Lặp lại</a:t>
            </a:r>
            <a:endParaRPr sz="2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47">
                                            <p:txEl>
                                              <p:pRg st="0" end="0"/>
                                            </p:txEl>
                                          </p:spTgt>
                                        </p:tgtEl>
                                        <p:attrNameLst>
                                          <p:attrName>style.visibility</p:attrName>
                                        </p:attrNameLst>
                                      </p:cBhvr>
                                      <p:to>
                                        <p:strVal val="visible"/>
                                      </p:to>
                                    </p:set>
                                    <p:animEffect transition="in" filter="fade">
                                      <p:cBhvr>
                                        <p:cTn id="7" dur="500"/>
                                        <p:tgtEl>
                                          <p:spTgt spid="214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43">
                                            <p:txEl>
                                              <p:pRg st="0" end="0"/>
                                            </p:txEl>
                                          </p:spTgt>
                                        </p:tgtEl>
                                        <p:attrNameLst>
                                          <p:attrName>style.visibility</p:attrName>
                                        </p:attrNameLst>
                                      </p:cBhvr>
                                      <p:to>
                                        <p:strVal val="visible"/>
                                      </p:to>
                                    </p:set>
                                    <p:animEffect transition="in" filter="fade">
                                      <p:cBhvr>
                                        <p:cTn id="10" dur="500"/>
                                        <p:tgtEl>
                                          <p:spTgt spid="214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49">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4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48">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4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4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3" grpId="0" build="p"/>
      <p:bldP spid="2144" grpId="0" build="p"/>
      <p:bldP spid="2145" grpId="0" build="p"/>
      <p:bldP spid="2146" grpId="0" build="p"/>
      <p:bldP spid="2147" grpId="0" build="p"/>
      <p:bldP spid="2148" grpId="0" build="p"/>
      <p:bldP spid="2149" grpId="0" build="p"/>
      <p:bldP spid="215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43"/>
          <p:cNvSpPr txBox="1">
            <a:spLocks noGrp="1"/>
          </p:cNvSpPr>
          <p:nvPr>
            <p:ph type="subTitle" idx="1"/>
          </p:nvPr>
        </p:nvSpPr>
        <p:spPr>
          <a:xfrm>
            <a:off x="1340399" y="1727500"/>
            <a:ext cx="2891400" cy="447600"/>
          </a:xfrm>
          <a:prstGeom prst="rect">
            <a:avLst/>
          </a:prstGeom>
        </p:spPr>
        <p:txBody>
          <a:bodyPr spcFirstLastPara="1" wrap="square" lIns="91425" tIns="91425" rIns="91425" bIns="91425" anchor="ctr" anchorCtr="0">
            <a:noAutofit/>
          </a:bodyPr>
          <a:lstStyle/>
          <a:p>
            <a:pPr marL="0" lvl="0" indent="0" algn="l" rtl="0">
              <a:lnSpc>
                <a:spcPct val="107916"/>
              </a:lnSpc>
              <a:spcBef>
                <a:spcPts val="1200"/>
              </a:spcBef>
              <a:spcAft>
                <a:spcPts val="1200"/>
              </a:spcAft>
              <a:buNone/>
            </a:pPr>
            <a:r>
              <a:rPr lang="en" sz="1600" dirty="0">
                <a:solidFill>
                  <a:srgbClr val="000000"/>
                </a:solidFill>
                <a:latin typeface="Calibri"/>
                <a:ea typeface="Calibri"/>
                <a:cs typeface="Calibri"/>
                <a:sym typeface="Calibri"/>
              </a:rPr>
              <a:t>Đơn giản và dễ hiểu</a:t>
            </a:r>
            <a:endParaRPr sz="2700" dirty="0"/>
          </a:p>
        </p:txBody>
      </p:sp>
      <p:sp>
        <p:nvSpPr>
          <p:cNvPr id="2156" name="Google Shape;2156;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Ưu điểm của thuật toán Kmeans</a:t>
            </a:r>
            <a:endParaRPr/>
          </a:p>
          <a:p>
            <a:pPr marL="0" lvl="0" indent="0" algn="ctr" rtl="0">
              <a:spcBef>
                <a:spcPts val="0"/>
              </a:spcBef>
              <a:spcAft>
                <a:spcPts val="0"/>
              </a:spcAft>
              <a:buNone/>
            </a:pPr>
            <a:endParaRPr/>
          </a:p>
        </p:txBody>
      </p:sp>
      <p:sp>
        <p:nvSpPr>
          <p:cNvPr id="2157" name="Google Shape;2157;p43"/>
          <p:cNvSpPr txBox="1">
            <a:spLocks noGrp="1"/>
          </p:cNvSpPr>
          <p:nvPr>
            <p:ph type="subTitle" idx="2"/>
          </p:nvPr>
        </p:nvSpPr>
        <p:spPr>
          <a:xfrm>
            <a:off x="713225" y="2181950"/>
            <a:ext cx="3633000" cy="361200"/>
          </a:xfrm>
          <a:prstGeom prst="rect">
            <a:avLst/>
          </a:prstGeom>
        </p:spPr>
        <p:txBody>
          <a:bodyPr spcFirstLastPara="1" wrap="square" lIns="91425" tIns="91425" rIns="91425" bIns="91425" anchor="t" anchorCtr="0">
            <a:noAutofit/>
          </a:bodyPr>
          <a:lstStyle/>
          <a:p>
            <a:pPr marL="0" lvl="0" indent="0" algn="l" rtl="0">
              <a:lnSpc>
                <a:spcPct val="107916"/>
              </a:lnSpc>
              <a:spcBef>
                <a:spcPts val="1200"/>
              </a:spcBef>
              <a:spcAft>
                <a:spcPts val="1200"/>
              </a:spcAft>
              <a:buNone/>
            </a:pPr>
            <a:r>
              <a:rPr lang="en" sz="1300" dirty="0">
                <a:solidFill>
                  <a:srgbClr val="000000"/>
                </a:solidFill>
                <a:latin typeface="Barlow Semi Condensed" charset="0"/>
                <a:ea typeface="Calibri"/>
                <a:cs typeface="Calibri"/>
                <a:sym typeface="Calibri"/>
              </a:rPr>
              <a:t>Dễ triển khai và dễ hiểu, phù hợp cho người mới bắt đầu</a:t>
            </a:r>
            <a:endParaRPr dirty="0">
              <a:latin typeface="Barlow Semi Condensed" charset="0"/>
            </a:endParaRPr>
          </a:p>
        </p:txBody>
      </p:sp>
      <p:sp>
        <p:nvSpPr>
          <p:cNvPr id="2158" name="Google Shape;2158;p43"/>
          <p:cNvSpPr txBox="1">
            <a:spLocks noGrp="1"/>
          </p:cNvSpPr>
          <p:nvPr>
            <p:ph type="title" idx="3"/>
          </p:nvPr>
        </p:nvSpPr>
        <p:spPr>
          <a:xfrm>
            <a:off x="605700" y="1727495"/>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endParaRPr dirty="0"/>
          </a:p>
        </p:txBody>
      </p:sp>
      <p:sp>
        <p:nvSpPr>
          <p:cNvPr id="2159" name="Google Shape;2159;p43"/>
          <p:cNvSpPr txBox="1">
            <a:spLocks noGrp="1"/>
          </p:cNvSpPr>
          <p:nvPr>
            <p:ph type="subTitle" idx="4"/>
          </p:nvPr>
        </p:nvSpPr>
        <p:spPr>
          <a:xfrm>
            <a:off x="6053175" y="1727500"/>
            <a:ext cx="2891400" cy="447600"/>
          </a:xfrm>
          <a:prstGeom prst="rect">
            <a:avLst/>
          </a:prstGeom>
        </p:spPr>
        <p:txBody>
          <a:bodyPr spcFirstLastPara="1" wrap="square" lIns="91425" tIns="91425" rIns="91425" bIns="91425" anchor="ctr" anchorCtr="0">
            <a:noAutofit/>
          </a:bodyPr>
          <a:lstStyle/>
          <a:p>
            <a:pPr marL="0" lvl="0" indent="0" algn="l" rtl="0">
              <a:lnSpc>
                <a:spcPct val="107916"/>
              </a:lnSpc>
              <a:spcBef>
                <a:spcPts val="1200"/>
              </a:spcBef>
              <a:spcAft>
                <a:spcPts val="1200"/>
              </a:spcAft>
              <a:buNone/>
            </a:pPr>
            <a:r>
              <a:rPr lang="en" sz="1600">
                <a:solidFill>
                  <a:srgbClr val="000000"/>
                </a:solidFill>
                <a:latin typeface="Calibri"/>
                <a:ea typeface="Calibri"/>
                <a:cs typeface="Calibri"/>
                <a:sym typeface="Calibri"/>
              </a:rPr>
              <a:t>Tính toán nhanh</a:t>
            </a:r>
            <a:endParaRPr sz="2700"/>
          </a:p>
        </p:txBody>
      </p:sp>
      <p:sp>
        <p:nvSpPr>
          <p:cNvPr id="2160" name="Google Shape;2160;p43"/>
          <p:cNvSpPr txBox="1">
            <a:spLocks noGrp="1"/>
          </p:cNvSpPr>
          <p:nvPr>
            <p:ph type="subTitle" idx="5"/>
          </p:nvPr>
        </p:nvSpPr>
        <p:spPr>
          <a:xfrm>
            <a:off x="4791000" y="2181950"/>
            <a:ext cx="3633000" cy="361200"/>
          </a:xfrm>
          <a:prstGeom prst="rect">
            <a:avLst/>
          </a:prstGeom>
        </p:spPr>
        <p:txBody>
          <a:bodyPr spcFirstLastPara="1" wrap="square" lIns="91425" tIns="91425" rIns="91425" bIns="91425" anchor="t" anchorCtr="0">
            <a:noAutofit/>
          </a:bodyPr>
          <a:lstStyle/>
          <a:p>
            <a:pPr marL="0" lvl="0" indent="0" algn="l" rtl="0">
              <a:lnSpc>
                <a:spcPct val="107916"/>
              </a:lnSpc>
              <a:spcBef>
                <a:spcPts val="1200"/>
              </a:spcBef>
              <a:spcAft>
                <a:spcPts val="1200"/>
              </a:spcAft>
              <a:buNone/>
            </a:pPr>
            <a:r>
              <a:rPr lang="en" sz="1300" dirty="0">
                <a:solidFill>
                  <a:srgbClr val="000000"/>
                </a:solidFill>
                <a:latin typeface="Barlow Semi Condensed" charset="0"/>
                <a:ea typeface="Calibri"/>
                <a:cs typeface="Calibri"/>
                <a:sym typeface="Calibri"/>
              </a:rPr>
              <a:t>Thuật toán chạy nhanh với các bộ dữ liệu lớn, đặc biệt khi số nhóm K không quá lớn.</a:t>
            </a:r>
            <a:endParaRPr dirty="0">
              <a:latin typeface="Barlow Semi Condensed" charset="0"/>
            </a:endParaRPr>
          </a:p>
        </p:txBody>
      </p:sp>
      <p:sp>
        <p:nvSpPr>
          <p:cNvPr id="2161" name="Google Shape;2161;p43"/>
          <p:cNvSpPr txBox="1">
            <a:spLocks noGrp="1"/>
          </p:cNvSpPr>
          <p:nvPr>
            <p:ph type="title" idx="6"/>
          </p:nvPr>
        </p:nvSpPr>
        <p:spPr>
          <a:xfrm>
            <a:off x="5229575" y="1727495"/>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2162" name="Google Shape;2162;p43"/>
          <p:cNvSpPr txBox="1">
            <a:spLocks noGrp="1"/>
          </p:cNvSpPr>
          <p:nvPr>
            <p:ph type="subTitle" idx="7"/>
          </p:nvPr>
        </p:nvSpPr>
        <p:spPr>
          <a:xfrm>
            <a:off x="1287000" y="3202550"/>
            <a:ext cx="3633000" cy="447600"/>
          </a:xfrm>
          <a:prstGeom prst="rect">
            <a:avLst/>
          </a:prstGeom>
        </p:spPr>
        <p:txBody>
          <a:bodyPr spcFirstLastPara="1" wrap="square" lIns="91425" tIns="91425" rIns="91425" bIns="91425" anchor="ctr" anchorCtr="0">
            <a:noAutofit/>
          </a:bodyPr>
          <a:lstStyle/>
          <a:p>
            <a:pPr marL="0" lvl="0" indent="0" algn="l" rtl="0">
              <a:lnSpc>
                <a:spcPct val="107916"/>
              </a:lnSpc>
              <a:spcBef>
                <a:spcPts val="1200"/>
              </a:spcBef>
              <a:spcAft>
                <a:spcPts val="1200"/>
              </a:spcAft>
              <a:buNone/>
            </a:pPr>
            <a:r>
              <a:rPr lang="en" sz="1600">
                <a:solidFill>
                  <a:srgbClr val="000000"/>
                </a:solidFill>
                <a:latin typeface="Calibri"/>
                <a:ea typeface="Calibri"/>
                <a:cs typeface="Calibri"/>
                <a:sym typeface="Calibri"/>
              </a:rPr>
              <a:t>Phân nhóm tốt trong nhiều trường hợp</a:t>
            </a:r>
            <a:endParaRPr sz="2700"/>
          </a:p>
        </p:txBody>
      </p:sp>
      <p:sp>
        <p:nvSpPr>
          <p:cNvPr id="2163" name="Google Shape;2163;p43"/>
          <p:cNvSpPr txBox="1">
            <a:spLocks noGrp="1"/>
          </p:cNvSpPr>
          <p:nvPr>
            <p:ph type="subTitle" idx="8"/>
          </p:nvPr>
        </p:nvSpPr>
        <p:spPr>
          <a:xfrm>
            <a:off x="713225" y="3657000"/>
            <a:ext cx="3633000" cy="361200"/>
          </a:xfrm>
          <a:prstGeom prst="rect">
            <a:avLst/>
          </a:prstGeom>
        </p:spPr>
        <p:txBody>
          <a:bodyPr spcFirstLastPara="1" wrap="square" lIns="91425" tIns="91425" rIns="91425" bIns="91425" anchor="t" anchorCtr="0">
            <a:noAutofit/>
          </a:bodyPr>
          <a:lstStyle/>
          <a:p>
            <a:pPr marL="0" lvl="0" indent="0" algn="l" rtl="0">
              <a:lnSpc>
                <a:spcPct val="107916"/>
              </a:lnSpc>
              <a:spcBef>
                <a:spcPts val="1200"/>
              </a:spcBef>
              <a:spcAft>
                <a:spcPts val="1200"/>
              </a:spcAft>
              <a:buNone/>
            </a:pPr>
            <a:r>
              <a:rPr lang="en" sz="1300" dirty="0">
                <a:solidFill>
                  <a:srgbClr val="000000"/>
                </a:solidFill>
                <a:latin typeface="Barlow Semi Condensed" charset="0"/>
                <a:ea typeface="Calibri"/>
                <a:cs typeface="Calibri"/>
                <a:sym typeface="Calibri"/>
              </a:rPr>
              <a:t>Hiệu quả khi các nhóm có hình dạng gần hình cầu và phân bố đều</a:t>
            </a:r>
            <a:endParaRPr dirty="0">
              <a:latin typeface="Barlow Semi Condensed" charset="0"/>
            </a:endParaRPr>
          </a:p>
        </p:txBody>
      </p:sp>
      <p:sp>
        <p:nvSpPr>
          <p:cNvPr id="2164" name="Google Shape;2164;p43"/>
          <p:cNvSpPr txBox="1">
            <a:spLocks noGrp="1"/>
          </p:cNvSpPr>
          <p:nvPr>
            <p:ph type="title" idx="9"/>
          </p:nvPr>
        </p:nvSpPr>
        <p:spPr>
          <a:xfrm>
            <a:off x="605700" y="3202545"/>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2165" name="Google Shape;2165;p43"/>
          <p:cNvSpPr txBox="1">
            <a:spLocks noGrp="1"/>
          </p:cNvSpPr>
          <p:nvPr>
            <p:ph type="subTitle" idx="13"/>
          </p:nvPr>
        </p:nvSpPr>
        <p:spPr>
          <a:xfrm>
            <a:off x="6053175" y="3202550"/>
            <a:ext cx="2943300" cy="447600"/>
          </a:xfrm>
          <a:prstGeom prst="rect">
            <a:avLst/>
          </a:prstGeom>
        </p:spPr>
        <p:txBody>
          <a:bodyPr spcFirstLastPara="1" wrap="square" lIns="91425" tIns="91425" rIns="91425" bIns="91425" anchor="ctr" anchorCtr="0">
            <a:noAutofit/>
          </a:bodyPr>
          <a:lstStyle/>
          <a:p>
            <a:pPr marL="0" lvl="0" indent="0" algn="l" rtl="0">
              <a:lnSpc>
                <a:spcPct val="107916"/>
              </a:lnSpc>
              <a:spcBef>
                <a:spcPts val="1200"/>
              </a:spcBef>
              <a:spcAft>
                <a:spcPts val="1200"/>
              </a:spcAft>
              <a:buNone/>
            </a:pPr>
            <a:r>
              <a:rPr lang="en" sz="1500">
                <a:solidFill>
                  <a:srgbClr val="000000"/>
                </a:solidFill>
                <a:latin typeface="Calibri"/>
                <a:ea typeface="Calibri"/>
                <a:cs typeface="Calibri"/>
                <a:sym typeface="Calibri"/>
              </a:rPr>
              <a:t>Chạy trên dữ liệu lớn</a:t>
            </a:r>
            <a:endParaRPr sz="2600"/>
          </a:p>
        </p:txBody>
      </p:sp>
      <p:sp>
        <p:nvSpPr>
          <p:cNvPr id="2166" name="Google Shape;2166;p43"/>
          <p:cNvSpPr txBox="1">
            <a:spLocks noGrp="1"/>
          </p:cNvSpPr>
          <p:nvPr>
            <p:ph type="subTitle" idx="14"/>
          </p:nvPr>
        </p:nvSpPr>
        <p:spPr>
          <a:xfrm>
            <a:off x="5108500" y="3707375"/>
            <a:ext cx="3633000" cy="361200"/>
          </a:xfrm>
          <a:prstGeom prst="rect">
            <a:avLst/>
          </a:prstGeom>
        </p:spPr>
        <p:txBody>
          <a:bodyPr spcFirstLastPara="1" wrap="square" lIns="91425" tIns="91425" rIns="91425" bIns="91425" anchor="t" anchorCtr="0">
            <a:noAutofit/>
          </a:bodyPr>
          <a:lstStyle/>
          <a:p>
            <a:pPr marL="0" lvl="0" indent="0" algn="l" rtl="0">
              <a:lnSpc>
                <a:spcPct val="107916"/>
              </a:lnSpc>
              <a:spcBef>
                <a:spcPts val="1200"/>
              </a:spcBef>
              <a:spcAft>
                <a:spcPts val="1200"/>
              </a:spcAft>
              <a:buNone/>
            </a:pPr>
            <a:r>
              <a:rPr lang="en" sz="1300" dirty="0" smtClean="0">
                <a:solidFill>
                  <a:srgbClr val="000000"/>
                </a:solidFill>
                <a:latin typeface="Barlow Semi Condensed" charset="0"/>
                <a:ea typeface="Calibri"/>
                <a:cs typeface="Calibri"/>
                <a:sym typeface="Calibri"/>
              </a:rPr>
              <a:t>Dễ dàng xử lý tập dữ liệu lớn vì chỉ cần tính khoảng cách và trung bình</a:t>
            </a:r>
            <a:endParaRPr dirty="0">
              <a:latin typeface="Barlow Semi Condensed" charset="0"/>
            </a:endParaRPr>
          </a:p>
        </p:txBody>
      </p:sp>
      <p:sp>
        <p:nvSpPr>
          <p:cNvPr id="2167" name="Google Shape;2167;p43"/>
          <p:cNvSpPr txBox="1">
            <a:spLocks noGrp="1"/>
          </p:cNvSpPr>
          <p:nvPr>
            <p:ph type="title" idx="15"/>
          </p:nvPr>
        </p:nvSpPr>
        <p:spPr>
          <a:xfrm>
            <a:off x="5318475" y="3202545"/>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8"/>
                                        </p:tgtEl>
                                        <p:attrNameLst>
                                          <p:attrName>style.visibility</p:attrName>
                                        </p:attrNameLst>
                                      </p:cBhvr>
                                      <p:to>
                                        <p:strVal val="visible"/>
                                      </p:to>
                                    </p:set>
                                    <p:animEffect transition="in" filter="fade">
                                      <p:cBhvr>
                                        <p:cTn id="7" dur="500"/>
                                        <p:tgtEl>
                                          <p:spTgt spid="21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5">
                                            <p:txEl>
                                              <p:pRg st="0" end="0"/>
                                            </p:txEl>
                                          </p:spTgt>
                                        </p:tgtEl>
                                        <p:attrNameLst>
                                          <p:attrName>style.visibility</p:attrName>
                                        </p:attrNameLst>
                                      </p:cBhvr>
                                      <p:to>
                                        <p:strVal val="visible"/>
                                      </p:to>
                                    </p:set>
                                    <p:animEffect transition="in" filter="fade">
                                      <p:cBhvr>
                                        <p:cTn id="10" dur="500"/>
                                        <p:tgtEl>
                                          <p:spTgt spid="215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7">
                                            <p:txEl>
                                              <p:pRg st="0" end="0"/>
                                            </p:txEl>
                                          </p:spTgt>
                                        </p:tgtEl>
                                        <p:attrNameLst>
                                          <p:attrName>style.visibility</p:attrName>
                                        </p:attrNameLst>
                                      </p:cBhvr>
                                      <p:to>
                                        <p:strVal val="visible"/>
                                      </p:to>
                                    </p:set>
                                    <p:animEffect transition="in" filter="fade">
                                      <p:cBhvr>
                                        <p:cTn id="13" dur="500"/>
                                        <p:tgtEl>
                                          <p:spTgt spid="215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16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159">
                                            <p:txEl>
                                              <p:pRg st="0" end="0"/>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160">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164"/>
                                        </p:tgtEl>
                                        <p:attrNameLst>
                                          <p:attrName>style.visibility</p:attrName>
                                        </p:attrNameLst>
                                      </p:cBhvr>
                                      <p:to>
                                        <p:strVal val="visible"/>
                                      </p:to>
                                    </p:set>
                                    <p:animEffect transition="in" filter="fade">
                                      <p:cBhvr>
                                        <p:cTn id="26" dur="500"/>
                                        <p:tgtEl>
                                          <p:spTgt spid="216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62">
                                            <p:txEl>
                                              <p:pRg st="0" end="0"/>
                                            </p:txEl>
                                          </p:spTgt>
                                        </p:tgtEl>
                                        <p:attrNameLst>
                                          <p:attrName>style.visibility</p:attrName>
                                        </p:attrNameLst>
                                      </p:cBhvr>
                                      <p:to>
                                        <p:strVal val="visible"/>
                                      </p:to>
                                    </p:set>
                                    <p:animEffect transition="in" filter="fade">
                                      <p:cBhvr>
                                        <p:cTn id="29" dur="500"/>
                                        <p:tgtEl>
                                          <p:spTgt spid="2162">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63">
                                            <p:txEl>
                                              <p:pRg st="0" end="0"/>
                                            </p:txEl>
                                          </p:spTgt>
                                        </p:tgtEl>
                                        <p:attrNameLst>
                                          <p:attrName>style.visibility</p:attrName>
                                        </p:attrNameLst>
                                      </p:cBhvr>
                                      <p:to>
                                        <p:strVal val="visible"/>
                                      </p:to>
                                    </p:set>
                                    <p:animEffect transition="in" filter="fade">
                                      <p:cBhvr>
                                        <p:cTn id="32" dur="500"/>
                                        <p:tgtEl>
                                          <p:spTgt spid="216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65">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6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5" grpId="0" build="p"/>
      <p:bldP spid="2157" grpId="0" build="p"/>
      <p:bldP spid="2158" grpId="0" animBg="1"/>
      <p:bldP spid="2159" grpId="0" build="p"/>
      <p:bldP spid="2160" grpId="0" build="p"/>
      <p:bldP spid="2161" grpId="0" animBg="1"/>
      <p:bldP spid="2162" grpId="0" build="p"/>
      <p:bldP spid="2163" grpId="0" build="p"/>
      <p:bldP spid="2164" grpId="0" animBg="1"/>
      <p:bldP spid="2165" grpId="0" build="p"/>
      <p:bldP spid="2166" grpId="0" build="p"/>
      <p:bldP spid="216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1"/>
        <p:cNvGrpSpPr/>
        <p:nvPr/>
      </p:nvGrpSpPr>
      <p:grpSpPr>
        <a:xfrm>
          <a:off x="0" y="0"/>
          <a:ext cx="0" cy="0"/>
          <a:chOff x="0" y="0"/>
          <a:chExt cx="0" cy="0"/>
        </a:xfrm>
      </p:grpSpPr>
      <p:sp>
        <p:nvSpPr>
          <p:cNvPr id="2172" name="Google Shape;2172;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Nhược điểm của thuật toán Kmeans</a:t>
            </a:r>
            <a:endParaRPr/>
          </a:p>
        </p:txBody>
      </p:sp>
      <p:sp>
        <p:nvSpPr>
          <p:cNvPr id="2173" name="Google Shape;2173;p44"/>
          <p:cNvSpPr txBox="1">
            <a:spLocks noGrp="1"/>
          </p:cNvSpPr>
          <p:nvPr>
            <p:ph type="subTitle" idx="1"/>
          </p:nvPr>
        </p:nvSpPr>
        <p:spPr>
          <a:xfrm>
            <a:off x="321225" y="1843900"/>
            <a:ext cx="2184300" cy="635400"/>
          </a:xfrm>
          <a:prstGeom prst="rect">
            <a:avLst/>
          </a:prstGeom>
        </p:spPr>
        <p:txBody>
          <a:bodyPr spcFirstLastPara="1" wrap="square" lIns="91425" tIns="91425" rIns="91425" bIns="91425" anchor="t" anchorCtr="0">
            <a:noAutofit/>
          </a:bodyPr>
          <a:lstStyle/>
          <a:p>
            <a:pPr marL="0" lvl="0" indent="0" algn="l" rtl="0">
              <a:lnSpc>
                <a:spcPct val="107916"/>
              </a:lnSpc>
              <a:spcBef>
                <a:spcPts val="1200"/>
              </a:spcBef>
              <a:spcAft>
                <a:spcPts val="1200"/>
              </a:spcAft>
              <a:buNone/>
            </a:pPr>
            <a:r>
              <a:rPr lang="en" sz="1300" dirty="0">
                <a:solidFill>
                  <a:srgbClr val="000000"/>
                </a:solidFill>
                <a:latin typeface="Barlow Semi Condensed" charset="0"/>
                <a:ea typeface="Calibri"/>
                <a:cs typeface="Calibri"/>
                <a:sym typeface="Calibri"/>
              </a:rPr>
              <a:t>Phải xác định số nhóm K trước, điều này có thể khó khi không có thông tin về nhóm.</a:t>
            </a:r>
            <a:endParaRPr dirty="0">
              <a:latin typeface="Barlow Semi Condensed" charset="0"/>
            </a:endParaRPr>
          </a:p>
        </p:txBody>
      </p:sp>
      <p:sp>
        <p:nvSpPr>
          <p:cNvPr id="2174" name="Google Shape;2174;p44"/>
          <p:cNvSpPr txBox="1">
            <a:spLocks noGrp="1"/>
          </p:cNvSpPr>
          <p:nvPr>
            <p:ph type="subTitle" idx="2"/>
          </p:nvPr>
        </p:nvSpPr>
        <p:spPr>
          <a:xfrm>
            <a:off x="3613475" y="1843888"/>
            <a:ext cx="1986000" cy="635400"/>
          </a:xfrm>
          <a:prstGeom prst="rect">
            <a:avLst/>
          </a:prstGeom>
        </p:spPr>
        <p:txBody>
          <a:bodyPr spcFirstLastPara="1" wrap="square" lIns="91425" tIns="91425" rIns="91425" bIns="91425" anchor="t" anchorCtr="0">
            <a:noAutofit/>
          </a:bodyPr>
          <a:lstStyle/>
          <a:p>
            <a:pPr marL="0" lvl="0" indent="0" algn="l" rtl="0">
              <a:lnSpc>
                <a:spcPct val="107916"/>
              </a:lnSpc>
              <a:spcBef>
                <a:spcPts val="1200"/>
              </a:spcBef>
              <a:spcAft>
                <a:spcPts val="0"/>
              </a:spcAft>
              <a:buNone/>
            </a:pPr>
            <a:r>
              <a:rPr lang="en" sz="1300">
                <a:solidFill>
                  <a:srgbClr val="000000"/>
                </a:solidFill>
                <a:latin typeface="Barlow Semi Condensed" charset="0"/>
                <a:ea typeface="Calibri"/>
                <a:cs typeface="Calibri"/>
                <a:sym typeface="Calibri"/>
              </a:rPr>
              <a:t>Các giá trị ngoại lệ có thể làm lệch tâm nhóm và ảnh hưởng đến kết quả.</a:t>
            </a:r>
            <a:endParaRPr sz="1300">
              <a:solidFill>
                <a:srgbClr val="000000"/>
              </a:solidFill>
              <a:latin typeface="Barlow Semi Condensed" charset="0"/>
              <a:ea typeface="Calibri"/>
              <a:cs typeface="Calibri"/>
              <a:sym typeface="Calibri"/>
            </a:endParaRPr>
          </a:p>
          <a:p>
            <a:pPr marL="0" lvl="0" indent="0" algn="ctr" rtl="0">
              <a:spcBef>
                <a:spcPts val="1200"/>
              </a:spcBef>
              <a:spcAft>
                <a:spcPts val="0"/>
              </a:spcAft>
              <a:buNone/>
            </a:pPr>
            <a:endParaRPr>
              <a:latin typeface="Barlow Semi Condensed" charset="0"/>
            </a:endParaRPr>
          </a:p>
        </p:txBody>
      </p:sp>
      <p:sp>
        <p:nvSpPr>
          <p:cNvPr id="2175" name="Google Shape;2175;p44"/>
          <p:cNvSpPr txBox="1">
            <a:spLocks noGrp="1"/>
          </p:cNvSpPr>
          <p:nvPr>
            <p:ph type="subTitle" idx="3"/>
          </p:nvPr>
        </p:nvSpPr>
        <p:spPr>
          <a:xfrm>
            <a:off x="420375" y="3822375"/>
            <a:ext cx="2273100" cy="635400"/>
          </a:xfrm>
          <a:prstGeom prst="rect">
            <a:avLst/>
          </a:prstGeom>
        </p:spPr>
        <p:txBody>
          <a:bodyPr spcFirstLastPara="1" wrap="square" lIns="91425" tIns="91425" rIns="91425" bIns="91425" anchor="t" anchorCtr="0">
            <a:noAutofit/>
          </a:bodyPr>
          <a:lstStyle/>
          <a:p>
            <a:pPr marL="0" lvl="0" indent="0" algn="l" rtl="0">
              <a:lnSpc>
                <a:spcPct val="107916"/>
              </a:lnSpc>
              <a:spcBef>
                <a:spcPts val="1200"/>
              </a:spcBef>
              <a:spcAft>
                <a:spcPts val="0"/>
              </a:spcAft>
              <a:buNone/>
            </a:pPr>
            <a:r>
              <a:rPr lang="en" sz="1300">
                <a:solidFill>
                  <a:srgbClr val="000000"/>
                </a:solidFill>
                <a:latin typeface="Barlow Semi Condensed" charset="0"/>
                <a:ea typeface="Calibri"/>
                <a:cs typeface="Calibri"/>
                <a:sym typeface="Calibri"/>
              </a:rPr>
              <a:t>Khởi tạo ngẫu nhiên có thể dẫn đến tối ưu địa phương, không phải tối ưu toàn cục.</a:t>
            </a:r>
            <a:endParaRPr sz="1300">
              <a:solidFill>
                <a:srgbClr val="000000"/>
              </a:solidFill>
              <a:latin typeface="Barlow Semi Condensed" charset="0"/>
              <a:ea typeface="Calibri"/>
              <a:cs typeface="Calibri"/>
              <a:sym typeface="Calibri"/>
            </a:endParaRPr>
          </a:p>
          <a:p>
            <a:pPr marL="0" lvl="0" indent="0" algn="ctr" rtl="0">
              <a:spcBef>
                <a:spcPts val="1200"/>
              </a:spcBef>
              <a:spcAft>
                <a:spcPts val="0"/>
              </a:spcAft>
              <a:buNone/>
            </a:pPr>
            <a:endParaRPr>
              <a:latin typeface="Barlow Semi Condensed" charset="0"/>
            </a:endParaRPr>
          </a:p>
        </p:txBody>
      </p:sp>
      <p:sp>
        <p:nvSpPr>
          <p:cNvPr id="2176" name="Google Shape;2176;p44"/>
          <p:cNvSpPr txBox="1">
            <a:spLocks noGrp="1"/>
          </p:cNvSpPr>
          <p:nvPr>
            <p:ph type="subTitle" idx="4"/>
          </p:nvPr>
        </p:nvSpPr>
        <p:spPr>
          <a:xfrm>
            <a:off x="3579000" y="3822375"/>
            <a:ext cx="2273100" cy="635400"/>
          </a:xfrm>
          <a:prstGeom prst="rect">
            <a:avLst/>
          </a:prstGeom>
        </p:spPr>
        <p:txBody>
          <a:bodyPr spcFirstLastPara="1" wrap="square" lIns="91425" tIns="91425" rIns="91425" bIns="91425" anchor="t" anchorCtr="0">
            <a:noAutofit/>
          </a:bodyPr>
          <a:lstStyle/>
          <a:p>
            <a:pPr marL="0" lvl="0" indent="0" algn="l" rtl="0">
              <a:lnSpc>
                <a:spcPct val="107916"/>
              </a:lnSpc>
              <a:spcBef>
                <a:spcPts val="1200"/>
              </a:spcBef>
              <a:spcAft>
                <a:spcPts val="0"/>
              </a:spcAft>
              <a:buNone/>
            </a:pPr>
            <a:r>
              <a:rPr lang="en" sz="1300">
                <a:solidFill>
                  <a:srgbClr val="000000"/>
                </a:solidFill>
                <a:latin typeface="Barlow Semi Condensed" charset="0"/>
                <a:ea typeface="Calibri"/>
                <a:cs typeface="Calibri"/>
                <a:sym typeface="Calibri"/>
              </a:rPr>
              <a:t>Cần tính khoảng cách giữa các điểm và tâm nhóm, đặc biệt khi dữ liệu có chiều cao.</a:t>
            </a:r>
            <a:endParaRPr sz="1300">
              <a:solidFill>
                <a:srgbClr val="000000"/>
              </a:solidFill>
              <a:latin typeface="Barlow Semi Condensed" charset="0"/>
              <a:ea typeface="Calibri"/>
              <a:cs typeface="Calibri"/>
              <a:sym typeface="Calibri"/>
            </a:endParaRPr>
          </a:p>
          <a:p>
            <a:pPr marL="0" lvl="0" indent="0" algn="ctr" rtl="0">
              <a:spcBef>
                <a:spcPts val="1200"/>
              </a:spcBef>
              <a:spcAft>
                <a:spcPts val="0"/>
              </a:spcAft>
              <a:buNone/>
            </a:pPr>
            <a:endParaRPr>
              <a:latin typeface="Barlow Semi Condensed" charset="0"/>
            </a:endParaRPr>
          </a:p>
        </p:txBody>
      </p:sp>
      <p:sp>
        <p:nvSpPr>
          <p:cNvPr id="2177" name="Google Shape;2177;p44"/>
          <p:cNvSpPr txBox="1">
            <a:spLocks noGrp="1"/>
          </p:cNvSpPr>
          <p:nvPr>
            <p:ph type="subTitle" idx="5"/>
          </p:nvPr>
        </p:nvSpPr>
        <p:spPr>
          <a:xfrm>
            <a:off x="6405875" y="1843900"/>
            <a:ext cx="2413500" cy="635400"/>
          </a:xfrm>
          <a:prstGeom prst="rect">
            <a:avLst/>
          </a:prstGeom>
        </p:spPr>
        <p:txBody>
          <a:bodyPr spcFirstLastPara="1" wrap="square" lIns="91425" tIns="91425" rIns="91425" bIns="91425" anchor="t" anchorCtr="0">
            <a:noAutofit/>
          </a:bodyPr>
          <a:lstStyle/>
          <a:p>
            <a:pPr marL="0" lvl="0" indent="0" algn="l" rtl="0">
              <a:lnSpc>
                <a:spcPct val="107916"/>
              </a:lnSpc>
              <a:spcBef>
                <a:spcPts val="1200"/>
              </a:spcBef>
              <a:spcAft>
                <a:spcPts val="1200"/>
              </a:spcAft>
              <a:buNone/>
            </a:pPr>
            <a:r>
              <a:rPr lang="en" sz="1300">
                <a:solidFill>
                  <a:srgbClr val="000000"/>
                </a:solidFill>
                <a:latin typeface="Barlow Semi Condensed" charset="0"/>
                <a:ea typeface="Calibri"/>
                <a:cs typeface="Calibri"/>
                <a:sym typeface="Calibri"/>
              </a:rPr>
              <a:t>Không tốt với các nhóm có hình dạng không phải hình cầu</a:t>
            </a:r>
            <a:endParaRPr>
              <a:latin typeface="Barlow Semi Condensed" charset="0"/>
            </a:endParaRPr>
          </a:p>
        </p:txBody>
      </p:sp>
      <p:sp>
        <p:nvSpPr>
          <p:cNvPr id="2178" name="Google Shape;2178;p44"/>
          <p:cNvSpPr txBox="1">
            <a:spLocks noGrp="1"/>
          </p:cNvSpPr>
          <p:nvPr>
            <p:ph type="subTitle" idx="6"/>
          </p:nvPr>
        </p:nvSpPr>
        <p:spPr>
          <a:xfrm>
            <a:off x="6405875" y="3822375"/>
            <a:ext cx="2413500" cy="635400"/>
          </a:xfrm>
          <a:prstGeom prst="rect">
            <a:avLst/>
          </a:prstGeom>
        </p:spPr>
        <p:txBody>
          <a:bodyPr spcFirstLastPara="1" wrap="square" lIns="91425" tIns="91425" rIns="91425" bIns="91425" anchor="t" anchorCtr="0">
            <a:noAutofit/>
          </a:bodyPr>
          <a:lstStyle/>
          <a:p>
            <a:pPr marL="0" lvl="0" indent="0" algn="l" rtl="0">
              <a:lnSpc>
                <a:spcPct val="107916"/>
              </a:lnSpc>
              <a:spcBef>
                <a:spcPts val="1200"/>
              </a:spcBef>
              <a:spcAft>
                <a:spcPts val="0"/>
              </a:spcAft>
              <a:buNone/>
            </a:pPr>
            <a:r>
              <a:rPr lang="en" sz="1300">
                <a:solidFill>
                  <a:srgbClr val="000000"/>
                </a:solidFill>
                <a:latin typeface="Barlow Semi Condensed" charset="0"/>
                <a:ea typeface="Calibri"/>
                <a:cs typeface="Calibri"/>
                <a:sym typeface="Calibri"/>
              </a:rPr>
              <a:t>Khó phân nhóm khi có quá nhiều chiều dữ liệu do "curse of dimensionality".</a:t>
            </a:r>
            <a:endParaRPr sz="1300">
              <a:solidFill>
                <a:srgbClr val="000000"/>
              </a:solidFill>
              <a:latin typeface="Barlow Semi Condensed" charset="0"/>
              <a:ea typeface="Calibri"/>
              <a:cs typeface="Calibri"/>
              <a:sym typeface="Calibri"/>
            </a:endParaRPr>
          </a:p>
          <a:p>
            <a:pPr marL="0" lvl="0" indent="0" algn="ctr" rtl="0">
              <a:spcBef>
                <a:spcPts val="1200"/>
              </a:spcBef>
              <a:spcAft>
                <a:spcPts val="0"/>
              </a:spcAft>
              <a:buNone/>
            </a:pPr>
            <a:endParaRPr>
              <a:latin typeface="Barlow Semi Condensed" charset="0"/>
            </a:endParaRPr>
          </a:p>
        </p:txBody>
      </p:sp>
      <p:sp>
        <p:nvSpPr>
          <p:cNvPr id="2179" name="Google Shape;2179;p44"/>
          <p:cNvSpPr txBox="1">
            <a:spLocks noGrp="1"/>
          </p:cNvSpPr>
          <p:nvPr>
            <p:ph type="subTitle" idx="7"/>
          </p:nvPr>
        </p:nvSpPr>
        <p:spPr>
          <a:xfrm>
            <a:off x="457200" y="1504950"/>
            <a:ext cx="1984200" cy="516900"/>
          </a:xfrm>
          <a:prstGeom prst="rect">
            <a:avLst/>
          </a:prstGeom>
        </p:spPr>
        <p:txBody>
          <a:bodyPr spcFirstLastPara="1" wrap="square" lIns="91425" tIns="91425" rIns="91425" bIns="91425" anchor="b" anchorCtr="0">
            <a:noAutofit/>
          </a:bodyPr>
          <a:lstStyle/>
          <a:p>
            <a:pPr marL="0" lvl="0" indent="0" algn="l" rtl="0">
              <a:lnSpc>
                <a:spcPct val="107916"/>
              </a:lnSpc>
              <a:spcBef>
                <a:spcPts val="1200"/>
              </a:spcBef>
              <a:spcAft>
                <a:spcPts val="1200"/>
              </a:spcAft>
              <a:buNone/>
            </a:pPr>
            <a:r>
              <a:rPr lang="en" sz="1500" dirty="0">
                <a:solidFill>
                  <a:srgbClr val="000000"/>
                </a:solidFill>
                <a:latin typeface="Barlow Semi Condensed" charset="0"/>
                <a:ea typeface="Calibri"/>
                <a:cs typeface="Calibri"/>
                <a:sym typeface="Calibri"/>
              </a:rPr>
              <a:t>Cần xác định trước số nhóm K</a:t>
            </a:r>
            <a:endParaRPr sz="2600" dirty="0">
              <a:latin typeface="Barlow Semi Condensed" charset="0"/>
            </a:endParaRPr>
          </a:p>
        </p:txBody>
      </p:sp>
      <p:sp>
        <p:nvSpPr>
          <p:cNvPr id="2180" name="Google Shape;2180;p44"/>
          <p:cNvSpPr txBox="1">
            <a:spLocks noGrp="1"/>
          </p:cNvSpPr>
          <p:nvPr>
            <p:ph type="subTitle" idx="8"/>
          </p:nvPr>
        </p:nvSpPr>
        <p:spPr>
          <a:xfrm>
            <a:off x="3429000" y="1504950"/>
            <a:ext cx="2330700" cy="516900"/>
          </a:xfrm>
          <a:prstGeom prst="rect">
            <a:avLst/>
          </a:prstGeom>
        </p:spPr>
        <p:txBody>
          <a:bodyPr spcFirstLastPara="1" wrap="square" lIns="91425" tIns="91425" rIns="91425" bIns="91425" anchor="b" anchorCtr="0">
            <a:noAutofit/>
          </a:bodyPr>
          <a:lstStyle/>
          <a:p>
            <a:pPr marL="0" lvl="0" indent="0" algn="l" rtl="0">
              <a:lnSpc>
                <a:spcPct val="107916"/>
              </a:lnSpc>
              <a:spcBef>
                <a:spcPts val="1200"/>
              </a:spcBef>
              <a:spcAft>
                <a:spcPts val="1200"/>
              </a:spcAft>
              <a:buNone/>
            </a:pPr>
            <a:r>
              <a:rPr lang="en" sz="1500" dirty="0">
                <a:solidFill>
                  <a:srgbClr val="000000"/>
                </a:solidFill>
                <a:latin typeface="Barlow Semi Condensed" charset="0"/>
                <a:ea typeface="Calibri"/>
                <a:cs typeface="Calibri"/>
                <a:sym typeface="Calibri"/>
              </a:rPr>
              <a:t>Dễ bị ảnh hưởng bởi giá trị ngoại lệ (outliers)</a:t>
            </a:r>
            <a:endParaRPr sz="2600" dirty="0">
              <a:latin typeface="Barlow Semi Condensed" charset="0"/>
            </a:endParaRPr>
          </a:p>
        </p:txBody>
      </p:sp>
      <p:sp>
        <p:nvSpPr>
          <p:cNvPr id="2181" name="Google Shape;2181;p44"/>
          <p:cNvSpPr txBox="1">
            <a:spLocks noGrp="1"/>
          </p:cNvSpPr>
          <p:nvPr>
            <p:ph type="subTitle" idx="9"/>
          </p:nvPr>
        </p:nvSpPr>
        <p:spPr>
          <a:xfrm>
            <a:off x="6400800" y="1428750"/>
            <a:ext cx="2184300" cy="516900"/>
          </a:xfrm>
          <a:prstGeom prst="rect">
            <a:avLst/>
          </a:prstGeom>
        </p:spPr>
        <p:txBody>
          <a:bodyPr spcFirstLastPara="1" wrap="square" lIns="91425" tIns="91425" rIns="91425" bIns="91425" anchor="b" anchorCtr="0">
            <a:noAutofit/>
          </a:bodyPr>
          <a:lstStyle/>
          <a:p>
            <a:pPr marL="0" lvl="0" indent="0" algn="l" rtl="0">
              <a:lnSpc>
                <a:spcPct val="107916"/>
              </a:lnSpc>
              <a:spcBef>
                <a:spcPts val="1200"/>
              </a:spcBef>
              <a:spcAft>
                <a:spcPts val="1200"/>
              </a:spcAft>
              <a:buNone/>
            </a:pPr>
            <a:r>
              <a:rPr lang="en" sz="1500" dirty="0">
                <a:solidFill>
                  <a:srgbClr val="000000"/>
                </a:solidFill>
                <a:latin typeface="Barlow Semi Condensed" charset="0"/>
                <a:ea typeface="Calibri"/>
                <a:cs typeface="Calibri"/>
                <a:sym typeface="Calibri"/>
              </a:rPr>
              <a:t>Khó xử lý các nhóm có hình dạng phức tạp</a:t>
            </a:r>
            <a:endParaRPr sz="2600" dirty="0">
              <a:latin typeface="Barlow Semi Condensed" charset="0"/>
            </a:endParaRPr>
          </a:p>
        </p:txBody>
      </p:sp>
      <p:sp>
        <p:nvSpPr>
          <p:cNvPr id="2182" name="Google Shape;2182;p44"/>
          <p:cNvSpPr txBox="1">
            <a:spLocks noGrp="1"/>
          </p:cNvSpPr>
          <p:nvPr>
            <p:ph type="subTitle" idx="13"/>
          </p:nvPr>
        </p:nvSpPr>
        <p:spPr>
          <a:xfrm>
            <a:off x="487225" y="3305475"/>
            <a:ext cx="2413500" cy="516900"/>
          </a:xfrm>
          <a:prstGeom prst="rect">
            <a:avLst/>
          </a:prstGeom>
        </p:spPr>
        <p:txBody>
          <a:bodyPr spcFirstLastPara="1" wrap="square" lIns="91425" tIns="91425" rIns="91425" bIns="91425" anchor="b" anchorCtr="0">
            <a:noAutofit/>
          </a:bodyPr>
          <a:lstStyle/>
          <a:p>
            <a:pPr marL="0" lvl="0" indent="0" algn="l" rtl="0">
              <a:lnSpc>
                <a:spcPct val="107916"/>
              </a:lnSpc>
              <a:spcBef>
                <a:spcPts val="1200"/>
              </a:spcBef>
              <a:spcAft>
                <a:spcPts val="1200"/>
              </a:spcAft>
              <a:buNone/>
            </a:pPr>
            <a:r>
              <a:rPr lang="en" sz="1500">
                <a:solidFill>
                  <a:srgbClr val="000000"/>
                </a:solidFill>
                <a:latin typeface="Barlow Semi Condensed" charset="0"/>
                <a:ea typeface="Calibri"/>
                <a:cs typeface="Calibri"/>
                <a:sym typeface="Calibri"/>
              </a:rPr>
              <a:t>Thuật toán có thể hội tụ vào tối ưu địa phương</a:t>
            </a:r>
            <a:endParaRPr sz="2600">
              <a:latin typeface="Barlow Semi Condensed" charset="0"/>
            </a:endParaRPr>
          </a:p>
        </p:txBody>
      </p:sp>
      <p:sp>
        <p:nvSpPr>
          <p:cNvPr id="2183" name="Google Shape;2183;p44"/>
          <p:cNvSpPr txBox="1">
            <a:spLocks noGrp="1"/>
          </p:cNvSpPr>
          <p:nvPr>
            <p:ph type="subTitle" idx="14"/>
          </p:nvPr>
        </p:nvSpPr>
        <p:spPr>
          <a:xfrm>
            <a:off x="3579000" y="3305475"/>
            <a:ext cx="2413500" cy="516900"/>
          </a:xfrm>
          <a:prstGeom prst="rect">
            <a:avLst/>
          </a:prstGeom>
        </p:spPr>
        <p:txBody>
          <a:bodyPr spcFirstLastPara="1" wrap="square" lIns="91425" tIns="91425" rIns="91425" bIns="91425" anchor="b" anchorCtr="0">
            <a:noAutofit/>
          </a:bodyPr>
          <a:lstStyle/>
          <a:p>
            <a:pPr marL="0" lvl="0" indent="0" algn="l" rtl="0">
              <a:lnSpc>
                <a:spcPct val="107916"/>
              </a:lnSpc>
              <a:spcBef>
                <a:spcPts val="1200"/>
              </a:spcBef>
              <a:spcAft>
                <a:spcPts val="1200"/>
              </a:spcAft>
              <a:buNone/>
            </a:pPr>
            <a:r>
              <a:rPr lang="en" sz="1500">
                <a:solidFill>
                  <a:srgbClr val="000000"/>
                </a:solidFill>
                <a:latin typeface="Barlow Semi Condensed" charset="0"/>
                <a:ea typeface="Calibri"/>
                <a:cs typeface="Calibri"/>
                <a:sym typeface="Calibri"/>
              </a:rPr>
              <a:t>Yêu cầu tính toán khoảng cách giữa tất cả các điểm</a:t>
            </a:r>
            <a:endParaRPr sz="2600">
              <a:latin typeface="Barlow Semi Condensed" charset="0"/>
            </a:endParaRPr>
          </a:p>
        </p:txBody>
      </p:sp>
      <p:sp>
        <p:nvSpPr>
          <p:cNvPr id="2184" name="Google Shape;2184;p44"/>
          <p:cNvSpPr txBox="1">
            <a:spLocks noGrp="1"/>
          </p:cNvSpPr>
          <p:nvPr>
            <p:ph type="subTitle" idx="15"/>
          </p:nvPr>
        </p:nvSpPr>
        <p:spPr>
          <a:xfrm>
            <a:off x="6361475" y="3305475"/>
            <a:ext cx="2273100" cy="516900"/>
          </a:xfrm>
          <a:prstGeom prst="rect">
            <a:avLst/>
          </a:prstGeom>
        </p:spPr>
        <p:txBody>
          <a:bodyPr spcFirstLastPara="1" wrap="square" lIns="91425" tIns="91425" rIns="91425" bIns="91425" anchor="b" anchorCtr="0">
            <a:noAutofit/>
          </a:bodyPr>
          <a:lstStyle/>
          <a:p>
            <a:pPr marL="0" lvl="0" indent="0" algn="l" rtl="0">
              <a:lnSpc>
                <a:spcPct val="107916"/>
              </a:lnSpc>
              <a:spcBef>
                <a:spcPts val="1200"/>
              </a:spcBef>
              <a:spcAft>
                <a:spcPts val="1200"/>
              </a:spcAft>
              <a:buNone/>
            </a:pPr>
            <a:r>
              <a:rPr lang="en" sz="1500">
                <a:solidFill>
                  <a:srgbClr val="000000"/>
                </a:solidFill>
                <a:latin typeface="Barlow Semi Condensed" charset="0"/>
                <a:ea typeface="Calibri"/>
                <a:cs typeface="Calibri"/>
                <a:sym typeface="Calibri"/>
              </a:rPr>
              <a:t>Không xử lý được dữ liệu không gian không gian</a:t>
            </a:r>
            <a:endParaRPr sz="2600">
              <a:latin typeface="Barlow Semi Condensed" charset="0"/>
            </a:endParaRPr>
          </a:p>
        </p:txBody>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8"/>
        <p:cNvGrpSpPr/>
        <p:nvPr/>
      </p:nvGrpSpPr>
      <p:grpSpPr>
        <a:xfrm>
          <a:off x="0" y="0"/>
          <a:ext cx="0" cy="0"/>
          <a:chOff x="0" y="0"/>
          <a:chExt cx="0" cy="0"/>
        </a:xfrm>
      </p:grpSpPr>
      <p:sp>
        <p:nvSpPr>
          <p:cNvPr id="2189" name="Google Shape;2189;p45"/>
          <p:cNvSpPr txBox="1">
            <a:spLocks noGrp="1"/>
          </p:cNvSpPr>
          <p:nvPr>
            <p:ph type="title"/>
          </p:nvPr>
        </p:nvSpPr>
        <p:spPr>
          <a:xfrm>
            <a:off x="713225" y="2246038"/>
            <a:ext cx="4472400" cy="837300"/>
          </a:xfrm>
          <a:prstGeom prst="rect">
            <a:avLst/>
          </a:prstGeom>
          <a:noFill/>
          <a:ln>
            <a:noFill/>
          </a:ln>
        </p:spPr>
        <p:txBody>
          <a:bodyPr spcFirstLastPara="1" wrap="square" lIns="91425" tIns="91425" rIns="91425" bIns="91425" anchor="b" anchorCtr="0">
            <a:noAutofit/>
          </a:bodyPr>
          <a:lstStyle/>
          <a:p>
            <a:pPr marL="0" lvl="0" indent="0" algn="l" rtl="0">
              <a:lnSpc>
                <a:spcPct val="107916"/>
              </a:lnSpc>
              <a:spcBef>
                <a:spcPts val="0"/>
              </a:spcBef>
              <a:spcAft>
                <a:spcPts val="800"/>
              </a:spcAft>
              <a:buNone/>
            </a:pPr>
            <a:r>
              <a:rPr lang="en" sz="2400">
                <a:solidFill>
                  <a:schemeClr val="dk2"/>
                </a:solidFill>
                <a:latin typeface="Times New Roman"/>
                <a:ea typeface="Times New Roman"/>
                <a:cs typeface="Times New Roman"/>
                <a:sym typeface="Times New Roman"/>
              </a:rPr>
              <a:t>MAPREDUCE HOÁ KMEANS</a:t>
            </a:r>
            <a:endParaRPr sz="5800">
              <a:solidFill>
                <a:schemeClr val="dk2"/>
              </a:solidFill>
            </a:endParaRPr>
          </a:p>
        </p:txBody>
      </p:sp>
      <p:sp>
        <p:nvSpPr>
          <p:cNvPr id="2190" name="Google Shape;2190;p45"/>
          <p:cNvSpPr txBox="1">
            <a:spLocks noGrp="1"/>
          </p:cNvSpPr>
          <p:nvPr>
            <p:ph type="title" idx="2"/>
          </p:nvPr>
        </p:nvSpPr>
        <p:spPr>
          <a:xfrm>
            <a:off x="2208275" y="1423663"/>
            <a:ext cx="1482300" cy="770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a:t>03</a:t>
            </a:r>
            <a:endParaRPr/>
          </a:p>
        </p:txBody>
      </p:sp>
      <p:grpSp>
        <p:nvGrpSpPr>
          <p:cNvPr id="2191" name="Google Shape;2191;p45"/>
          <p:cNvGrpSpPr/>
          <p:nvPr/>
        </p:nvGrpSpPr>
        <p:grpSpPr>
          <a:xfrm>
            <a:off x="5477350" y="962313"/>
            <a:ext cx="3230047" cy="3218875"/>
            <a:chOff x="5353800" y="841275"/>
            <a:chExt cx="3230047" cy="3218875"/>
          </a:xfrm>
        </p:grpSpPr>
        <p:sp>
          <p:nvSpPr>
            <p:cNvPr id="2192" name="Google Shape;2192;p45"/>
            <p:cNvSpPr/>
            <p:nvPr/>
          </p:nvSpPr>
          <p:spPr>
            <a:xfrm>
              <a:off x="6287794" y="1282766"/>
              <a:ext cx="102452" cy="88921"/>
            </a:xfrm>
            <a:custGeom>
              <a:avLst/>
              <a:gdLst/>
              <a:ahLst/>
              <a:cxnLst/>
              <a:rect l="l" t="t" r="r" b="b"/>
              <a:pathLst>
                <a:path w="954" h="828" extrusionOk="0">
                  <a:moveTo>
                    <a:pt x="753" y="0"/>
                  </a:moveTo>
                  <a:cubicBezTo>
                    <a:pt x="753" y="0"/>
                    <a:pt x="702" y="25"/>
                    <a:pt x="652" y="75"/>
                  </a:cubicBezTo>
                  <a:cubicBezTo>
                    <a:pt x="577" y="125"/>
                    <a:pt x="477" y="201"/>
                    <a:pt x="377" y="276"/>
                  </a:cubicBezTo>
                  <a:cubicBezTo>
                    <a:pt x="276" y="326"/>
                    <a:pt x="201" y="426"/>
                    <a:pt x="126" y="476"/>
                  </a:cubicBezTo>
                  <a:cubicBezTo>
                    <a:pt x="51" y="526"/>
                    <a:pt x="1" y="577"/>
                    <a:pt x="1" y="577"/>
                  </a:cubicBezTo>
                  <a:lnTo>
                    <a:pt x="276" y="827"/>
                  </a:lnTo>
                  <a:cubicBezTo>
                    <a:pt x="276" y="827"/>
                    <a:pt x="301" y="802"/>
                    <a:pt x="377" y="752"/>
                  </a:cubicBezTo>
                  <a:cubicBezTo>
                    <a:pt x="427" y="702"/>
                    <a:pt x="502" y="627"/>
                    <a:pt x="602" y="551"/>
                  </a:cubicBezTo>
                  <a:cubicBezTo>
                    <a:pt x="677" y="501"/>
                    <a:pt x="778" y="426"/>
                    <a:pt x="853" y="401"/>
                  </a:cubicBezTo>
                  <a:cubicBezTo>
                    <a:pt x="903" y="351"/>
                    <a:pt x="953" y="326"/>
                    <a:pt x="953" y="326"/>
                  </a:cubicBezTo>
                  <a:lnTo>
                    <a:pt x="753" y="0"/>
                  </a:ln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3" name="Google Shape;2193;p45"/>
            <p:cNvSpPr/>
            <p:nvPr/>
          </p:nvSpPr>
          <p:spPr>
            <a:xfrm>
              <a:off x="6411618" y="1212746"/>
              <a:ext cx="102345" cy="80867"/>
            </a:xfrm>
            <a:custGeom>
              <a:avLst/>
              <a:gdLst/>
              <a:ahLst/>
              <a:cxnLst/>
              <a:rect l="l" t="t" r="r" b="b"/>
              <a:pathLst>
                <a:path w="953" h="753" extrusionOk="0">
                  <a:moveTo>
                    <a:pt x="803" y="0"/>
                  </a:moveTo>
                  <a:cubicBezTo>
                    <a:pt x="803" y="0"/>
                    <a:pt x="752" y="26"/>
                    <a:pt x="677" y="76"/>
                  </a:cubicBezTo>
                  <a:cubicBezTo>
                    <a:pt x="602" y="101"/>
                    <a:pt x="502" y="151"/>
                    <a:pt x="402" y="201"/>
                  </a:cubicBezTo>
                  <a:cubicBezTo>
                    <a:pt x="301" y="276"/>
                    <a:pt x="201" y="326"/>
                    <a:pt x="126" y="351"/>
                  </a:cubicBezTo>
                  <a:cubicBezTo>
                    <a:pt x="51" y="401"/>
                    <a:pt x="1" y="427"/>
                    <a:pt x="1" y="427"/>
                  </a:cubicBezTo>
                  <a:lnTo>
                    <a:pt x="176" y="752"/>
                  </a:lnTo>
                  <a:cubicBezTo>
                    <a:pt x="176" y="752"/>
                    <a:pt x="226" y="702"/>
                    <a:pt x="301" y="677"/>
                  </a:cubicBezTo>
                  <a:cubicBezTo>
                    <a:pt x="377" y="627"/>
                    <a:pt x="477" y="577"/>
                    <a:pt x="577" y="527"/>
                  </a:cubicBezTo>
                  <a:cubicBezTo>
                    <a:pt x="652" y="477"/>
                    <a:pt x="752" y="427"/>
                    <a:pt x="828" y="401"/>
                  </a:cubicBezTo>
                  <a:cubicBezTo>
                    <a:pt x="903" y="351"/>
                    <a:pt x="953" y="351"/>
                    <a:pt x="953" y="351"/>
                  </a:cubicBezTo>
                  <a:lnTo>
                    <a:pt x="80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4" name="Google Shape;2194;p45"/>
            <p:cNvSpPr/>
            <p:nvPr/>
          </p:nvSpPr>
          <p:spPr>
            <a:xfrm>
              <a:off x="6543496" y="1164312"/>
              <a:ext cx="105137" cy="67335"/>
            </a:xfrm>
            <a:custGeom>
              <a:avLst/>
              <a:gdLst/>
              <a:ahLst/>
              <a:cxnLst/>
              <a:rect l="l" t="t" r="r" b="b"/>
              <a:pathLst>
                <a:path w="979" h="627" extrusionOk="0">
                  <a:moveTo>
                    <a:pt x="853" y="0"/>
                  </a:moveTo>
                  <a:cubicBezTo>
                    <a:pt x="853" y="0"/>
                    <a:pt x="652" y="50"/>
                    <a:pt x="427" y="126"/>
                  </a:cubicBezTo>
                  <a:cubicBezTo>
                    <a:pt x="201" y="201"/>
                    <a:pt x="1" y="301"/>
                    <a:pt x="1" y="301"/>
                  </a:cubicBezTo>
                  <a:lnTo>
                    <a:pt x="126" y="627"/>
                  </a:lnTo>
                  <a:cubicBezTo>
                    <a:pt x="126" y="627"/>
                    <a:pt x="326" y="552"/>
                    <a:pt x="552" y="477"/>
                  </a:cubicBezTo>
                  <a:cubicBezTo>
                    <a:pt x="753" y="401"/>
                    <a:pt x="978" y="351"/>
                    <a:pt x="978" y="351"/>
                  </a:cubicBezTo>
                  <a:lnTo>
                    <a:pt x="8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5" name="Google Shape;2195;p45"/>
            <p:cNvSpPr/>
            <p:nvPr/>
          </p:nvSpPr>
          <p:spPr>
            <a:xfrm>
              <a:off x="6683429" y="1129302"/>
              <a:ext cx="102452" cy="59281"/>
            </a:xfrm>
            <a:custGeom>
              <a:avLst/>
              <a:gdLst/>
              <a:ahLst/>
              <a:cxnLst/>
              <a:rect l="l" t="t" r="r" b="b"/>
              <a:pathLst>
                <a:path w="954" h="552" extrusionOk="0">
                  <a:moveTo>
                    <a:pt x="878" y="1"/>
                  </a:moveTo>
                  <a:cubicBezTo>
                    <a:pt x="878" y="1"/>
                    <a:pt x="653" y="51"/>
                    <a:pt x="427" y="101"/>
                  </a:cubicBezTo>
                  <a:cubicBezTo>
                    <a:pt x="327" y="126"/>
                    <a:pt x="226" y="151"/>
                    <a:pt x="126" y="151"/>
                  </a:cubicBezTo>
                  <a:cubicBezTo>
                    <a:pt x="51" y="176"/>
                    <a:pt x="1" y="201"/>
                    <a:pt x="1" y="201"/>
                  </a:cubicBezTo>
                  <a:lnTo>
                    <a:pt x="76" y="552"/>
                  </a:lnTo>
                  <a:cubicBezTo>
                    <a:pt x="76" y="552"/>
                    <a:pt x="126" y="527"/>
                    <a:pt x="226" y="527"/>
                  </a:cubicBezTo>
                  <a:cubicBezTo>
                    <a:pt x="302" y="502"/>
                    <a:pt x="402" y="477"/>
                    <a:pt x="527" y="452"/>
                  </a:cubicBezTo>
                  <a:cubicBezTo>
                    <a:pt x="728" y="402"/>
                    <a:pt x="953" y="376"/>
                    <a:pt x="953" y="376"/>
                  </a:cubicBezTo>
                  <a:lnTo>
                    <a:pt x="87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6" name="Google Shape;2196;p45"/>
            <p:cNvSpPr/>
            <p:nvPr/>
          </p:nvSpPr>
          <p:spPr>
            <a:xfrm>
              <a:off x="6826154" y="1113193"/>
              <a:ext cx="99660" cy="48541"/>
            </a:xfrm>
            <a:custGeom>
              <a:avLst/>
              <a:gdLst/>
              <a:ahLst/>
              <a:cxnLst/>
              <a:rect l="l" t="t" r="r" b="b"/>
              <a:pathLst>
                <a:path w="928" h="452" extrusionOk="0">
                  <a:moveTo>
                    <a:pt x="903" y="0"/>
                  </a:moveTo>
                  <a:cubicBezTo>
                    <a:pt x="903" y="0"/>
                    <a:pt x="677" y="25"/>
                    <a:pt x="451" y="25"/>
                  </a:cubicBezTo>
                  <a:cubicBezTo>
                    <a:pt x="226" y="50"/>
                    <a:pt x="0" y="75"/>
                    <a:pt x="0" y="75"/>
                  </a:cubicBezTo>
                  <a:lnTo>
                    <a:pt x="50" y="451"/>
                  </a:lnTo>
                  <a:cubicBezTo>
                    <a:pt x="50" y="451"/>
                    <a:pt x="276" y="426"/>
                    <a:pt x="476" y="401"/>
                  </a:cubicBezTo>
                  <a:cubicBezTo>
                    <a:pt x="702" y="376"/>
                    <a:pt x="928" y="376"/>
                    <a:pt x="928" y="376"/>
                  </a:cubicBezTo>
                  <a:lnTo>
                    <a:pt x="90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7" name="Google Shape;2197;p45"/>
            <p:cNvSpPr/>
            <p:nvPr/>
          </p:nvSpPr>
          <p:spPr>
            <a:xfrm>
              <a:off x="6971456" y="1113193"/>
              <a:ext cx="99660" cy="40487"/>
            </a:xfrm>
            <a:custGeom>
              <a:avLst/>
              <a:gdLst/>
              <a:ahLst/>
              <a:cxnLst/>
              <a:rect l="l" t="t" r="r" b="b"/>
              <a:pathLst>
                <a:path w="928" h="377" extrusionOk="0">
                  <a:moveTo>
                    <a:pt x="1" y="0"/>
                  </a:moveTo>
                  <a:lnTo>
                    <a:pt x="1" y="351"/>
                  </a:lnTo>
                  <a:lnTo>
                    <a:pt x="452" y="351"/>
                  </a:lnTo>
                  <a:cubicBezTo>
                    <a:pt x="677" y="376"/>
                    <a:pt x="903" y="376"/>
                    <a:pt x="903" y="376"/>
                  </a:cubicBezTo>
                  <a:lnTo>
                    <a:pt x="92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8" name="Google Shape;2198;p45"/>
            <p:cNvSpPr/>
            <p:nvPr/>
          </p:nvSpPr>
          <p:spPr>
            <a:xfrm>
              <a:off x="7114074" y="1115878"/>
              <a:ext cx="99768" cy="48541"/>
            </a:xfrm>
            <a:custGeom>
              <a:avLst/>
              <a:gdLst/>
              <a:ahLst/>
              <a:cxnLst/>
              <a:rect l="l" t="t" r="r" b="b"/>
              <a:pathLst>
                <a:path w="929" h="452" extrusionOk="0">
                  <a:moveTo>
                    <a:pt x="26" y="0"/>
                  </a:moveTo>
                  <a:lnTo>
                    <a:pt x="1" y="376"/>
                  </a:lnTo>
                  <a:cubicBezTo>
                    <a:pt x="1" y="376"/>
                    <a:pt x="227" y="376"/>
                    <a:pt x="452" y="401"/>
                  </a:cubicBezTo>
                  <a:cubicBezTo>
                    <a:pt x="678" y="426"/>
                    <a:pt x="903" y="451"/>
                    <a:pt x="903" y="451"/>
                  </a:cubicBezTo>
                  <a:lnTo>
                    <a:pt x="928" y="100"/>
                  </a:lnTo>
                  <a:cubicBezTo>
                    <a:pt x="928" y="100"/>
                    <a:pt x="703" y="75"/>
                    <a:pt x="477" y="50"/>
                  </a:cubicBezTo>
                  <a:cubicBezTo>
                    <a:pt x="252" y="25"/>
                    <a:pt x="26" y="0"/>
                    <a:pt x="26" y="0"/>
                  </a:cubicBez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9" name="Google Shape;2199;p45"/>
            <p:cNvSpPr/>
            <p:nvPr/>
          </p:nvSpPr>
          <p:spPr>
            <a:xfrm>
              <a:off x="7256799" y="1131986"/>
              <a:ext cx="102345" cy="56596"/>
            </a:xfrm>
            <a:custGeom>
              <a:avLst/>
              <a:gdLst/>
              <a:ahLst/>
              <a:cxnLst/>
              <a:rect l="l" t="t" r="r" b="b"/>
              <a:pathLst>
                <a:path w="953" h="527" extrusionOk="0">
                  <a:moveTo>
                    <a:pt x="50" y="1"/>
                  </a:moveTo>
                  <a:lnTo>
                    <a:pt x="0" y="377"/>
                  </a:lnTo>
                  <a:cubicBezTo>
                    <a:pt x="0" y="377"/>
                    <a:pt x="226" y="402"/>
                    <a:pt x="426" y="452"/>
                  </a:cubicBezTo>
                  <a:cubicBezTo>
                    <a:pt x="652" y="477"/>
                    <a:pt x="878" y="527"/>
                    <a:pt x="878" y="527"/>
                  </a:cubicBezTo>
                  <a:lnTo>
                    <a:pt x="953" y="176"/>
                  </a:lnTo>
                  <a:cubicBezTo>
                    <a:pt x="953" y="176"/>
                    <a:pt x="727" y="126"/>
                    <a:pt x="502" y="76"/>
                  </a:cubicBezTo>
                  <a:cubicBezTo>
                    <a:pt x="276" y="51"/>
                    <a:pt x="50" y="1"/>
                    <a:pt x="50" y="1"/>
                  </a:cubicBez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0" name="Google Shape;2200;p45"/>
            <p:cNvSpPr/>
            <p:nvPr/>
          </p:nvSpPr>
          <p:spPr>
            <a:xfrm>
              <a:off x="7396731" y="1161627"/>
              <a:ext cx="102345" cy="64650"/>
            </a:xfrm>
            <a:custGeom>
              <a:avLst/>
              <a:gdLst/>
              <a:ahLst/>
              <a:cxnLst/>
              <a:rect l="l" t="t" r="r" b="b"/>
              <a:pathLst>
                <a:path w="953" h="602" extrusionOk="0">
                  <a:moveTo>
                    <a:pt x="76" y="0"/>
                  </a:moveTo>
                  <a:lnTo>
                    <a:pt x="1" y="351"/>
                  </a:lnTo>
                  <a:cubicBezTo>
                    <a:pt x="1" y="351"/>
                    <a:pt x="201" y="401"/>
                    <a:pt x="427" y="476"/>
                  </a:cubicBezTo>
                  <a:cubicBezTo>
                    <a:pt x="627" y="527"/>
                    <a:pt x="853" y="602"/>
                    <a:pt x="853" y="602"/>
                  </a:cubicBezTo>
                  <a:lnTo>
                    <a:pt x="953" y="251"/>
                  </a:lnTo>
                  <a:cubicBezTo>
                    <a:pt x="953" y="251"/>
                    <a:pt x="752" y="176"/>
                    <a:pt x="527" y="126"/>
                  </a:cubicBezTo>
                  <a:cubicBezTo>
                    <a:pt x="301" y="50"/>
                    <a:pt x="76" y="0"/>
                    <a:pt x="76" y="0"/>
                  </a:cubicBez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1" name="Google Shape;2201;p45"/>
            <p:cNvSpPr/>
            <p:nvPr/>
          </p:nvSpPr>
          <p:spPr>
            <a:xfrm>
              <a:off x="7531294" y="1202006"/>
              <a:ext cx="105137" cy="72705"/>
            </a:xfrm>
            <a:custGeom>
              <a:avLst/>
              <a:gdLst/>
              <a:ahLst/>
              <a:cxnLst/>
              <a:rect l="l" t="t" r="r" b="b"/>
              <a:pathLst>
                <a:path w="979" h="677" extrusionOk="0">
                  <a:moveTo>
                    <a:pt x="126" y="0"/>
                  </a:moveTo>
                  <a:lnTo>
                    <a:pt x="1" y="351"/>
                  </a:lnTo>
                  <a:cubicBezTo>
                    <a:pt x="1" y="351"/>
                    <a:pt x="226" y="426"/>
                    <a:pt x="427" y="501"/>
                  </a:cubicBezTo>
                  <a:cubicBezTo>
                    <a:pt x="627" y="602"/>
                    <a:pt x="828" y="677"/>
                    <a:pt x="828" y="677"/>
                  </a:cubicBezTo>
                  <a:lnTo>
                    <a:pt x="978" y="351"/>
                  </a:lnTo>
                  <a:cubicBezTo>
                    <a:pt x="978" y="351"/>
                    <a:pt x="778" y="251"/>
                    <a:pt x="552" y="176"/>
                  </a:cubicBezTo>
                  <a:cubicBezTo>
                    <a:pt x="352" y="75"/>
                    <a:pt x="126" y="0"/>
                    <a:pt x="126" y="0"/>
                  </a:cubicBez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2" name="Google Shape;2202;p45"/>
            <p:cNvSpPr/>
            <p:nvPr/>
          </p:nvSpPr>
          <p:spPr>
            <a:xfrm>
              <a:off x="7663172" y="1258495"/>
              <a:ext cx="105137" cy="78182"/>
            </a:xfrm>
            <a:custGeom>
              <a:avLst/>
              <a:gdLst/>
              <a:ahLst/>
              <a:cxnLst/>
              <a:rect l="l" t="t" r="r" b="b"/>
              <a:pathLst>
                <a:path w="979" h="728" extrusionOk="0">
                  <a:moveTo>
                    <a:pt x="151" y="1"/>
                  </a:moveTo>
                  <a:lnTo>
                    <a:pt x="1" y="326"/>
                  </a:lnTo>
                  <a:cubicBezTo>
                    <a:pt x="1" y="326"/>
                    <a:pt x="201" y="427"/>
                    <a:pt x="402" y="527"/>
                  </a:cubicBezTo>
                  <a:cubicBezTo>
                    <a:pt x="602" y="627"/>
                    <a:pt x="803" y="727"/>
                    <a:pt x="803" y="727"/>
                  </a:cubicBezTo>
                  <a:lnTo>
                    <a:pt x="978" y="402"/>
                  </a:lnTo>
                  <a:cubicBezTo>
                    <a:pt x="978" y="402"/>
                    <a:pt x="778" y="301"/>
                    <a:pt x="577" y="201"/>
                  </a:cubicBezTo>
                  <a:cubicBezTo>
                    <a:pt x="377" y="101"/>
                    <a:pt x="151" y="1"/>
                    <a:pt x="151" y="1"/>
                  </a:cubicBez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3" name="Google Shape;2203;p45"/>
            <p:cNvSpPr/>
            <p:nvPr/>
          </p:nvSpPr>
          <p:spPr>
            <a:xfrm>
              <a:off x="7789681" y="1325830"/>
              <a:ext cx="102452" cy="86236"/>
            </a:xfrm>
            <a:custGeom>
              <a:avLst/>
              <a:gdLst/>
              <a:ahLst/>
              <a:cxnLst/>
              <a:rect l="l" t="t" r="r" b="b"/>
              <a:pathLst>
                <a:path w="954" h="803" extrusionOk="0">
                  <a:moveTo>
                    <a:pt x="176" y="0"/>
                  </a:moveTo>
                  <a:lnTo>
                    <a:pt x="1" y="326"/>
                  </a:lnTo>
                  <a:cubicBezTo>
                    <a:pt x="1" y="326"/>
                    <a:pt x="176" y="451"/>
                    <a:pt x="377" y="551"/>
                  </a:cubicBezTo>
                  <a:cubicBezTo>
                    <a:pt x="452" y="627"/>
                    <a:pt x="552" y="677"/>
                    <a:pt x="627" y="727"/>
                  </a:cubicBezTo>
                  <a:cubicBezTo>
                    <a:pt x="677" y="777"/>
                    <a:pt x="728" y="802"/>
                    <a:pt x="728" y="802"/>
                  </a:cubicBezTo>
                  <a:lnTo>
                    <a:pt x="953" y="526"/>
                  </a:lnTo>
                  <a:cubicBezTo>
                    <a:pt x="953" y="526"/>
                    <a:pt x="903" y="476"/>
                    <a:pt x="828" y="426"/>
                  </a:cubicBezTo>
                  <a:cubicBezTo>
                    <a:pt x="753" y="376"/>
                    <a:pt x="652" y="326"/>
                    <a:pt x="577" y="251"/>
                  </a:cubicBezTo>
                  <a:cubicBezTo>
                    <a:pt x="377" y="125"/>
                    <a:pt x="176" y="0"/>
                    <a:pt x="176" y="0"/>
                  </a:cubicBez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4" name="Google Shape;2204;p45"/>
            <p:cNvSpPr/>
            <p:nvPr/>
          </p:nvSpPr>
          <p:spPr>
            <a:xfrm>
              <a:off x="7905450" y="1409274"/>
              <a:ext cx="99660" cy="94291"/>
            </a:xfrm>
            <a:custGeom>
              <a:avLst/>
              <a:gdLst/>
              <a:ahLst/>
              <a:cxnLst/>
              <a:rect l="l" t="t" r="r" b="b"/>
              <a:pathLst>
                <a:path w="928" h="878" extrusionOk="0">
                  <a:moveTo>
                    <a:pt x="226" y="0"/>
                  </a:moveTo>
                  <a:lnTo>
                    <a:pt x="0" y="301"/>
                  </a:lnTo>
                  <a:lnTo>
                    <a:pt x="677" y="877"/>
                  </a:lnTo>
                  <a:lnTo>
                    <a:pt x="928" y="602"/>
                  </a:lnTo>
                  <a:lnTo>
                    <a:pt x="226" y="0"/>
                  </a:ln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5" name="Google Shape;2205;p45"/>
            <p:cNvSpPr/>
            <p:nvPr/>
          </p:nvSpPr>
          <p:spPr>
            <a:xfrm>
              <a:off x="8010373" y="1508827"/>
              <a:ext cx="94398" cy="96975"/>
            </a:xfrm>
            <a:custGeom>
              <a:avLst/>
              <a:gdLst/>
              <a:ahLst/>
              <a:cxnLst/>
              <a:rect l="l" t="t" r="r" b="b"/>
              <a:pathLst>
                <a:path w="879" h="903" extrusionOk="0">
                  <a:moveTo>
                    <a:pt x="252" y="0"/>
                  </a:moveTo>
                  <a:lnTo>
                    <a:pt x="1" y="251"/>
                  </a:lnTo>
                  <a:lnTo>
                    <a:pt x="602" y="903"/>
                  </a:lnTo>
                  <a:lnTo>
                    <a:pt x="878" y="677"/>
                  </a:lnTo>
                  <a:lnTo>
                    <a:pt x="2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6" name="Google Shape;2206;p45"/>
            <p:cNvSpPr/>
            <p:nvPr/>
          </p:nvSpPr>
          <p:spPr>
            <a:xfrm>
              <a:off x="8101979" y="1619119"/>
              <a:ext cx="88921" cy="102452"/>
            </a:xfrm>
            <a:custGeom>
              <a:avLst/>
              <a:gdLst/>
              <a:ahLst/>
              <a:cxnLst/>
              <a:rect l="l" t="t" r="r" b="b"/>
              <a:pathLst>
                <a:path w="828" h="954" extrusionOk="0">
                  <a:moveTo>
                    <a:pt x="301" y="1"/>
                  </a:moveTo>
                  <a:lnTo>
                    <a:pt x="0" y="227"/>
                  </a:lnTo>
                  <a:cubicBezTo>
                    <a:pt x="0" y="227"/>
                    <a:pt x="150" y="402"/>
                    <a:pt x="276" y="577"/>
                  </a:cubicBezTo>
                  <a:cubicBezTo>
                    <a:pt x="401" y="753"/>
                    <a:pt x="526" y="953"/>
                    <a:pt x="526" y="953"/>
                  </a:cubicBezTo>
                  <a:lnTo>
                    <a:pt x="827" y="753"/>
                  </a:lnTo>
                  <a:cubicBezTo>
                    <a:pt x="827" y="753"/>
                    <a:pt x="702" y="552"/>
                    <a:pt x="576" y="352"/>
                  </a:cubicBezTo>
                  <a:cubicBezTo>
                    <a:pt x="451" y="176"/>
                    <a:pt x="301" y="1"/>
                    <a:pt x="3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7" name="Google Shape;2207;p45"/>
            <p:cNvSpPr/>
            <p:nvPr/>
          </p:nvSpPr>
          <p:spPr>
            <a:xfrm>
              <a:off x="8182631" y="1740258"/>
              <a:ext cx="80867" cy="102452"/>
            </a:xfrm>
            <a:custGeom>
              <a:avLst/>
              <a:gdLst/>
              <a:ahLst/>
              <a:cxnLst/>
              <a:rect l="l" t="t" r="r" b="b"/>
              <a:pathLst>
                <a:path w="753" h="954" extrusionOk="0">
                  <a:moveTo>
                    <a:pt x="302" y="1"/>
                  </a:moveTo>
                  <a:lnTo>
                    <a:pt x="1" y="176"/>
                  </a:lnTo>
                  <a:lnTo>
                    <a:pt x="427" y="953"/>
                  </a:lnTo>
                  <a:lnTo>
                    <a:pt x="753" y="803"/>
                  </a:lnTo>
                  <a:lnTo>
                    <a:pt x="30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8" name="Google Shape;2208;p45"/>
            <p:cNvSpPr/>
            <p:nvPr/>
          </p:nvSpPr>
          <p:spPr>
            <a:xfrm>
              <a:off x="8247281" y="1869451"/>
              <a:ext cx="72812" cy="105137"/>
            </a:xfrm>
            <a:custGeom>
              <a:avLst/>
              <a:gdLst/>
              <a:ahLst/>
              <a:cxnLst/>
              <a:rect l="l" t="t" r="r" b="b"/>
              <a:pathLst>
                <a:path w="678" h="979" extrusionOk="0">
                  <a:moveTo>
                    <a:pt x="326" y="1"/>
                  </a:moveTo>
                  <a:lnTo>
                    <a:pt x="0" y="151"/>
                  </a:lnTo>
                  <a:cubicBezTo>
                    <a:pt x="0" y="151"/>
                    <a:pt x="25" y="201"/>
                    <a:pt x="51" y="276"/>
                  </a:cubicBezTo>
                  <a:cubicBezTo>
                    <a:pt x="101" y="352"/>
                    <a:pt x="126" y="452"/>
                    <a:pt x="176" y="552"/>
                  </a:cubicBezTo>
                  <a:lnTo>
                    <a:pt x="326" y="978"/>
                  </a:lnTo>
                  <a:lnTo>
                    <a:pt x="677" y="853"/>
                  </a:lnTo>
                  <a:cubicBezTo>
                    <a:pt x="677" y="853"/>
                    <a:pt x="602" y="627"/>
                    <a:pt x="502" y="427"/>
                  </a:cubicBezTo>
                  <a:cubicBezTo>
                    <a:pt x="477" y="327"/>
                    <a:pt x="426" y="201"/>
                    <a:pt x="401" y="126"/>
                  </a:cubicBezTo>
                  <a:cubicBezTo>
                    <a:pt x="351" y="51"/>
                    <a:pt x="326" y="1"/>
                    <a:pt x="3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9" name="Google Shape;2209;p45"/>
            <p:cNvSpPr/>
            <p:nvPr/>
          </p:nvSpPr>
          <p:spPr>
            <a:xfrm>
              <a:off x="8298400" y="2006698"/>
              <a:ext cx="64758" cy="102452"/>
            </a:xfrm>
            <a:custGeom>
              <a:avLst/>
              <a:gdLst/>
              <a:ahLst/>
              <a:cxnLst/>
              <a:rect l="l" t="t" r="r" b="b"/>
              <a:pathLst>
                <a:path w="603" h="954" extrusionOk="0">
                  <a:moveTo>
                    <a:pt x="351" y="1"/>
                  </a:moveTo>
                  <a:lnTo>
                    <a:pt x="1" y="101"/>
                  </a:lnTo>
                  <a:cubicBezTo>
                    <a:pt x="1" y="101"/>
                    <a:pt x="51" y="327"/>
                    <a:pt x="126" y="527"/>
                  </a:cubicBezTo>
                  <a:cubicBezTo>
                    <a:pt x="151" y="628"/>
                    <a:pt x="201" y="753"/>
                    <a:pt x="226" y="828"/>
                  </a:cubicBezTo>
                  <a:cubicBezTo>
                    <a:pt x="251" y="903"/>
                    <a:pt x="251" y="953"/>
                    <a:pt x="251" y="953"/>
                  </a:cubicBezTo>
                  <a:lnTo>
                    <a:pt x="602" y="878"/>
                  </a:lnTo>
                  <a:cubicBezTo>
                    <a:pt x="602" y="878"/>
                    <a:pt x="602" y="803"/>
                    <a:pt x="577" y="728"/>
                  </a:cubicBezTo>
                  <a:cubicBezTo>
                    <a:pt x="552" y="653"/>
                    <a:pt x="502" y="527"/>
                    <a:pt x="477" y="427"/>
                  </a:cubicBezTo>
                  <a:cubicBezTo>
                    <a:pt x="402" y="202"/>
                    <a:pt x="351" y="1"/>
                    <a:pt x="35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0" name="Google Shape;2210;p45"/>
            <p:cNvSpPr/>
            <p:nvPr/>
          </p:nvSpPr>
          <p:spPr>
            <a:xfrm>
              <a:off x="8336095" y="2146738"/>
              <a:ext cx="56596" cy="102345"/>
            </a:xfrm>
            <a:custGeom>
              <a:avLst/>
              <a:gdLst/>
              <a:ahLst/>
              <a:cxnLst/>
              <a:rect l="l" t="t" r="r" b="b"/>
              <a:pathLst>
                <a:path w="527" h="953" extrusionOk="0">
                  <a:moveTo>
                    <a:pt x="351" y="0"/>
                  </a:moveTo>
                  <a:lnTo>
                    <a:pt x="0" y="75"/>
                  </a:lnTo>
                  <a:cubicBezTo>
                    <a:pt x="0" y="75"/>
                    <a:pt x="51" y="301"/>
                    <a:pt x="101" y="527"/>
                  </a:cubicBezTo>
                  <a:cubicBezTo>
                    <a:pt x="151" y="727"/>
                    <a:pt x="176" y="953"/>
                    <a:pt x="176" y="953"/>
                  </a:cubicBezTo>
                  <a:lnTo>
                    <a:pt x="527" y="903"/>
                  </a:lnTo>
                  <a:cubicBezTo>
                    <a:pt x="527" y="903"/>
                    <a:pt x="502" y="677"/>
                    <a:pt x="452" y="451"/>
                  </a:cubicBezTo>
                  <a:cubicBezTo>
                    <a:pt x="401" y="226"/>
                    <a:pt x="351" y="0"/>
                    <a:pt x="3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1" name="Google Shape;2211;p45"/>
            <p:cNvSpPr/>
            <p:nvPr/>
          </p:nvSpPr>
          <p:spPr>
            <a:xfrm>
              <a:off x="8363051" y="2289355"/>
              <a:ext cx="51226" cy="102345"/>
            </a:xfrm>
            <a:custGeom>
              <a:avLst/>
              <a:gdLst/>
              <a:ahLst/>
              <a:cxnLst/>
              <a:rect l="l" t="t" r="r" b="b"/>
              <a:pathLst>
                <a:path w="477" h="953" extrusionOk="0">
                  <a:moveTo>
                    <a:pt x="351" y="1"/>
                  </a:moveTo>
                  <a:lnTo>
                    <a:pt x="0" y="51"/>
                  </a:lnTo>
                  <a:cubicBezTo>
                    <a:pt x="0" y="51"/>
                    <a:pt x="0" y="101"/>
                    <a:pt x="25" y="201"/>
                  </a:cubicBezTo>
                  <a:cubicBezTo>
                    <a:pt x="25" y="276"/>
                    <a:pt x="50" y="377"/>
                    <a:pt x="50" y="502"/>
                  </a:cubicBezTo>
                  <a:cubicBezTo>
                    <a:pt x="75" y="727"/>
                    <a:pt x="100" y="953"/>
                    <a:pt x="100" y="953"/>
                  </a:cubicBezTo>
                  <a:lnTo>
                    <a:pt x="476" y="903"/>
                  </a:lnTo>
                  <a:cubicBezTo>
                    <a:pt x="476" y="903"/>
                    <a:pt x="451" y="677"/>
                    <a:pt x="426" y="452"/>
                  </a:cubicBezTo>
                  <a:cubicBezTo>
                    <a:pt x="401" y="326"/>
                    <a:pt x="401" y="226"/>
                    <a:pt x="376" y="151"/>
                  </a:cubicBezTo>
                  <a:cubicBezTo>
                    <a:pt x="376" y="51"/>
                    <a:pt x="351" y="1"/>
                    <a:pt x="35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2" name="Google Shape;2212;p45"/>
            <p:cNvSpPr/>
            <p:nvPr/>
          </p:nvSpPr>
          <p:spPr>
            <a:xfrm>
              <a:off x="8379160" y="2434657"/>
              <a:ext cx="43172" cy="97083"/>
            </a:xfrm>
            <a:custGeom>
              <a:avLst/>
              <a:gdLst/>
              <a:ahLst/>
              <a:cxnLst/>
              <a:rect l="l" t="t" r="r" b="b"/>
              <a:pathLst>
                <a:path w="402" h="904" extrusionOk="0">
                  <a:moveTo>
                    <a:pt x="351" y="1"/>
                  </a:moveTo>
                  <a:lnTo>
                    <a:pt x="0" y="26"/>
                  </a:lnTo>
                  <a:cubicBezTo>
                    <a:pt x="0" y="26"/>
                    <a:pt x="0" y="76"/>
                    <a:pt x="0" y="151"/>
                  </a:cubicBezTo>
                  <a:cubicBezTo>
                    <a:pt x="0" y="252"/>
                    <a:pt x="26" y="352"/>
                    <a:pt x="26" y="477"/>
                  </a:cubicBezTo>
                  <a:cubicBezTo>
                    <a:pt x="26" y="703"/>
                    <a:pt x="51" y="903"/>
                    <a:pt x="51" y="903"/>
                  </a:cubicBezTo>
                  <a:lnTo>
                    <a:pt x="401" y="903"/>
                  </a:lnTo>
                  <a:cubicBezTo>
                    <a:pt x="401" y="903"/>
                    <a:pt x="401" y="678"/>
                    <a:pt x="376" y="452"/>
                  </a:cubicBezTo>
                  <a:cubicBezTo>
                    <a:pt x="376" y="327"/>
                    <a:pt x="376" y="227"/>
                    <a:pt x="376" y="126"/>
                  </a:cubicBezTo>
                  <a:cubicBezTo>
                    <a:pt x="376" y="51"/>
                    <a:pt x="351" y="1"/>
                    <a:pt x="35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3" name="Google Shape;2213;p45"/>
            <p:cNvSpPr/>
            <p:nvPr/>
          </p:nvSpPr>
          <p:spPr>
            <a:xfrm>
              <a:off x="5822140" y="1231539"/>
              <a:ext cx="2468309" cy="2468309"/>
            </a:xfrm>
            <a:custGeom>
              <a:avLst/>
              <a:gdLst/>
              <a:ahLst/>
              <a:cxnLst/>
              <a:rect l="l" t="t" r="r" b="b"/>
              <a:pathLst>
                <a:path w="22984" h="22984" extrusionOk="0">
                  <a:moveTo>
                    <a:pt x="11480" y="1"/>
                  </a:moveTo>
                  <a:cubicBezTo>
                    <a:pt x="5139" y="1"/>
                    <a:pt x="1" y="5139"/>
                    <a:pt x="1" y="11505"/>
                  </a:cubicBezTo>
                  <a:cubicBezTo>
                    <a:pt x="1" y="17846"/>
                    <a:pt x="5139" y="22983"/>
                    <a:pt x="11480" y="22983"/>
                  </a:cubicBezTo>
                  <a:cubicBezTo>
                    <a:pt x="17846" y="22983"/>
                    <a:pt x="22983" y="17846"/>
                    <a:pt x="22983" y="11505"/>
                  </a:cubicBezTo>
                  <a:cubicBezTo>
                    <a:pt x="22983" y="5139"/>
                    <a:pt x="17846" y="1"/>
                    <a:pt x="11480" y="1"/>
                  </a:cubicBezTo>
                  <a:close/>
                </a:path>
              </a:pathLst>
            </a:custGeom>
            <a:solidFill>
              <a:srgbClr val="C5D7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4" name="Google Shape;2214;p45"/>
            <p:cNvSpPr/>
            <p:nvPr/>
          </p:nvSpPr>
          <p:spPr>
            <a:xfrm>
              <a:off x="5822140" y="1231539"/>
              <a:ext cx="2468309" cy="2468309"/>
            </a:xfrm>
            <a:custGeom>
              <a:avLst/>
              <a:gdLst/>
              <a:ahLst/>
              <a:cxnLst/>
              <a:rect l="l" t="t" r="r" b="b"/>
              <a:pathLst>
                <a:path w="22984" h="22984" extrusionOk="0">
                  <a:moveTo>
                    <a:pt x="11480" y="1"/>
                  </a:moveTo>
                  <a:cubicBezTo>
                    <a:pt x="5139" y="1"/>
                    <a:pt x="1" y="5139"/>
                    <a:pt x="1" y="11505"/>
                  </a:cubicBezTo>
                  <a:cubicBezTo>
                    <a:pt x="1" y="17846"/>
                    <a:pt x="5139" y="22983"/>
                    <a:pt x="11480" y="22983"/>
                  </a:cubicBezTo>
                  <a:cubicBezTo>
                    <a:pt x="17846" y="22983"/>
                    <a:pt x="22983" y="17846"/>
                    <a:pt x="22983" y="11505"/>
                  </a:cubicBezTo>
                  <a:cubicBezTo>
                    <a:pt x="22983" y="5139"/>
                    <a:pt x="17846" y="1"/>
                    <a:pt x="1148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5" name="Google Shape;2215;p45"/>
            <p:cNvSpPr/>
            <p:nvPr/>
          </p:nvSpPr>
          <p:spPr>
            <a:xfrm>
              <a:off x="7054900" y="1013533"/>
              <a:ext cx="1079402" cy="1496622"/>
            </a:xfrm>
            <a:custGeom>
              <a:avLst/>
              <a:gdLst/>
              <a:ahLst/>
              <a:cxnLst/>
              <a:rect l="l" t="t" r="r" b="b"/>
              <a:pathLst>
                <a:path w="10051" h="13936" extrusionOk="0">
                  <a:moveTo>
                    <a:pt x="1" y="1"/>
                  </a:moveTo>
                  <a:lnTo>
                    <a:pt x="1" y="13936"/>
                  </a:lnTo>
                  <a:lnTo>
                    <a:pt x="10051" y="4287"/>
                  </a:lnTo>
                  <a:cubicBezTo>
                    <a:pt x="7519" y="1655"/>
                    <a:pt x="3961" y="1"/>
                    <a:pt x="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6" name="Google Shape;2216;p45"/>
            <p:cNvSpPr/>
            <p:nvPr/>
          </p:nvSpPr>
          <p:spPr>
            <a:xfrm>
              <a:off x="7054900" y="2510047"/>
              <a:ext cx="1528947" cy="716093"/>
            </a:xfrm>
            <a:custGeom>
              <a:avLst/>
              <a:gdLst/>
              <a:ahLst/>
              <a:cxnLst/>
              <a:rect l="l" t="t" r="r" b="b"/>
              <a:pathLst>
                <a:path w="14237" h="6668" extrusionOk="0">
                  <a:moveTo>
                    <a:pt x="1" y="1"/>
                  </a:moveTo>
                  <a:lnTo>
                    <a:pt x="12357" y="6667"/>
                  </a:lnTo>
                  <a:cubicBezTo>
                    <a:pt x="13409" y="4838"/>
                    <a:pt x="14086" y="2758"/>
                    <a:pt x="14236" y="502"/>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7" name="Google Shape;2217;p45"/>
            <p:cNvSpPr/>
            <p:nvPr/>
          </p:nvSpPr>
          <p:spPr>
            <a:xfrm>
              <a:off x="5539589" y="2316311"/>
              <a:ext cx="1515416" cy="1561165"/>
            </a:xfrm>
            <a:custGeom>
              <a:avLst/>
              <a:gdLst/>
              <a:ahLst/>
              <a:cxnLst/>
              <a:rect l="l" t="t" r="r" b="b"/>
              <a:pathLst>
                <a:path w="14111" h="14537" extrusionOk="0">
                  <a:moveTo>
                    <a:pt x="50" y="0"/>
                  </a:moveTo>
                  <a:cubicBezTo>
                    <a:pt x="25" y="426"/>
                    <a:pt x="0" y="852"/>
                    <a:pt x="0" y="1278"/>
                  </a:cubicBezTo>
                  <a:cubicBezTo>
                    <a:pt x="0" y="7369"/>
                    <a:pt x="3860" y="12532"/>
                    <a:pt x="9248" y="14537"/>
                  </a:cubicBezTo>
                  <a:lnTo>
                    <a:pt x="14111" y="1780"/>
                  </a:lnTo>
                  <a:lnTo>
                    <a:pt x="5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8" name="Google Shape;2218;p45"/>
            <p:cNvSpPr/>
            <p:nvPr/>
          </p:nvSpPr>
          <p:spPr>
            <a:xfrm>
              <a:off x="5604132" y="841275"/>
              <a:ext cx="1450873" cy="1666195"/>
            </a:xfrm>
            <a:custGeom>
              <a:avLst/>
              <a:gdLst/>
              <a:ahLst/>
              <a:cxnLst/>
              <a:rect l="l" t="t" r="r" b="b"/>
              <a:pathLst>
                <a:path w="13510" h="15515" extrusionOk="0">
                  <a:moveTo>
                    <a:pt x="4988" y="1"/>
                  </a:moveTo>
                  <a:cubicBezTo>
                    <a:pt x="3058" y="1104"/>
                    <a:pt x="1379" y="2557"/>
                    <a:pt x="1" y="4287"/>
                  </a:cubicBezTo>
                  <a:lnTo>
                    <a:pt x="13510" y="15515"/>
                  </a:lnTo>
                  <a:lnTo>
                    <a:pt x="498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9" name="Google Shape;2219;p45"/>
            <p:cNvSpPr/>
            <p:nvPr/>
          </p:nvSpPr>
          <p:spPr>
            <a:xfrm>
              <a:off x="5628403" y="1891037"/>
              <a:ext cx="183104" cy="183104"/>
            </a:xfrm>
            <a:custGeom>
              <a:avLst/>
              <a:gdLst/>
              <a:ahLst/>
              <a:cxnLst/>
              <a:rect l="l" t="t" r="r" b="b"/>
              <a:pathLst>
                <a:path w="1705" h="1705" extrusionOk="0">
                  <a:moveTo>
                    <a:pt x="276" y="0"/>
                  </a:moveTo>
                  <a:lnTo>
                    <a:pt x="0" y="301"/>
                  </a:lnTo>
                  <a:lnTo>
                    <a:pt x="1429" y="1705"/>
                  </a:lnTo>
                  <a:lnTo>
                    <a:pt x="1705" y="1404"/>
                  </a:lnTo>
                  <a:lnTo>
                    <a:pt x="27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0" name="Google Shape;2220;p45"/>
            <p:cNvSpPr/>
            <p:nvPr/>
          </p:nvSpPr>
          <p:spPr>
            <a:xfrm>
              <a:off x="5628403" y="1891037"/>
              <a:ext cx="183104" cy="180419"/>
            </a:xfrm>
            <a:custGeom>
              <a:avLst/>
              <a:gdLst/>
              <a:ahLst/>
              <a:cxnLst/>
              <a:rect l="l" t="t" r="r" b="b"/>
              <a:pathLst>
                <a:path w="1705" h="1680" extrusionOk="0">
                  <a:moveTo>
                    <a:pt x="1404" y="0"/>
                  </a:moveTo>
                  <a:lnTo>
                    <a:pt x="0" y="1404"/>
                  </a:lnTo>
                  <a:lnTo>
                    <a:pt x="301" y="1680"/>
                  </a:lnTo>
                  <a:lnTo>
                    <a:pt x="1705" y="276"/>
                  </a:lnTo>
                  <a:lnTo>
                    <a:pt x="140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1" name="Google Shape;2221;p45"/>
            <p:cNvSpPr/>
            <p:nvPr/>
          </p:nvSpPr>
          <p:spPr>
            <a:xfrm>
              <a:off x="7412840" y="3244826"/>
              <a:ext cx="185896" cy="183212"/>
            </a:xfrm>
            <a:custGeom>
              <a:avLst/>
              <a:gdLst/>
              <a:ahLst/>
              <a:cxnLst/>
              <a:rect l="l" t="t" r="r" b="b"/>
              <a:pathLst>
                <a:path w="1731" h="1706" extrusionOk="0">
                  <a:moveTo>
                    <a:pt x="302" y="1"/>
                  </a:moveTo>
                  <a:lnTo>
                    <a:pt x="1" y="302"/>
                  </a:lnTo>
                  <a:lnTo>
                    <a:pt x="1430" y="1705"/>
                  </a:lnTo>
                  <a:lnTo>
                    <a:pt x="1730" y="1404"/>
                  </a:lnTo>
                  <a:lnTo>
                    <a:pt x="30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2" name="Google Shape;2222;p45"/>
            <p:cNvSpPr/>
            <p:nvPr/>
          </p:nvSpPr>
          <p:spPr>
            <a:xfrm>
              <a:off x="7415632" y="3244826"/>
              <a:ext cx="180419" cy="183212"/>
            </a:xfrm>
            <a:custGeom>
              <a:avLst/>
              <a:gdLst/>
              <a:ahLst/>
              <a:cxnLst/>
              <a:rect l="l" t="t" r="r" b="b"/>
              <a:pathLst>
                <a:path w="1680" h="1706" extrusionOk="0">
                  <a:moveTo>
                    <a:pt x="1404" y="1"/>
                  </a:moveTo>
                  <a:lnTo>
                    <a:pt x="0" y="1404"/>
                  </a:lnTo>
                  <a:lnTo>
                    <a:pt x="276" y="1705"/>
                  </a:lnTo>
                  <a:lnTo>
                    <a:pt x="1679" y="302"/>
                  </a:lnTo>
                  <a:lnTo>
                    <a:pt x="140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3" name="Google Shape;2223;p45"/>
            <p:cNvSpPr/>
            <p:nvPr/>
          </p:nvSpPr>
          <p:spPr>
            <a:xfrm>
              <a:off x="8357574" y="1594955"/>
              <a:ext cx="212745" cy="212745"/>
            </a:xfrm>
            <a:custGeom>
              <a:avLst/>
              <a:gdLst/>
              <a:ahLst/>
              <a:cxnLst/>
              <a:rect l="l" t="t" r="r" b="b"/>
              <a:pathLst>
                <a:path w="1981" h="1981" extrusionOk="0">
                  <a:moveTo>
                    <a:pt x="978" y="401"/>
                  </a:moveTo>
                  <a:cubicBezTo>
                    <a:pt x="1304" y="401"/>
                    <a:pt x="1580" y="677"/>
                    <a:pt x="1580" y="978"/>
                  </a:cubicBezTo>
                  <a:cubicBezTo>
                    <a:pt x="1580" y="1304"/>
                    <a:pt x="1304" y="1579"/>
                    <a:pt x="978" y="1579"/>
                  </a:cubicBezTo>
                  <a:cubicBezTo>
                    <a:pt x="678" y="1579"/>
                    <a:pt x="402" y="1304"/>
                    <a:pt x="402" y="978"/>
                  </a:cubicBezTo>
                  <a:cubicBezTo>
                    <a:pt x="402" y="677"/>
                    <a:pt x="678" y="401"/>
                    <a:pt x="978" y="401"/>
                  </a:cubicBezTo>
                  <a:close/>
                  <a:moveTo>
                    <a:pt x="978" y="0"/>
                  </a:moveTo>
                  <a:cubicBezTo>
                    <a:pt x="452" y="0"/>
                    <a:pt x="1" y="452"/>
                    <a:pt x="1" y="978"/>
                  </a:cubicBezTo>
                  <a:cubicBezTo>
                    <a:pt x="1" y="1529"/>
                    <a:pt x="452" y="1980"/>
                    <a:pt x="978" y="1980"/>
                  </a:cubicBezTo>
                  <a:cubicBezTo>
                    <a:pt x="1530" y="1980"/>
                    <a:pt x="1981" y="1529"/>
                    <a:pt x="1981" y="978"/>
                  </a:cubicBezTo>
                  <a:cubicBezTo>
                    <a:pt x="1981" y="452"/>
                    <a:pt x="1530" y="0"/>
                    <a:pt x="978" y="0"/>
                  </a:cubicBezTo>
                  <a:close/>
                </a:path>
              </a:pathLst>
            </a:custGeom>
            <a:solidFill>
              <a:srgbClr val="CB6EB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4" name="Google Shape;2224;p45"/>
            <p:cNvSpPr/>
            <p:nvPr/>
          </p:nvSpPr>
          <p:spPr>
            <a:xfrm>
              <a:off x="6680744" y="2722684"/>
              <a:ext cx="1555903" cy="1246290"/>
            </a:xfrm>
            <a:custGeom>
              <a:avLst/>
              <a:gdLst/>
              <a:ahLst/>
              <a:cxnLst/>
              <a:rect l="l" t="t" r="r" b="b"/>
              <a:pathLst>
                <a:path w="14488" h="11605" extrusionOk="0">
                  <a:moveTo>
                    <a:pt x="4362" y="577"/>
                  </a:moveTo>
                  <a:lnTo>
                    <a:pt x="13911" y="5765"/>
                  </a:lnTo>
                  <a:cubicBezTo>
                    <a:pt x="11856" y="9124"/>
                    <a:pt x="8171" y="11204"/>
                    <a:pt x="4262" y="11204"/>
                  </a:cubicBezTo>
                  <a:cubicBezTo>
                    <a:pt x="2983" y="11204"/>
                    <a:pt x="1730" y="11003"/>
                    <a:pt x="527" y="10577"/>
                  </a:cubicBezTo>
                  <a:lnTo>
                    <a:pt x="4362" y="577"/>
                  </a:lnTo>
                  <a:close/>
                  <a:moveTo>
                    <a:pt x="4136" y="1"/>
                  </a:moveTo>
                  <a:lnTo>
                    <a:pt x="1" y="10828"/>
                  </a:lnTo>
                  <a:lnTo>
                    <a:pt x="201" y="10903"/>
                  </a:lnTo>
                  <a:cubicBezTo>
                    <a:pt x="1505" y="11379"/>
                    <a:pt x="2858" y="11605"/>
                    <a:pt x="4262" y="11605"/>
                  </a:cubicBezTo>
                  <a:cubicBezTo>
                    <a:pt x="8397" y="11605"/>
                    <a:pt x="12282" y="9374"/>
                    <a:pt x="14362" y="5790"/>
                  </a:cubicBezTo>
                  <a:lnTo>
                    <a:pt x="14487" y="5615"/>
                  </a:lnTo>
                  <a:lnTo>
                    <a:pt x="413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5" name="Google Shape;2225;p45"/>
            <p:cNvSpPr/>
            <p:nvPr/>
          </p:nvSpPr>
          <p:spPr>
            <a:xfrm>
              <a:off x="5353800" y="2297410"/>
              <a:ext cx="51334" cy="148202"/>
            </a:xfrm>
            <a:custGeom>
              <a:avLst/>
              <a:gdLst/>
              <a:ahLst/>
              <a:cxnLst/>
              <a:rect l="l" t="t" r="r" b="b"/>
              <a:pathLst>
                <a:path w="478" h="1380" extrusionOk="0">
                  <a:moveTo>
                    <a:pt x="126" y="1"/>
                  </a:moveTo>
                  <a:cubicBezTo>
                    <a:pt x="126" y="1"/>
                    <a:pt x="101" y="76"/>
                    <a:pt x="76" y="201"/>
                  </a:cubicBezTo>
                  <a:cubicBezTo>
                    <a:pt x="76" y="327"/>
                    <a:pt x="51" y="502"/>
                    <a:pt x="51" y="677"/>
                  </a:cubicBezTo>
                  <a:cubicBezTo>
                    <a:pt x="26" y="853"/>
                    <a:pt x="26" y="1028"/>
                    <a:pt x="26" y="1154"/>
                  </a:cubicBezTo>
                  <a:cubicBezTo>
                    <a:pt x="26" y="1279"/>
                    <a:pt x="1" y="1354"/>
                    <a:pt x="1" y="1354"/>
                  </a:cubicBezTo>
                  <a:lnTo>
                    <a:pt x="377" y="1379"/>
                  </a:lnTo>
                  <a:cubicBezTo>
                    <a:pt x="377" y="1379"/>
                    <a:pt x="377" y="1279"/>
                    <a:pt x="377" y="1154"/>
                  </a:cubicBezTo>
                  <a:cubicBezTo>
                    <a:pt x="377" y="1028"/>
                    <a:pt x="402" y="878"/>
                    <a:pt x="402" y="703"/>
                  </a:cubicBezTo>
                  <a:cubicBezTo>
                    <a:pt x="427" y="552"/>
                    <a:pt x="427" y="377"/>
                    <a:pt x="452" y="251"/>
                  </a:cubicBezTo>
                  <a:cubicBezTo>
                    <a:pt x="477" y="126"/>
                    <a:pt x="477" y="51"/>
                    <a:pt x="477" y="51"/>
                  </a:cubicBezTo>
                  <a:lnTo>
                    <a:pt x="12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6" name="Google Shape;2226;p45"/>
            <p:cNvSpPr/>
            <p:nvPr/>
          </p:nvSpPr>
          <p:spPr>
            <a:xfrm>
              <a:off x="5356485" y="2515416"/>
              <a:ext cx="48649" cy="145517"/>
            </a:xfrm>
            <a:custGeom>
              <a:avLst/>
              <a:gdLst/>
              <a:ahLst/>
              <a:cxnLst/>
              <a:rect l="l" t="t" r="r" b="b"/>
              <a:pathLst>
                <a:path w="453" h="1355" extrusionOk="0">
                  <a:moveTo>
                    <a:pt x="1" y="1"/>
                  </a:moveTo>
                  <a:cubicBezTo>
                    <a:pt x="1" y="1"/>
                    <a:pt x="1" y="352"/>
                    <a:pt x="26" y="678"/>
                  </a:cubicBezTo>
                  <a:cubicBezTo>
                    <a:pt x="51" y="1028"/>
                    <a:pt x="76" y="1354"/>
                    <a:pt x="76" y="1354"/>
                  </a:cubicBezTo>
                  <a:lnTo>
                    <a:pt x="452" y="1329"/>
                  </a:lnTo>
                  <a:cubicBezTo>
                    <a:pt x="452" y="1329"/>
                    <a:pt x="427" y="978"/>
                    <a:pt x="377" y="652"/>
                  </a:cubicBezTo>
                  <a:cubicBezTo>
                    <a:pt x="352" y="327"/>
                    <a:pt x="352" y="1"/>
                    <a:pt x="3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7" name="Google Shape;2227;p45"/>
            <p:cNvSpPr/>
            <p:nvPr/>
          </p:nvSpPr>
          <p:spPr>
            <a:xfrm>
              <a:off x="5375386" y="2725369"/>
              <a:ext cx="67335" cy="150886"/>
            </a:xfrm>
            <a:custGeom>
              <a:avLst/>
              <a:gdLst/>
              <a:ahLst/>
              <a:cxnLst/>
              <a:rect l="l" t="t" r="r" b="b"/>
              <a:pathLst>
                <a:path w="627" h="1405" extrusionOk="0">
                  <a:moveTo>
                    <a:pt x="351" y="1"/>
                  </a:moveTo>
                  <a:lnTo>
                    <a:pt x="0" y="76"/>
                  </a:lnTo>
                  <a:cubicBezTo>
                    <a:pt x="0" y="76"/>
                    <a:pt x="0" y="151"/>
                    <a:pt x="25" y="276"/>
                  </a:cubicBezTo>
                  <a:cubicBezTo>
                    <a:pt x="51" y="402"/>
                    <a:pt x="101" y="577"/>
                    <a:pt x="126" y="753"/>
                  </a:cubicBezTo>
                  <a:cubicBezTo>
                    <a:pt x="151" y="903"/>
                    <a:pt x="201" y="1078"/>
                    <a:pt x="226" y="1204"/>
                  </a:cubicBezTo>
                  <a:cubicBezTo>
                    <a:pt x="226" y="1329"/>
                    <a:pt x="276" y="1404"/>
                    <a:pt x="276" y="1404"/>
                  </a:cubicBezTo>
                  <a:lnTo>
                    <a:pt x="627" y="1329"/>
                  </a:lnTo>
                  <a:cubicBezTo>
                    <a:pt x="627" y="1329"/>
                    <a:pt x="602" y="1254"/>
                    <a:pt x="577" y="1129"/>
                  </a:cubicBezTo>
                  <a:cubicBezTo>
                    <a:pt x="552" y="1003"/>
                    <a:pt x="502" y="828"/>
                    <a:pt x="477" y="677"/>
                  </a:cubicBezTo>
                  <a:cubicBezTo>
                    <a:pt x="452" y="502"/>
                    <a:pt x="426" y="352"/>
                    <a:pt x="401" y="226"/>
                  </a:cubicBezTo>
                  <a:cubicBezTo>
                    <a:pt x="376" y="101"/>
                    <a:pt x="351" y="1"/>
                    <a:pt x="35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8" name="Google Shape;2228;p45"/>
            <p:cNvSpPr/>
            <p:nvPr/>
          </p:nvSpPr>
          <p:spPr>
            <a:xfrm>
              <a:off x="5423820" y="2935321"/>
              <a:ext cx="80867" cy="150886"/>
            </a:xfrm>
            <a:custGeom>
              <a:avLst/>
              <a:gdLst/>
              <a:ahLst/>
              <a:cxnLst/>
              <a:rect l="l" t="t" r="r" b="b"/>
              <a:pathLst>
                <a:path w="753" h="1405" extrusionOk="0">
                  <a:moveTo>
                    <a:pt x="351" y="1"/>
                  </a:moveTo>
                  <a:lnTo>
                    <a:pt x="1" y="101"/>
                  </a:lnTo>
                  <a:lnTo>
                    <a:pt x="427" y="1404"/>
                  </a:lnTo>
                  <a:lnTo>
                    <a:pt x="752" y="1254"/>
                  </a:lnTo>
                  <a:lnTo>
                    <a:pt x="35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9" name="Google Shape;2229;p45"/>
            <p:cNvSpPr/>
            <p:nvPr/>
          </p:nvSpPr>
          <p:spPr>
            <a:xfrm>
              <a:off x="5496525" y="3134534"/>
              <a:ext cx="99660" cy="148094"/>
            </a:xfrm>
            <a:custGeom>
              <a:avLst/>
              <a:gdLst/>
              <a:ahLst/>
              <a:cxnLst/>
              <a:rect l="l" t="t" r="r" b="b"/>
              <a:pathLst>
                <a:path w="928" h="1379" extrusionOk="0">
                  <a:moveTo>
                    <a:pt x="351" y="0"/>
                  </a:moveTo>
                  <a:lnTo>
                    <a:pt x="0" y="151"/>
                  </a:lnTo>
                  <a:cubicBezTo>
                    <a:pt x="0" y="151"/>
                    <a:pt x="50" y="226"/>
                    <a:pt x="100" y="351"/>
                  </a:cubicBezTo>
                  <a:cubicBezTo>
                    <a:pt x="151" y="451"/>
                    <a:pt x="201" y="627"/>
                    <a:pt x="301" y="777"/>
                  </a:cubicBezTo>
                  <a:cubicBezTo>
                    <a:pt x="451" y="1078"/>
                    <a:pt x="602" y="1379"/>
                    <a:pt x="602" y="1379"/>
                  </a:cubicBezTo>
                  <a:lnTo>
                    <a:pt x="928" y="1203"/>
                  </a:lnTo>
                  <a:lnTo>
                    <a:pt x="627" y="602"/>
                  </a:lnTo>
                  <a:cubicBezTo>
                    <a:pt x="527" y="477"/>
                    <a:pt x="476" y="301"/>
                    <a:pt x="426" y="201"/>
                  </a:cubicBezTo>
                  <a:cubicBezTo>
                    <a:pt x="376" y="75"/>
                    <a:pt x="351" y="0"/>
                    <a:pt x="3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0" name="Google Shape;2230;p45"/>
            <p:cNvSpPr/>
            <p:nvPr/>
          </p:nvSpPr>
          <p:spPr>
            <a:xfrm>
              <a:off x="5598763" y="3325585"/>
              <a:ext cx="113192" cy="140147"/>
            </a:xfrm>
            <a:custGeom>
              <a:avLst/>
              <a:gdLst/>
              <a:ahLst/>
              <a:cxnLst/>
              <a:rect l="l" t="t" r="r" b="b"/>
              <a:pathLst>
                <a:path w="1054" h="1305" extrusionOk="0">
                  <a:moveTo>
                    <a:pt x="301" y="1"/>
                  </a:moveTo>
                  <a:lnTo>
                    <a:pt x="1" y="176"/>
                  </a:lnTo>
                  <a:cubicBezTo>
                    <a:pt x="1" y="176"/>
                    <a:pt x="176" y="477"/>
                    <a:pt x="352" y="753"/>
                  </a:cubicBezTo>
                  <a:cubicBezTo>
                    <a:pt x="452" y="903"/>
                    <a:pt x="552" y="1028"/>
                    <a:pt x="627" y="1154"/>
                  </a:cubicBezTo>
                  <a:cubicBezTo>
                    <a:pt x="702" y="1254"/>
                    <a:pt x="753" y="1304"/>
                    <a:pt x="753" y="1304"/>
                  </a:cubicBezTo>
                  <a:lnTo>
                    <a:pt x="1053" y="1104"/>
                  </a:lnTo>
                  <a:cubicBezTo>
                    <a:pt x="1053" y="1104"/>
                    <a:pt x="1003" y="1028"/>
                    <a:pt x="903" y="928"/>
                  </a:cubicBezTo>
                  <a:cubicBezTo>
                    <a:pt x="853" y="828"/>
                    <a:pt x="753" y="677"/>
                    <a:pt x="652" y="552"/>
                  </a:cubicBezTo>
                  <a:cubicBezTo>
                    <a:pt x="477" y="276"/>
                    <a:pt x="301" y="1"/>
                    <a:pt x="3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1" name="Google Shape;2231;p45"/>
            <p:cNvSpPr/>
            <p:nvPr/>
          </p:nvSpPr>
          <p:spPr>
            <a:xfrm>
              <a:off x="5722587" y="3497843"/>
              <a:ext cx="126616" cy="134670"/>
            </a:xfrm>
            <a:custGeom>
              <a:avLst/>
              <a:gdLst/>
              <a:ahLst/>
              <a:cxnLst/>
              <a:rect l="l" t="t" r="r" b="b"/>
              <a:pathLst>
                <a:path w="1179" h="1254" extrusionOk="0">
                  <a:moveTo>
                    <a:pt x="301" y="1"/>
                  </a:moveTo>
                  <a:lnTo>
                    <a:pt x="1" y="226"/>
                  </a:lnTo>
                  <a:cubicBezTo>
                    <a:pt x="1" y="226"/>
                    <a:pt x="51" y="302"/>
                    <a:pt x="126" y="402"/>
                  </a:cubicBezTo>
                  <a:cubicBezTo>
                    <a:pt x="226" y="502"/>
                    <a:pt x="301" y="652"/>
                    <a:pt x="427" y="778"/>
                  </a:cubicBezTo>
                  <a:cubicBezTo>
                    <a:pt x="677" y="1003"/>
                    <a:pt x="903" y="1254"/>
                    <a:pt x="903" y="1254"/>
                  </a:cubicBezTo>
                  <a:lnTo>
                    <a:pt x="1178" y="1003"/>
                  </a:lnTo>
                  <a:lnTo>
                    <a:pt x="702" y="527"/>
                  </a:lnTo>
                  <a:cubicBezTo>
                    <a:pt x="602" y="402"/>
                    <a:pt x="502" y="276"/>
                    <a:pt x="427" y="176"/>
                  </a:cubicBezTo>
                  <a:cubicBezTo>
                    <a:pt x="351" y="76"/>
                    <a:pt x="301" y="1"/>
                    <a:pt x="3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2" name="Google Shape;2232;p45"/>
            <p:cNvSpPr/>
            <p:nvPr/>
          </p:nvSpPr>
          <p:spPr>
            <a:xfrm>
              <a:off x="5857150" y="2572012"/>
              <a:ext cx="632649" cy="102345"/>
            </a:xfrm>
            <a:custGeom>
              <a:avLst/>
              <a:gdLst/>
              <a:ahLst/>
              <a:cxnLst/>
              <a:rect l="l" t="t" r="r" b="b"/>
              <a:pathLst>
                <a:path w="5891" h="953" extrusionOk="0">
                  <a:moveTo>
                    <a:pt x="126" y="0"/>
                  </a:moveTo>
                  <a:lnTo>
                    <a:pt x="1" y="100"/>
                  </a:lnTo>
                  <a:lnTo>
                    <a:pt x="477" y="652"/>
                  </a:lnTo>
                  <a:cubicBezTo>
                    <a:pt x="583" y="784"/>
                    <a:pt x="737" y="847"/>
                    <a:pt x="893" y="847"/>
                  </a:cubicBezTo>
                  <a:cubicBezTo>
                    <a:pt x="1032" y="847"/>
                    <a:pt x="1172" y="797"/>
                    <a:pt x="1279" y="702"/>
                  </a:cubicBezTo>
                  <a:lnTo>
                    <a:pt x="1730" y="326"/>
                  </a:lnTo>
                  <a:cubicBezTo>
                    <a:pt x="1805" y="251"/>
                    <a:pt x="1905" y="226"/>
                    <a:pt x="2006" y="226"/>
                  </a:cubicBezTo>
                  <a:cubicBezTo>
                    <a:pt x="2106" y="226"/>
                    <a:pt x="2206" y="276"/>
                    <a:pt x="2281" y="376"/>
                  </a:cubicBezTo>
                  <a:lnTo>
                    <a:pt x="2582" y="727"/>
                  </a:lnTo>
                  <a:cubicBezTo>
                    <a:pt x="2682" y="852"/>
                    <a:pt x="2833" y="902"/>
                    <a:pt x="2983" y="928"/>
                  </a:cubicBezTo>
                  <a:cubicBezTo>
                    <a:pt x="3133" y="928"/>
                    <a:pt x="3284" y="877"/>
                    <a:pt x="3409" y="777"/>
                  </a:cubicBezTo>
                  <a:lnTo>
                    <a:pt x="3785" y="426"/>
                  </a:lnTo>
                  <a:cubicBezTo>
                    <a:pt x="3860" y="351"/>
                    <a:pt x="3986" y="326"/>
                    <a:pt x="4086" y="326"/>
                  </a:cubicBezTo>
                  <a:cubicBezTo>
                    <a:pt x="4186" y="351"/>
                    <a:pt x="4286" y="401"/>
                    <a:pt x="4362" y="476"/>
                  </a:cubicBezTo>
                  <a:lnTo>
                    <a:pt x="4562" y="727"/>
                  </a:lnTo>
                  <a:cubicBezTo>
                    <a:pt x="4662" y="852"/>
                    <a:pt x="4813" y="928"/>
                    <a:pt x="4988" y="953"/>
                  </a:cubicBezTo>
                  <a:cubicBezTo>
                    <a:pt x="5139" y="953"/>
                    <a:pt x="5314" y="877"/>
                    <a:pt x="5414" y="777"/>
                  </a:cubicBezTo>
                  <a:lnTo>
                    <a:pt x="5890" y="276"/>
                  </a:lnTo>
                  <a:lnTo>
                    <a:pt x="5765" y="151"/>
                  </a:lnTo>
                  <a:lnTo>
                    <a:pt x="5289" y="652"/>
                  </a:lnTo>
                  <a:cubicBezTo>
                    <a:pt x="5214" y="727"/>
                    <a:pt x="5113" y="777"/>
                    <a:pt x="4988" y="777"/>
                  </a:cubicBezTo>
                  <a:cubicBezTo>
                    <a:pt x="4863" y="777"/>
                    <a:pt x="4763" y="727"/>
                    <a:pt x="4687" y="627"/>
                  </a:cubicBezTo>
                  <a:lnTo>
                    <a:pt x="4487" y="376"/>
                  </a:lnTo>
                  <a:cubicBezTo>
                    <a:pt x="4412" y="251"/>
                    <a:pt x="4261" y="176"/>
                    <a:pt x="4111" y="151"/>
                  </a:cubicBezTo>
                  <a:cubicBezTo>
                    <a:pt x="3936" y="151"/>
                    <a:pt x="3785" y="201"/>
                    <a:pt x="3660" y="301"/>
                  </a:cubicBezTo>
                  <a:lnTo>
                    <a:pt x="3284" y="652"/>
                  </a:lnTo>
                  <a:cubicBezTo>
                    <a:pt x="3209" y="727"/>
                    <a:pt x="3108" y="752"/>
                    <a:pt x="3008" y="752"/>
                  </a:cubicBezTo>
                  <a:cubicBezTo>
                    <a:pt x="2883" y="752"/>
                    <a:pt x="2783" y="702"/>
                    <a:pt x="2732" y="627"/>
                  </a:cubicBezTo>
                  <a:lnTo>
                    <a:pt x="2407" y="251"/>
                  </a:lnTo>
                  <a:cubicBezTo>
                    <a:pt x="2306" y="125"/>
                    <a:pt x="2156" y="75"/>
                    <a:pt x="2006" y="50"/>
                  </a:cubicBezTo>
                  <a:cubicBezTo>
                    <a:pt x="1855" y="50"/>
                    <a:pt x="1730" y="100"/>
                    <a:pt x="1605" y="201"/>
                  </a:cubicBezTo>
                  <a:lnTo>
                    <a:pt x="1154" y="577"/>
                  </a:lnTo>
                  <a:cubicBezTo>
                    <a:pt x="1085" y="646"/>
                    <a:pt x="995" y="678"/>
                    <a:pt x="903" y="678"/>
                  </a:cubicBezTo>
                  <a:cubicBezTo>
                    <a:pt x="794" y="678"/>
                    <a:pt x="684" y="633"/>
                    <a:pt x="602" y="552"/>
                  </a:cubicBezTo>
                  <a:lnTo>
                    <a:pt x="126" y="0"/>
                  </a:lnTo>
                  <a:close/>
                </a:path>
              </a:pathLst>
            </a:custGeom>
            <a:solidFill>
              <a:srgbClr val="F9AB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3" name="Google Shape;2233;p45"/>
            <p:cNvSpPr/>
            <p:nvPr/>
          </p:nvSpPr>
          <p:spPr>
            <a:xfrm>
              <a:off x="6834208" y="2350569"/>
              <a:ext cx="594203" cy="440846"/>
            </a:xfrm>
            <a:custGeom>
              <a:avLst/>
              <a:gdLst/>
              <a:ahLst/>
              <a:cxnLst/>
              <a:rect l="l" t="t" r="r" b="b"/>
              <a:pathLst>
                <a:path w="5533" h="4105" extrusionOk="0">
                  <a:moveTo>
                    <a:pt x="967" y="0"/>
                  </a:moveTo>
                  <a:cubicBezTo>
                    <a:pt x="870" y="0"/>
                    <a:pt x="784" y="29"/>
                    <a:pt x="727" y="57"/>
                  </a:cubicBezTo>
                  <a:cubicBezTo>
                    <a:pt x="0" y="483"/>
                    <a:pt x="1103" y="3466"/>
                    <a:pt x="2507" y="4017"/>
                  </a:cubicBezTo>
                  <a:cubicBezTo>
                    <a:pt x="2667" y="4078"/>
                    <a:pt x="2830" y="4104"/>
                    <a:pt x="2993" y="4104"/>
                  </a:cubicBezTo>
                  <a:cubicBezTo>
                    <a:pt x="3904" y="4104"/>
                    <a:pt x="4804" y="3289"/>
                    <a:pt x="5038" y="3140"/>
                  </a:cubicBezTo>
                  <a:cubicBezTo>
                    <a:pt x="5532" y="2781"/>
                    <a:pt x="5523" y="2502"/>
                    <a:pt x="5354" y="2502"/>
                  </a:cubicBezTo>
                  <a:cubicBezTo>
                    <a:pt x="5334" y="2502"/>
                    <a:pt x="5312" y="2505"/>
                    <a:pt x="5289" y="2513"/>
                  </a:cubicBezTo>
                  <a:cubicBezTo>
                    <a:pt x="5038" y="2563"/>
                    <a:pt x="4963" y="2814"/>
                    <a:pt x="4587" y="2964"/>
                  </a:cubicBezTo>
                  <a:cubicBezTo>
                    <a:pt x="4352" y="3052"/>
                    <a:pt x="4074" y="3192"/>
                    <a:pt x="3719" y="3192"/>
                  </a:cubicBezTo>
                  <a:cubicBezTo>
                    <a:pt x="3467" y="3192"/>
                    <a:pt x="3175" y="3122"/>
                    <a:pt x="2833" y="2914"/>
                  </a:cubicBezTo>
                  <a:cubicBezTo>
                    <a:pt x="2031" y="2438"/>
                    <a:pt x="1805" y="959"/>
                    <a:pt x="1479" y="358"/>
                  </a:cubicBezTo>
                  <a:cubicBezTo>
                    <a:pt x="1323" y="77"/>
                    <a:pt x="1129" y="0"/>
                    <a:pt x="967" y="0"/>
                  </a:cubicBezTo>
                  <a:close/>
                </a:path>
              </a:pathLst>
            </a:custGeom>
            <a:solidFill>
              <a:srgbClr val="8050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4" name="Google Shape;2234;p45"/>
            <p:cNvSpPr/>
            <p:nvPr/>
          </p:nvSpPr>
          <p:spPr>
            <a:xfrm>
              <a:off x="6454682" y="2328446"/>
              <a:ext cx="651443" cy="1721502"/>
            </a:xfrm>
            <a:custGeom>
              <a:avLst/>
              <a:gdLst/>
              <a:ahLst/>
              <a:cxnLst/>
              <a:rect l="l" t="t" r="r" b="b"/>
              <a:pathLst>
                <a:path w="6066" h="16030" extrusionOk="0">
                  <a:moveTo>
                    <a:pt x="3680" y="0"/>
                  </a:moveTo>
                  <a:cubicBezTo>
                    <a:pt x="3120" y="0"/>
                    <a:pt x="2544" y="129"/>
                    <a:pt x="2231" y="263"/>
                  </a:cubicBezTo>
                  <a:cubicBezTo>
                    <a:pt x="1504" y="539"/>
                    <a:pt x="301" y="1015"/>
                    <a:pt x="1153" y="2519"/>
                  </a:cubicBezTo>
                  <a:cubicBezTo>
                    <a:pt x="1755" y="3546"/>
                    <a:pt x="1655" y="4323"/>
                    <a:pt x="1580" y="5501"/>
                  </a:cubicBezTo>
                  <a:lnTo>
                    <a:pt x="1580" y="5602"/>
                  </a:lnTo>
                  <a:cubicBezTo>
                    <a:pt x="1204" y="8960"/>
                    <a:pt x="1028" y="10163"/>
                    <a:pt x="727" y="11441"/>
                  </a:cubicBezTo>
                  <a:cubicBezTo>
                    <a:pt x="402" y="12895"/>
                    <a:pt x="1" y="16003"/>
                    <a:pt x="652" y="16028"/>
                  </a:cubicBezTo>
                  <a:cubicBezTo>
                    <a:pt x="686" y="16029"/>
                    <a:pt x="719" y="16030"/>
                    <a:pt x="751" y="16030"/>
                  </a:cubicBezTo>
                  <a:cubicBezTo>
                    <a:pt x="1338" y="16030"/>
                    <a:pt x="1635" y="15821"/>
                    <a:pt x="1279" y="15702"/>
                  </a:cubicBezTo>
                  <a:cubicBezTo>
                    <a:pt x="903" y="15602"/>
                    <a:pt x="903" y="15551"/>
                    <a:pt x="903" y="15426"/>
                  </a:cubicBezTo>
                  <a:cubicBezTo>
                    <a:pt x="1078" y="13922"/>
                    <a:pt x="3209" y="11592"/>
                    <a:pt x="3384" y="9812"/>
                  </a:cubicBezTo>
                  <a:cubicBezTo>
                    <a:pt x="3434" y="9186"/>
                    <a:pt x="3484" y="8634"/>
                    <a:pt x="3509" y="8133"/>
                  </a:cubicBezTo>
                  <a:cubicBezTo>
                    <a:pt x="3760" y="9461"/>
                    <a:pt x="3585" y="10840"/>
                    <a:pt x="3610" y="11291"/>
                  </a:cubicBezTo>
                  <a:cubicBezTo>
                    <a:pt x="3660" y="12945"/>
                    <a:pt x="3986" y="16028"/>
                    <a:pt x="4687" y="16028"/>
                  </a:cubicBezTo>
                  <a:cubicBezTo>
                    <a:pt x="5464" y="16028"/>
                    <a:pt x="5815" y="15802"/>
                    <a:pt x="5339" y="15702"/>
                  </a:cubicBezTo>
                  <a:cubicBezTo>
                    <a:pt x="4913" y="15602"/>
                    <a:pt x="4938" y="15577"/>
                    <a:pt x="4938" y="15451"/>
                  </a:cubicBezTo>
                  <a:cubicBezTo>
                    <a:pt x="5038" y="13822"/>
                    <a:pt x="5765" y="10764"/>
                    <a:pt x="5915" y="8810"/>
                  </a:cubicBezTo>
                  <a:cubicBezTo>
                    <a:pt x="6066" y="6529"/>
                    <a:pt x="5063" y="4875"/>
                    <a:pt x="5038" y="4774"/>
                  </a:cubicBezTo>
                  <a:cubicBezTo>
                    <a:pt x="4462" y="3271"/>
                    <a:pt x="5339" y="1817"/>
                    <a:pt x="5164" y="840"/>
                  </a:cubicBezTo>
                  <a:cubicBezTo>
                    <a:pt x="5052" y="200"/>
                    <a:pt x="4378" y="0"/>
                    <a:pt x="3680" y="0"/>
                  </a:cubicBezTo>
                  <a:close/>
                </a:path>
              </a:pathLst>
            </a:custGeom>
            <a:solidFill>
              <a:srgbClr val="8050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5" name="Google Shape;2235;p45"/>
            <p:cNvSpPr/>
            <p:nvPr/>
          </p:nvSpPr>
          <p:spPr>
            <a:xfrm>
              <a:off x="6468107" y="2884202"/>
              <a:ext cx="635334" cy="1058031"/>
            </a:xfrm>
            <a:custGeom>
              <a:avLst/>
              <a:gdLst/>
              <a:ahLst/>
              <a:cxnLst/>
              <a:rect l="l" t="t" r="r" b="b"/>
              <a:pathLst>
                <a:path w="5916" h="9852" extrusionOk="0">
                  <a:moveTo>
                    <a:pt x="5089" y="0"/>
                  </a:moveTo>
                  <a:cubicBezTo>
                    <a:pt x="4388" y="523"/>
                    <a:pt x="3566" y="668"/>
                    <a:pt x="2851" y="668"/>
                  </a:cubicBezTo>
                  <a:cubicBezTo>
                    <a:pt x="2263" y="668"/>
                    <a:pt x="1746" y="570"/>
                    <a:pt x="1429" y="502"/>
                  </a:cubicBezTo>
                  <a:cubicBezTo>
                    <a:pt x="1254" y="2181"/>
                    <a:pt x="126" y="8547"/>
                    <a:pt x="1" y="9424"/>
                  </a:cubicBezTo>
                  <a:cubicBezTo>
                    <a:pt x="577" y="9625"/>
                    <a:pt x="753" y="9675"/>
                    <a:pt x="928" y="9675"/>
                  </a:cubicBezTo>
                  <a:cubicBezTo>
                    <a:pt x="3961" y="5214"/>
                    <a:pt x="3359" y="3459"/>
                    <a:pt x="3384" y="2958"/>
                  </a:cubicBezTo>
                  <a:lnTo>
                    <a:pt x="3384" y="2958"/>
                  </a:lnTo>
                  <a:cubicBezTo>
                    <a:pt x="3485" y="3534"/>
                    <a:pt x="3510" y="6843"/>
                    <a:pt x="3735" y="9675"/>
                  </a:cubicBezTo>
                  <a:cubicBezTo>
                    <a:pt x="3855" y="9750"/>
                    <a:pt x="4119" y="9852"/>
                    <a:pt x="4402" y="9852"/>
                  </a:cubicBezTo>
                  <a:cubicBezTo>
                    <a:pt x="4593" y="9852"/>
                    <a:pt x="4792" y="9806"/>
                    <a:pt x="4963" y="9675"/>
                  </a:cubicBezTo>
                  <a:cubicBezTo>
                    <a:pt x="4988" y="9499"/>
                    <a:pt x="5790" y="3785"/>
                    <a:pt x="5790" y="3635"/>
                  </a:cubicBezTo>
                  <a:cubicBezTo>
                    <a:pt x="5916" y="1955"/>
                    <a:pt x="5389" y="627"/>
                    <a:pt x="508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6" name="Google Shape;2236;p45"/>
            <p:cNvSpPr/>
            <p:nvPr/>
          </p:nvSpPr>
          <p:spPr>
            <a:xfrm>
              <a:off x="6610831" y="2321680"/>
              <a:ext cx="495294" cy="734135"/>
            </a:xfrm>
            <a:custGeom>
              <a:avLst/>
              <a:gdLst/>
              <a:ahLst/>
              <a:cxnLst/>
              <a:rect l="l" t="t" r="r" b="b"/>
              <a:pathLst>
                <a:path w="4612" h="6836" extrusionOk="0">
                  <a:moveTo>
                    <a:pt x="2281" y="0"/>
                  </a:moveTo>
                  <a:cubicBezTo>
                    <a:pt x="3484" y="1329"/>
                    <a:pt x="3183" y="1880"/>
                    <a:pt x="2782" y="1955"/>
                  </a:cubicBezTo>
                  <a:cubicBezTo>
                    <a:pt x="2694" y="1974"/>
                    <a:pt x="2607" y="1983"/>
                    <a:pt x="2522" y="1983"/>
                  </a:cubicBezTo>
                  <a:cubicBezTo>
                    <a:pt x="1383" y="1983"/>
                    <a:pt x="602" y="376"/>
                    <a:pt x="602" y="376"/>
                  </a:cubicBezTo>
                  <a:lnTo>
                    <a:pt x="276" y="502"/>
                  </a:lnTo>
                  <a:cubicBezTo>
                    <a:pt x="276" y="502"/>
                    <a:pt x="953" y="1053"/>
                    <a:pt x="1053" y="2231"/>
                  </a:cubicBezTo>
                  <a:cubicBezTo>
                    <a:pt x="1178" y="3634"/>
                    <a:pt x="100" y="3634"/>
                    <a:pt x="100" y="3634"/>
                  </a:cubicBezTo>
                  <a:cubicBezTo>
                    <a:pt x="251" y="4411"/>
                    <a:pt x="0" y="6642"/>
                    <a:pt x="0" y="6642"/>
                  </a:cubicBezTo>
                  <a:cubicBezTo>
                    <a:pt x="456" y="6775"/>
                    <a:pt x="954" y="6836"/>
                    <a:pt x="1507" y="6836"/>
                  </a:cubicBezTo>
                  <a:cubicBezTo>
                    <a:pt x="1684" y="6836"/>
                    <a:pt x="1867" y="6830"/>
                    <a:pt x="2055" y="6817"/>
                  </a:cubicBezTo>
                  <a:cubicBezTo>
                    <a:pt x="3835" y="6642"/>
                    <a:pt x="4236" y="6316"/>
                    <a:pt x="4236" y="6316"/>
                  </a:cubicBezTo>
                  <a:cubicBezTo>
                    <a:pt x="4236" y="6316"/>
                    <a:pt x="4612" y="5414"/>
                    <a:pt x="4236" y="3484"/>
                  </a:cubicBezTo>
                  <a:cubicBezTo>
                    <a:pt x="3860" y="1529"/>
                    <a:pt x="2707" y="101"/>
                    <a:pt x="2707" y="101"/>
                  </a:cubicBezTo>
                  <a:lnTo>
                    <a:pt x="22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7" name="Google Shape;2237;p45"/>
            <p:cNvSpPr/>
            <p:nvPr/>
          </p:nvSpPr>
          <p:spPr>
            <a:xfrm>
              <a:off x="6689443" y="2243606"/>
              <a:ext cx="182889" cy="179345"/>
            </a:xfrm>
            <a:custGeom>
              <a:avLst/>
              <a:gdLst/>
              <a:ahLst/>
              <a:cxnLst/>
              <a:rect l="l" t="t" r="r" b="b"/>
              <a:pathLst>
                <a:path w="1703" h="1670" extrusionOk="0">
                  <a:moveTo>
                    <a:pt x="196" y="1"/>
                  </a:moveTo>
                  <a:cubicBezTo>
                    <a:pt x="196" y="1"/>
                    <a:pt x="622" y="552"/>
                    <a:pt x="271" y="953"/>
                  </a:cubicBezTo>
                  <a:cubicBezTo>
                    <a:pt x="0" y="1281"/>
                    <a:pt x="1055" y="1669"/>
                    <a:pt x="1495" y="1669"/>
                  </a:cubicBezTo>
                  <a:cubicBezTo>
                    <a:pt x="1626" y="1669"/>
                    <a:pt x="1703" y="1635"/>
                    <a:pt x="1674" y="1554"/>
                  </a:cubicBezTo>
                  <a:cubicBezTo>
                    <a:pt x="1524" y="1128"/>
                    <a:pt x="1223" y="903"/>
                    <a:pt x="1323" y="326"/>
                  </a:cubicBezTo>
                  <a:lnTo>
                    <a:pt x="196" y="1"/>
                  </a:lnTo>
                  <a:close/>
                </a:path>
              </a:pathLst>
            </a:custGeom>
            <a:solidFill>
              <a:srgbClr val="633C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8" name="Google Shape;2238;p45"/>
            <p:cNvSpPr/>
            <p:nvPr/>
          </p:nvSpPr>
          <p:spPr>
            <a:xfrm>
              <a:off x="6656581" y="2089498"/>
              <a:ext cx="261179" cy="260534"/>
            </a:xfrm>
            <a:custGeom>
              <a:avLst/>
              <a:gdLst/>
              <a:ahLst/>
              <a:cxnLst/>
              <a:rect l="l" t="t" r="r" b="b"/>
              <a:pathLst>
                <a:path w="2432" h="2426" extrusionOk="0">
                  <a:moveTo>
                    <a:pt x="858" y="1"/>
                  </a:moveTo>
                  <a:cubicBezTo>
                    <a:pt x="499" y="1"/>
                    <a:pt x="234" y="346"/>
                    <a:pt x="176" y="558"/>
                  </a:cubicBezTo>
                  <a:cubicBezTo>
                    <a:pt x="0" y="1160"/>
                    <a:pt x="351" y="1661"/>
                    <a:pt x="602" y="1887"/>
                  </a:cubicBezTo>
                  <a:cubicBezTo>
                    <a:pt x="1009" y="2278"/>
                    <a:pt x="1470" y="2425"/>
                    <a:pt x="1784" y="2425"/>
                  </a:cubicBezTo>
                  <a:cubicBezTo>
                    <a:pt x="1952" y="2425"/>
                    <a:pt x="2078" y="2383"/>
                    <a:pt x="2131" y="2313"/>
                  </a:cubicBezTo>
                  <a:cubicBezTo>
                    <a:pt x="2431" y="1862"/>
                    <a:pt x="1680" y="383"/>
                    <a:pt x="1203" y="107"/>
                  </a:cubicBezTo>
                  <a:cubicBezTo>
                    <a:pt x="1082" y="32"/>
                    <a:pt x="966" y="1"/>
                    <a:pt x="858" y="1"/>
                  </a:cubicBezTo>
                  <a:close/>
                </a:path>
              </a:pathLst>
            </a:custGeom>
            <a:solidFill>
              <a:srgbClr val="8050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9" name="Google Shape;2239;p45"/>
            <p:cNvSpPr/>
            <p:nvPr/>
          </p:nvSpPr>
          <p:spPr>
            <a:xfrm>
              <a:off x="6632310" y="2071563"/>
              <a:ext cx="215429" cy="243996"/>
            </a:xfrm>
            <a:custGeom>
              <a:avLst/>
              <a:gdLst/>
              <a:ahLst/>
              <a:cxnLst/>
              <a:rect l="l" t="t" r="r" b="b"/>
              <a:pathLst>
                <a:path w="2006" h="2272" extrusionOk="0">
                  <a:moveTo>
                    <a:pt x="1156" y="0"/>
                  </a:moveTo>
                  <a:cubicBezTo>
                    <a:pt x="713" y="0"/>
                    <a:pt x="260" y="305"/>
                    <a:pt x="151" y="801"/>
                  </a:cubicBezTo>
                  <a:cubicBezTo>
                    <a:pt x="1" y="1502"/>
                    <a:pt x="352" y="1828"/>
                    <a:pt x="402" y="1903"/>
                  </a:cubicBezTo>
                  <a:cubicBezTo>
                    <a:pt x="591" y="2121"/>
                    <a:pt x="864" y="2272"/>
                    <a:pt x="997" y="2272"/>
                  </a:cubicBezTo>
                  <a:cubicBezTo>
                    <a:pt x="1093" y="2272"/>
                    <a:pt x="1115" y="2193"/>
                    <a:pt x="978" y="2004"/>
                  </a:cubicBezTo>
                  <a:cubicBezTo>
                    <a:pt x="627" y="1552"/>
                    <a:pt x="1078" y="1552"/>
                    <a:pt x="803" y="1176"/>
                  </a:cubicBezTo>
                  <a:cubicBezTo>
                    <a:pt x="702" y="1026"/>
                    <a:pt x="828" y="1051"/>
                    <a:pt x="1404" y="826"/>
                  </a:cubicBezTo>
                  <a:cubicBezTo>
                    <a:pt x="1981" y="600"/>
                    <a:pt x="2006" y="550"/>
                    <a:pt x="1880" y="374"/>
                  </a:cubicBezTo>
                  <a:cubicBezTo>
                    <a:pt x="1699" y="116"/>
                    <a:pt x="1429" y="0"/>
                    <a:pt x="1156" y="0"/>
                  </a:cubicBezTo>
                  <a:close/>
                </a:path>
              </a:pathLst>
            </a:custGeom>
            <a:solidFill>
              <a:srgbClr val="171B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0" name="Google Shape;2240;p45"/>
            <p:cNvSpPr/>
            <p:nvPr/>
          </p:nvSpPr>
          <p:spPr>
            <a:xfrm>
              <a:off x="6914968" y="4009246"/>
              <a:ext cx="166995" cy="45534"/>
            </a:xfrm>
            <a:custGeom>
              <a:avLst/>
              <a:gdLst/>
              <a:ahLst/>
              <a:cxnLst/>
              <a:rect l="l" t="t" r="r" b="b"/>
              <a:pathLst>
                <a:path w="1555" h="424" extrusionOk="0">
                  <a:moveTo>
                    <a:pt x="928" y="1"/>
                  </a:moveTo>
                  <a:cubicBezTo>
                    <a:pt x="811" y="84"/>
                    <a:pt x="669" y="112"/>
                    <a:pt x="531" y="112"/>
                  </a:cubicBezTo>
                  <a:cubicBezTo>
                    <a:pt x="257" y="112"/>
                    <a:pt x="0" y="1"/>
                    <a:pt x="0" y="1"/>
                  </a:cubicBezTo>
                  <a:lnTo>
                    <a:pt x="0" y="1"/>
                  </a:lnTo>
                  <a:cubicBezTo>
                    <a:pt x="0" y="319"/>
                    <a:pt x="230" y="423"/>
                    <a:pt x="503" y="423"/>
                  </a:cubicBezTo>
                  <a:cubicBezTo>
                    <a:pt x="724" y="423"/>
                    <a:pt x="974" y="355"/>
                    <a:pt x="1153" y="276"/>
                  </a:cubicBezTo>
                  <a:cubicBezTo>
                    <a:pt x="1554" y="101"/>
                    <a:pt x="928" y="1"/>
                    <a:pt x="9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1" name="Google Shape;2241;p45"/>
            <p:cNvSpPr/>
            <p:nvPr/>
          </p:nvSpPr>
          <p:spPr>
            <a:xfrm>
              <a:off x="6493559" y="4014616"/>
              <a:ext cx="168499" cy="45534"/>
            </a:xfrm>
            <a:custGeom>
              <a:avLst/>
              <a:gdLst/>
              <a:ahLst/>
              <a:cxnLst/>
              <a:rect l="l" t="t" r="r" b="b"/>
              <a:pathLst>
                <a:path w="1569" h="424" extrusionOk="0">
                  <a:moveTo>
                    <a:pt x="917" y="1"/>
                  </a:moveTo>
                  <a:cubicBezTo>
                    <a:pt x="800" y="84"/>
                    <a:pt x="661" y="112"/>
                    <a:pt x="527" y="112"/>
                  </a:cubicBezTo>
                  <a:cubicBezTo>
                    <a:pt x="260" y="112"/>
                    <a:pt x="15" y="1"/>
                    <a:pt x="15" y="1"/>
                  </a:cubicBezTo>
                  <a:lnTo>
                    <a:pt x="15" y="1"/>
                  </a:lnTo>
                  <a:cubicBezTo>
                    <a:pt x="1" y="319"/>
                    <a:pt x="232" y="424"/>
                    <a:pt x="509" y="424"/>
                  </a:cubicBezTo>
                  <a:cubicBezTo>
                    <a:pt x="733" y="424"/>
                    <a:pt x="988" y="355"/>
                    <a:pt x="1167" y="277"/>
                  </a:cubicBezTo>
                  <a:cubicBezTo>
                    <a:pt x="1568" y="101"/>
                    <a:pt x="917" y="1"/>
                    <a:pt x="91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2" name="Google Shape;2242;p45"/>
            <p:cNvSpPr/>
            <p:nvPr/>
          </p:nvSpPr>
          <p:spPr>
            <a:xfrm>
              <a:off x="6831523" y="3145273"/>
              <a:ext cx="40487" cy="301558"/>
            </a:xfrm>
            <a:custGeom>
              <a:avLst/>
              <a:gdLst/>
              <a:ahLst/>
              <a:cxnLst/>
              <a:rect l="l" t="t" r="r" b="b"/>
              <a:pathLst>
                <a:path w="377" h="2808" extrusionOk="0">
                  <a:moveTo>
                    <a:pt x="376" y="1"/>
                  </a:moveTo>
                  <a:lnTo>
                    <a:pt x="0" y="527"/>
                  </a:lnTo>
                  <a:lnTo>
                    <a:pt x="126" y="2808"/>
                  </a:lnTo>
                  <a:lnTo>
                    <a:pt x="37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3" name="Google Shape;2243;p45"/>
            <p:cNvSpPr/>
            <p:nvPr/>
          </p:nvSpPr>
          <p:spPr>
            <a:xfrm>
              <a:off x="6618886" y="3096839"/>
              <a:ext cx="78182" cy="99660"/>
            </a:xfrm>
            <a:custGeom>
              <a:avLst/>
              <a:gdLst/>
              <a:ahLst/>
              <a:cxnLst/>
              <a:rect l="l" t="t" r="r" b="b"/>
              <a:pathLst>
                <a:path w="728" h="928" extrusionOk="0">
                  <a:moveTo>
                    <a:pt x="627" y="0"/>
                  </a:moveTo>
                  <a:lnTo>
                    <a:pt x="552" y="25"/>
                  </a:lnTo>
                  <a:cubicBezTo>
                    <a:pt x="552" y="25"/>
                    <a:pt x="652" y="351"/>
                    <a:pt x="477" y="602"/>
                  </a:cubicBezTo>
                  <a:cubicBezTo>
                    <a:pt x="401" y="727"/>
                    <a:pt x="226" y="828"/>
                    <a:pt x="0" y="853"/>
                  </a:cubicBezTo>
                  <a:lnTo>
                    <a:pt x="0" y="928"/>
                  </a:lnTo>
                  <a:cubicBezTo>
                    <a:pt x="251" y="903"/>
                    <a:pt x="426" y="802"/>
                    <a:pt x="552" y="627"/>
                  </a:cubicBezTo>
                  <a:cubicBezTo>
                    <a:pt x="727" y="351"/>
                    <a:pt x="627" y="25"/>
                    <a:pt x="62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4" name="Google Shape;2244;p45"/>
            <p:cNvSpPr/>
            <p:nvPr/>
          </p:nvSpPr>
          <p:spPr>
            <a:xfrm>
              <a:off x="6974141" y="3061829"/>
              <a:ext cx="78182" cy="99660"/>
            </a:xfrm>
            <a:custGeom>
              <a:avLst/>
              <a:gdLst/>
              <a:ahLst/>
              <a:cxnLst/>
              <a:rect l="l" t="t" r="r" b="b"/>
              <a:pathLst>
                <a:path w="728" h="928" extrusionOk="0">
                  <a:moveTo>
                    <a:pt x="101" y="1"/>
                  </a:moveTo>
                  <a:cubicBezTo>
                    <a:pt x="101" y="26"/>
                    <a:pt x="1" y="377"/>
                    <a:pt x="176" y="627"/>
                  </a:cubicBezTo>
                  <a:cubicBezTo>
                    <a:pt x="276" y="803"/>
                    <a:pt x="452" y="903"/>
                    <a:pt x="728" y="928"/>
                  </a:cubicBezTo>
                  <a:lnTo>
                    <a:pt x="728" y="853"/>
                  </a:lnTo>
                  <a:cubicBezTo>
                    <a:pt x="502" y="828"/>
                    <a:pt x="327" y="752"/>
                    <a:pt x="226" y="602"/>
                  </a:cubicBezTo>
                  <a:cubicBezTo>
                    <a:pt x="76" y="351"/>
                    <a:pt x="151" y="26"/>
                    <a:pt x="151" y="26"/>
                  </a:cubicBezTo>
                  <a:lnTo>
                    <a:pt x="10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5" name="Google Shape;2245;p45"/>
            <p:cNvSpPr/>
            <p:nvPr/>
          </p:nvSpPr>
          <p:spPr>
            <a:xfrm>
              <a:off x="6874588" y="2598860"/>
              <a:ext cx="328514" cy="247754"/>
            </a:xfrm>
            <a:custGeom>
              <a:avLst/>
              <a:gdLst/>
              <a:ahLst/>
              <a:cxnLst/>
              <a:rect l="l" t="t" r="r" b="b"/>
              <a:pathLst>
                <a:path w="3059" h="2307" extrusionOk="0">
                  <a:moveTo>
                    <a:pt x="3058" y="1"/>
                  </a:moveTo>
                  <a:lnTo>
                    <a:pt x="0" y="1154"/>
                  </a:lnTo>
                  <a:lnTo>
                    <a:pt x="1680" y="2307"/>
                  </a:lnTo>
                  <a:lnTo>
                    <a:pt x="305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6" name="Google Shape;2246;p45"/>
            <p:cNvSpPr/>
            <p:nvPr/>
          </p:nvSpPr>
          <p:spPr>
            <a:xfrm>
              <a:off x="7054900" y="2499308"/>
              <a:ext cx="414642" cy="347307"/>
            </a:xfrm>
            <a:custGeom>
              <a:avLst/>
              <a:gdLst/>
              <a:ahLst/>
              <a:cxnLst/>
              <a:rect l="l" t="t" r="r" b="b"/>
              <a:pathLst>
                <a:path w="3861" h="3234" extrusionOk="0">
                  <a:moveTo>
                    <a:pt x="3860" y="0"/>
                  </a:moveTo>
                  <a:lnTo>
                    <a:pt x="978" y="878"/>
                  </a:lnTo>
                  <a:lnTo>
                    <a:pt x="1" y="3234"/>
                  </a:lnTo>
                  <a:lnTo>
                    <a:pt x="2983" y="2206"/>
                  </a:lnTo>
                  <a:lnTo>
                    <a:pt x="386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7" name="Google Shape;2247;p45"/>
            <p:cNvSpPr/>
            <p:nvPr/>
          </p:nvSpPr>
          <p:spPr>
            <a:xfrm>
              <a:off x="6489693" y="2423596"/>
              <a:ext cx="675714" cy="441168"/>
            </a:xfrm>
            <a:custGeom>
              <a:avLst/>
              <a:gdLst/>
              <a:ahLst/>
              <a:cxnLst/>
              <a:rect l="l" t="t" r="r" b="b"/>
              <a:pathLst>
                <a:path w="6292" h="4108" extrusionOk="0">
                  <a:moveTo>
                    <a:pt x="1134" y="1"/>
                  </a:moveTo>
                  <a:cubicBezTo>
                    <a:pt x="905" y="1"/>
                    <a:pt x="752" y="154"/>
                    <a:pt x="752" y="154"/>
                  </a:cubicBezTo>
                  <a:cubicBezTo>
                    <a:pt x="0" y="680"/>
                    <a:pt x="1529" y="3638"/>
                    <a:pt x="3083" y="4064"/>
                  </a:cubicBezTo>
                  <a:cubicBezTo>
                    <a:pt x="3204" y="4094"/>
                    <a:pt x="3326" y="4108"/>
                    <a:pt x="3446" y="4108"/>
                  </a:cubicBezTo>
                  <a:cubicBezTo>
                    <a:pt x="4520" y="4108"/>
                    <a:pt x="5519" y="3014"/>
                    <a:pt x="5790" y="2811"/>
                  </a:cubicBezTo>
                  <a:cubicBezTo>
                    <a:pt x="6292" y="2374"/>
                    <a:pt x="6281" y="2090"/>
                    <a:pt x="6087" y="2090"/>
                  </a:cubicBezTo>
                  <a:cubicBezTo>
                    <a:pt x="6059" y="2090"/>
                    <a:pt x="6026" y="2096"/>
                    <a:pt x="5990" y="2109"/>
                  </a:cubicBezTo>
                  <a:cubicBezTo>
                    <a:pt x="5740" y="2184"/>
                    <a:pt x="5690" y="2460"/>
                    <a:pt x="5264" y="2685"/>
                  </a:cubicBezTo>
                  <a:cubicBezTo>
                    <a:pt x="4996" y="2819"/>
                    <a:pt x="4651" y="3042"/>
                    <a:pt x="4183" y="3042"/>
                  </a:cubicBezTo>
                  <a:cubicBezTo>
                    <a:pt x="3949" y="3042"/>
                    <a:pt x="3685" y="2986"/>
                    <a:pt x="3384" y="2836"/>
                  </a:cubicBezTo>
                  <a:cubicBezTo>
                    <a:pt x="2457" y="2410"/>
                    <a:pt x="2131" y="680"/>
                    <a:pt x="1579" y="204"/>
                  </a:cubicBezTo>
                  <a:cubicBezTo>
                    <a:pt x="1416" y="50"/>
                    <a:pt x="1263" y="1"/>
                    <a:pt x="1134" y="1"/>
                  </a:cubicBezTo>
                  <a:close/>
                </a:path>
              </a:pathLst>
            </a:custGeom>
            <a:solidFill>
              <a:srgbClr val="8050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1"/>
        <p:cNvGrpSpPr/>
        <p:nvPr/>
      </p:nvGrpSpPr>
      <p:grpSpPr>
        <a:xfrm>
          <a:off x="0" y="0"/>
          <a:ext cx="0" cy="0"/>
          <a:chOff x="0" y="0"/>
          <a:chExt cx="0" cy="0"/>
        </a:xfrm>
      </p:grpSpPr>
      <p:sp>
        <p:nvSpPr>
          <p:cNvPr id="2252" name="Google Shape;2252;p46"/>
          <p:cNvSpPr txBox="1">
            <a:spLocks noGrp="1"/>
          </p:cNvSpPr>
          <p:nvPr>
            <p:ph type="title"/>
          </p:nvPr>
        </p:nvSpPr>
        <p:spPr>
          <a:xfrm>
            <a:off x="494125" y="310275"/>
            <a:ext cx="4753500" cy="45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1800" dirty="0"/>
              <a:t>Bước 1: </a:t>
            </a:r>
            <a:endParaRPr sz="1800" dirty="0"/>
          </a:p>
          <a:p>
            <a:pPr marL="457200" lvl="0" indent="-342900" algn="l" rtl="0">
              <a:lnSpc>
                <a:spcPct val="100000"/>
              </a:lnSpc>
              <a:spcBef>
                <a:spcPts val="0"/>
              </a:spcBef>
              <a:spcAft>
                <a:spcPts val="0"/>
              </a:spcAft>
              <a:buSzPts val="1800"/>
              <a:buFont typeface="Times New Roman"/>
              <a:buChar char="-"/>
            </a:pPr>
            <a:r>
              <a:rPr lang="en" sz="1800" b="0" dirty="0">
                <a:latin typeface="Times New Roman"/>
                <a:ea typeface="Times New Roman"/>
                <a:cs typeface="Times New Roman"/>
                <a:sym typeface="Times New Roman"/>
              </a:rPr>
              <a:t>Input - Thu thập dữ liệu cần phân cụm</a:t>
            </a:r>
            <a:endParaRPr sz="1800" b="0" dirty="0">
              <a:latin typeface="Times New Roman"/>
              <a:ea typeface="Times New Roman"/>
              <a:cs typeface="Times New Roman"/>
              <a:sym typeface="Times New Roman"/>
            </a:endParaRPr>
          </a:p>
          <a:p>
            <a:pPr marL="0" lvl="0" indent="0" algn="ctr" rtl="0">
              <a:lnSpc>
                <a:spcPct val="100000"/>
              </a:lnSpc>
              <a:spcBef>
                <a:spcPts val="0"/>
              </a:spcBef>
              <a:spcAft>
                <a:spcPts val="0"/>
              </a:spcAft>
              <a:buSzPts val="3500"/>
              <a:buNone/>
            </a:pPr>
            <a:endParaRPr sz="2300" dirty="0"/>
          </a:p>
        </p:txBody>
      </p:sp>
      <p:pic>
        <p:nvPicPr>
          <p:cNvPr id="2253" name="Google Shape;2253;p46"/>
          <p:cNvPicPr preferRelativeResize="0"/>
          <p:nvPr/>
        </p:nvPicPr>
        <p:blipFill>
          <a:blip r:embed="rId3">
            <a:alphaModFix/>
          </a:blip>
          <a:stretch>
            <a:fillRect/>
          </a:stretch>
        </p:blipFill>
        <p:spPr>
          <a:xfrm>
            <a:off x="1517650" y="1095200"/>
            <a:ext cx="5646300" cy="1909225"/>
          </a:xfrm>
          <a:prstGeom prst="rect">
            <a:avLst/>
          </a:prstGeom>
          <a:noFill/>
          <a:ln>
            <a:noFill/>
          </a:ln>
        </p:spPr>
      </p:pic>
      <p:sp>
        <p:nvSpPr>
          <p:cNvPr id="2254" name="Google Shape;2254;p46"/>
          <p:cNvSpPr txBox="1"/>
          <p:nvPr/>
        </p:nvSpPr>
        <p:spPr>
          <a:xfrm>
            <a:off x="494125" y="3128150"/>
            <a:ext cx="2459400" cy="853200"/>
          </a:xfrm>
          <a:prstGeom prst="rect">
            <a:avLst/>
          </a:prstGeom>
          <a:noFill/>
          <a:ln>
            <a:noFill/>
          </a:ln>
        </p:spPr>
        <p:txBody>
          <a:bodyPr spcFirstLastPara="1" wrap="square" lIns="91425" tIns="91425" rIns="91425" bIns="91425" anchor="t" anchorCtr="0">
            <a:spAutoFit/>
          </a:bodyPr>
          <a:lstStyle/>
          <a:p>
            <a:pPr marL="457200" lvl="0" indent="-342900" algn="l" rtl="0">
              <a:lnSpc>
                <a:spcPct val="107916"/>
              </a:lnSpc>
              <a:spcBef>
                <a:spcPts val="12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Khởi tạo tâm cụm:</a:t>
            </a:r>
            <a:endParaRPr sz="18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chemeClr val="dk1"/>
              </a:solidFill>
              <a:latin typeface="Titillium Web"/>
              <a:ea typeface="Titillium Web"/>
              <a:cs typeface="Titillium Web"/>
              <a:sym typeface="Titillium Web"/>
            </a:endParaRPr>
          </a:p>
        </p:txBody>
      </p:sp>
      <p:pic>
        <p:nvPicPr>
          <p:cNvPr id="2255" name="Google Shape;2255;p46"/>
          <p:cNvPicPr preferRelativeResize="0"/>
          <p:nvPr/>
        </p:nvPicPr>
        <p:blipFill>
          <a:blip r:embed="rId4">
            <a:alphaModFix/>
          </a:blip>
          <a:stretch>
            <a:fillRect/>
          </a:stretch>
        </p:blipFill>
        <p:spPr>
          <a:xfrm>
            <a:off x="1517650" y="3635400"/>
            <a:ext cx="5646299" cy="1280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0"/>
        <p:cNvGrpSpPr/>
        <p:nvPr/>
      </p:nvGrpSpPr>
      <p:grpSpPr>
        <a:xfrm>
          <a:off x="0" y="0"/>
          <a:ext cx="0" cy="0"/>
          <a:chOff x="0" y="0"/>
          <a:chExt cx="0" cy="0"/>
        </a:xfrm>
      </p:grpSpPr>
      <p:sp>
        <p:nvSpPr>
          <p:cNvPr id="1451" name="Google Shape;1451;p29"/>
          <p:cNvSpPr txBox="1">
            <a:spLocks noGrp="1"/>
          </p:cNvSpPr>
          <p:nvPr>
            <p:ph type="title"/>
          </p:nvPr>
        </p:nvSpPr>
        <p:spPr>
          <a:xfrm>
            <a:off x="720000" y="344150"/>
            <a:ext cx="7704000" cy="117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3500"/>
              <a:buNone/>
            </a:pPr>
            <a:r>
              <a:rPr lang="en" sz="3200" dirty="0"/>
              <a:t>Áp dụng mô hình MapReduce vào Kmeans để phân cụm các loại rượu </a:t>
            </a:r>
            <a:r>
              <a:rPr lang="en" sz="3200" dirty="0" smtClean="0"/>
              <a:t>vang</a:t>
            </a:r>
            <a:endParaRPr sz="3200" dirty="0"/>
          </a:p>
        </p:txBody>
      </p:sp>
      <p:sp>
        <p:nvSpPr>
          <p:cNvPr id="1452" name="Google Shape;1452;p29"/>
          <p:cNvSpPr txBox="1">
            <a:spLocks noGrp="1"/>
          </p:cNvSpPr>
          <p:nvPr>
            <p:ph type="title" idx="3"/>
          </p:nvPr>
        </p:nvSpPr>
        <p:spPr>
          <a:xfrm>
            <a:off x="720000" y="1727495"/>
            <a:ext cx="734700" cy="44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a:t>01</a:t>
            </a:r>
            <a:endParaRPr/>
          </a:p>
        </p:txBody>
      </p:sp>
      <p:sp>
        <p:nvSpPr>
          <p:cNvPr id="1453" name="Google Shape;1453;p29"/>
          <p:cNvSpPr txBox="1">
            <a:spLocks noGrp="1"/>
          </p:cNvSpPr>
          <p:nvPr>
            <p:ph type="subTitle" idx="1"/>
          </p:nvPr>
        </p:nvSpPr>
        <p:spPr>
          <a:xfrm>
            <a:off x="1454699" y="1727500"/>
            <a:ext cx="2891400" cy="447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2400"/>
              <a:buNone/>
            </a:pPr>
            <a:r>
              <a:rPr lang="en" dirty="0"/>
              <a:t>Mô tả bộ dữ liệu</a:t>
            </a:r>
            <a:endParaRPr dirty="0"/>
          </a:p>
        </p:txBody>
      </p:sp>
      <p:sp>
        <p:nvSpPr>
          <p:cNvPr id="1454" name="Google Shape;1454;p29"/>
          <p:cNvSpPr txBox="1">
            <a:spLocks noGrp="1"/>
          </p:cNvSpPr>
          <p:nvPr>
            <p:ph type="subTitle" idx="4"/>
          </p:nvPr>
        </p:nvSpPr>
        <p:spPr>
          <a:xfrm>
            <a:off x="5532475" y="1727500"/>
            <a:ext cx="2891400" cy="447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2400"/>
              <a:buNone/>
            </a:pPr>
            <a:r>
              <a:rPr lang="en" dirty="0"/>
              <a:t>Lý thuyết</a:t>
            </a:r>
            <a:endParaRPr dirty="0"/>
          </a:p>
        </p:txBody>
      </p:sp>
      <p:sp>
        <p:nvSpPr>
          <p:cNvPr id="1455" name="Google Shape;1455;p29"/>
          <p:cNvSpPr txBox="1">
            <a:spLocks noGrp="1"/>
          </p:cNvSpPr>
          <p:nvPr>
            <p:ph type="title" idx="6"/>
          </p:nvPr>
        </p:nvSpPr>
        <p:spPr>
          <a:xfrm>
            <a:off x="4797775" y="1727495"/>
            <a:ext cx="734700" cy="44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a:t>02</a:t>
            </a:r>
            <a:endParaRPr/>
          </a:p>
        </p:txBody>
      </p:sp>
      <p:sp>
        <p:nvSpPr>
          <p:cNvPr id="1456" name="Google Shape;1456;p29"/>
          <p:cNvSpPr txBox="1">
            <a:spLocks noGrp="1"/>
          </p:cNvSpPr>
          <p:nvPr>
            <p:ph type="subTitle" idx="7"/>
          </p:nvPr>
        </p:nvSpPr>
        <p:spPr>
          <a:xfrm>
            <a:off x="1454700" y="3202550"/>
            <a:ext cx="3257700" cy="447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2400"/>
              <a:buNone/>
            </a:pPr>
            <a:r>
              <a:rPr lang="en"/>
              <a:t>MapReduce hóa Kmeans</a:t>
            </a:r>
            <a:endParaRPr/>
          </a:p>
        </p:txBody>
      </p:sp>
      <p:sp>
        <p:nvSpPr>
          <p:cNvPr id="1457" name="Google Shape;1457;p29"/>
          <p:cNvSpPr txBox="1">
            <a:spLocks noGrp="1"/>
          </p:cNvSpPr>
          <p:nvPr>
            <p:ph type="title" idx="9"/>
          </p:nvPr>
        </p:nvSpPr>
        <p:spPr>
          <a:xfrm>
            <a:off x="720000" y="3202545"/>
            <a:ext cx="734700" cy="44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a:t>03</a:t>
            </a:r>
            <a:endParaRPr/>
          </a:p>
        </p:txBody>
      </p:sp>
      <p:sp>
        <p:nvSpPr>
          <p:cNvPr id="1458" name="Google Shape;1458;p29"/>
          <p:cNvSpPr txBox="1">
            <a:spLocks noGrp="1"/>
          </p:cNvSpPr>
          <p:nvPr>
            <p:ph type="subTitle" idx="13"/>
          </p:nvPr>
        </p:nvSpPr>
        <p:spPr>
          <a:xfrm>
            <a:off x="5532475" y="3202550"/>
            <a:ext cx="2891400" cy="447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2400"/>
              <a:buNone/>
            </a:pPr>
            <a:r>
              <a:rPr lang="en"/>
              <a:t>Thực nghiệm	</a:t>
            </a:r>
            <a:endParaRPr/>
          </a:p>
        </p:txBody>
      </p:sp>
      <p:sp>
        <p:nvSpPr>
          <p:cNvPr id="1459" name="Google Shape;1459;p29"/>
          <p:cNvSpPr txBox="1">
            <a:spLocks noGrp="1"/>
          </p:cNvSpPr>
          <p:nvPr>
            <p:ph type="title" idx="15"/>
          </p:nvPr>
        </p:nvSpPr>
        <p:spPr>
          <a:xfrm>
            <a:off x="4797775" y="3202545"/>
            <a:ext cx="734700" cy="44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a:t>04</a:t>
            </a: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5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2" grpId="0" animBg="1"/>
      <p:bldP spid="1453" grpId="0" build="p"/>
      <p:bldP spid="1454" grpId="0" build="p"/>
      <p:bldP spid="145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9"/>
        <p:cNvGrpSpPr/>
        <p:nvPr/>
      </p:nvGrpSpPr>
      <p:grpSpPr>
        <a:xfrm>
          <a:off x="0" y="0"/>
          <a:ext cx="0" cy="0"/>
          <a:chOff x="0" y="0"/>
          <a:chExt cx="0" cy="0"/>
        </a:xfrm>
      </p:grpSpPr>
      <p:sp>
        <p:nvSpPr>
          <p:cNvPr id="2260" name="Google Shape;2260;p47"/>
          <p:cNvSpPr txBox="1">
            <a:spLocks noGrp="1"/>
          </p:cNvSpPr>
          <p:nvPr>
            <p:ph type="title"/>
          </p:nvPr>
        </p:nvSpPr>
        <p:spPr>
          <a:xfrm>
            <a:off x="494125" y="310275"/>
            <a:ext cx="5753100" cy="45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1800"/>
              <a:t>Bước 2: </a:t>
            </a:r>
            <a:r>
              <a:rPr lang="en" sz="1800" b="0">
                <a:latin typeface="Times New Roman"/>
                <a:ea typeface="Times New Roman"/>
                <a:cs typeface="Times New Roman"/>
                <a:sym typeface="Times New Roman"/>
              </a:rPr>
              <a:t>Splitting</a:t>
            </a:r>
            <a:endParaRPr sz="1800" b="0">
              <a:latin typeface="Times New Roman"/>
              <a:ea typeface="Times New Roman"/>
              <a:cs typeface="Times New Roman"/>
              <a:sym typeface="Times New Roman"/>
            </a:endParaRPr>
          </a:p>
          <a:p>
            <a:pPr marL="0" lvl="0" indent="0" algn="l" rtl="0">
              <a:lnSpc>
                <a:spcPct val="100000"/>
              </a:lnSpc>
              <a:spcBef>
                <a:spcPts val="0"/>
              </a:spcBef>
              <a:spcAft>
                <a:spcPts val="0"/>
              </a:spcAft>
              <a:buSzPts val="3500"/>
              <a:buNone/>
            </a:pPr>
            <a:r>
              <a:rPr lang="en" sz="1800" b="0">
                <a:latin typeface="Times New Roman"/>
                <a:ea typeface="Times New Roman"/>
                <a:cs typeface="Times New Roman"/>
                <a:sym typeface="Times New Roman"/>
              </a:rPr>
              <a:t> </a:t>
            </a:r>
            <a:endParaRPr sz="1800" b="0">
              <a:latin typeface="Times New Roman"/>
              <a:ea typeface="Times New Roman"/>
              <a:cs typeface="Times New Roman"/>
              <a:sym typeface="Times New Roman"/>
            </a:endParaRPr>
          </a:p>
          <a:p>
            <a:pPr marL="0" lvl="0" indent="0" algn="l" rtl="0">
              <a:lnSpc>
                <a:spcPct val="100000"/>
              </a:lnSpc>
              <a:spcBef>
                <a:spcPts val="0"/>
              </a:spcBef>
              <a:spcAft>
                <a:spcPts val="0"/>
              </a:spcAft>
              <a:buSzPts val="3500"/>
              <a:buNone/>
            </a:pPr>
            <a:r>
              <a:rPr lang="en" sz="1800" b="0">
                <a:latin typeface="Times New Roman"/>
                <a:ea typeface="Times New Roman"/>
                <a:cs typeface="Times New Roman"/>
                <a:sym typeface="Times New Roman"/>
              </a:rPr>
              <a:t>- Chia dữ liệu thành từng dòng để xử lý</a:t>
            </a:r>
            <a:endParaRPr sz="1800" b="0">
              <a:latin typeface="Times New Roman"/>
              <a:ea typeface="Times New Roman"/>
              <a:cs typeface="Times New Roman"/>
              <a:sym typeface="Times New Roman"/>
            </a:endParaRPr>
          </a:p>
          <a:p>
            <a:pPr marL="0" lvl="0" indent="0" algn="l" rtl="0">
              <a:lnSpc>
                <a:spcPct val="100000"/>
              </a:lnSpc>
              <a:spcBef>
                <a:spcPts val="0"/>
              </a:spcBef>
              <a:spcAft>
                <a:spcPts val="0"/>
              </a:spcAft>
              <a:buSzPts val="3500"/>
              <a:buNone/>
            </a:pPr>
            <a:endParaRPr sz="1800"/>
          </a:p>
          <a:p>
            <a:pPr marL="0" lvl="0" indent="0" algn="l" rtl="0">
              <a:lnSpc>
                <a:spcPct val="100000"/>
              </a:lnSpc>
              <a:spcBef>
                <a:spcPts val="0"/>
              </a:spcBef>
              <a:spcAft>
                <a:spcPts val="0"/>
              </a:spcAft>
              <a:buSzPts val="3500"/>
              <a:buNone/>
            </a:pPr>
            <a:r>
              <a:rPr lang="en" sz="1800" b="0">
                <a:latin typeface="Times New Roman"/>
                <a:ea typeface="Times New Roman"/>
                <a:cs typeface="Times New Roman"/>
                <a:sym typeface="Times New Roman"/>
              </a:rPr>
              <a:t>- Chia tập dữ liệu thành 1 hoặc một nhóm các điểm</a:t>
            </a:r>
            <a:endParaRPr sz="1800" b="0">
              <a:latin typeface="Times New Roman"/>
              <a:ea typeface="Times New Roman"/>
              <a:cs typeface="Times New Roman"/>
              <a:sym typeface="Times New Roman"/>
            </a:endParaRPr>
          </a:p>
          <a:p>
            <a:pPr marL="0" lvl="0" indent="0" algn="ctr" rtl="0">
              <a:lnSpc>
                <a:spcPct val="100000"/>
              </a:lnSpc>
              <a:spcBef>
                <a:spcPts val="0"/>
              </a:spcBef>
              <a:spcAft>
                <a:spcPts val="0"/>
              </a:spcAft>
              <a:buSzPts val="3500"/>
              <a:buNone/>
            </a:pPr>
            <a:endParaRPr sz="1800" b="0">
              <a:latin typeface="Times New Roman"/>
              <a:ea typeface="Times New Roman"/>
              <a:cs typeface="Times New Roman"/>
              <a:sym typeface="Times New Roman"/>
            </a:endParaRPr>
          </a:p>
          <a:p>
            <a:pPr marL="0" lvl="0" indent="0" algn="ctr" rtl="0">
              <a:lnSpc>
                <a:spcPct val="100000"/>
              </a:lnSpc>
              <a:spcBef>
                <a:spcPts val="0"/>
              </a:spcBef>
              <a:spcAft>
                <a:spcPts val="0"/>
              </a:spcAft>
              <a:buSzPts val="3500"/>
              <a:buNone/>
            </a:pPr>
            <a:endParaRPr sz="2300"/>
          </a:p>
        </p:txBody>
      </p:sp>
      <p:pic>
        <p:nvPicPr>
          <p:cNvPr id="2261" name="Google Shape;2261;p47"/>
          <p:cNvPicPr preferRelativeResize="0"/>
          <p:nvPr/>
        </p:nvPicPr>
        <p:blipFill>
          <a:blip r:embed="rId3">
            <a:alphaModFix/>
          </a:blip>
          <a:stretch>
            <a:fillRect/>
          </a:stretch>
        </p:blipFill>
        <p:spPr>
          <a:xfrm>
            <a:off x="494125" y="2061275"/>
            <a:ext cx="8043000" cy="24103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5"/>
        <p:cNvGrpSpPr/>
        <p:nvPr/>
      </p:nvGrpSpPr>
      <p:grpSpPr>
        <a:xfrm>
          <a:off x="0" y="0"/>
          <a:ext cx="0" cy="0"/>
          <a:chOff x="0" y="0"/>
          <a:chExt cx="0" cy="0"/>
        </a:xfrm>
      </p:grpSpPr>
      <p:sp>
        <p:nvSpPr>
          <p:cNvPr id="2266" name="Google Shape;2266;p48"/>
          <p:cNvSpPr txBox="1">
            <a:spLocks noGrp="1"/>
          </p:cNvSpPr>
          <p:nvPr>
            <p:ph type="title"/>
          </p:nvPr>
        </p:nvSpPr>
        <p:spPr>
          <a:xfrm>
            <a:off x="494125" y="310275"/>
            <a:ext cx="8043000" cy="45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1800"/>
              <a:t>Bước 3: </a:t>
            </a:r>
            <a:r>
              <a:rPr lang="en" sz="1800" b="0">
                <a:latin typeface="Times New Roman"/>
                <a:ea typeface="Times New Roman"/>
                <a:cs typeface="Times New Roman"/>
                <a:sym typeface="Times New Roman"/>
              </a:rPr>
              <a:t>Mapping</a:t>
            </a:r>
            <a:endParaRPr sz="1800" b="0">
              <a:latin typeface="Times New Roman"/>
              <a:ea typeface="Times New Roman"/>
              <a:cs typeface="Times New Roman"/>
              <a:sym typeface="Times New Roman"/>
            </a:endParaRPr>
          </a:p>
          <a:p>
            <a:pPr marL="0" lvl="0" indent="0" algn="l" rtl="0">
              <a:lnSpc>
                <a:spcPct val="100000"/>
              </a:lnSpc>
              <a:spcBef>
                <a:spcPts val="0"/>
              </a:spcBef>
              <a:spcAft>
                <a:spcPts val="0"/>
              </a:spcAft>
              <a:buSzPts val="3500"/>
              <a:buNone/>
            </a:pPr>
            <a:endParaRPr sz="1800"/>
          </a:p>
          <a:p>
            <a:pPr marL="0" lvl="0" indent="0" algn="l" rtl="0">
              <a:lnSpc>
                <a:spcPct val="100000"/>
              </a:lnSpc>
              <a:spcBef>
                <a:spcPts val="0"/>
              </a:spcBef>
              <a:spcAft>
                <a:spcPts val="0"/>
              </a:spcAft>
              <a:buSzPts val="3500"/>
              <a:buNone/>
            </a:pPr>
            <a:r>
              <a:rPr lang="en" sz="1800" b="0">
                <a:latin typeface="Times New Roman"/>
                <a:ea typeface="Times New Roman"/>
                <a:cs typeface="Times New Roman"/>
                <a:sym typeface="Times New Roman"/>
              </a:rPr>
              <a:t>- Tính khoảng cách các điểm đến các tâm cụm</a:t>
            </a:r>
            <a:endParaRPr sz="1800" b="0">
              <a:latin typeface="Times New Roman"/>
              <a:ea typeface="Times New Roman"/>
              <a:cs typeface="Times New Roman"/>
              <a:sym typeface="Times New Roman"/>
            </a:endParaRPr>
          </a:p>
          <a:p>
            <a:pPr marL="0" lvl="0" indent="0" algn="l" rtl="0">
              <a:lnSpc>
                <a:spcPct val="107916"/>
              </a:lnSpc>
              <a:spcBef>
                <a:spcPts val="0"/>
              </a:spcBef>
              <a:spcAft>
                <a:spcPts val="0"/>
              </a:spcAft>
              <a:buNone/>
            </a:pPr>
            <a:r>
              <a:rPr lang="en" sz="1800" b="0">
                <a:latin typeface="Times New Roman"/>
                <a:ea typeface="Times New Roman"/>
                <a:cs typeface="Times New Roman"/>
                <a:sym typeface="Times New Roman"/>
              </a:rPr>
              <a:t>- Tạo cặp key/value, với key là trọng tâm gần nhất, value là toạ độ của điểm đang xét</a:t>
            </a:r>
            <a:endParaRPr sz="1800" b="0">
              <a:latin typeface="Times New Roman"/>
              <a:ea typeface="Times New Roman"/>
              <a:cs typeface="Times New Roman"/>
              <a:sym typeface="Times New Roman"/>
            </a:endParaRPr>
          </a:p>
          <a:p>
            <a:pPr marL="0" lvl="0" indent="0" algn="ctr" rtl="0">
              <a:lnSpc>
                <a:spcPct val="100000"/>
              </a:lnSpc>
              <a:spcBef>
                <a:spcPts val="800"/>
              </a:spcBef>
              <a:spcAft>
                <a:spcPts val="0"/>
              </a:spcAft>
              <a:buSzPts val="3500"/>
              <a:buNone/>
            </a:pPr>
            <a:endParaRPr sz="1800" b="0">
              <a:latin typeface="Times New Roman"/>
              <a:ea typeface="Times New Roman"/>
              <a:cs typeface="Times New Roman"/>
              <a:sym typeface="Times New Roman"/>
            </a:endParaRPr>
          </a:p>
          <a:p>
            <a:pPr marL="0" lvl="0" indent="0" algn="ctr" rtl="0">
              <a:lnSpc>
                <a:spcPct val="100000"/>
              </a:lnSpc>
              <a:spcBef>
                <a:spcPts val="0"/>
              </a:spcBef>
              <a:spcAft>
                <a:spcPts val="0"/>
              </a:spcAft>
              <a:buSzPts val="3500"/>
              <a:buNone/>
            </a:pPr>
            <a:endParaRPr sz="1800" b="0">
              <a:latin typeface="Times New Roman"/>
              <a:ea typeface="Times New Roman"/>
              <a:cs typeface="Times New Roman"/>
              <a:sym typeface="Times New Roman"/>
            </a:endParaRPr>
          </a:p>
          <a:p>
            <a:pPr marL="0" lvl="0" indent="0" algn="ctr" rtl="0">
              <a:lnSpc>
                <a:spcPct val="100000"/>
              </a:lnSpc>
              <a:spcBef>
                <a:spcPts val="0"/>
              </a:spcBef>
              <a:spcAft>
                <a:spcPts val="0"/>
              </a:spcAft>
              <a:buSzPts val="3500"/>
              <a:buNone/>
            </a:pPr>
            <a:endParaRPr sz="2300"/>
          </a:p>
        </p:txBody>
      </p:sp>
      <p:pic>
        <p:nvPicPr>
          <p:cNvPr id="2267" name="Google Shape;2267;p48"/>
          <p:cNvPicPr preferRelativeResize="0"/>
          <p:nvPr/>
        </p:nvPicPr>
        <p:blipFill>
          <a:blip r:embed="rId3">
            <a:alphaModFix/>
          </a:blip>
          <a:stretch>
            <a:fillRect/>
          </a:stretch>
        </p:blipFill>
        <p:spPr>
          <a:xfrm>
            <a:off x="1439938" y="1831325"/>
            <a:ext cx="6264125" cy="3182250"/>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1"/>
        <p:cNvGrpSpPr/>
        <p:nvPr/>
      </p:nvGrpSpPr>
      <p:grpSpPr>
        <a:xfrm>
          <a:off x="0" y="0"/>
          <a:ext cx="0" cy="0"/>
          <a:chOff x="0" y="0"/>
          <a:chExt cx="0" cy="0"/>
        </a:xfrm>
      </p:grpSpPr>
      <p:sp>
        <p:nvSpPr>
          <p:cNvPr id="2272" name="Google Shape;2272;p49"/>
          <p:cNvSpPr txBox="1">
            <a:spLocks noGrp="1"/>
          </p:cNvSpPr>
          <p:nvPr>
            <p:ph type="title"/>
          </p:nvPr>
        </p:nvSpPr>
        <p:spPr>
          <a:xfrm>
            <a:off x="494125" y="310275"/>
            <a:ext cx="8043000" cy="45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1800"/>
              <a:t>Bước 4: </a:t>
            </a:r>
            <a:r>
              <a:rPr lang="en" sz="1800" b="0">
                <a:latin typeface="Times New Roman"/>
                <a:ea typeface="Times New Roman"/>
                <a:cs typeface="Times New Roman"/>
                <a:sym typeface="Times New Roman"/>
              </a:rPr>
              <a:t>Shuffling</a:t>
            </a:r>
            <a:endParaRPr sz="1800" b="0">
              <a:latin typeface="Times New Roman"/>
              <a:ea typeface="Times New Roman"/>
              <a:cs typeface="Times New Roman"/>
              <a:sym typeface="Times New Roman"/>
            </a:endParaRPr>
          </a:p>
          <a:p>
            <a:pPr marL="0" lvl="0" indent="0" algn="l" rtl="0">
              <a:lnSpc>
                <a:spcPct val="100000"/>
              </a:lnSpc>
              <a:spcBef>
                <a:spcPts val="0"/>
              </a:spcBef>
              <a:spcAft>
                <a:spcPts val="0"/>
              </a:spcAft>
              <a:buSzPts val="3500"/>
              <a:buNone/>
            </a:pPr>
            <a:endParaRPr sz="1800" b="0">
              <a:latin typeface="Times New Roman"/>
              <a:ea typeface="Times New Roman"/>
              <a:cs typeface="Times New Roman"/>
              <a:sym typeface="Times New Roman"/>
            </a:endParaRPr>
          </a:p>
          <a:p>
            <a:pPr marL="0" lvl="0" indent="0" algn="l" rtl="0">
              <a:lnSpc>
                <a:spcPct val="100000"/>
              </a:lnSpc>
              <a:spcBef>
                <a:spcPts val="0"/>
              </a:spcBef>
              <a:spcAft>
                <a:spcPts val="0"/>
              </a:spcAft>
              <a:buSzPts val="3500"/>
              <a:buNone/>
            </a:pPr>
            <a:r>
              <a:rPr lang="en" sz="1800" b="0">
                <a:latin typeface="Times New Roman"/>
                <a:ea typeface="Times New Roman"/>
                <a:cs typeface="Times New Roman"/>
                <a:sym typeface="Times New Roman"/>
              </a:rPr>
              <a:t>-Gom các dữ liệu có cùng key thành 1 nhóm</a:t>
            </a:r>
            <a:endParaRPr sz="1800" b="0">
              <a:latin typeface="Times New Roman"/>
              <a:ea typeface="Times New Roman"/>
              <a:cs typeface="Times New Roman"/>
              <a:sym typeface="Times New Roman"/>
            </a:endParaRPr>
          </a:p>
          <a:p>
            <a:pPr marL="0" lvl="0" indent="0" algn="l" rtl="0">
              <a:lnSpc>
                <a:spcPct val="100000"/>
              </a:lnSpc>
              <a:spcBef>
                <a:spcPts val="0"/>
              </a:spcBef>
              <a:spcAft>
                <a:spcPts val="0"/>
              </a:spcAft>
              <a:buSzPts val="3500"/>
              <a:buNone/>
            </a:pPr>
            <a:endParaRPr sz="1800" b="0">
              <a:latin typeface="Times New Roman"/>
              <a:ea typeface="Times New Roman"/>
              <a:cs typeface="Times New Roman"/>
              <a:sym typeface="Times New Roman"/>
            </a:endParaRPr>
          </a:p>
          <a:p>
            <a:pPr marL="0" lvl="0" indent="0" algn="ctr" rtl="0">
              <a:lnSpc>
                <a:spcPct val="100000"/>
              </a:lnSpc>
              <a:spcBef>
                <a:spcPts val="0"/>
              </a:spcBef>
              <a:spcAft>
                <a:spcPts val="0"/>
              </a:spcAft>
              <a:buSzPts val="3500"/>
              <a:buNone/>
            </a:pPr>
            <a:endParaRPr sz="1800" b="0">
              <a:latin typeface="Times New Roman"/>
              <a:ea typeface="Times New Roman"/>
              <a:cs typeface="Times New Roman"/>
              <a:sym typeface="Times New Roman"/>
            </a:endParaRPr>
          </a:p>
          <a:p>
            <a:pPr marL="0" lvl="0" indent="0" algn="ctr" rtl="0">
              <a:lnSpc>
                <a:spcPct val="100000"/>
              </a:lnSpc>
              <a:spcBef>
                <a:spcPts val="0"/>
              </a:spcBef>
              <a:spcAft>
                <a:spcPts val="0"/>
              </a:spcAft>
              <a:buSzPts val="3500"/>
              <a:buNone/>
            </a:pPr>
            <a:endParaRPr sz="1800" b="0">
              <a:latin typeface="Times New Roman"/>
              <a:ea typeface="Times New Roman"/>
              <a:cs typeface="Times New Roman"/>
              <a:sym typeface="Times New Roman"/>
            </a:endParaRPr>
          </a:p>
          <a:p>
            <a:pPr marL="0" lvl="0" indent="0" algn="ctr" rtl="0">
              <a:lnSpc>
                <a:spcPct val="100000"/>
              </a:lnSpc>
              <a:spcBef>
                <a:spcPts val="0"/>
              </a:spcBef>
              <a:spcAft>
                <a:spcPts val="0"/>
              </a:spcAft>
              <a:buSzPts val="3500"/>
              <a:buNone/>
            </a:pPr>
            <a:endParaRPr sz="2300"/>
          </a:p>
        </p:txBody>
      </p:sp>
      <p:pic>
        <p:nvPicPr>
          <p:cNvPr id="2273" name="Google Shape;2273;p49"/>
          <p:cNvPicPr preferRelativeResize="0"/>
          <p:nvPr/>
        </p:nvPicPr>
        <p:blipFill>
          <a:blip r:embed="rId3">
            <a:alphaModFix/>
          </a:blip>
          <a:stretch>
            <a:fillRect/>
          </a:stretch>
        </p:blipFill>
        <p:spPr>
          <a:xfrm>
            <a:off x="1196325" y="1521850"/>
            <a:ext cx="6638600" cy="35001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7"/>
        <p:cNvGrpSpPr/>
        <p:nvPr/>
      </p:nvGrpSpPr>
      <p:grpSpPr>
        <a:xfrm>
          <a:off x="0" y="0"/>
          <a:ext cx="0" cy="0"/>
          <a:chOff x="0" y="0"/>
          <a:chExt cx="0" cy="0"/>
        </a:xfrm>
      </p:grpSpPr>
      <p:sp>
        <p:nvSpPr>
          <p:cNvPr id="2278" name="Google Shape;2278;p50"/>
          <p:cNvSpPr txBox="1">
            <a:spLocks noGrp="1"/>
          </p:cNvSpPr>
          <p:nvPr>
            <p:ph type="title"/>
          </p:nvPr>
        </p:nvSpPr>
        <p:spPr>
          <a:xfrm>
            <a:off x="494125" y="310275"/>
            <a:ext cx="8246100" cy="45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1800"/>
              <a:t>Bước 5: </a:t>
            </a:r>
            <a:r>
              <a:rPr lang="en" sz="1300" b="0">
                <a:solidFill>
                  <a:srgbClr val="000000"/>
                </a:solidFill>
                <a:latin typeface="Times New Roman"/>
                <a:ea typeface="Times New Roman"/>
                <a:cs typeface="Times New Roman"/>
                <a:sym typeface="Times New Roman"/>
              </a:rPr>
              <a:t> </a:t>
            </a:r>
            <a:r>
              <a:rPr lang="en" sz="1800" b="0">
                <a:latin typeface="Times New Roman"/>
                <a:ea typeface="Times New Roman"/>
                <a:cs typeface="Times New Roman"/>
                <a:sym typeface="Times New Roman"/>
              </a:rPr>
              <a:t>Reducing</a:t>
            </a:r>
            <a:endParaRPr sz="1800" b="0">
              <a:latin typeface="Times New Roman"/>
              <a:ea typeface="Times New Roman"/>
              <a:cs typeface="Times New Roman"/>
              <a:sym typeface="Times New Roman"/>
            </a:endParaRPr>
          </a:p>
          <a:p>
            <a:pPr marL="0" lvl="0" indent="0" algn="l" rtl="0">
              <a:lnSpc>
                <a:spcPct val="100000"/>
              </a:lnSpc>
              <a:spcBef>
                <a:spcPts val="0"/>
              </a:spcBef>
              <a:spcAft>
                <a:spcPts val="0"/>
              </a:spcAft>
              <a:buSzPts val="3500"/>
              <a:buNone/>
            </a:pPr>
            <a:endParaRPr sz="1800" b="0">
              <a:latin typeface="Times New Roman"/>
              <a:ea typeface="Times New Roman"/>
              <a:cs typeface="Times New Roman"/>
              <a:sym typeface="Times New Roman"/>
            </a:endParaRPr>
          </a:p>
          <a:p>
            <a:pPr marL="0" lvl="0" indent="0" algn="l" rtl="0">
              <a:lnSpc>
                <a:spcPct val="100000"/>
              </a:lnSpc>
              <a:spcBef>
                <a:spcPts val="0"/>
              </a:spcBef>
              <a:spcAft>
                <a:spcPts val="0"/>
              </a:spcAft>
              <a:buSzPts val="3500"/>
              <a:buNone/>
            </a:pPr>
            <a:r>
              <a:rPr lang="en" sz="1800" b="0">
                <a:latin typeface="Times New Roman"/>
                <a:ea typeface="Times New Roman"/>
                <a:cs typeface="Times New Roman"/>
                <a:sym typeface="Times New Roman"/>
              </a:rPr>
              <a:t>- Tính toạ độ tâm mới bằng cách tính trung bình cộng các điểm đã được gán trọng tâm</a:t>
            </a:r>
            <a:endParaRPr sz="1800" b="0">
              <a:latin typeface="Times New Roman"/>
              <a:ea typeface="Times New Roman"/>
              <a:cs typeface="Times New Roman"/>
              <a:sym typeface="Times New Roman"/>
            </a:endParaRPr>
          </a:p>
          <a:p>
            <a:pPr marL="0" lvl="0" indent="0" algn="l" rtl="0">
              <a:lnSpc>
                <a:spcPct val="100000"/>
              </a:lnSpc>
              <a:spcBef>
                <a:spcPts val="0"/>
              </a:spcBef>
              <a:spcAft>
                <a:spcPts val="0"/>
              </a:spcAft>
              <a:buSzPts val="3500"/>
              <a:buNone/>
            </a:pPr>
            <a:endParaRPr sz="1800" b="0">
              <a:latin typeface="Times New Roman"/>
              <a:ea typeface="Times New Roman"/>
              <a:cs typeface="Times New Roman"/>
              <a:sym typeface="Times New Roman"/>
            </a:endParaRPr>
          </a:p>
          <a:p>
            <a:pPr marL="0" lvl="0" indent="0" algn="l" rtl="0">
              <a:lnSpc>
                <a:spcPct val="100000"/>
              </a:lnSpc>
              <a:spcBef>
                <a:spcPts val="0"/>
              </a:spcBef>
              <a:spcAft>
                <a:spcPts val="0"/>
              </a:spcAft>
              <a:buSzPts val="3500"/>
              <a:buNone/>
            </a:pPr>
            <a:endParaRPr sz="1800" b="0">
              <a:latin typeface="Times New Roman"/>
              <a:ea typeface="Times New Roman"/>
              <a:cs typeface="Times New Roman"/>
              <a:sym typeface="Times New Roman"/>
            </a:endParaRPr>
          </a:p>
          <a:p>
            <a:pPr marL="0" lvl="0" indent="0" algn="ctr" rtl="0">
              <a:lnSpc>
                <a:spcPct val="100000"/>
              </a:lnSpc>
              <a:spcBef>
                <a:spcPts val="0"/>
              </a:spcBef>
              <a:spcAft>
                <a:spcPts val="0"/>
              </a:spcAft>
              <a:buSzPts val="3500"/>
              <a:buNone/>
            </a:pPr>
            <a:endParaRPr sz="1800" b="0">
              <a:latin typeface="Times New Roman"/>
              <a:ea typeface="Times New Roman"/>
              <a:cs typeface="Times New Roman"/>
              <a:sym typeface="Times New Roman"/>
            </a:endParaRPr>
          </a:p>
          <a:p>
            <a:pPr marL="0" lvl="0" indent="0" algn="ctr" rtl="0">
              <a:lnSpc>
                <a:spcPct val="100000"/>
              </a:lnSpc>
              <a:spcBef>
                <a:spcPts val="0"/>
              </a:spcBef>
              <a:spcAft>
                <a:spcPts val="0"/>
              </a:spcAft>
              <a:buSzPts val="3500"/>
              <a:buNone/>
            </a:pPr>
            <a:endParaRPr sz="1800" b="0">
              <a:latin typeface="Times New Roman"/>
              <a:ea typeface="Times New Roman"/>
              <a:cs typeface="Times New Roman"/>
              <a:sym typeface="Times New Roman"/>
            </a:endParaRPr>
          </a:p>
          <a:p>
            <a:pPr marL="0" lvl="0" indent="0" algn="ctr" rtl="0">
              <a:lnSpc>
                <a:spcPct val="100000"/>
              </a:lnSpc>
              <a:spcBef>
                <a:spcPts val="0"/>
              </a:spcBef>
              <a:spcAft>
                <a:spcPts val="0"/>
              </a:spcAft>
              <a:buSzPts val="3500"/>
              <a:buNone/>
            </a:pPr>
            <a:endParaRPr sz="2300"/>
          </a:p>
        </p:txBody>
      </p:sp>
      <p:pic>
        <p:nvPicPr>
          <p:cNvPr id="2279" name="Google Shape;2279;p50"/>
          <p:cNvPicPr preferRelativeResize="0"/>
          <p:nvPr/>
        </p:nvPicPr>
        <p:blipFill>
          <a:blip r:embed="rId3">
            <a:alphaModFix/>
          </a:blip>
          <a:stretch>
            <a:fillRect/>
          </a:stretch>
        </p:blipFill>
        <p:spPr>
          <a:xfrm>
            <a:off x="1573625" y="1600825"/>
            <a:ext cx="6087100" cy="3345950"/>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3"/>
        <p:cNvGrpSpPr/>
        <p:nvPr/>
      </p:nvGrpSpPr>
      <p:grpSpPr>
        <a:xfrm>
          <a:off x="0" y="0"/>
          <a:ext cx="0" cy="0"/>
          <a:chOff x="0" y="0"/>
          <a:chExt cx="0" cy="0"/>
        </a:xfrm>
      </p:grpSpPr>
      <p:sp>
        <p:nvSpPr>
          <p:cNvPr id="2284" name="Google Shape;2284;p51"/>
          <p:cNvSpPr txBox="1">
            <a:spLocks noGrp="1"/>
          </p:cNvSpPr>
          <p:nvPr>
            <p:ph type="title"/>
          </p:nvPr>
        </p:nvSpPr>
        <p:spPr>
          <a:xfrm>
            <a:off x="494125" y="310275"/>
            <a:ext cx="8448300" cy="45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sz="1800"/>
              <a:t>Bước 6: </a:t>
            </a:r>
            <a:r>
              <a:rPr lang="en" sz="1800" b="0">
                <a:latin typeface="Times New Roman"/>
                <a:ea typeface="Times New Roman"/>
                <a:cs typeface="Times New Roman"/>
                <a:sym typeface="Times New Roman"/>
              </a:rPr>
              <a:t>Lặp lại và kiểm tra điểm dừng</a:t>
            </a:r>
            <a:endParaRPr sz="1800" b="0">
              <a:latin typeface="Times New Roman"/>
              <a:ea typeface="Times New Roman"/>
              <a:cs typeface="Times New Roman"/>
              <a:sym typeface="Times New Roman"/>
            </a:endParaRPr>
          </a:p>
          <a:p>
            <a:pPr marL="0" lvl="0" indent="0" algn="l" rtl="0">
              <a:lnSpc>
                <a:spcPct val="100000"/>
              </a:lnSpc>
              <a:spcBef>
                <a:spcPts val="0"/>
              </a:spcBef>
              <a:spcAft>
                <a:spcPts val="0"/>
              </a:spcAft>
              <a:buSzPts val="3500"/>
              <a:buNone/>
            </a:pPr>
            <a:endParaRPr sz="1800" b="0">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 sz="1800" b="0">
                <a:latin typeface="Times New Roman"/>
                <a:ea typeface="Times New Roman"/>
                <a:cs typeface="Times New Roman"/>
                <a:sym typeface="Times New Roman"/>
              </a:rPr>
              <a:t>- Gán tâm mới vào tâm khởi tạo ban đầu và thực hiện một vòng lặp mới</a:t>
            </a:r>
            <a:endParaRPr sz="1800" b="0">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sz="1800" b="0">
              <a:latin typeface="Times New Roman"/>
              <a:ea typeface="Times New Roman"/>
              <a:cs typeface="Times New Roman"/>
              <a:sym typeface="Times New Roman"/>
            </a:endParaRPr>
          </a:p>
          <a:p>
            <a:pPr marL="0" lvl="0" indent="0" algn="l" rtl="0">
              <a:lnSpc>
                <a:spcPct val="107916"/>
              </a:lnSpc>
              <a:spcBef>
                <a:spcPts val="0"/>
              </a:spcBef>
              <a:spcAft>
                <a:spcPts val="0"/>
              </a:spcAft>
              <a:buNone/>
            </a:pPr>
            <a:r>
              <a:rPr lang="en" sz="1800" b="0">
                <a:latin typeface="Times New Roman"/>
                <a:ea typeface="Times New Roman"/>
                <a:cs typeface="Times New Roman"/>
                <a:sym typeface="Times New Roman"/>
              </a:rPr>
              <a:t>- Điều kiện dừng khi các tâm cũ không đổi so với tâm mới</a:t>
            </a:r>
            <a:endParaRPr sz="1800" b="0">
              <a:latin typeface="Times New Roman"/>
              <a:ea typeface="Times New Roman"/>
              <a:cs typeface="Times New Roman"/>
              <a:sym typeface="Times New Roman"/>
            </a:endParaRPr>
          </a:p>
          <a:p>
            <a:pPr marL="0" lvl="0" indent="0" algn="l" rtl="0">
              <a:lnSpc>
                <a:spcPct val="100000"/>
              </a:lnSpc>
              <a:spcBef>
                <a:spcPts val="800"/>
              </a:spcBef>
              <a:spcAft>
                <a:spcPts val="0"/>
              </a:spcAft>
              <a:buSzPts val="3500"/>
              <a:buNone/>
            </a:pPr>
            <a:endParaRPr sz="1800" b="0">
              <a:latin typeface="Times New Roman"/>
              <a:ea typeface="Times New Roman"/>
              <a:cs typeface="Times New Roman"/>
              <a:sym typeface="Times New Roman"/>
            </a:endParaRPr>
          </a:p>
          <a:p>
            <a:pPr marL="0" lvl="0" indent="0" algn="l" rtl="0">
              <a:lnSpc>
                <a:spcPct val="100000"/>
              </a:lnSpc>
              <a:spcBef>
                <a:spcPts val="0"/>
              </a:spcBef>
              <a:spcAft>
                <a:spcPts val="0"/>
              </a:spcAft>
              <a:buSzPts val="3500"/>
              <a:buNone/>
            </a:pPr>
            <a:endParaRPr sz="1800" b="0">
              <a:latin typeface="Times New Roman"/>
              <a:ea typeface="Times New Roman"/>
              <a:cs typeface="Times New Roman"/>
              <a:sym typeface="Times New Roman"/>
            </a:endParaRPr>
          </a:p>
          <a:p>
            <a:pPr marL="0" lvl="0" indent="0" algn="ctr" rtl="0">
              <a:lnSpc>
                <a:spcPct val="100000"/>
              </a:lnSpc>
              <a:spcBef>
                <a:spcPts val="0"/>
              </a:spcBef>
              <a:spcAft>
                <a:spcPts val="0"/>
              </a:spcAft>
              <a:buSzPts val="3500"/>
              <a:buNone/>
            </a:pPr>
            <a:endParaRPr sz="1800" b="0">
              <a:latin typeface="Times New Roman"/>
              <a:ea typeface="Times New Roman"/>
              <a:cs typeface="Times New Roman"/>
              <a:sym typeface="Times New Roman"/>
            </a:endParaRPr>
          </a:p>
          <a:p>
            <a:pPr marL="0" lvl="0" indent="0" algn="ctr" rtl="0">
              <a:lnSpc>
                <a:spcPct val="100000"/>
              </a:lnSpc>
              <a:spcBef>
                <a:spcPts val="0"/>
              </a:spcBef>
              <a:spcAft>
                <a:spcPts val="0"/>
              </a:spcAft>
              <a:buSzPts val="3500"/>
              <a:buNone/>
            </a:pPr>
            <a:endParaRPr sz="1800" b="0">
              <a:latin typeface="Times New Roman"/>
              <a:ea typeface="Times New Roman"/>
              <a:cs typeface="Times New Roman"/>
              <a:sym typeface="Times New Roman"/>
            </a:endParaRPr>
          </a:p>
          <a:p>
            <a:pPr marL="0" lvl="0" indent="0" algn="ctr" rtl="0">
              <a:lnSpc>
                <a:spcPct val="100000"/>
              </a:lnSpc>
              <a:spcBef>
                <a:spcPts val="0"/>
              </a:spcBef>
              <a:spcAft>
                <a:spcPts val="0"/>
              </a:spcAft>
              <a:buSzPts val="3500"/>
              <a:buNone/>
            </a:pPr>
            <a:endParaRPr sz="2300"/>
          </a:p>
        </p:txBody>
      </p:sp>
    </p:spTree>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70"/>
        <p:cNvGrpSpPr/>
        <p:nvPr/>
      </p:nvGrpSpPr>
      <p:grpSpPr>
        <a:xfrm>
          <a:off x="0" y="0"/>
          <a:ext cx="0" cy="0"/>
          <a:chOff x="0" y="0"/>
          <a:chExt cx="0" cy="0"/>
        </a:xfrm>
      </p:grpSpPr>
      <p:sp>
        <p:nvSpPr>
          <p:cNvPr id="2371" name="Google Shape;2371;p54"/>
          <p:cNvSpPr txBox="1">
            <a:spLocks noGrp="1"/>
          </p:cNvSpPr>
          <p:nvPr>
            <p:ph type="title"/>
          </p:nvPr>
        </p:nvSpPr>
        <p:spPr>
          <a:xfrm>
            <a:off x="713225" y="2246038"/>
            <a:ext cx="4472400" cy="837300"/>
          </a:xfrm>
          <a:prstGeom prst="rect">
            <a:avLst/>
          </a:prstGeom>
          <a:noFill/>
          <a:ln>
            <a:noFill/>
          </a:ln>
        </p:spPr>
        <p:txBody>
          <a:bodyPr spcFirstLastPara="1" wrap="square" lIns="91425" tIns="91425" rIns="91425" bIns="91425" anchor="b" anchorCtr="0">
            <a:noAutofit/>
          </a:bodyPr>
          <a:lstStyle/>
          <a:p>
            <a:pPr marL="914400" lvl="0" indent="457200" algn="l" rtl="0">
              <a:lnSpc>
                <a:spcPct val="107916"/>
              </a:lnSpc>
              <a:spcBef>
                <a:spcPts val="0"/>
              </a:spcBef>
              <a:spcAft>
                <a:spcPts val="800"/>
              </a:spcAft>
              <a:buNone/>
            </a:pPr>
            <a:r>
              <a:rPr lang="en" sz="2400">
                <a:solidFill>
                  <a:schemeClr val="dk2"/>
                </a:solidFill>
                <a:latin typeface="Times New Roman"/>
                <a:ea typeface="Times New Roman"/>
                <a:cs typeface="Times New Roman"/>
                <a:sym typeface="Times New Roman"/>
              </a:rPr>
              <a:t>Thực nghiệm	</a:t>
            </a:r>
            <a:endParaRPr sz="5800">
              <a:solidFill>
                <a:schemeClr val="dk2"/>
              </a:solidFill>
            </a:endParaRPr>
          </a:p>
        </p:txBody>
      </p:sp>
      <p:sp>
        <p:nvSpPr>
          <p:cNvPr id="2372" name="Google Shape;2372;p54"/>
          <p:cNvSpPr txBox="1">
            <a:spLocks noGrp="1"/>
          </p:cNvSpPr>
          <p:nvPr>
            <p:ph type="title" idx="2"/>
          </p:nvPr>
        </p:nvSpPr>
        <p:spPr>
          <a:xfrm>
            <a:off x="2208275" y="1423663"/>
            <a:ext cx="1482300" cy="770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a:t>04</a:t>
            </a:r>
            <a:endParaRPr/>
          </a:p>
        </p:txBody>
      </p:sp>
      <p:grpSp>
        <p:nvGrpSpPr>
          <p:cNvPr id="2373" name="Google Shape;2373;p54"/>
          <p:cNvGrpSpPr/>
          <p:nvPr/>
        </p:nvGrpSpPr>
        <p:grpSpPr>
          <a:xfrm>
            <a:off x="5477350" y="962313"/>
            <a:ext cx="3230047" cy="3218875"/>
            <a:chOff x="5353800" y="841275"/>
            <a:chExt cx="3230047" cy="3218875"/>
          </a:xfrm>
        </p:grpSpPr>
        <p:sp>
          <p:nvSpPr>
            <p:cNvPr id="2374" name="Google Shape;2374;p54"/>
            <p:cNvSpPr/>
            <p:nvPr/>
          </p:nvSpPr>
          <p:spPr>
            <a:xfrm>
              <a:off x="6287794" y="1282766"/>
              <a:ext cx="102452" cy="88921"/>
            </a:xfrm>
            <a:custGeom>
              <a:avLst/>
              <a:gdLst/>
              <a:ahLst/>
              <a:cxnLst/>
              <a:rect l="l" t="t" r="r" b="b"/>
              <a:pathLst>
                <a:path w="954" h="828" extrusionOk="0">
                  <a:moveTo>
                    <a:pt x="753" y="0"/>
                  </a:moveTo>
                  <a:cubicBezTo>
                    <a:pt x="753" y="0"/>
                    <a:pt x="702" y="25"/>
                    <a:pt x="652" y="75"/>
                  </a:cubicBezTo>
                  <a:cubicBezTo>
                    <a:pt x="577" y="125"/>
                    <a:pt x="477" y="201"/>
                    <a:pt x="377" y="276"/>
                  </a:cubicBezTo>
                  <a:cubicBezTo>
                    <a:pt x="276" y="326"/>
                    <a:pt x="201" y="426"/>
                    <a:pt x="126" y="476"/>
                  </a:cubicBezTo>
                  <a:cubicBezTo>
                    <a:pt x="51" y="526"/>
                    <a:pt x="1" y="577"/>
                    <a:pt x="1" y="577"/>
                  </a:cubicBezTo>
                  <a:lnTo>
                    <a:pt x="276" y="827"/>
                  </a:lnTo>
                  <a:cubicBezTo>
                    <a:pt x="276" y="827"/>
                    <a:pt x="301" y="802"/>
                    <a:pt x="377" y="752"/>
                  </a:cubicBezTo>
                  <a:cubicBezTo>
                    <a:pt x="427" y="702"/>
                    <a:pt x="502" y="627"/>
                    <a:pt x="602" y="551"/>
                  </a:cubicBezTo>
                  <a:cubicBezTo>
                    <a:pt x="677" y="501"/>
                    <a:pt x="778" y="426"/>
                    <a:pt x="853" y="401"/>
                  </a:cubicBezTo>
                  <a:cubicBezTo>
                    <a:pt x="903" y="351"/>
                    <a:pt x="953" y="326"/>
                    <a:pt x="953" y="326"/>
                  </a:cubicBezTo>
                  <a:lnTo>
                    <a:pt x="753" y="0"/>
                  </a:ln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5" name="Google Shape;2375;p54"/>
            <p:cNvSpPr/>
            <p:nvPr/>
          </p:nvSpPr>
          <p:spPr>
            <a:xfrm>
              <a:off x="6411618" y="1212746"/>
              <a:ext cx="102345" cy="80867"/>
            </a:xfrm>
            <a:custGeom>
              <a:avLst/>
              <a:gdLst/>
              <a:ahLst/>
              <a:cxnLst/>
              <a:rect l="l" t="t" r="r" b="b"/>
              <a:pathLst>
                <a:path w="953" h="753" extrusionOk="0">
                  <a:moveTo>
                    <a:pt x="803" y="0"/>
                  </a:moveTo>
                  <a:cubicBezTo>
                    <a:pt x="803" y="0"/>
                    <a:pt x="752" y="26"/>
                    <a:pt x="677" y="76"/>
                  </a:cubicBezTo>
                  <a:cubicBezTo>
                    <a:pt x="602" y="101"/>
                    <a:pt x="502" y="151"/>
                    <a:pt x="402" y="201"/>
                  </a:cubicBezTo>
                  <a:cubicBezTo>
                    <a:pt x="301" y="276"/>
                    <a:pt x="201" y="326"/>
                    <a:pt x="126" y="351"/>
                  </a:cubicBezTo>
                  <a:cubicBezTo>
                    <a:pt x="51" y="401"/>
                    <a:pt x="1" y="427"/>
                    <a:pt x="1" y="427"/>
                  </a:cubicBezTo>
                  <a:lnTo>
                    <a:pt x="176" y="752"/>
                  </a:lnTo>
                  <a:cubicBezTo>
                    <a:pt x="176" y="752"/>
                    <a:pt x="226" y="702"/>
                    <a:pt x="301" y="677"/>
                  </a:cubicBezTo>
                  <a:cubicBezTo>
                    <a:pt x="377" y="627"/>
                    <a:pt x="477" y="577"/>
                    <a:pt x="577" y="527"/>
                  </a:cubicBezTo>
                  <a:cubicBezTo>
                    <a:pt x="652" y="477"/>
                    <a:pt x="752" y="427"/>
                    <a:pt x="828" y="401"/>
                  </a:cubicBezTo>
                  <a:cubicBezTo>
                    <a:pt x="903" y="351"/>
                    <a:pt x="953" y="351"/>
                    <a:pt x="953" y="351"/>
                  </a:cubicBezTo>
                  <a:lnTo>
                    <a:pt x="80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6" name="Google Shape;2376;p54"/>
            <p:cNvSpPr/>
            <p:nvPr/>
          </p:nvSpPr>
          <p:spPr>
            <a:xfrm>
              <a:off x="6543496" y="1164312"/>
              <a:ext cx="105137" cy="67335"/>
            </a:xfrm>
            <a:custGeom>
              <a:avLst/>
              <a:gdLst/>
              <a:ahLst/>
              <a:cxnLst/>
              <a:rect l="l" t="t" r="r" b="b"/>
              <a:pathLst>
                <a:path w="979" h="627" extrusionOk="0">
                  <a:moveTo>
                    <a:pt x="853" y="0"/>
                  </a:moveTo>
                  <a:cubicBezTo>
                    <a:pt x="853" y="0"/>
                    <a:pt x="652" y="50"/>
                    <a:pt x="427" y="126"/>
                  </a:cubicBezTo>
                  <a:cubicBezTo>
                    <a:pt x="201" y="201"/>
                    <a:pt x="1" y="301"/>
                    <a:pt x="1" y="301"/>
                  </a:cubicBezTo>
                  <a:lnTo>
                    <a:pt x="126" y="627"/>
                  </a:lnTo>
                  <a:cubicBezTo>
                    <a:pt x="126" y="627"/>
                    <a:pt x="326" y="552"/>
                    <a:pt x="552" y="477"/>
                  </a:cubicBezTo>
                  <a:cubicBezTo>
                    <a:pt x="753" y="401"/>
                    <a:pt x="978" y="351"/>
                    <a:pt x="978" y="351"/>
                  </a:cubicBezTo>
                  <a:lnTo>
                    <a:pt x="8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7" name="Google Shape;2377;p54"/>
            <p:cNvSpPr/>
            <p:nvPr/>
          </p:nvSpPr>
          <p:spPr>
            <a:xfrm>
              <a:off x="6683429" y="1129302"/>
              <a:ext cx="102452" cy="59281"/>
            </a:xfrm>
            <a:custGeom>
              <a:avLst/>
              <a:gdLst/>
              <a:ahLst/>
              <a:cxnLst/>
              <a:rect l="l" t="t" r="r" b="b"/>
              <a:pathLst>
                <a:path w="954" h="552" extrusionOk="0">
                  <a:moveTo>
                    <a:pt x="878" y="1"/>
                  </a:moveTo>
                  <a:cubicBezTo>
                    <a:pt x="878" y="1"/>
                    <a:pt x="653" y="51"/>
                    <a:pt x="427" y="101"/>
                  </a:cubicBezTo>
                  <a:cubicBezTo>
                    <a:pt x="327" y="126"/>
                    <a:pt x="226" y="151"/>
                    <a:pt x="126" y="151"/>
                  </a:cubicBezTo>
                  <a:cubicBezTo>
                    <a:pt x="51" y="176"/>
                    <a:pt x="1" y="201"/>
                    <a:pt x="1" y="201"/>
                  </a:cubicBezTo>
                  <a:lnTo>
                    <a:pt x="76" y="552"/>
                  </a:lnTo>
                  <a:cubicBezTo>
                    <a:pt x="76" y="552"/>
                    <a:pt x="126" y="527"/>
                    <a:pt x="226" y="527"/>
                  </a:cubicBezTo>
                  <a:cubicBezTo>
                    <a:pt x="302" y="502"/>
                    <a:pt x="402" y="477"/>
                    <a:pt x="527" y="452"/>
                  </a:cubicBezTo>
                  <a:cubicBezTo>
                    <a:pt x="728" y="402"/>
                    <a:pt x="953" y="376"/>
                    <a:pt x="953" y="376"/>
                  </a:cubicBezTo>
                  <a:lnTo>
                    <a:pt x="87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8" name="Google Shape;2378;p54"/>
            <p:cNvSpPr/>
            <p:nvPr/>
          </p:nvSpPr>
          <p:spPr>
            <a:xfrm>
              <a:off x="6826154" y="1113193"/>
              <a:ext cx="99660" cy="48541"/>
            </a:xfrm>
            <a:custGeom>
              <a:avLst/>
              <a:gdLst/>
              <a:ahLst/>
              <a:cxnLst/>
              <a:rect l="l" t="t" r="r" b="b"/>
              <a:pathLst>
                <a:path w="928" h="452" extrusionOk="0">
                  <a:moveTo>
                    <a:pt x="903" y="0"/>
                  </a:moveTo>
                  <a:cubicBezTo>
                    <a:pt x="903" y="0"/>
                    <a:pt x="677" y="25"/>
                    <a:pt x="451" y="25"/>
                  </a:cubicBezTo>
                  <a:cubicBezTo>
                    <a:pt x="226" y="50"/>
                    <a:pt x="0" y="75"/>
                    <a:pt x="0" y="75"/>
                  </a:cubicBezTo>
                  <a:lnTo>
                    <a:pt x="50" y="451"/>
                  </a:lnTo>
                  <a:cubicBezTo>
                    <a:pt x="50" y="451"/>
                    <a:pt x="276" y="426"/>
                    <a:pt x="476" y="401"/>
                  </a:cubicBezTo>
                  <a:cubicBezTo>
                    <a:pt x="702" y="376"/>
                    <a:pt x="928" y="376"/>
                    <a:pt x="928" y="376"/>
                  </a:cubicBezTo>
                  <a:lnTo>
                    <a:pt x="90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9" name="Google Shape;2379;p54"/>
            <p:cNvSpPr/>
            <p:nvPr/>
          </p:nvSpPr>
          <p:spPr>
            <a:xfrm>
              <a:off x="6971456" y="1113193"/>
              <a:ext cx="99660" cy="40487"/>
            </a:xfrm>
            <a:custGeom>
              <a:avLst/>
              <a:gdLst/>
              <a:ahLst/>
              <a:cxnLst/>
              <a:rect l="l" t="t" r="r" b="b"/>
              <a:pathLst>
                <a:path w="928" h="377" extrusionOk="0">
                  <a:moveTo>
                    <a:pt x="1" y="0"/>
                  </a:moveTo>
                  <a:lnTo>
                    <a:pt x="1" y="351"/>
                  </a:lnTo>
                  <a:lnTo>
                    <a:pt x="452" y="351"/>
                  </a:lnTo>
                  <a:cubicBezTo>
                    <a:pt x="677" y="376"/>
                    <a:pt x="903" y="376"/>
                    <a:pt x="903" y="376"/>
                  </a:cubicBezTo>
                  <a:lnTo>
                    <a:pt x="92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0" name="Google Shape;2380;p54"/>
            <p:cNvSpPr/>
            <p:nvPr/>
          </p:nvSpPr>
          <p:spPr>
            <a:xfrm>
              <a:off x="7114074" y="1115878"/>
              <a:ext cx="99768" cy="48541"/>
            </a:xfrm>
            <a:custGeom>
              <a:avLst/>
              <a:gdLst/>
              <a:ahLst/>
              <a:cxnLst/>
              <a:rect l="l" t="t" r="r" b="b"/>
              <a:pathLst>
                <a:path w="929" h="452" extrusionOk="0">
                  <a:moveTo>
                    <a:pt x="26" y="0"/>
                  </a:moveTo>
                  <a:lnTo>
                    <a:pt x="1" y="376"/>
                  </a:lnTo>
                  <a:cubicBezTo>
                    <a:pt x="1" y="376"/>
                    <a:pt x="227" y="376"/>
                    <a:pt x="452" y="401"/>
                  </a:cubicBezTo>
                  <a:cubicBezTo>
                    <a:pt x="678" y="426"/>
                    <a:pt x="903" y="451"/>
                    <a:pt x="903" y="451"/>
                  </a:cubicBezTo>
                  <a:lnTo>
                    <a:pt x="928" y="100"/>
                  </a:lnTo>
                  <a:cubicBezTo>
                    <a:pt x="928" y="100"/>
                    <a:pt x="703" y="75"/>
                    <a:pt x="477" y="50"/>
                  </a:cubicBezTo>
                  <a:cubicBezTo>
                    <a:pt x="252" y="25"/>
                    <a:pt x="26" y="0"/>
                    <a:pt x="26" y="0"/>
                  </a:cubicBez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1" name="Google Shape;2381;p54"/>
            <p:cNvSpPr/>
            <p:nvPr/>
          </p:nvSpPr>
          <p:spPr>
            <a:xfrm>
              <a:off x="7256799" y="1131986"/>
              <a:ext cx="102345" cy="56596"/>
            </a:xfrm>
            <a:custGeom>
              <a:avLst/>
              <a:gdLst/>
              <a:ahLst/>
              <a:cxnLst/>
              <a:rect l="l" t="t" r="r" b="b"/>
              <a:pathLst>
                <a:path w="953" h="527" extrusionOk="0">
                  <a:moveTo>
                    <a:pt x="50" y="1"/>
                  </a:moveTo>
                  <a:lnTo>
                    <a:pt x="0" y="377"/>
                  </a:lnTo>
                  <a:cubicBezTo>
                    <a:pt x="0" y="377"/>
                    <a:pt x="226" y="402"/>
                    <a:pt x="426" y="452"/>
                  </a:cubicBezTo>
                  <a:cubicBezTo>
                    <a:pt x="652" y="477"/>
                    <a:pt x="878" y="527"/>
                    <a:pt x="878" y="527"/>
                  </a:cubicBezTo>
                  <a:lnTo>
                    <a:pt x="953" y="176"/>
                  </a:lnTo>
                  <a:cubicBezTo>
                    <a:pt x="953" y="176"/>
                    <a:pt x="727" y="126"/>
                    <a:pt x="502" y="76"/>
                  </a:cubicBezTo>
                  <a:cubicBezTo>
                    <a:pt x="276" y="51"/>
                    <a:pt x="50" y="1"/>
                    <a:pt x="50" y="1"/>
                  </a:cubicBez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2" name="Google Shape;2382;p54"/>
            <p:cNvSpPr/>
            <p:nvPr/>
          </p:nvSpPr>
          <p:spPr>
            <a:xfrm>
              <a:off x="7396731" y="1161627"/>
              <a:ext cx="102345" cy="64650"/>
            </a:xfrm>
            <a:custGeom>
              <a:avLst/>
              <a:gdLst/>
              <a:ahLst/>
              <a:cxnLst/>
              <a:rect l="l" t="t" r="r" b="b"/>
              <a:pathLst>
                <a:path w="953" h="602" extrusionOk="0">
                  <a:moveTo>
                    <a:pt x="76" y="0"/>
                  </a:moveTo>
                  <a:lnTo>
                    <a:pt x="1" y="351"/>
                  </a:lnTo>
                  <a:cubicBezTo>
                    <a:pt x="1" y="351"/>
                    <a:pt x="201" y="401"/>
                    <a:pt x="427" y="476"/>
                  </a:cubicBezTo>
                  <a:cubicBezTo>
                    <a:pt x="627" y="527"/>
                    <a:pt x="853" y="602"/>
                    <a:pt x="853" y="602"/>
                  </a:cubicBezTo>
                  <a:lnTo>
                    <a:pt x="953" y="251"/>
                  </a:lnTo>
                  <a:cubicBezTo>
                    <a:pt x="953" y="251"/>
                    <a:pt x="752" y="176"/>
                    <a:pt x="527" y="126"/>
                  </a:cubicBezTo>
                  <a:cubicBezTo>
                    <a:pt x="301" y="50"/>
                    <a:pt x="76" y="0"/>
                    <a:pt x="76" y="0"/>
                  </a:cubicBez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3" name="Google Shape;2383;p54"/>
            <p:cNvSpPr/>
            <p:nvPr/>
          </p:nvSpPr>
          <p:spPr>
            <a:xfrm>
              <a:off x="7531294" y="1202006"/>
              <a:ext cx="105137" cy="72705"/>
            </a:xfrm>
            <a:custGeom>
              <a:avLst/>
              <a:gdLst/>
              <a:ahLst/>
              <a:cxnLst/>
              <a:rect l="l" t="t" r="r" b="b"/>
              <a:pathLst>
                <a:path w="979" h="677" extrusionOk="0">
                  <a:moveTo>
                    <a:pt x="126" y="0"/>
                  </a:moveTo>
                  <a:lnTo>
                    <a:pt x="1" y="351"/>
                  </a:lnTo>
                  <a:cubicBezTo>
                    <a:pt x="1" y="351"/>
                    <a:pt x="226" y="426"/>
                    <a:pt x="427" y="501"/>
                  </a:cubicBezTo>
                  <a:cubicBezTo>
                    <a:pt x="627" y="602"/>
                    <a:pt x="828" y="677"/>
                    <a:pt x="828" y="677"/>
                  </a:cubicBezTo>
                  <a:lnTo>
                    <a:pt x="978" y="351"/>
                  </a:lnTo>
                  <a:cubicBezTo>
                    <a:pt x="978" y="351"/>
                    <a:pt x="778" y="251"/>
                    <a:pt x="552" y="176"/>
                  </a:cubicBezTo>
                  <a:cubicBezTo>
                    <a:pt x="352" y="75"/>
                    <a:pt x="126" y="0"/>
                    <a:pt x="126" y="0"/>
                  </a:cubicBez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4" name="Google Shape;2384;p54"/>
            <p:cNvSpPr/>
            <p:nvPr/>
          </p:nvSpPr>
          <p:spPr>
            <a:xfrm>
              <a:off x="7663172" y="1258495"/>
              <a:ext cx="105137" cy="78182"/>
            </a:xfrm>
            <a:custGeom>
              <a:avLst/>
              <a:gdLst/>
              <a:ahLst/>
              <a:cxnLst/>
              <a:rect l="l" t="t" r="r" b="b"/>
              <a:pathLst>
                <a:path w="979" h="728" extrusionOk="0">
                  <a:moveTo>
                    <a:pt x="151" y="1"/>
                  </a:moveTo>
                  <a:lnTo>
                    <a:pt x="1" y="326"/>
                  </a:lnTo>
                  <a:cubicBezTo>
                    <a:pt x="1" y="326"/>
                    <a:pt x="201" y="427"/>
                    <a:pt x="402" y="527"/>
                  </a:cubicBezTo>
                  <a:cubicBezTo>
                    <a:pt x="602" y="627"/>
                    <a:pt x="803" y="727"/>
                    <a:pt x="803" y="727"/>
                  </a:cubicBezTo>
                  <a:lnTo>
                    <a:pt x="978" y="402"/>
                  </a:lnTo>
                  <a:cubicBezTo>
                    <a:pt x="978" y="402"/>
                    <a:pt x="778" y="301"/>
                    <a:pt x="577" y="201"/>
                  </a:cubicBezTo>
                  <a:cubicBezTo>
                    <a:pt x="377" y="101"/>
                    <a:pt x="151" y="1"/>
                    <a:pt x="151" y="1"/>
                  </a:cubicBez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5" name="Google Shape;2385;p54"/>
            <p:cNvSpPr/>
            <p:nvPr/>
          </p:nvSpPr>
          <p:spPr>
            <a:xfrm>
              <a:off x="7789681" y="1325830"/>
              <a:ext cx="102452" cy="86236"/>
            </a:xfrm>
            <a:custGeom>
              <a:avLst/>
              <a:gdLst/>
              <a:ahLst/>
              <a:cxnLst/>
              <a:rect l="l" t="t" r="r" b="b"/>
              <a:pathLst>
                <a:path w="954" h="803" extrusionOk="0">
                  <a:moveTo>
                    <a:pt x="176" y="0"/>
                  </a:moveTo>
                  <a:lnTo>
                    <a:pt x="1" y="326"/>
                  </a:lnTo>
                  <a:cubicBezTo>
                    <a:pt x="1" y="326"/>
                    <a:pt x="176" y="451"/>
                    <a:pt x="377" y="551"/>
                  </a:cubicBezTo>
                  <a:cubicBezTo>
                    <a:pt x="452" y="627"/>
                    <a:pt x="552" y="677"/>
                    <a:pt x="627" y="727"/>
                  </a:cubicBezTo>
                  <a:cubicBezTo>
                    <a:pt x="677" y="777"/>
                    <a:pt x="728" y="802"/>
                    <a:pt x="728" y="802"/>
                  </a:cubicBezTo>
                  <a:lnTo>
                    <a:pt x="953" y="526"/>
                  </a:lnTo>
                  <a:cubicBezTo>
                    <a:pt x="953" y="526"/>
                    <a:pt x="903" y="476"/>
                    <a:pt x="828" y="426"/>
                  </a:cubicBezTo>
                  <a:cubicBezTo>
                    <a:pt x="753" y="376"/>
                    <a:pt x="652" y="326"/>
                    <a:pt x="577" y="251"/>
                  </a:cubicBezTo>
                  <a:cubicBezTo>
                    <a:pt x="377" y="125"/>
                    <a:pt x="176" y="0"/>
                    <a:pt x="176" y="0"/>
                  </a:cubicBez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6" name="Google Shape;2386;p54"/>
            <p:cNvSpPr/>
            <p:nvPr/>
          </p:nvSpPr>
          <p:spPr>
            <a:xfrm>
              <a:off x="7905450" y="1409274"/>
              <a:ext cx="99660" cy="94291"/>
            </a:xfrm>
            <a:custGeom>
              <a:avLst/>
              <a:gdLst/>
              <a:ahLst/>
              <a:cxnLst/>
              <a:rect l="l" t="t" r="r" b="b"/>
              <a:pathLst>
                <a:path w="928" h="878" extrusionOk="0">
                  <a:moveTo>
                    <a:pt x="226" y="0"/>
                  </a:moveTo>
                  <a:lnTo>
                    <a:pt x="0" y="301"/>
                  </a:lnTo>
                  <a:lnTo>
                    <a:pt x="677" y="877"/>
                  </a:lnTo>
                  <a:lnTo>
                    <a:pt x="928" y="602"/>
                  </a:lnTo>
                  <a:lnTo>
                    <a:pt x="226" y="0"/>
                  </a:ln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7" name="Google Shape;2387;p54"/>
            <p:cNvSpPr/>
            <p:nvPr/>
          </p:nvSpPr>
          <p:spPr>
            <a:xfrm>
              <a:off x="8010373" y="1508827"/>
              <a:ext cx="94398" cy="96975"/>
            </a:xfrm>
            <a:custGeom>
              <a:avLst/>
              <a:gdLst/>
              <a:ahLst/>
              <a:cxnLst/>
              <a:rect l="l" t="t" r="r" b="b"/>
              <a:pathLst>
                <a:path w="879" h="903" extrusionOk="0">
                  <a:moveTo>
                    <a:pt x="252" y="0"/>
                  </a:moveTo>
                  <a:lnTo>
                    <a:pt x="1" y="251"/>
                  </a:lnTo>
                  <a:lnTo>
                    <a:pt x="602" y="903"/>
                  </a:lnTo>
                  <a:lnTo>
                    <a:pt x="878" y="677"/>
                  </a:lnTo>
                  <a:lnTo>
                    <a:pt x="2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8" name="Google Shape;2388;p54"/>
            <p:cNvSpPr/>
            <p:nvPr/>
          </p:nvSpPr>
          <p:spPr>
            <a:xfrm>
              <a:off x="8101979" y="1619119"/>
              <a:ext cx="88921" cy="102452"/>
            </a:xfrm>
            <a:custGeom>
              <a:avLst/>
              <a:gdLst/>
              <a:ahLst/>
              <a:cxnLst/>
              <a:rect l="l" t="t" r="r" b="b"/>
              <a:pathLst>
                <a:path w="828" h="954" extrusionOk="0">
                  <a:moveTo>
                    <a:pt x="301" y="1"/>
                  </a:moveTo>
                  <a:lnTo>
                    <a:pt x="0" y="227"/>
                  </a:lnTo>
                  <a:cubicBezTo>
                    <a:pt x="0" y="227"/>
                    <a:pt x="150" y="402"/>
                    <a:pt x="276" y="577"/>
                  </a:cubicBezTo>
                  <a:cubicBezTo>
                    <a:pt x="401" y="753"/>
                    <a:pt x="526" y="953"/>
                    <a:pt x="526" y="953"/>
                  </a:cubicBezTo>
                  <a:lnTo>
                    <a:pt x="827" y="753"/>
                  </a:lnTo>
                  <a:cubicBezTo>
                    <a:pt x="827" y="753"/>
                    <a:pt x="702" y="552"/>
                    <a:pt x="576" y="352"/>
                  </a:cubicBezTo>
                  <a:cubicBezTo>
                    <a:pt x="451" y="176"/>
                    <a:pt x="301" y="1"/>
                    <a:pt x="3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9" name="Google Shape;2389;p54"/>
            <p:cNvSpPr/>
            <p:nvPr/>
          </p:nvSpPr>
          <p:spPr>
            <a:xfrm>
              <a:off x="8182631" y="1740258"/>
              <a:ext cx="80867" cy="102452"/>
            </a:xfrm>
            <a:custGeom>
              <a:avLst/>
              <a:gdLst/>
              <a:ahLst/>
              <a:cxnLst/>
              <a:rect l="l" t="t" r="r" b="b"/>
              <a:pathLst>
                <a:path w="753" h="954" extrusionOk="0">
                  <a:moveTo>
                    <a:pt x="302" y="1"/>
                  </a:moveTo>
                  <a:lnTo>
                    <a:pt x="1" y="176"/>
                  </a:lnTo>
                  <a:lnTo>
                    <a:pt x="427" y="953"/>
                  </a:lnTo>
                  <a:lnTo>
                    <a:pt x="753" y="803"/>
                  </a:lnTo>
                  <a:lnTo>
                    <a:pt x="30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0" name="Google Shape;2390;p54"/>
            <p:cNvSpPr/>
            <p:nvPr/>
          </p:nvSpPr>
          <p:spPr>
            <a:xfrm>
              <a:off x="8247281" y="1869451"/>
              <a:ext cx="72812" cy="105137"/>
            </a:xfrm>
            <a:custGeom>
              <a:avLst/>
              <a:gdLst/>
              <a:ahLst/>
              <a:cxnLst/>
              <a:rect l="l" t="t" r="r" b="b"/>
              <a:pathLst>
                <a:path w="678" h="979" extrusionOk="0">
                  <a:moveTo>
                    <a:pt x="326" y="1"/>
                  </a:moveTo>
                  <a:lnTo>
                    <a:pt x="0" y="151"/>
                  </a:lnTo>
                  <a:cubicBezTo>
                    <a:pt x="0" y="151"/>
                    <a:pt x="25" y="201"/>
                    <a:pt x="51" y="276"/>
                  </a:cubicBezTo>
                  <a:cubicBezTo>
                    <a:pt x="101" y="352"/>
                    <a:pt x="126" y="452"/>
                    <a:pt x="176" y="552"/>
                  </a:cubicBezTo>
                  <a:lnTo>
                    <a:pt x="326" y="978"/>
                  </a:lnTo>
                  <a:lnTo>
                    <a:pt x="677" y="853"/>
                  </a:lnTo>
                  <a:cubicBezTo>
                    <a:pt x="677" y="853"/>
                    <a:pt x="602" y="627"/>
                    <a:pt x="502" y="427"/>
                  </a:cubicBezTo>
                  <a:cubicBezTo>
                    <a:pt x="477" y="327"/>
                    <a:pt x="426" y="201"/>
                    <a:pt x="401" y="126"/>
                  </a:cubicBezTo>
                  <a:cubicBezTo>
                    <a:pt x="351" y="51"/>
                    <a:pt x="326" y="1"/>
                    <a:pt x="3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1" name="Google Shape;2391;p54"/>
            <p:cNvSpPr/>
            <p:nvPr/>
          </p:nvSpPr>
          <p:spPr>
            <a:xfrm>
              <a:off x="8298400" y="2006698"/>
              <a:ext cx="64758" cy="102452"/>
            </a:xfrm>
            <a:custGeom>
              <a:avLst/>
              <a:gdLst/>
              <a:ahLst/>
              <a:cxnLst/>
              <a:rect l="l" t="t" r="r" b="b"/>
              <a:pathLst>
                <a:path w="603" h="954" extrusionOk="0">
                  <a:moveTo>
                    <a:pt x="351" y="1"/>
                  </a:moveTo>
                  <a:lnTo>
                    <a:pt x="1" y="101"/>
                  </a:lnTo>
                  <a:cubicBezTo>
                    <a:pt x="1" y="101"/>
                    <a:pt x="51" y="327"/>
                    <a:pt x="126" y="527"/>
                  </a:cubicBezTo>
                  <a:cubicBezTo>
                    <a:pt x="151" y="628"/>
                    <a:pt x="201" y="753"/>
                    <a:pt x="226" y="828"/>
                  </a:cubicBezTo>
                  <a:cubicBezTo>
                    <a:pt x="251" y="903"/>
                    <a:pt x="251" y="953"/>
                    <a:pt x="251" y="953"/>
                  </a:cubicBezTo>
                  <a:lnTo>
                    <a:pt x="602" y="878"/>
                  </a:lnTo>
                  <a:cubicBezTo>
                    <a:pt x="602" y="878"/>
                    <a:pt x="602" y="803"/>
                    <a:pt x="577" y="728"/>
                  </a:cubicBezTo>
                  <a:cubicBezTo>
                    <a:pt x="552" y="653"/>
                    <a:pt x="502" y="527"/>
                    <a:pt x="477" y="427"/>
                  </a:cubicBezTo>
                  <a:cubicBezTo>
                    <a:pt x="402" y="202"/>
                    <a:pt x="351" y="1"/>
                    <a:pt x="35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2" name="Google Shape;2392;p54"/>
            <p:cNvSpPr/>
            <p:nvPr/>
          </p:nvSpPr>
          <p:spPr>
            <a:xfrm>
              <a:off x="8336095" y="2146738"/>
              <a:ext cx="56596" cy="102345"/>
            </a:xfrm>
            <a:custGeom>
              <a:avLst/>
              <a:gdLst/>
              <a:ahLst/>
              <a:cxnLst/>
              <a:rect l="l" t="t" r="r" b="b"/>
              <a:pathLst>
                <a:path w="527" h="953" extrusionOk="0">
                  <a:moveTo>
                    <a:pt x="351" y="0"/>
                  </a:moveTo>
                  <a:lnTo>
                    <a:pt x="0" y="75"/>
                  </a:lnTo>
                  <a:cubicBezTo>
                    <a:pt x="0" y="75"/>
                    <a:pt x="51" y="301"/>
                    <a:pt x="101" y="527"/>
                  </a:cubicBezTo>
                  <a:cubicBezTo>
                    <a:pt x="151" y="727"/>
                    <a:pt x="176" y="953"/>
                    <a:pt x="176" y="953"/>
                  </a:cubicBezTo>
                  <a:lnTo>
                    <a:pt x="527" y="903"/>
                  </a:lnTo>
                  <a:cubicBezTo>
                    <a:pt x="527" y="903"/>
                    <a:pt x="502" y="677"/>
                    <a:pt x="452" y="451"/>
                  </a:cubicBezTo>
                  <a:cubicBezTo>
                    <a:pt x="401" y="226"/>
                    <a:pt x="351" y="0"/>
                    <a:pt x="3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3" name="Google Shape;2393;p54"/>
            <p:cNvSpPr/>
            <p:nvPr/>
          </p:nvSpPr>
          <p:spPr>
            <a:xfrm>
              <a:off x="8363051" y="2289355"/>
              <a:ext cx="51226" cy="102345"/>
            </a:xfrm>
            <a:custGeom>
              <a:avLst/>
              <a:gdLst/>
              <a:ahLst/>
              <a:cxnLst/>
              <a:rect l="l" t="t" r="r" b="b"/>
              <a:pathLst>
                <a:path w="477" h="953" extrusionOk="0">
                  <a:moveTo>
                    <a:pt x="351" y="1"/>
                  </a:moveTo>
                  <a:lnTo>
                    <a:pt x="0" y="51"/>
                  </a:lnTo>
                  <a:cubicBezTo>
                    <a:pt x="0" y="51"/>
                    <a:pt x="0" y="101"/>
                    <a:pt x="25" y="201"/>
                  </a:cubicBezTo>
                  <a:cubicBezTo>
                    <a:pt x="25" y="276"/>
                    <a:pt x="50" y="377"/>
                    <a:pt x="50" y="502"/>
                  </a:cubicBezTo>
                  <a:cubicBezTo>
                    <a:pt x="75" y="727"/>
                    <a:pt x="100" y="953"/>
                    <a:pt x="100" y="953"/>
                  </a:cubicBezTo>
                  <a:lnTo>
                    <a:pt x="476" y="903"/>
                  </a:lnTo>
                  <a:cubicBezTo>
                    <a:pt x="476" y="903"/>
                    <a:pt x="451" y="677"/>
                    <a:pt x="426" y="452"/>
                  </a:cubicBezTo>
                  <a:cubicBezTo>
                    <a:pt x="401" y="326"/>
                    <a:pt x="401" y="226"/>
                    <a:pt x="376" y="151"/>
                  </a:cubicBezTo>
                  <a:cubicBezTo>
                    <a:pt x="376" y="51"/>
                    <a:pt x="351" y="1"/>
                    <a:pt x="35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4" name="Google Shape;2394;p54"/>
            <p:cNvSpPr/>
            <p:nvPr/>
          </p:nvSpPr>
          <p:spPr>
            <a:xfrm>
              <a:off x="8379160" y="2434657"/>
              <a:ext cx="43172" cy="97083"/>
            </a:xfrm>
            <a:custGeom>
              <a:avLst/>
              <a:gdLst/>
              <a:ahLst/>
              <a:cxnLst/>
              <a:rect l="l" t="t" r="r" b="b"/>
              <a:pathLst>
                <a:path w="402" h="904" extrusionOk="0">
                  <a:moveTo>
                    <a:pt x="351" y="1"/>
                  </a:moveTo>
                  <a:lnTo>
                    <a:pt x="0" y="26"/>
                  </a:lnTo>
                  <a:cubicBezTo>
                    <a:pt x="0" y="26"/>
                    <a:pt x="0" y="76"/>
                    <a:pt x="0" y="151"/>
                  </a:cubicBezTo>
                  <a:cubicBezTo>
                    <a:pt x="0" y="252"/>
                    <a:pt x="26" y="352"/>
                    <a:pt x="26" y="477"/>
                  </a:cubicBezTo>
                  <a:cubicBezTo>
                    <a:pt x="26" y="703"/>
                    <a:pt x="51" y="903"/>
                    <a:pt x="51" y="903"/>
                  </a:cubicBezTo>
                  <a:lnTo>
                    <a:pt x="401" y="903"/>
                  </a:lnTo>
                  <a:cubicBezTo>
                    <a:pt x="401" y="903"/>
                    <a:pt x="401" y="678"/>
                    <a:pt x="376" y="452"/>
                  </a:cubicBezTo>
                  <a:cubicBezTo>
                    <a:pt x="376" y="327"/>
                    <a:pt x="376" y="227"/>
                    <a:pt x="376" y="126"/>
                  </a:cubicBezTo>
                  <a:cubicBezTo>
                    <a:pt x="376" y="51"/>
                    <a:pt x="351" y="1"/>
                    <a:pt x="35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5" name="Google Shape;2395;p54"/>
            <p:cNvSpPr/>
            <p:nvPr/>
          </p:nvSpPr>
          <p:spPr>
            <a:xfrm>
              <a:off x="5822140" y="1231539"/>
              <a:ext cx="2468309" cy="2468309"/>
            </a:xfrm>
            <a:custGeom>
              <a:avLst/>
              <a:gdLst/>
              <a:ahLst/>
              <a:cxnLst/>
              <a:rect l="l" t="t" r="r" b="b"/>
              <a:pathLst>
                <a:path w="22984" h="22984" extrusionOk="0">
                  <a:moveTo>
                    <a:pt x="11480" y="1"/>
                  </a:moveTo>
                  <a:cubicBezTo>
                    <a:pt x="5139" y="1"/>
                    <a:pt x="1" y="5139"/>
                    <a:pt x="1" y="11505"/>
                  </a:cubicBezTo>
                  <a:cubicBezTo>
                    <a:pt x="1" y="17846"/>
                    <a:pt x="5139" y="22983"/>
                    <a:pt x="11480" y="22983"/>
                  </a:cubicBezTo>
                  <a:cubicBezTo>
                    <a:pt x="17846" y="22983"/>
                    <a:pt x="22983" y="17846"/>
                    <a:pt x="22983" y="11505"/>
                  </a:cubicBezTo>
                  <a:cubicBezTo>
                    <a:pt x="22983" y="5139"/>
                    <a:pt x="17846" y="1"/>
                    <a:pt x="11480" y="1"/>
                  </a:cubicBezTo>
                  <a:close/>
                </a:path>
              </a:pathLst>
            </a:custGeom>
            <a:solidFill>
              <a:srgbClr val="C5D7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6" name="Google Shape;2396;p54"/>
            <p:cNvSpPr/>
            <p:nvPr/>
          </p:nvSpPr>
          <p:spPr>
            <a:xfrm>
              <a:off x="5822140" y="1231539"/>
              <a:ext cx="2468309" cy="2468309"/>
            </a:xfrm>
            <a:custGeom>
              <a:avLst/>
              <a:gdLst/>
              <a:ahLst/>
              <a:cxnLst/>
              <a:rect l="l" t="t" r="r" b="b"/>
              <a:pathLst>
                <a:path w="22984" h="22984" extrusionOk="0">
                  <a:moveTo>
                    <a:pt x="11480" y="1"/>
                  </a:moveTo>
                  <a:cubicBezTo>
                    <a:pt x="5139" y="1"/>
                    <a:pt x="1" y="5139"/>
                    <a:pt x="1" y="11505"/>
                  </a:cubicBezTo>
                  <a:cubicBezTo>
                    <a:pt x="1" y="17846"/>
                    <a:pt x="5139" y="22983"/>
                    <a:pt x="11480" y="22983"/>
                  </a:cubicBezTo>
                  <a:cubicBezTo>
                    <a:pt x="17846" y="22983"/>
                    <a:pt x="22983" y="17846"/>
                    <a:pt x="22983" y="11505"/>
                  </a:cubicBezTo>
                  <a:cubicBezTo>
                    <a:pt x="22983" y="5139"/>
                    <a:pt x="17846" y="1"/>
                    <a:pt x="1148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7" name="Google Shape;2397;p54"/>
            <p:cNvSpPr/>
            <p:nvPr/>
          </p:nvSpPr>
          <p:spPr>
            <a:xfrm>
              <a:off x="7054900" y="1013533"/>
              <a:ext cx="1079402" cy="1496622"/>
            </a:xfrm>
            <a:custGeom>
              <a:avLst/>
              <a:gdLst/>
              <a:ahLst/>
              <a:cxnLst/>
              <a:rect l="l" t="t" r="r" b="b"/>
              <a:pathLst>
                <a:path w="10051" h="13936" extrusionOk="0">
                  <a:moveTo>
                    <a:pt x="1" y="1"/>
                  </a:moveTo>
                  <a:lnTo>
                    <a:pt x="1" y="13936"/>
                  </a:lnTo>
                  <a:lnTo>
                    <a:pt x="10051" y="4287"/>
                  </a:lnTo>
                  <a:cubicBezTo>
                    <a:pt x="7519" y="1655"/>
                    <a:pt x="3961" y="1"/>
                    <a:pt x="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8" name="Google Shape;2398;p54"/>
            <p:cNvSpPr/>
            <p:nvPr/>
          </p:nvSpPr>
          <p:spPr>
            <a:xfrm>
              <a:off x="7054900" y="2510047"/>
              <a:ext cx="1528947" cy="716093"/>
            </a:xfrm>
            <a:custGeom>
              <a:avLst/>
              <a:gdLst/>
              <a:ahLst/>
              <a:cxnLst/>
              <a:rect l="l" t="t" r="r" b="b"/>
              <a:pathLst>
                <a:path w="14237" h="6668" extrusionOk="0">
                  <a:moveTo>
                    <a:pt x="1" y="1"/>
                  </a:moveTo>
                  <a:lnTo>
                    <a:pt x="12357" y="6667"/>
                  </a:lnTo>
                  <a:cubicBezTo>
                    <a:pt x="13409" y="4838"/>
                    <a:pt x="14086" y="2758"/>
                    <a:pt x="14236" y="502"/>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9" name="Google Shape;2399;p54"/>
            <p:cNvSpPr/>
            <p:nvPr/>
          </p:nvSpPr>
          <p:spPr>
            <a:xfrm>
              <a:off x="5539589" y="2316311"/>
              <a:ext cx="1515416" cy="1561165"/>
            </a:xfrm>
            <a:custGeom>
              <a:avLst/>
              <a:gdLst/>
              <a:ahLst/>
              <a:cxnLst/>
              <a:rect l="l" t="t" r="r" b="b"/>
              <a:pathLst>
                <a:path w="14111" h="14537" extrusionOk="0">
                  <a:moveTo>
                    <a:pt x="50" y="0"/>
                  </a:moveTo>
                  <a:cubicBezTo>
                    <a:pt x="25" y="426"/>
                    <a:pt x="0" y="852"/>
                    <a:pt x="0" y="1278"/>
                  </a:cubicBezTo>
                  <a:cubicBezTo>
                    <a:pt x="0" y="7369"/>
                    <a:pt x="3860" y="12532"/>
                    <a:pt x="9248" y="14537"/>
                  </a:cubicBezTo>
                  <a:lnTo>
                    <a:pt x="14111" y="1780"/>
                  </a:lnTo>
                  <a:lnTo>
                    <a:pt x="5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0" name="Google Shape;2400;p54"/>
            <p:cNvSpPr/>
            <p:nvPr/>
          </p:nvSpPr>
          <p:spPr>
            <a:xfrm>
              <a:off x="5604132" y="841275"/>
              <a:ext cx="1450873" cy="1666195"/>
            </a:xfrm>
            <a:custGeom>
              <a:avLst/>
              <a:gdLst/>
              <a:ahLst/>
              <a:cxnLst/>
              <a:rect l="l" t="t" r="r" b="b"/>
              <a:pathLst>
                <a:path w="13510" h="15515" extrusionOk="0">
                  <a:moveTo>
                    <a:pt x="4988" y="1"/>
                  </a:moveTo>
                  <a:cubicBezTo>
                    <a:pt x="3058" y="1104"/>
                    <a:pt x="1379" y="2557"/>
                    <a:pt x="1" y="4287"/>
                  </a:cubicBezTo>
                  <a:lnTo>
                    <a:pt x="13510" y="15515"/>
                  </a:lnTo>
                  <a:lnTo>
                    <a:pt x="498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1" name="Google Shape;2401;p54"/>
            <p:cNvSpPr/>
            <p:nvPr/>
          </p:nvSpPr>
          <p:spPr>
            <a:xfrm>
              <a:off x="5628403" y="1891037"/>
              <a:ext cx="183104" cy="183104"/>
            </a:xfrm>
            <a:custGeom>
              <a:avLst/>
              <a:gdLst/>
              <a:ahLst/>
              <a:cxnLst/>
              <a:rect l="l" t="t" r="r" b="b"/>
              <a:pathLst>
                <a:path w="1705" h="1705" extrusionOk="0">
                  <a:moveTo>
                    <a:pt x="276" y="0"/>
                  </a:moveTo>
                  <a:lnTo>
                    <a:pt x="0" y="301"/>
                  </a:lnTo>
                  <a:lnTo>
                    <a:pt x="1429" y="1705"/>
                  </a:lnTo>
                  <a:lnTo>
                    <a:pt x="1705" y="1404"/>
                  </a:lnTo>
                  <a:lnTo>
                    <a:pt x="27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2" name="Google Shape;2402;p54"/>
            <p:cNvSpPr/>
            <p:nvPr/>
          </p:nvSpPr>
          <p:spPr>
            <a:xfrm>
              <a:off x="5628403" y="1891037"/>
              <a:ext cx="183104" cy="180419"/>
            </a:xfrm>
            <a:custGeom>
              <a:avLst/>
              <a:gdLst/>
              <a:ahLst/>
              <a:cxnLst/>
              <a:rect l="l" t="t" r="r" b="b"/>
              <a:pathLst>
                <a:path w="1705" h="1680" extrusionOk="0">
                  <a:moveTo>
                    <a:pt x="1404" y="0"/>
                  </a:moveTo>
                  <a:lnTo>
                    <a:pt x="0" y="1404"/>
                  </a:lnTo>
                  <a:lnTo>
                    <a:pt x="301" y="1680"/>
                  </a:lnTo>
                  <a:lnTo>
                    <a:pt x="1705" y="276"/>
                  </a:lnTo>
                  <a:lnTo>
                    <a:pt x="140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3" name="Google Shape;2403;p54"/>
            <p:cNvSpPr/>
            <p:nvPr/>
          </p:nvSpPr>
          <p:spPr>
            <a:xfrm>
              <a:off x="7412840" y="3244826"/>
              <a:ext cx="185896" cy="183212"/>
            </a:xfrm>
            <a:custGeom>
              <a:avLst/>
              <a:gdLst/>
              <a:ahLst/>
              <a:cxnLst/>
              <a:rect l="l" t="t" r="r" b="b"/>
              <a:pathLst>
                <a:path w="1731" h="1706" extrusionOk="0">
                  <a:moveTo>
                    <a:pt x="302" y="1"/>
                  </a:moveTo>
                  <a:lnTo>
                    <a:pt x="1" y="302"/>
                  </a:lnTo>
                  <a:lnTo>
                    <a:pt x="1430" y="1705"/>
                  </a:lnTo>
                  <a:lnTo>
                    <a:pt x="1730" y="1404"/>
                  </a:lnTo>
                  <a:lnTo>
                    <a:pt x="30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4" name="Google Shape;2404;p54"/>
            <p:cNvSpPr/>
            <p:nvPr/>
          </p:nvSpPr>
          <p:spPr>
            <a:xfrm>
              <a:off x="7415632" y="3244826"/>
              <a:ext cx="180419" cy="183212"/>
            </a:xfrm>
            <a:custGeom>
              <a:avLst/>
              <a:gdLst/>
              <a:ahLst/>
              <a:cxnLst/>
              <a:rect l="l" t="t" r="r" b="b"/>
              <a:pathLst>
                <a:path w="1680" h="1706" extrusionOk="0">
                  <a:moveTo>
                    <a:pt x="1404" y="1"/>
                  </a:moveTo>
                  <a:lnTo>
                    <a:pt x="0" y="1404"/>
                  </a:lnTo>
                  <a:lnTo>
                    <a:pt x="276" y="1705"/>
                  </a:lnTo>
                  <a:lnTo>
                    <a:pt x="1679" y="302"/>
                  </a:lnTo>
                  <a:lnTo>
                    <a:pt x="140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5" name="Google Shape;2405;p54"/>
            <p:cNvSpPr/>
            <p:nvPr/>
          </p:nvSpPr>
          <p:spPr>
            <a:xfrm>
              <a:off x="8357574" y="1594955"/>
              <a:ext cx="212745" cy="212745"/>
            </a:xfrm>
            <a:custGeom>
              <a:avLst/>
              <a:gdLst/>
              <a:ahLst/>
              <a:cxnLst/>
              <a:rect l="l" t="t" r="r" b="b"/>
              <a:pathLst>
                <a:path w="1981" h="1981" extrusionOk="0">
                  <a:moveTo>
                    <a:pt x="978" y="401"/>
                  </a:moveTo>
                  <a:cubicBezTo>
                    <a:pt x="1304" y="401"/>
                    <a:pt x="1580" y="677"/>
                    <a:pt x="1580" y="978"/>
                  </a:cubicBezTo>
                  <a:cubicBezTo>
                    <a:pt x="1580" y="1304"/>
                    <a:pt x="1304" y="1579"/>
                    <a:pt x="978" y="1579"/>
                  </a:cubicBezTo>
                  <a:cubicBezTo>
                    <a:pt x="678" y="1579"/>
                    <a:pt x="402" y="1304"/>
                    <a:pt x="402" y="978"/>
                  </a:cubicBezTo>
                  <a:cubicBezTo>
                    <a:pt x="402" y="677"/>
                    <a:pt x="678" y="401"/>
                    <a:pt x="978" y="401"/>
                  </a:cubicBezTo>
                  <a:close/>
                  <a:moveTo>
                    <a:pt x="978" y="0"/>
                  </a:moveTo>
                  <a:cubicBezTo>
                    <a:pt x="452" y="0"/>
                    <a:pt x="1" y="452"/>
                    <a:pt x="1" y="978"/>
                  </a:cubicBezTo>
                  <a:cubicBezTo>
                    <a:pt x="1" y="1529"/>
                    <a:pt x="452" y="1980"/>
                    <a:pt x="978" y="1980"/>
                  </a:cubicBezTo>
                  <a:cubicBezTo>
                    <a:pt x="1530" y="1980"/>
                    <a:pt x="1981" y="1529"/>
                    <a:pt x="1981" y="978"/>
                  </a:cubicBezTo>
                  <a:cubicBezTo>
                    <a:pt x="1981" y="452"/>
                    <a:pt x="1530" y="0"/>
                    <a:pt x="978" y="0"/>
                  </a:cubicBezTo>
                  <a:close/>
                </a:path>
              </a:pathLst>
            </a:custGeom>
            <a:solidFill>
              <a:srgbClr val="CB6EB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6" name="Google Shape;2406;p54"/>
            <p:cNvSpPr/>
            <p:nvPr/>
          </p:nvSpPr>
          <p:spPr>
            <a:xfrm>
              <a:off x="6680744" y="2722684"/>
              <a:ext cx="1555903" cy="1246290"/>
            </a:xfrm>
            <a:custGeom>
              <a:avLst/>
              <a:gdLst/>
              <a:ahLst/>
              <a:cxnLst/>
              <a:rect l="l" t="t" r="r" b="b"/>
              <a:pathLst>
                <a:path w="14488" h="11605" extrusionOk="0">
                  <a:moveTo>
                    <a:pt x="4362" y="577"/>
                  </a:moveTo>
                  <a:lnTo>
                    <a:pt x="13911" y="5765"/>
                  </a:lnTo>
                  <a:cubicBezTo>
                    <a:pt x="11856" y="9124"/>
                    <a:pt x="8171" y="11204"/>
                    <a:pt x="4262" y="11204"/>
                  </a:cubicBezTo>
                  <a:cubicBezTo>
                    <a:pt x="2983" y="11204"/>
                    <a:pt x="1730" y="11003"/>
                    <a:pt x="527" y="10577"/>
                  </a:cubicBezTo>
                  <a:lnTo>
                    <a:pt x="4362" y="577"/>
                  </a:lnTo>
                  <a:close/>
                  <a:moveTo>
                    <a:pt x="4136" y="1"/>
                  </a:moveTo>
                  <a:lnTo>
                    <a:pt x="1" y="10828"/>
                  </a:lnTo>
                  <a:lnTo>
                    <a:pt x="201" y="10903"/>
                  </a:lnTo>
                  <a:cubicBezTo>
                    <a:pt x="1505" y="11379"/>
                    <a:pt x="2858" y="11605"/>
                    <a:pt x="4262" y="11605"/>
                  </a:cubicBezTo>
                  <a:cubicBezTo>
                    <a:pt x="8397" y="11605"/>
                    <a:pt x="12282" y="9374"/>
                    <a:pt x="14362" y="5790"/>
                  </a:cubicBezTo>
                  <a:lnTo>
                    <a:pt x="14487" y="5615"/>
                  </a:lnTo>
                  <a:lnTo>
                    <a:pt x="413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7" name="Google Shape;2407;p54"/>
            <p:cNvSpPr/>
            <p:nvPr/>
          </p:nvSpPr>
          <p:spPr>
            <a:xfrm>
              <a:off x="5353800" y="2297410"/>
              <a:ext cx="51334" cy="148202"/>
            </a:xfrm>
            <a:custGeom>
              <a:avLst/>
              <a:gdLst/>
              <a:ahLst/>
              <a:cxnLst/>
              <a:rect l="l" t="t" r="r" b="b"/>
              <a:pathLst>
                <a:path w="478" h="1380" extrusionOk="0">
                  <a:moveTo>
                    <a:pt x="126" y="1"/>
                  </a:moveTo>
                  <a:cubicBezTo>
                    <a:pt x="126" y="1"/>
                    <a:pt x="101" y="76"/>
                    <a:pt x="76" y="201"/>
                  </a:cubicBezTo>
                  <a:cubicBezTo>
                    <a:pt x="76" y="327"/>
                    <a:pt x="51" y="502"/>
                    <a:pt x="51" y="677"/>
                  </a:cubicBezTo>
                  <a:cubicBezTo>
                    <a:pt x="26" y="853"/>
                    <a:pt x="26" y="1028"/>
                    <a:pt x="26" y="1154"/>
                  </a:cubicBezTo>
                  <a:cubicBezTo>
                    <a:pt x="26" y="1279"/>
                    <a:pt x="1" y="1354"/>
                    <a:pt x="1" y="1354"/>
                  </a:cubicBezTo>
                  <a:lnTo>
                    <a:pt x="377" y="1379"/>
                  </a:lnTo>
                  <a:cubicBezTo>
                    <a:pt x="377" y="1379"/>
                    <a:pt x="377" y="1279"/>
                    <a:pt x="377" y="1154"/>
                  </a:cubicBezTo>
                  <a:cubicBezTo>
                    <a:pt x="377" y="1028"/>
                    <a:pt x="402" y="878"/>
                    <a:pt x="402" y="703"/>
                  </a:cubicBezTo>
                  <a:cubicBezTo>
                    <a:pt x="427" y="552"/>
                    <a:pt x="427" y="377"/>
                    <a:pt x="452" y="251"/>
                  </a:cubicBezTo>
                  <a:cubicBezTo>
                    <a:pt x="477" y="126"/>
                    <a:pt x="477" y="51"/>
                    <a:pt x="477" y="51"/>
                  </a:cubicBezTo>
                  <a:lnTo>
                    <a:pt x="12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8" name="Google Shape;2408;p54"/>
            <p:cNvSpPr/>
            <p:nvPr/>
          </p:nvSpPr>
          <p:spPr>
            <a:xfrm>
              <a:off x="5356485" y="2515416"/>
              <a:ext cx="48649" cy="145517"/>
            </a:xfrm>
            <a:custGeom>
              <a:avLst/>
              <a:gdLst/>
              <a:ahLst/>
              <a:cxnLst/>
              <a:rect l="l" t="t" r="r" b="b"/>
              <a:pathLst>
                <a:path w="453" h="1355" extrusionOk="0">
                  <a:moveTo>
                    <a:pt x="1" y="1"/>
                  </a:moveTo>
                  <a:cubicBezTo>
                    <a:pt x="1" y="1"/>
                    <a:pt x="1" y="352"/>
                    <a:pt x="26" y="678"/>
                  </a:cubicBezTo>
                  <a:cubicBezTo>
                    <a:pt x="51" y="1028"/>
                    <a:pt x="76" y="1354"/>
                    <a:pt x="76" y="1354"/>
                  </a:cubicBezTo>
                  <a:lnTo>
                    <a:pt x="452" y="1329"/>
                  </a:lnTo>
                  <a:cubicBezTo>
                    <a:pt x="452" y="1329"/>
                    <a:pt x="427" y="978"/>
                    <a:pt x="377" y="652"/>
                  </a:cubicBezTo>
                  <a:cubicBezTo>
                    <a:pt x="352" y="327"/>
                    <a:pt x="352" y="1"/>
                    <a:pt x="3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9" name="Google Shape;2409;p54"/>
            <p:cNvSpPr/>
            <p:nvPr/>
          </p:nvSpPr>
          <p:spPr>
            <a:xfrm>
              <a:off x="5375386" y="2725369"/>
              <a:ext cx="67335" cy="150886"/>
            </a:xfrm>
            <a:custGeom>
              <a:avLst/>
              <a:gdLst/>
              <a:ahLst/>
              <a:cxnLst/>
              <a:rect l="l" t="t" r="r" b="b"/>
              <a:pathLst>
                <a:path w="627" h="1405" extrusionOk="0">
                  <a:moveTo>
                    <a:pt x="351" y="1"/>
                  </a:moveTo>
                  <a:lnTo>
                    <a:pt x="0" y="76"/>
                  </a:lnTo>
                  <a:cubicBezTo>
                    <a:pt x="0" y="76"/>
                    <a:pt x="0" y="151"/>
                    <a:pt x="25" y="276"/>
                  </a:cubicBezTo>
                  <a:cubicBezTo>
                    <a:pt x="51" y="402"/>
                    <a:pt x="101" y="577"/>
                    <a:pt x="126" y="753"/>
                  </a:cubicBezTo>
                  <a:cubicBezTo>
                    <a:pt x="151" y="903"/>
                    <a:pt x="201" y="1078"/>
                    <a:pt x="226" y="1204"/>
                  </a:cubicBezTo>
                  <a:cubicBezTo>
                    <a:pt x="226" y="1329"/>
                    <a:pt x="276" y="1404"/>
                    <a:pt x="276" y="1404"/>
                  </a:cubicBezTo>
                  <a:lnTo>
                    <a:pt x="627" y="1329"/>
                  </a:lnTo>
                  <a:cubicBezTo>
                    <a:pt x="627" y="1329"/>
                    <a:pt x="602" y="1254"/>
                    <a:pt x="577" y="1129"/>
                  </a:cubicBezTo>
                  <a:cubicBezTo>
                    <a:pt x="552" y="1003"/>
                    <a:pt x="502" y="828"/>
                    <a:pt x="477" y="677"/>
                  </a:cubicBezTo>
                  <a:cubicBezTo>
                    <a:pt x="452" y="502"/>
                    <a:pt x="426" y="352"/>
                    <a:pt x="401" y="226"/>
                  </a:cubicBezTo>
                  <a:cubicBezTo>
                    <a:pt x="376" y="101"/>
                    <a:pt x="351" y="1"/>
                    <a:pt x="35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0" name="Google Shape;2410;p54"/>
            <p:cNvSpPr/>
            <p:nvPr/>
          </p:nvSpPr>
          <p:spPr>
            <a:xfrm>
              <a:off x="5423820" y="2935321"/>
              <a:ext cx="80867" cy="150886"/>
            </a:xfrm>
            <a:custGeom>
              <a:avLst/>
              <a:gdLst/>
              <a:ahLst/>
              <a:cxnLst/>
              <a:rect l="l" t="t" r="r" b="b"/>
              <a:pathLst>
                <a:path w="753" h="1405" extrusionOk="0">
                  <a:moveTo>
                    <a:pt x="351" y="1"/>
                  </a:moveTo>
                  <a:lnTo>
                    <a:pt x="1" y="101"/>
                  </a:lnTo>
                  <a:lnTo>
                    <a:pt x="427" y="1404"/>
                  </a:lnTo>
                  <a:lnTo>
                    <a:pt x="752" y="1254"/>
                  </a:lnTo>
                  <a:lnTo>
                    <a:pt x="35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1" name="Google Shape;2411;p54"/>
            <p:cNvSpPr/>
            <p:nvPr/>
          </p:nvSpPr>
          <p:spPr>
            <a:xfrm>
              <a:off x="5496525" y="3134534"/>
              <a:ext cx="99660" cy="148094"/>
            </a:xfrm>
            <a:custGeom>
              <a:avLst/>
              <a:gdLst/>
              <a:ahLst/>
              <a:cxnLst/>
              <a:rect l="l" t="t" r="r" b="b"/>
              <a:pathLst>
                <a:path w="928" h="1379" extrusionOk="0">
                  <a:moveTo>
                    <a:pt x="351" y="0"/>
                  </a:moveTo>
                  <a:lnTo>
                    <a:pt x="0" y="151"/>
                  </a:lnTo>
                  <a:cubicBezTo>
                    <a:pt x="0" y="151"/>
                    <a:pt x="50" y="226"/>
                    <a:pt x="100" y="351"/>
                  </a:cubicBezTo>
                  <a:cubicBezTo>
                    <a:pt x="151" y="451"/>
                    <a:pt x="201" y="627"/>
                    <a:pt x="301" y="777"/>
                  </a:cubicBezTo>
                  <a:cubicBezTo>
                    <a:pt x="451" y="1078"/>
                    <a:pt x="602" y="1379"/>
                    <a:pt x="602" y="1379"/>
                  </a:cubicBezTo>
                  <a:lnTo>
                    <a:pt x="928" y="1203"/>
                  </a:lnTo>
                  <a:lnTo>
                    <a:pt x="627" y="602"/>
                  </a:lnTo>
                  <a:cubicBezTo>
                    <a:pt x="527" y="477"/>
                    <a:pt x="476" y="301"/>
                    <a:pt x="426" y="201"/>
                  </a:cubicBezTo>
                  <a:cubicBezTo>
                    <a:pt x="376" y="75"/>
                    <a:pt x="351" y="0"/>
                    <a:pt x="3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2" name="Google Shape;2412;p54"/>
            <p:cNvSpPr/>
            <p:nvPr/>
          </p:nvSpPr>
          <p:spPr>
            <a:xfrm>
              <a:off x="5598763" y="3325585"/>
              <a:ext cx="113192" cy="140147"/>
            </a:xfrm>
            <a:custGeom>
              <a:avLst/>
              <a:gdLst/>
              <a:ahLst/>
              <a:cxnLst/>
              <a:rect l="l" t="t" r="r" b="b"/>
              <a:pathLst>
                <a:path w="1054" h="1305" extrusionOk="0">
                  <a:moveTo>
                    <a:pt x="301" y="1"/>
                  </a:moveTo>
                  <a:lnTo>
                    <a:pt x="1" y="176"/>
                  </a:lnTo>
                  <a:cubicBezTo>
                    <a:pt x="1" y="176"/>
                    <a:pt x="176" y="477"/>
                    <a:pt x="352" y="753"/>
                  </a:cubicBezTo>
                  <a:cubicBezTo>
                    <a:pt x="452" y="903"/>
                    <a:pt x="552" y="1028"/>
                    <a:pt x="627" y="1154"/>
                  </a:cubicBezTo>
                  <a:cubicBezTo>
                    <a:pt x="702" y="1254"/>
                    <a:pt x="753" y="1304"/>
                    <a:pt x="753" y="1304"/>
                  </a:cubicBezTo>
                  <a:lnTo>
                    <a:pt x="1053" y="1104"/>
                  </a:lnTo>
                  <a:cubicBezTo>
                    <a:pt x="1053" y="1104"/>
                    <a:pt x="1003" y="1028"/>
                    <a:pt x="903" y="928"/>
                  </a:cubicBezTo>
                  <a:cubicBezTo>
                    <a:pt x="853" y="828"/>
                    <a:pt x="753" y="677"/>
                    <a:pt x="652" y="552"/>
                  </a:cubicBezTo>
                  <a:cubicBezTo>
                    <a:pt x="477" y="276"/>
                    <a:pt x="301" y="1"/>
                    <a:pt x="3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3" name="Google Shape;2413;p54"/>
            <p:cNvSpPr/>
            <p:nvPr/>
          </p:nvSpPr>
          <p:spPr>
            <a:xfrm>
              <a:off x="5722587" y="3497843"/>
              <a:ext cx="126616" cy="134670"/>
            </a:xfrm>
            <a:custGeom>
              <a:avLst/>
              <a:gdLst/>
              <a:ahLst/>
              <a:cxnLst/>
              <a:rect l="l" t="t" r="r" b="b"/>
              <a:pathLst>
                <a:path w="1179" h="1254" extrusionOk="0">
                  <a:moveTo>
                    <a:pt x="301" y="1"/>
                  </a:moveTo>
                  <a:lnTo>
                    <a:pt x="1" y="226"/>
                  </a:lnTo>
                  <a:cubicBezTo>
                    <a:pt x="1" y="226"/>
                    <a:pt x="51" y="302"/>
                    <a:pt x="126" y="402"/>
                  </a:cubicBezTo>
                  <a:cubicBezTo>
                    <a:pt x="226" y="502"/>
                    <a:pt x="301" y="652"/>
                    <a:pt x="427" y="778"/>
                  </a:cubicBezTo>
                  <a:cubicBezTo>
                    <a:pt x="677" y="1003"/>
                    <a:pt x="903" y="1254"/>
                    <a:pt x="903" y="1254"/>
                  </a:cubicBezTo>
                  <a:lnTo>
                    <a:pt x="1178" y="1003"/>
                  </a:lnTo>
                  <a:lnTo>
                    <a:pt x="702" y="527"/>
                  </a:lnTo>
                  <a:cubicBezTo>
                    <a:pt x="602" y="402"/>
                    <a:pt x="502" y="276"/>
                    <a:pt x="427" y="176"/>
                  </a:cubicBezTo>
                  <a:cubicBezTo>
                    <a:pt x="351" y="76"/>
                    <a:pt x="301" y="1"/>
                    <a:pt x="3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4" name="Google Shape;2414;p54"/>
            <p:cNvSpPr/>
            <p:nvPr/>
          </p:nvSpPr>
          <p:spPr>
            <a:xfrm>
              <a:off x="5857150" y="2572012"/>
              <a:ext cx="632649" cy="102345"/>
            </a:xfrm>
            <a:custGeom>
              <a:avLst/>
              <a:gdLst/>
              <a:ahLst/>
              <a:cxnLst/>
              <a:rect l="l" t="t" r="r" b="b"/>
              <a:pathLst>
                <a:path w="5891" h="953" extrusionOk="0">
                  <a:moveTo>
                    <a:pt x="126" y="0"/>
                  </a:moveTo>
                  <a:lnTo>
                    <a:pt x="1" y="100"/>
                  </a:lnTo>
                  <a:lnTo>
                    <a:pt x="477" y="652"/>
                  </a:lnTo>
                  <a:cubicBezTo>
                    <a:pt x="583" y="784"/>
                    <a:pt x="737" y="847"/>
                    <a:pt x="893" y="847"/>
                  </a:cubicBezTo>
                  <a:cubicBezTo>
                    <a:pt x="1032" y="847"/>
                    <a:pt x="1172" y="797"/>
                    <a:pt x="1279" y="702"/>
                  </a:cubicBezTo>
                  <a:lnTo>
                    <a:pt x="1730" y="326"/>
                  </a:lnTo>
                  <a:cubicBezTo>
                    <a:pt x="1805" y="251"/>
                    <a:pt x="1905" y="226"/>
                    <a:pt x="2006" y="226"/>
                  </a:cubicBezTo>
                  <a:cubicBezTo>
                    <a:pt x="2106" y="226"/>
                    <a:pt x="2206" y="276"/>
                    <a:pt x="2281" y="376"/>
                  </a:cubicBezTo>
                  <a:lnTo>
                    <a:pt x="2582" y="727"/>
                  </a:lnTo>
                  <a:cubicBezTo>
                    <a:pt x="2682" y="852"/>
                    <a:pt x="2833" y="902"/>
                    <a:pt x="2983" y="928"/>
                  </a:cubicBezTo>
                  <a:cubicBezTo>
                    <a:pt x="3133" y="928"/>
                    <a:pt x="3284" y="877"/>
                    <a:pt x="3409" y="777"/>
                  </a:cubicBezTo>
                  <a:lnTo>
                    <a:pt x="3785" y="426"/>
                  </a:lnTo>
                  <a:cubicBezTo>
                    <a:pt x="3860" y="351"/>
                    <a:pt x="3986" y="326"/>
                    <a:pt x="4086" y="326"/>
                  </a:cubicBezTo>
                  <a:cubicBezTo>
                    <a:pt x="4186" y="351"/>
                    <a:pt x="4286" y="401"/>
                    <a:pt x="4362" y="476"/>
                  </a:cubicBezTo>
                  <a:lnTo>
                    <a:pt x="4562" y="727"/>
                  </a:lnTo>
                  <a:cubicBezTo>
                    <a:pt x="4662" y="852"/>
                    <a:pt x="4813" y="928"/>
                    <a:pt x="4988" y="953"/>
                  </a:cubicBezTo>
                  <a:cubicBezTo>
                    <a:pt x="5139" y="953"/>
                    <a:pt x="5314" y="877"/>
                    <a:pt x="5414" y="777"/>
                  </a:cubicBezTo>
                  <a:lnTo>
                    <a:pt x="5890" y="276"/>
                  </a:lnTo>
                  <a:lnTo>
                    <a:pt x="5765" y="151"/>
                  </a:lnTo>
                  <a:lnTo>
                    <a:pt x="5289" y="652"/>
                  </a:lnTo>
                  <a:cubicBezTo>
                    <a:pt x="5214" y="727"/>
                    <a:pt x="5113" y="777"/>
                    <a:pt x="4988" y="777"/>
                  </a:cubicBezTo>
                  <a:cubicBezTo>
                    <a:pt x="4863" y="777"/>
                    <a:pt x="4763" y="727"/>
                    <a:pt x="4687" y="627"/>
                  </a:cubicBezTo>
                  <a:lnTo>
                    <a:pt x="4487" y="376"/>
                  </a:lnTo>
                  <a:cubicBezTo>
                    <a:pt x="4412" y="251"/>
                    <a:pt x="4261" y="176"/>
                    <a:pt x="4111" y="151"/>
                  </a:cubicBezTo>
                  <a:cubicBezTo>
                    <a:pt x="3936" y="151"/>
                    <a:pt x="3785" y="201"/>
                    <a:pt x="3660" y="301"/>
                  </a:cubicBezTo>
                  <a:lnTo>
                    <a:pt x="3284" y="652"/>
                  </a:lnTo>
                  <a:cubicBezTo>
                    <a:pt x="3209" y="727"/>
                    <a:pt x="3108" y="752"/>
                    <a:pt x="3008" y="752"/>
                  </a:cubicBezTo>
                  <a:cubicBezTo>
                    <a:pt x="2883" y="752"/>
                    <a:pt x="2783" y="702"/>
                    <a:pt x="2732" y="627"/>
                  </a:cubicBezTo>
                  <a:lnTo>
                    <a:pt x="2407" y="251"/>
                  </a:lnTo>
                  <a:cubicBezTo>
                    <a:pt x="2306" y="125"/>
                    <a:pt x="2156" y="75"/>
                    <a:pt x="2006" y="50"/>
                  </a:cubicBezTo>
                  <a:cubicBezTo>
                    <a:pt x="1855" y="50"/>
                    <a:pt x="1730" y="100"/>
                    <a:pt x="1605" y="201"/>
                  </a:cubicBezTo>
                  <a:lnTo>
                    <a:pt x="1154" y="577"/>
                  </a:lnTo>
                  <a:cubicBezTo>
                    <a:pt x="1085" y="646"/>
                    <a:pt x="995" y="678"/>
                    <a:pt x="903" y="678"/>
                  </a:cubicBezTo>
                  <a:cubicBezTo>
                    <a:pt x="794" y="678"/>
                    <a:pt x="684" y="633"/>
                    <a:pt x="602" y="552"/>
                  </a:cubicBezTo>
                  <a:lnTo>
                    <a:pt x="126" y="0"/>
                  </a:lnTo>
                  <a:close/>
                </a:path>
              </a:pathLst>
            </a:custGeom>
            <a:solidFill>
              <a:srgbClr val="F9AB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5" name="Google Shape;2415;p54"/>
            <p:cNvSpPr/>
            <p:nvPr/>
          </p:nvSpPr>
          <p:spPr>
            <a:xfrm>
              <a:off x="6834208" y="2350569"/>
              <a:ext cx="594203" cy="440846"/>
            </a:xfrm>
            <a:custGeom>
              <a:avLst/>
              <a:gdLst/>
              <a:ahLst/>
              <a:cxnLst/>
              <a:rect l="l" t="t" r="r" b="b"/>
              <a:pathLst>
                <a:path w="5533" h="4105" extrusionOk="0">
                  <a:moveTo>
                    <a:pt x="967" y="0"/>
                  </a:moveTo>
                  <a:cubicBezTo>
                    <a:pt x="870" y="0"/>
                    <a:pt x="784" y="29"/>
                    <a:pt x="727" y="57"/>
                  </a:cubicBezTo>
                  <a:cubicBezTo>
                    <a:pt x="0" y="483"/>
                    <a:pt x="1103" y="3466"/>
                    <a:pt x="2507" y="4017"/>
                  </a:cubicBezTo>
                  <a:cubicBezTo>
                    <a:pt x="2667" y="4078"/>
                    <a:pt x="2830" y="4104"/>
                    <a:pt x="2993" y="4104"/>
                  </a:cubicBezTo>
                  <a:cubicBezTo>
                    <a:pt x="3904" y="4104"/>
                    <a:pt x="4804" y="3289"/>
                    <a:pt x="5038" y="3140"/>
                  </a:cubicBezTo>
                  <a:cubicBezTo>
                    <a:pt x="5532" y="2781"/>
                    <a:pt x="5523" y="2502"/>
                    <a:pt x="5354" y="2502"/>
                  </a:cubicBezTo>
                  <a:cubicBezTo>
                    <a:pt x="5334" y="2502"/>
                    <a:pt x="5312" y="2505"/>
                    <a:pt x="5289" y="2513"/>
                  </a:cubicBezTo>
                  <a:cubicBezTo>
                    <a:pt x="5038" y="2563"/>
                    <a:pt x="4963" y="2814"/>
                    <a:pt x="4587" y="2964"/>
                  </a:cubicBezTo>
                  <a:cubicBezTo>
                    <a:pt x="4352" y="3052"/>
                    <a:pt x="4074" y="3192"/>
                    <a:pt x="3719" y="3192"/>
                  </a:cubicBezTo>
                  <a:cubicBezTo>
                    <a:pt x="3467" y="3192"/>
                    <a:pt x="3175" y="3122"/>
                    <a:pt x="2833" y="2914"/>
                  </a:cubicBezTo>
                  <a:cubicBezTo>
                    <a:pt x="2031" y="2438"/>
                    <a:pt x="1805" y="959"/>
                    <a:pt x="1479" y="358"/>
                  </a:cubicBezTo>
                  <a:cubicBezTo>
                    <a:pt x="1323" y="77"/>
                    <a:pt x="1129" y="0"/>
                    <a:pt x="967" y="0"/>
                  </a:cubicBezTo>
                  <a:close/>
                </a:path>
              </a:pathLst>
            </a:custGeom>
            <a:solidFill>
              <a:srgbClr val="8050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6" name="Google Shape;2416;p54"/>
            <p:cNvSpPr/>
            <p:nvPr/>
          </p:nvSpPr>
          <p:spPr>
            <a:xfrm>
              <a:off x="6454682" y="2328446"/>
              <a:ext cx="651443" cy="1721502"/>
            </a:xfrm>
            <a:custGeom>
              <a:avLst/>
              <a:gdLst/>
              <a:ahLst/>
              <a:cxnLst/>
              <a:rect l="l" t="t" r="r" b="b"/>
              <a:pathLst>
                <a:path w="6066" h="16030" extrusionOk="0">
                  <a:moveTo>
                    <a:pt x="3680" y="0"/>
                  </a:moveTo>
                  <a:cubicBezTo>
                    <a:pt x="3120" y="0"/>
                    <a:pt x="2544" y="129"/>
                    <a:pt x="2231" y="263"/>
                  </a:cubicBezTo>
                  <a:cubicBezTo>
                    <a:pt x="1504" y="539"/>
                    <a:pt x="301" y="1015"/>
                    <a:pt x="1153" y="2519"/>
                  </a:cubicBezTo>
                  <a:cubicBezTo>
                    <a:pt x="1755" y="3546"/>
                    <a:pt x="1655" y="4323"/>
                    <a:pt x="1580" y="5501"/>
                  </a:cubicBezTo>
                  <a:lnTo>
                    <a:pt x="1580" y="5602"/>
                  </a:lnTo>
                  <a:cubicBezTo>
                    <a:pt x="1204" y="8960"/>
                    <a:pt x="1028" y="10163"/>
                    <a:pt x="727" y="11441"/>
                  </a:cubicBezTo>
                  <a:cubicBezTo>
                    <a:pt x="402" y="12895"/>
                    <a:pt x="1" y="16003"/>
                    <a:pt x="652" y="16028"/>
                  </a:cubicBezTo>
                  <a:cubicBezTo>
                    <a:pt x="686" y="16029"/>
                    <a:pt x="719" y="16030"/>
                    <a:pt x="751" y="16030"/>
                  </a:cubicBezTo>
                  <a:cubicBezTo>
                    <a:pt x="1338" y="16030"/>
                    <a:pt x="1635" y="15821"/>
                    <a:pt x="1279" y="15702"/>
                  </a:cubicBezTo>
                  <a:cubicBezTo>
                    <a:pt x="903" y="15602"/>
                    <a:pt x="903" y="15551"/>
                    <a:pt x="903" y="15426"/>
                  </a:cubicBezTo>
                  <a:cubicBezTo>
                    <a:pt x="1078" y="13922"/>
                    <a:pt x="3209" y="11592"/>
                    <a:pt x="3384" y="9812"/>
                  </a:cubicBezTo>
                  <a:cubicBezTo>
                    <a:pt x="3434" y="9186"/>
                    <a:pt x="3484" y="8634"/>
                    <a:pt x="3509" y="8133"/>
                  </a:cubicBezTo>
                  <a:cubicBezTo>
                    <a:pt x="3760" y="9461"/>
                    <a:pt x="3585" y="10840"/>
                    <a:pt x="3610" y="11291"/>
                  </a:cubicBezTo>
                  <a:cubicBezTo>
                    <a:pt x="3660" y="12945"/>
                    <a:pt x="3986" y="16028"/>
                    <a:pt x="4687" y="16028"/>
                  </a:cubicBezTo>
                  <a:cubicBezTo>
                    <a:pt x="5464" y="16028"/>
                    <a:pt x="5815" y="15802"/>
                    <a:pt x="5339" y="15702"/>
                  </a:cubicBezTo>
                  <a:cubicBezTo>
                    <a:pt x="4913" y="15602"/>
                    <a:pt x="4938" y="15577"/>
                    <a:pt x="4938" y="15451"/>
                  </a:cubicBezTo>
                  <a:cubicBezTo>
                    <a:pt x="5038" y="13822"/>
                    <a:pt x="5765" y="10764"/>
                    <a:pt x="5915" y="8810"/>
                  </a:cubicBezTo>
                  <a:cubicBezTo>
                    <a:pt x="6066" y="6529"/>
                    <a:pt x="5063" y="4875"/>
                    <a:pt x="5038" y="4774"/>
                  </a:cubicBezTo>
                  <a:cubicBezTo>
                    <a:pt x="4462" y="3271"/>
                    <a:pt x="5339" y="1817"/>
                    <a:pt x="5164" y="840"/>
                  </a:cubicBezTo>
                  <a:cubicBezTo>
                    <a:pt x="5052" y="200"/>
                    <a:pt x="4378" y="0"/>
                    <a:pt x="3680" y="0"/>
                  </a:cubicBezTo>
                  <a:close/>
                </a:path>
              </a:pathLst>
            </a:custGeom>
            <a:solidFill>
              <a:srgbClr val="8050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7" name="Google Shape;2417;p54"/>
            <p:cNvSpPr/>
            <p:nvPr/>
          </p:nvSpPr>
          <p:spPr>
            <a:xfrm>
              <a:off x="6468107" y="2884202"/>
              <a:ext cx="635334" cy="1058031"/>
            </a:xfrm>
            <a:custGeom>
              <a:avLst/>
              <a:gdLst/>
              <a:ahLst/>
              <a:cxnLst/>
              <a:rect l="l" t="t" r="r" b="b"/>
              <a:pathLst>
                <a:path w="5916" h="9852" extrusionOk="0">
                  <a:moveTo>
                    <a:pt x="5089" y="0"/>
                  </a:moveTo>
                  <a:cubicBezTo>
                    <a:pt x="4388" y="523"/>
                    <a:pt x="3566" y="668"/>
                    <a:pt x="2851" y="668"/>
                  </a:cubicBezTo>
                  <a:cubicBezTo>
                    <a:pt x="2263" y="668"/>
                    <a:pt x="1746" y="570"/>
                    <a:pt x="1429" y="502"/>
                  </a:cubicBezTo>
                  <a:cubicBezTo>
                    <a:pt x="1254" y="2181"/>
                    <a:pt x="126" y="8547"/>
                    <a:pt x="1" y="9424"/>
                  </a:cubicBezTo>
                  <a:cubicBezTo>
                    <a:pt x="577" y="9625"/>
                    <a:pt x="753" y="9675"/>
                    <a:pt x="928" y="9675"/>
                  </a:cubicBezTo>
                  <a:cubicBezTo>
                    <a:pt x="3961" y="5214"/>
                    <a:pt x="3359" y="3459"/>
                    <a:pt x="3384" y="2958"/>
                  </a:cubicBezTo>
                  <a:lnTo>
                    <a:pt x="3384" y="2958"/>
                  </a:lnTo>
                  <a:cubicBezTo>
                    <a:pt x="3485" y="3534"/>
                    <a:pt x="3510" y="6843"/>
                    <a:pt x="3735" y="9675"/>
                  </a:cubicBezTo>
                  <a:cubicBezTo>
                    <a:pt x="3855" y="9750"/>
                    <a:pt x="4119" y="9852"/>
                    <a:pt x="4402" y="9852"/>
                  </a:cubicBezTo>
                  <a:cubicBezTo>
                    <a:pt x="4593" y="9852"/>
                    <a:pt x="4792" y="9806"/>
                    <a:pt x="4963" y="9675"/>
                  </a:cubicBezTo>
                  <a:cubicBezTo>
                    <a:pt x="4988" y="9499"/>
                    <a:pt x="5790" y="3785"/>
                    <a:pt x="5790" y="3635"/>
                  </a:cubicBezTo>
                  <a:cubicBezTo>
                    <a:pt x="5916" y="1955"/>
                    <a:pt x="5389" y="627"/>
                    <a:pt x="508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8" name="Google Shape;2418;p54"/>
            <p:cNvSpPr/>
            <p:nvPr/>
          </p:nvSpPr>
          <p:spPr>
            <a:xfrm>
              <a:off x="6610831" y="2321680"/>
              <a:ext cx="495294" cy="734135"/>
            </a:xfrm>
            <a:custGeom>
              <a:avLst/>
              <a:gdLst/>
              <a:ahLst/>
              <a:cxnLst/>
              <a:rect l="l" t="t" r="r" b="b"/>
              <a:pathLst>
                <a:path w="4612" h="6836" extrusionOk="0">
                  <a:moveTo>
                    <a:pt x="2281" y="0"/>
                  </a:moveTo>
                  <a:cubicBezTo>
                    <a:pt x="3484" y="1329"/>
                    <a:pt x="3183" y="1880"/>
                    <a:pt x="2782" y="1955"/>
                  </a:cubicBezTo>
                  <a:cubicBezTo>
                    <a:pt x="2694" y="1974"/>
                    <a:pt x="2607" y="1983"/>
                    <a:pt x="2522" y="1983"/>
                  </a:cubicBezTo>
                  <a:cubicBezTo>
                    <a:pt x="1383" y="1983"/>
                    <a:pt x="602" y="376"/>
                    <a:pt x="602" y="376"/>
                  </a:cubicBezTo>
                  <a:lnTo>
                    <a:pt x="276" y="502"/>
                  </a:lnTo>
                  <a:cubicBezTo>
                    <a:pt x="276" y="502"/>
                    <a:pt x="953" y="1053"/>
                    <a:pt x="1053" y="2231"/>
                  </a:cubicBezTo>
                  <a:cubicBezTo>
                    <a:pt x="1178" y="3634"/>
                    <a:pt x="100" y="3634"/>
                    <a:pt x="100" y="3634"/>
                  </a:cubicBezTo>
                  <a:cubicBezTo>
                    <a:pt x="251" y="4411"/>
                    <a:pt x="0" y="6642"/>
                    <a:pt x="0" y="6642"/>
                  </a:cubicBezTo>
                  <a:cubicBezTo>
                    <a:pt x="456" y="6775"/>
                    <a:pt x="954" y="6836"/>
                    <a:pt x="1507" y="6836"/>
                  </a:cubicBezTo>
                  <a:cubicBezTo>
                    <a:pt x="1684" y="6836"/>
                    <a:pt x="1867" y="6830"/>
                    <a:pt x="2055" y="6817"/>
                  </a:cubicBezTo>
                  <a:cubicBezTo>
                    <a:pt x="3835" y="6642"/>
                    <a:pt x="4236" y="6316"/>
                    <a:pt x="4236" y="6316"/>
                  </a:cubicBezTo>
                  <a:cubicBezTo>
                    <a:pt x="4236" y="6316"/>
                    <a:pt x="4612" y="5414"/>
                    <a:pt x="4236" y="3484"/>
                  </a:cubicBezTo>
                  <a:cubicBezTo>
                    <a:pt x="3860" y="1529"/>
                    <a:pt x="2707" y="101"/>
                    <a:pt x="2707" y="101"/>
                  </a:cubicBezTo>
                  <a:lnTo>
                    <a:pt x="22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9" name="Google Shape;2419;p54"/>
            <p:cNvSpPr/>
            <p:nvPr/>
          </p:nvSpPr>
          <p:spPr>
            <a:xfrm>
              <a:off x="6689443" y="2243606"/>
              <a:ext cx="182889" cy="179345"/>
            </a:xfrm>
            <a:custGeom>
              <a:avLst/>
              <a:gdLst/>
              <a:ahLst/>
              <a:cxnLst/>
              <a:rect l="l" t="t" r="r" b="b"/>
              <a:pathLst>
                <a:path w="1703" h="1670" extrusionOk="0">
                  <a:moveTo>
                    <a:pt x="196" y="1"/>
                  </a:moveTo>
                  <a:cubicBezTo>
                    <a:pt x="196" y="1"/>
                    <a:pt x="622" y="552"/>
                    <a:pt x="271" y="953"/>
                  </a:cubicBezTo>
                  <a:cubicBezTo>
                    <a:pt x="0" y="1281"/>
                    <a:pt x="1055" y="1669"/>
                    <a:pt x="1495" y="1669"/>
                  </a:cubicBezTo>
                  <a:cubicBezTo>
                    <a:pt x="1626" y="1669"/>
                    <a:pt x="1703" y="1635"/>
                    <a:pt x="1674" y="1554"/>
                  </a:cubicBezTo>
                  <a:cubicBezTo>
                    <a:pt x="1524" y="1128"/>
                    <a:pt x="1223" y="903"/>
                    <a:pt x="1323" y="326"/>
                  </a:cubicBezTo>
                  <a:lnTo>
                    <a:pt x="196" y="1"/>
                  </a:lnTo>
                  <a:close/>
                </a:path>
              </a:pathLst>
            </a:custGeom>
            <a:solidFill>
              <a:srgbClr val="633C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0" name="Google Shape;2420;p54"/>
            <p:cNvSpPr/>
            <p:nvPr/>
          </p:nvSpPr>
          <p:spPr>
            <a:xfrm>
              <a:off x="6656581" y="2089498"/>
              <a:ext cx="261179" cy="260534"/>
            </a:xfrm>
            <a:custGeom>
              <a:avLst/>
              <a:gdLst/>
              <a:ahLst/>
              <a:cxnLst/>
              <a:rect l="l" t="t" r="r" b="b"/>
              <a:pathLst>
                <a:path w="2432" h="2426" extrusionOk="0">
                  <a:moveTo>
                    <a:pt x="858" y="1"/>
                  </a:moveTo>
                  <a:cubicBezTo>
                    <a:pt x="499" y="1"/>
                    <a:pt x="234" y="346"/>
                    <a:pt x="176" y="558"/>
                  </a:cubicBezTo>
                  <a:cubicBezTo>
                    <a:pt x="0" y="1160"/>
                    <a:pt x="351" y="1661"/>
                    <a:pt x="602" y="1887"/>
                  </a:cubicBezTo>
                  <a:cubicBezTo>
                    <a:pt x="1009" y="2278"/>
                    <a:pt x="1470" y="2425"/>
                    <a:pt x="1784" y="2425"/>
                  </a:cubicBezTo>
                  <a:cubicBezTo>
                    <a:pt x="1952" y="2425"/>
                    <a:pt x="2078" y="2383"/>
                    <a:pt x="2131" y="2313"/>
                  </a:cubicBezTo>
                  <a:cubicBezTo>
                    <a:pt x="2431" y="1862"/>
                    <a:pt x="1680" y="383"/>
                    <a:pt x="1203" y="107"/>
                  </a:cubicBezTo>
                  <a:cubicBezTo>
                    <a:pt x="1082" y="32"/>
                    <a:pt x="966" y="1"/>
                    <a:pt x="858" y="1"/>
                  </a:cubicBezTo>
                  <a:close/>
                </a:path>
              </a:pathLst>
            </a:custGeom>
            <a:solidFill>
              <a:srgbClr val="8050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1" name="Google Shape;2421;p54"/>
            <p:cNvSpPr/>
            <p:nvPr/>
          </p:nvSpPr>
          <p:spPr>
            <a:xfrm>
              <a:off x="6632310" y="2071563"/>
              <a:ext cx="215429" cy="243996"/>
            </a:xfrm>
            <a:custGeom>
              <a:avLst/>
              <a:gdLst/>
              <a:ahLst/>
              <a:cxnLst/>
              <a:rect l="l" t="t" r="r" b="b"/>
              <a:pathLst>
                <a:path w="2006" h="2272" extrusionOk="0">
                  <a:moveTo>
                    <a:pt x="1156" y="0"/>
                  </a:moveTo>
                  <a:cubicBezTo>
                    <a:pt x="713" y="0"/>
                    <a:pt x="260" y="305"/>
                    <a:pt x="151" y="801"/>
                  </a:cubicBezTo>
                  <a:cubicBezTo>
                    <a:pt x="1" y="1502"/>
                    <a:pt x="352" y="1828"/>
                    <a:pt x="402" y="1903"/>
                  </a:cubicBezTo>
                  <a:cubicBezTo>
                    <a:pt x="591" y="2121"/>
                    <a:pt x="864" y="2272"/>
                    <a:pt x="997" y="2272"/>
                  </a:cubicBezTo>
                  <a:cubicBezTo>
                    <a:pt x="1093" y="2272"/>
                    <a:pt x="1115" y="2193"/>
                    <a:pt x="978" y="2004"/>
                  </a:cubicBezTo>
                  <a:cubicBezTo>
                    <a:pt x="627" y="1552"/>
                    <a:pt x="1078" y="1552"/>
                    <a:pt x="803" y="1176"/>
                  </a:cubicBezTo>
                  <a:cubicBezTo>
                    <a:pt x="702" y="1026"/>
                    <a:pt x="828" y="1051"/>
                    <a:pt x="1404" y="826"/>
                  </a:cubicBezTo>
                  <a:cubicBezTo>
                    <a:pt x="1981" y="600"/>
                    <a:pt x="2006" y="550"/>
                    <a:pt x="1880" y="374"/>
                  </a:cubicBezTo>
                  <a:cubicBezTo>
                    <a:pt x="1699" y="116"/>
                    <a:pt x="1429" y="0"/>
                    <a:pt x="1156" y="0"/>
                  </a:cubicBezTo>
                  <a:close/>
                </a:path>
              </a:pathLst>
            </a:custGeom>
            <a:solidFill>
              <a:srgbClr val="171B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2" name="Google Shape;2422;p54"/>
            <p:cNvSpPr/>
            <p:nvPr/>
          </p:nvSpPr>
          <p:spPr>
            <a:xfrm>
              <a:off x="6914968" y="4009246"/>
              <a:ext cx="166995" cy="45534"/>
            </a:xfrm>
            <a:custGeom>
              <a:avLst/>
              <a:gdLst/>
              <a:ahLst/>
              <a:cxnLst/>
              <a:rect l="l" t="t" r="r" b="b"/>
              <a:pathLst>
                <a:path w="1555" h="424" extrusionOk="0">
                  <a:moveTo>
                    <a:pt x="928" y="1"/>
                  </a:moveTo>
                  <a:cubicBezTo>
                    <a:pt x="811" y="84"/>
                    <a:pt x="669" y="112"/>
                    <a:pt x="531" y="112"/>
                  </a:cubicBezTo>
                  <a:cubicBezTo>
                    <a:pt x="257" y="112"/>
                    <a:pt x="0" y="1"/>
                    <a:pt x="0" y="1"/>
                  </a:cubicBezTo>
                  <a:lnTo>
                    <a:pt x="0" y="1"/>
                  </a:lnTo>
                  <a:cubicBezTo>
                    <a:pt x="0" y="319"/>
                    <a:pt x="230" y="423"/>
                    <a:pt x="503" y="423"/>
                  </a:cubicBezTo>
                  <a:cubicBezTo>
                    <a:pt x="724" y="423"/>
                    <a:pt x="974" y="355"/>
                    <a:pt x="1153" y="276"/>
                  </a:cubicBezTo>
                  <a:cubicBezTo>
                    <a:pt x="1554" y="101"/>
                    <a:pt x="928" y="1"/>
                    <a:pt x="9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3" name="Google Shape;2423;p54"/>
            <p:cNvSpPr/>
            <p:nvPr/>
          </p:nvSpPr>
          <p:spPr>
            <a:xfrm>
              <a:off x="6493559" y="4014616"/>
              <a:ext cx="168499" cy="45534"/>
            </a:xfrm>
            <a:custGeom>
              <a:avLst/>
              <a:gdLst/>
              <a:ahLst/>
              <a:cxnLst/>
              <a:rect l="l" t="t" r="r" b="b"/>
              <a:pathLst>
                <a:path w="1569" h="424" extrusionOk="0">
                  <a:moveTo>
                    <a:pt x="917" y="1"/>
                  </a:moveTo>
                  <a:cubicBezTo>
                    <a:pt x="800" y="84"/>
                    <a:pt x="661" y="112"/>
                    <a:pt x="527" y="112"/>
                  </a:cubicBezTo>
                  <a:cubicBezTo>
                    <a:pt x="260" y="112"/>
                    <a:pt x="15" y="1"/>
                    <a:pt x="15" y="1"/>
                  </a:cubicBezTo>
                  <a:lnTo>
                    <a:pt x="15" y="1"/>
                  </a:lnTo>
                  <a:cubicBezTo>
                    <a:pt x="1" y="319"/>
                    <a:pt x="232" y="424"/>
                    <a:pt x="509" y="424"/>
                  </a:cubicBezTo>
                  <a:cubicBezTo>
                    <a:pt x="733" y="424"/>
                    <a:pt x="988" y="355"/>
                    <a:pt x="1167" y="277"/>
                  </a:cubicBezTo>
                  <a:cubicBezTo>
                    <a:pt x="1568" y="101"/>
                    <a:pt x="917" y="1"/>
                    <a:pt x="91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4" name="Google Shape;2424;p54"/>
            <p:cNvSpPr/>
            <p:nvPr/>
          </p:nvSpPr>
          <p:spPr>
            <a:xfrm>
              <a:off x="6831523" y="3145273"/>
              <a:ext cx="40487" cy="301558"/>
            </a:xfrm>
            <a:custGeom>
              <a:avLst/>
              <a:gdLst/>
              <a:ahLst/>
              <a:cxnLst/>
              <a:rect l="l" t="t" r="r" b="b"/>
              <a:pathLst>
                <a:path w="377" h="2808" extrusionOk="0">
                  <a:moveTo>
                    <a:pt x="376" y="1"/>
                  </a:moveTo>
                  <a:lnTo>
                    <a:pt x="0" y="527"/>
                  </a:lnTo>
                  <a:lnTo>
                    <a:pt x="126" y="2808"/>
                  </a:lnTo>
                  <a:lnTo>
                    <a:pt x="37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5" name="Google Shape;2425;p54"/>
            <p:cNvSpPr/>
            <p:nvPr/>
          </p:nvSpPr>
          <p:spPr>
            <a:xfrm>
              <a:off x="6618886" y="3096839"/>
              <a:ext cx="78182" cy="99660"/>
            </a:xfrm>
            <a:custGeom>
              <a:avLst/>
              <a:gdLst/>
              <a:ahLst/>
              <a:cxnLst/>
              <a:rect l="l" t="t" r="r" b="b"/>
              <a:pathLst>
                <a:path w="728" h="928" extrusionOk="0">
                  <a:moveTo>
                    <a:pt x="627" y="0"/>
                  </a:moveTo>
                  <a:lnTo>
                    <a:pt x="552" y="25"/>
                  </a:lnTo>
                  <a:cubicBezTo>
                    <a:pt x="552" y="25"/>
                    <a:pt x="652" y="351"/>
                    <a:pt x="477" y="602"/>
                  </a:cubicBezTo>
                  <a:cubicBezTo>
                    <a:pt x="401" y="727"/>
                    <a:pt x="226" y="828"/>
                    <a:pt x="0" y="853"/>
                  </a:cubicBezTo>
                  <a:lnTo>
                    <a:pt x="0" y="928"/>
                  </a:lnTo>
                  <a:cubicBezTo>
                    <a:pt x="251" y="903"/>
                    <a:pt x="426" y="802"/>
                    <a:pt x="552" y="627"/>
                  </a:cubicBezTo>
                  <a:cubicBezTo>
                    <a:pt x="727" y="351"/>
                    <a:pt x="627" y="25"/>
                    <a:pt x="62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6" name="Google Shape;2426;p54"/>
            <p:cNvSpPr/>
            <p:nvPr/>
          </p:nvSpPr>
          <p:spPr>
            <a:xfrm>
              <a:off x="6974141" y="3061829"/>
              <a:ext cx="78182" cy="99660"/>
            </a:xfrm>
            <a:custGeom>
              <a:avLst/>
              <a:gdLst/>
              <a:ahLst/>
              <a:cxnLst/>
              <a:rect l="l" t="t" r="r" b="b"/>
              <a:pathLst>
                <a:path w="728" h="928" extrusionOk="0">
                  <a:moveTo>
                    <a:pt x="101" y="1"/>
                  </a:moveTo>
                  <a:cubicBezTo>
                    <a:pt x="101" y="26"/>
                    <a:pt x="1" y="377"/>
                    <a:pt x="176" y="627"/>
                  </a:cubicBezTo>
                  <a:cubicBezTo>
                    <a:pt x="276" y="803"/>
                    <a:pt x="452" y="903"/>
                    <a:pt x="728" y="928"/>
                  </a:cubicBezTo>
                  <a:lnTo>
                    <a:pt x="728" y="853"/>
                  </a:lnTo>
                  <a:cubicBezTo>
                    <a:pt x="502" y="828"/>
                    <a:pt x="327" y="752"/>
                    <a:pt x="226" y="602"/>
                  </a:cubicBezTo>
                  <a:cubicBezTo>
                    <a:pt x="76" y="351"/>
                    <a:pt x="151" y="26"/>
                    <a:pt x="151" y="26"/>
                  </a:cubicBezTo>
                  <a:lnTo>
                    <a:pt x="10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7" name="Google Shape;2427;p54"/>
            <p:cNvSpPr/>
            <p:nvPr/>
          </p:nvSpPr>
          <p:spPr>
            <a:xfrm>
              <a:off x="6874588" y="2598860"/>
              <a:ext cx="328514" cy="247754"/>
            </a:xfrm>
            <a:custGeom>
              <a:avLst/>
              <a:gdLst/>
              <a:ahLst/>
              <a:cxnLst/>
              <a:rect l="l" t="t" r="r" b="b"/>
              <a:pathLst>
                <a:path w="3059" h="2307" extrusionOk="0">
                  <a:moveTo>
                    <a:pt x="3058" y="1"/>
                  </a:moveTo>
                  <a:lnTo>
                    <a:pt x="0" y="1154"/>
                  </a:lnTo>
                  <a:lnTo>
                    <a:pt x="1680" y="2307"/>
                  </a:lnTo>
                  <a:lnTo>
                    <a:pt x="305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8" name="Google Shape;2428;p54"/>
            <p:cNvSpPr/>
            <p:nvPr/>
          </p:nvSpPr>
          <p:spPr>
            <a:xfrm>
              <a:off x="7054900" y="2499308"/>
              <a:ext cx="414642" cy="347307"/>
            </a:xfrm>
            <a:custGeom>
              <a:avLst/>
              <a:gdLst/>
              <a:ahLst/>
              <a:cxnLst/>
              <a:rect l="l" t="t" r="r" b="b"/>
              <a:pathLst>
                <a:path w="3861" h="3234" extrusionOk="0">
                  <a:moveTo>
                    <a:pt x="3860" y="0"/>
                  </a:moveTo>
                  <a:lnTo>
                    <a:pt x="978" y="878"/>
                  </a:lnTo>
                  <a:lnTo>
                    <a:pt x="1" y="3234"/>
                  </a:lnTo>
                  <a:lnTo>
                    <a:pt x="2983" y="2206"/>
                  </a:lnTo>
                  <a:lnTo>
                    <a:pt x="386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9" name="Google Shape;2429;p54"/>
            <p:cNvSpPr/>
            <p:nvPr/>
          </p:nvSpPr>
          <p:spPr>
            <a:xfrm>
              <a:off x="6489693" y="2423596"/>
              <a:ext cx="675714" cy="441168"/>
            </a:xfrm>
            <a:custGeom>
              <a:avLst/>
              <a:gdLst/>
              <a:ahLst/>
              <a:cxnLst/>
              <a:rect l="l" t="t" r="r" b="b"/>
              <a:pathLst>
                <a:path w="6292" h="4108" extrusionOk="0">
                  <a:moveTo>
                    <a:pt x="1134" y="1"/>
                  </a:moveTo>
                  <a:cubicBezTo>
                    <a:pt x="905" y="1"/>
                    <a:pt x="752" y="154"/>
                    <a:pt x="752" y="154"/>
                  </a:cubicBezTo>
                  <a:cubicBezTo>
                    <a:pt x="0" y="680"/>
                    <a:pt x="1529" y="3638"/>
                    <a:pt x="3083" y="4064"/>
                  </a:cubicBezTo>
                  <a:cubicBezTo>
                    <a:pt x="3204" y="4094"/>
                    <a:pt x="3326" y="4108"/>
                    <a:pt x="3446" y="4108"/>
                  </a:cubicBezTo>
                  <a:cubicBezTo>
                    <a:pt x="4520" y="4108"/>
                    <a:pt x="5519" y="3014"/>
                    <a:pt x="5790" y="2811"/>
                  </a:cubicBezTo>
                  <a:cubicBezTo>
                    <a:pt x="6292" y="2374"/>
                    <a:pt x="6281" y="2090"/>
                    <a:pt x="6087" y="2090"/>
                  </a:cubicBezTo>
                  <a:cubicBezTo>
                    <a:pt x="6059" y="2090"/>
                    <a:pt x="6026" y="2096"/>
                    <a:pt x="5990" y="2109"/>
                  </a:cubicBezTo>
                  <a:cubicBezTo>
                    <a:pt x="5740" y="2184"/>
                    <a:pt x="5690" y="2460"/>
                    <a:pt x="5264" y="2685"/>
                  </a:cubicBezTo>
                  <a:cubicBezTo>
                    <a:pt x="4996" y="2819"/>
                    <a:pt x="4651" y="3042"/>
                    <a:pt x="4183" y="3042"/>
                  </a:cubicBezTo>
                  <a:cubicBezTo>
                    <a:pt x="3949" y="3042"/>
                    <a:pt x="3685" y="2986"/>
                    <a:pt x="3384" y="2836"/>
                  </a:cubicBezTo>
                  <a:cubicBezTo>
                    <a:pt x="2457" y="2410"/>
                    <a:pt x="2131" y="680"/>
                    <a:pt x="1579" y="204"/>
                  </a:cubicBezTo>
                  <a:cubicBezTo>
                    <a:pt x="1416" y="50"/>
                    <a:pt x="1263" y="1"/>
                    <a:pt x="1134" y="1"/>
                  </a:cubicBezTo>
                  <a:close/>
                </a:path>
              </a:pathLst>
            </a:custGeom>
            <a:solidFill>
              <a:srgbClr val="8050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33"/>
        <p:cNvGrpSpPr/>
        <p:nvPr/>
      </p:nvGrpSpPr>
      <p:grpSpPr>
        <a:xfrm>
          <a:off x="0" y="0"/>
          <a:ext cx="0" cy="0"/>
          <a:chOff x="0" y="0"/>
          <a:chExt cx="0" cy="0"/>
        </a:xfrm>
      </p:grpSpPr>
      <p:sp>
        <p:nvSpPr>
          <p:cNvPr id="2434" name="Google Shape;2434;p55"/>
          <p:cNvSpPr txBox="1">
            <a:spLocks noGrp="1"/>
          </p:cNvSpPr>
          <p:nvPr>
            <p:ph type="body" idx="4294967295"/>
          </p:nvPr>
        </p:nvSpPr>
        <p:spPr>
          <a:xfrm>
            <a:off x="720051" y="1215775"/>
            <a:ext cx="3759600" cy="3388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000"/>
              </a:spcBef>
              <a:spcAft>
                <a:spcPts val="0"/>
              </a:spcAft>
              <a:buSzPts val="1400"/>
              <a:buNone/>
            </a:pPr>
            <a:r>
              <a:rPr lang="en" sz="1800" b="1" dirty="0">
                <a:latin typeface="Barlow Semi Condensed"/>
                <a:ea typeface="Barlow Semi Condensed"/>
                <a:cs typeface="Barlow Semi Condensed"/>
                <a:sym typeface="Barlow Semi Condensed"/>
              </a:rPr>
              <a:t>Bước 1:</a:t>
            </a:r>
            <a:endParaRPr sz="1800" b="1" dirty="0">
              <a:latin typeface="Barlow Semi Condensed"/>
              <a:ea typeface="Barlow Semi Condensed"/>
              <a:cs typeface="Barlow Semi Condensed"/>
              <a:sym typeface="Barlow Semi Condensed"/>
            </a:endParaRPr>
          </a:p>
          <a:p>
            <a:pPr marL="457200" lvl="0" indent="-317500" algn="l" rtl="0">
              <a:lnSpc>
                <a:spcPct val="107916"/>
              </a:lnSpc>
              <a:spcBef>
                <a:spcPts val="0"/>
              </a:spcBef>
              <a:spcAft>
                <a:spcPts val="0"/>
              </a:spcAft>
              <a:buSzPts val="1400"/>
              <a:buFont typeface="Anaheim"/>
              <a:buChar char="●"/>
            </a:pPr>
            <a:r>
              <a:rPr lang="en" sz="1300" dirty="0">
                <a:solidFill>
                  <a:srgbClr val="000000"/>
                </a:solidFill>
                <a:latin typeface="Times New Roman"/>
                <a:ea typeface="Times New Roman"/>
                <a:cs typeface="Times New Roman"/>
                <a:sym typeface="Times New Roman"/>
              </a:rPr>
              <a:t>Tạo thư mục đầu vào trong hdfs</a:t>
            </a:r>
            <a:endParaRPr sz="1300" dirty="0">
              <a:solidFill>
                <a:srgbClr val="000000"/>
              </a:solidFill>
              <a:latin typeface="Times New Roman"/>
              <a:ea typeface="Times New Roman"/>
              <a:cs typeface="Times New Roman"/>
              <a:sym typeface="Times New Roman"/>
            </a:endParaRPr>
          </a:p>
          <a:p>
            <a:pPr marL="457200" lvl="0" indent="-317500" algn="l" rtl="0">
              <a:lnSpc>
                <a:spcPct val="107916"/>
              </a:lnSpc>
              <a:spcBef>
                <a:spcPts val="800"/>
              </a:spcBef>
              <a:spcAft>
                <a:spcPts val="0"/>
              </a:spcAft>
              <a:buSzPts val="1400"/>
              <a:buFont typeface="Anaheim"/>
              <a:buChar char="●"/>
            </a:pPr>
            <a:r>
              <a:rPr lang="en" sz="1300" dirty="0">
                <a:solidFill>
                  <a:srgbClr val="000000"/>
                </a:solidFill>
                <a:latin typeface="Times New Roman"/>
                <a:ea typeface="Times New Roman"/>
                <a:cs typeface="Times New Roman"/>
                <a:sym typeface="Times New Roman"/>
              </a:rPr>
              <a:t>hdfs dfs -mkdir/k_input_btl</a:t>
            </a:r>
            <a:endParaRPr dirty="0"/>
          </a:p>
          <a:p>
            <a:pPr marL="0" lvl="0" indent="0" algn="l" rtl="0">
              <a:lnSpc>
                <a:spcPct val="115000"/>
              </a:lnSpc>
              <a:spcBef>
                <a:spcPts val="1000"/>
              </a:spcBef>
              <a:spcAft>
                <a:spcPts val="0"/>
              </a:spcAft>
              <a:buSzPts val="1400"/>
              <a:buNone/>
            </a:pPr>
            <a:endParaRPr sz="1800" b="1" dirty="0">
              <a:latin typeface="Barlow Semi Condensed"/>
              <a:ea typeface="Barlow Semi Condensed"/>
              <a:cs typeface="Barlow Semi Condensed"/>
              <a:sym typeface="Barlow Semi Condensed"/>
            </a:endParaRPr>
          </a:p>
          <a:p>
            <a:pPr marL="0" lvl="0" indent="0" algn="l" rtl="0">
              <a:lnSpc>
                <a:spcPct val="115000"/>
              </a:lnSpc>
              <a:spcBef>
                <a:spcPts val="1000"/>
              </a:spcBef>
              <a:spcAft>
                <a:spcPts val="0"/>
              </a:spcAft>
              <a:buSzPts val="1400"/>
              <a:buNone/>
            </a:pPr>
            <a:r>
              <a:rPr lang="en" sz="1800" b="1" dirty="0">
                <a:latin typeface="Barlow Semi Condensed"/>
                <a:ea typeface="Barlow Semi Condensed"/>
                <a:cs typeface="Barlow Semi Condensed"/>
                <a:sym typeface="Barlow Semi Condensed"/>
              </a:rPr>
              <a:t>Bước 2:</a:t>
            </a:r>
            <a:endParaRPr sz="1800" b="1" dirty="0">
              <a:latin typeface="Barlow Semi Condensed"/>
              <a:ea typeface="Barlow Semi Condensed"/>
              <a:cs typeface="Barlow Semi Condensed"/>
              <a:sym typeface="Barlow Semi Condensed"/>
            </a:endParaRPr>
          </a:p>
          <a:p>
            <a:pPr marL="457200" lvl="0" indent="-317500" algn="l" rtl="0">
              <a:lnSpc>
                <a:spcPct val="107916"/>
              </a:lnSpc>
              <a:spcBef>
                <a:spcPts val="0"/>
              </a:spcBef>
              <a:spcAft>
                <a:spcPts val="0"/>
              </a:spcAft>
              <a:buSzPts val="1400"/>
              <a:buChar char="●"/>
            </a:pPr>
            <a:r>
              <a:rPr lang="en" sz="1300" dirty="0">
                <a:solidFill>
                  <a:srgbClr val="000000"/>
                </a:solidFill>
                <a:latin typeface="Times New Roman"/>
                <a:ea typeface="Times New Roman"/>
                <a:cs typeface="Times New Roman"/>
                <a:sym typeface="Times New Roman"/>
              </a:rPr>
              <a:t>Đẩy file wineQuality.csv vào folder k_input_btl vừa tạo </a:t>
            </a:r>
            <a:endParaRPr sz="1300" dirty="0">
              <a:solidFill>
                <a:srgbClr val="000000"/>
              </a:solidFill>
              <a:latin typeface="Times New Roman"/>
              <a:ea typeface="Times New Roman"/>
              <a:cs typeface="Times New Roman"/>
              <a:sym typeface="Times New Roman"/>
            </a:endParaRPr>
          </a:p>
          <a:p>
            <a:pPr marL="457200" lvl="0" indent="-317500" algn="l" rtl="0">
              <a:lnSpc>
                <a:spcPct val="107916"/>
              </a:lnSpc>
              <a:spcBef>
                <a:spcPts val="800"/>
              </a:spcBef>
              <a:spcAft>
                <a:spcPts val="0"/>
              </a:spcAft>
              <a:buSzPts val="1400"/>
              <a:buChar char="●"/>
            </a:pPr>
            <a:r>
              <a:rPr lang="en" sz="1300" dirty="0">
                <a:solidFill>
                  <a:srgbClr val="000000"/>
                </a:solidFill>
                <a:latin typeface="Times New Roman"/>
                <a:ea typeface="Times New Roman"/>
                <a:cs typeface="Times New Roman"/>
                <a:sym typeface="Times New Roman"/>
              </a:rPr>
              <a:t>hadoop fs - put D:\bigData\wineQuality.csv /k_input_btl</a:t>
            </a:r>
            <a:endParaRPr u="sng" dirty="0"/>
          </a:p>
          <a:p>
            <a:pPr marL="0" lvl="0" indent="0" algn="l" rtl="0">
              <a:lnSpc>
                <a:spcPct val="115000"/>
              </a:lnSpc>
              <a:spcBef>
                <a:spcPts val="800"/>
              </a:spcBef>
              <a:spcAft>
                <a:spcPts val="0"/>
              </a:spcAft>
              <a:buSzPts val="1400"/>
              <a:buNone/>
            </a:pPr>
            <a:endParaRPr sz="1100" dirty="0"/>
          </a:p>
        </p:txBody>
      </p:sp>
      <p:sp>
        <p:nvSpPr>
          <p:cNvPr id="2435" name="Google Shape;2435;p5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4.1. Tạo file chứa dữ liệu</a:t>
            </a:r>
            <a:endParaRPr/>
          </a:p>
        </p:txBody>
      </p:sp>
      <p:sp>
        <p:nvSpPr>
          <p:cNvPr id="2436" name="Google Shape;2436;p55"/>
          <p:cNvSpPr txBox="1">
            <a:spLocks noGrp="1"/>
          </p:cNvSpPr>
          <p:nvPr>
            <p:ph type="body" idx="4294967295"/>
          </p:nvPr>
        </p:nvSpPr>
        <p:spPr>
          <a:xfrm>
            <a:off x="5130275" y="1173000"/>
            <a:ext cx="3759600" cy="1113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sz="1800" b="1" dirty="0">
                <a:latin typeface="Barlow Semi Condensed"/>
                <a:ea typeface="Barlow Semi Condensed"/>
                <a:cs typeface="Barlow Semi Condensed"/>
                <a:sym typeface="Barlow Semi Condensed"/>
              </a:rPr>
              <a:t>Bước 3: </a:t>
            </a:r>
            <a:endParaRPr dirty="0"/>
          </a:p>
          <a:p>
            <a:pPr marL="457200" lvl="0" indent="-317500" algn="l" rtl="0">
              <a:lnSpc>
                <a:spcPct val="107916"/>
              </a:lnSpc>
              <a:spcBef>
                <a:spcPts val="1200"/>
              </a:spcBef>
              <a:spcAft>
                <a:spcPts val="0"/>
              </a:spcAft>
              <a:buSzPts val="1400"/>
              <a:buChar char="●"/>
            </a:pPr>
            <a:r>
              <a:rPr lang="en" sz="1300" dirty="0">
                <a:solidFill>
                  <a:srgbClr val="000000"/>
                </a:solidFill>
                <a:latin typeface="Times New Roman"/>
                <a:ea typeface="Times New Roman"/>
                <a:cs typeface="Times New Roman"/>
                <a:sym typeface="Times New Roman"/>
              </a:rPr>
              <a:t> Tạo project đặt tên là KmeansMapReduce</a:t>
            </a:r>
            <a:endParaRPr u="sng" dirty="0"/>
          </a:p>
          <a:p>
            <a:pPr marL="0" lvl="0" indent="0" algn="l" rtl="0">
              <a:lnSpc>
                <a:spcPct val="115000"/>
              </a:lnSpc>
              <a:spcBef>
                <a:spcPts val="1200"/>
              </a:spcBef>
              <a:spcAft>
                <a:spcPts val="0"/>
              </a:spcAft>
              <a:buSzPts val="1400"/>
              <a:buNone/>
            </a:pPr>
            <a:endParaRPr sz="1100" dirty="0"/>
          </a:p>
          <a:p>
            <a:pPr marL="0" lvl="0" indent="0" algn="l" rtl="0">
              <a:lnSpc>
                <a:spcPct val="115000"/>
              </a:lnSpc>
              <a:spcBef>
                <a:spcPts val="300"/>
              </a:spcBef>
              <a:spcAft>
                <a:spcPts val="0"/>
              </a:spcAft>
              <a:buSzPts val="1400"/>
              <a:buNone/>
            </a:pPr>
            <a:endParaRPr dirty="0"/>
          </a:p>
        </p:txBody>
      </p:sp>
      <p:sp>
        <p:nvSpPr>
          <p:cNvPr id="2437" name="Google Shape;2437;p55"/>
          <p:cNvSpPr txBox="1">
            <a:spLocks noGrp="1"/>
          </p:cNvSpPr>
          <p:nvPr>
            <p:ph type="body" idx="4294967295"/>
          </p:nvPr>
        </p:nvSpPr>
        <p:spPr>
          <a:xfrm>
            <a:off x="5221600" y="2187350"/>
            <a:ext cx="3759600" cy="878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sz="1800" b="1" dirty="0">
                <a:latin typeface="Barlow Semi Condensed"/>
                <a:ea typeface="Barlow Semi Condensed"/>
                <a:cs typeface="Barlow Semi Condensed"/>
                <a:sym typeface="Barlow Semi Condensed"/>
              </a:rPr>
              <a:t>Bước 4: </a:t>
            </a:r>
            <a:endParaRPr dirty="0"/>
          </a:p>
          <a:p>
            <a:pPr marL="457200" lvl="0" indent="-317500" algn="l" rtl="0">
              <a:lnSpc>
                <a:spcPct val="107916"/>
              </a:lnSpc>
              <a:spcBef>
                <a:spcPts val="1200"/>
              </a:spcBef>
              <a:spcAft>
                <a:spcPts val="0"/>
              </a:spcAft>
              <a:buSzPts val="1400"/>
              <a:buChar char="●"/>
            </a:pPr>
            <a:r>
              <a:rPr lang="en" sz="1300" dirty="0">
                <a:solidFill>
                  <a:srgbClr val="000000"/>
                </a:solidFill>
                <a:latin typeface="Times New Roman"/>
                <a:ea typeface="Times New Roman"/>
                <a:cs typeface="Times New Roman"/>
                <a:sym typeface="Times New Roman"/>
              </a:rPr>
              <a:t>Thêm thư viện cần thiết để chạy MapReduce</a:t>
            </a:r>
            <a:endParaRPr u="sng" dirty="0"/>
          </a:p>
          <a:p>
            <a:pPr marL="0" lvl="0" indent="0" algn="l" rtl="0">
              <a:lnSpc>
                <a:spcPct val="115000"/>
              </a:lnSpc>
              <a:spcBef>
                <a:spcPts val="1200"/>
              </a:spcBef>
              <a:spcAft>
                <a:spcPts val="0"/>
              </a:spcAft>
              <a:buSzPts val="1400"/>
              <a:buNone/>
            </a:pPr>
            <a:endParaRPr sz="1100" dirty="0"/>
          </a:p>
          <a:p>
            <a:pPr marL="0" lvl="0" indent="0" algn="l" rtl="0">
              <a:lnSpc>
                <a:spcPct val="115000"/>
              </a:lnSpc>
              <a:spcBef>
                <a:spcPts val="300"/>
              </a:spcBef>
              <a:spcAft>
                <a:spcPts val="0"/>
              </a:spcAft>
              <a:buSzPts val="1400"/>
              <a:buNone/>
            </a:pPr>
            <a:endParaRPr dirty="0"/>
          </a:p>
        </p:txBody>
      </p:sp>
      <p:sp>
        <p:nvSpPr>
          <p:cNvPr id="2438" name="Google Shape;2438;p55"/>
          <p:cNvSpPr txBox="1">
            <a:spLocks noGrp="1"/>
          </p:cNvSpPr>
          <p:nvPr>
            <p:ph type="body" idx="4294967295"/>
          </p:nvPr>
        </p:nvSpPr>
        <p:spPr>
          <a:xfrm>
            <a:off x="5081650" y="3180225"/>
            <a:ext cx="3759600" cy="156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n" sz="1800" b="1">
                <a:latin typeface="Barlow Semi Condensed"/>
                <a:ea typeface="Barlow Semi Condensed"/>
                <a:cs typeface="Barlow Semi Condensed"/>
                <a:sym typeface="Barlow Semi Condensed"/>
              </a:rPr>
              <a:t>Bước 5: </a:t>
            </a:r>
            <a:endParaRPr/>
          </a:p>
          <a:p>
            <a:pPr marL="457200" lvl="0" indent="-317500" algn="l" rtl="0">
              <a:lnSpc>
                <a:spcPct val="107916"/>
              </a:lnSpc>
              <a:spcBef>
                <a:spcPts val="1200"/>
              </a:spcBef>
              <a:spcAft>
                <a:spcPts val="0"/>
              </a:spcAft>
              <a:buSzPts val="1400"/>
              <a:buChar char="●"/>
            </a:pPr>
            <a:r>
              <a:rPr lang="en" sz="1300">
                <a:solidFill>
                  <a:srgbClr val="000000"/>
                </a:solidFill>
                <a:latin typeface="Times New Roman"/>
                <a:ea typeface="Times New Roman"/>
                <a:cs typeface="Times New Roman"/>
                <a:sym typeface="Times New Roman"/>
              </a:rPr>
              <a:t>Tạo các class xử lý nhiệm vụ mapper, combiner, reducer mô hình Kmeans</a:t>
            </a:r>
            <a:endParaRPr sz="1300">
              <a:solidFill>
                <a:srgbClr val="000000"/>
              </a:solidFill>
              <a:latin typeface="Times New Roman"/>
              <a:ea typeface="Times New Roman"/>
              <a:cs typeface="Times New Roman"/>
              <a:sym typeface="Times New Roman"/>
            </a:endParaRPr>
          </a:p>
          <a:p>
            <a:pPr marL="457200" lvl="0" indent="-317500" algn="l" rtl="0">
              <a:lnSpc>
                <a:spcPct val="107916"/>
              </a:lnSpc>
              <a:spcBef>
                <a:spcPts val="1200"/>
              </a:spcBef>
              <a:spcAft>
                <a:spcPts val="0"/>
              </a:spcAft>
              <a:buSzPts val="1400"/>
              <a:buChar char="●"/>
            </a:pPr>
            <a:r>
              <a:rPr lang="en" sz="1300">
                <a:solidFill>
                  <a:srgbClr val="111111"/>
                </a:solidFill>
                <a:highlight>
                  <a:srgbClr val="FDFDFD"/>
                </a:highlight>
                <a:latin typeface="Times New Roman"/>
                <a:ea typeface="Times New Roman"/>
                <a:cs typeface="Times New Roman"/>
                <a:sym typeface="Times New Roman"/>
              </a:rPr>
              <a:t>Double click vào project </a:t>
            </a:r>
            <a:r>
              <a:rPr lang="en" sz="1300" b="1">
                <a:solidFill>
                  <a:srgbClr val="111111"/>
                </a:solidFill>
                <a:highlight>
                  <a:srgbClr val="FDFDFD"/>
                </a:highlight>
                <a:latin typeface="Times New Roman"/>
                <a:ea typeface="Times New Roman"/>
                <a:cs typeface="Times New Roman"/>
                <a:sym typeface="Times New Roman"/>
              </a:rPr>
              <a:t>KmeanMapReduce</a:t>
            </a:r>
            <a:r>
              <a:rPr lang="en" sz="1300">
                <a:solidFill>
                  <a:srgbClr val="111111"/>
                </a:solidFill>
                <a:highlight>
                  <a:srgbClr val="FDFDFD"/>
                </a:highlight>
                <a:latin typeface="Times New Roman"/>
                <a:ea typeface="Times New Roman"/>
                <a:cs typeface="Times New Roman"/>
                <a:sym typeface="Times New Roman"/>
              </a:rPr>
              <a:t>, chuột phải vào </a:t>
            </a:r>
            <a:r>
              <a:rPr lang="en" sz="1300" b="1">
                <a:solidFill>
                  <a:srgbClr val="111111"/>
                </a:solidFill>
                <a:highlight>
                  <a:srgbClr val="FDFDFD"/>
                </a:highlight>
                <a:latin typeface="Times New Roman"/>
                <a:ea typeface="Times New Roman"/>
                <a:cs typeface="Times New Roman"/>
                <a:sym typeface="Times New Roman"/>
              </a:rPr>
              <a:t>src</a:t>
            </a:r>
            <a:r>
              <a:rPr lang="en" sz="1300">
                <a:solidFill>
                  <a:srgbClr val="111111"/>
                </a:solidFill>
                <a:highlight>
                  <a:srgbClr val="FDFDFD"/>
                </a:highlight>
                <a:latin typeface="Times New Roman"/>
                <a:ea typeface="Times New Roman"/>
                <a:cs typeface="Times New Roman"/>
                <a:sym typeface="Times New Roman"/>
              </a:rPr>
              <a:t> và chọn </a:t>
            </a:r>
            <a:r>
              <a:rPr lang="en" sz="1300" b="1">
                <a:solidFill>
                  <a:srgbClr val="111111"/>
                </a:solidFill>
                <a:highlight>
                  <a:srgbClr val="FDFDFD"/>
                </a:highlight>
                <a:latin typeface="Times New Roman"/>
                <a:ea typeface="Times New Roman"/>
                <a:cs typeface="Times New Roman"/>
                <a:sym typeface="Times New Roman"/>
              </a:rPr>
              <a:t>New &gt; Class</a:t>
            </a:r>
            <a:endParaRPr sz="13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SzPts val="1400"/>
              <a:buNone/>
            </a:pPr>
            <a:endParaRPr sz="1100"/>
          </a:p>
          <a:p>
            <a:pPr marL="0" lvl="0" indent="0" algn="l" rtl="0">
              <a:lnSpc>
                <a:spcPct val="115000"/>
              </a:lnSpc>
              <a:spcBef>
                <a:spcPts val="300"/>
              </a:spcBef>
              <a:spcAft>
                <a:spcPts val="0"/>
              </a:spcAft>
              <a:buSzPts val="14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3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3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3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3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36">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37">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37">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38">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38">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4" grpId="0" build="p"/>
      <p:bldP spid="2436" grpId="0" build="p"/>
      <p:bldP spid="2437" grpId="0" build="p"/>
      <p:bldP spid="243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42"/>
        <p:cNvGrpSpPr/>
        <p:nvPr/>
      </p:nvGrpSpPr>
      <p:grpSpPr>
        <a:xfrm>
          <a:off x="0" y="0"/>
          <a:ext cx="0" cy="0"/>
          <a:chOff x="0" y="0"/>
          <a:chExt cx="0" cy="0"/>
        </a:xfrm>
      </p:grpSpPr>
      <p:sp>
        <p:nvSpPr>
          <p:cNvPr id="2443" name="Google Shape;2443;p56"/>
          <p:cNvSpPr txBox="1">
            <a:spLocks noGrp="1"/>
          </p:cNvSpPr>
          <p:nvPr>
            <p:ph type="body" idx="4294967295"/>
          </p:nvPr>
        </p:nvSpPr>
        <p:spPr>
          <a:xfrm>
            <a:off x="720049" y="1215775"/>
            <a:ext cx="8033100" cy="3388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000"/>
              </a:spcBef>
              <a:spcAft>
                <a:spcPts val="0"/>
              </a:spcAft>
              <a:buSzPts val="1400"/>
              <a:buNone/>
            </a:pPr>
            <a:r>
              <a:rPr lang="en" sz="1800" b="1">
                <a:latin typeface="Barlow Semi Condensed"/>
                <a:ea typeface="Barlow Semi Condensed"/>
                <a:cs typeface="Barlow Semi Condensed"/>
                <a:sym typeface="Barlow Semi Condensed"/>
              </a:rPr>
              <a:t>Tạo class main:</a:t>
            </a:r>
            <a:endParaRPr sz="1800" b="1">
              <a:latin typeface="Barlow Semi Condensed"/>
              <a:ea typeface="Barlow Semi Condensed"/>
              <a:cs typeface="Barlow Semi Condensed"/>
              <a:sym typeface="Barlow Semi Condensed"/>
            </a:endParaRPr>
          </a:p>
          <a:p>
            <a:pPr marL="457200" lvl="0" indent="0" algn="l" rtl="0">
              <a:lnSpc>
                <a:spcPct val="107916"/>
              </a:lnSpc>
              <a:spcBef>
                <a:spcPts val="0"/>
              </a:spcBef>
              <a:spcAft>
                <a:spcPts val="0"/>
              </a:spcAft>
              <a:buNone/>
            </a:pPr>
            <a:endParaRPr u="sng"/>
          </a:p>
          <a:p>
            <a:pPr marL="0" lvl="0" indent="0" algn="l" rtl="0">
              <a:lnSpc>
                <a:spcPct val="115000"/>
              </a:lnSpc>
              <a:spcBef>
                <a:spcPts val="800"/>
              </a:spcBef>
              <a:spcAft>
                <a:spcPts val="0"/>
              </a:spcAft>
              <a:buSzPts val="1400"/>
              <a:buNone/>
            </a:pPr>
            <a:endParaRPr sz="1100"/>
          </a:p>
        </p:txBody>
      </p:sp>
      <p:sp>
        <p:nvSpPr>
          <p:cNvPr id="2444" name="Google Shape;2444;p5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4.2. Tạo các class xử lý nhiệm vụ</a:t>
            </a:r>
            <a:endParaRPr/>
          </a:p>
        </p:txBody>
      </p:sp>
      <p:pic>
        <p:nvPicPr>
          <p:cNvPr id="2445" name="Google Shape;2445;p56"/>
          <p:cNvPicPr preferRelativeResize="0"/>
          <p:nvPr/>
        </p:nvPicPr>
        <p:blipFill>
          <a:blip r:embed="rId3">
            <a:alphaModFix/>
          </a:blip>
          <a:stretch>
            <a:fillRect/>
          </a:stretch>
        </p:blipFill>
        <p:spPr>
          <a:xfrm>
            <a:off x="2582550" y="1153150"/>
            <a:ext cx="5457825" cy="3190425"/>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49"/>
        <p:cNvGrpSpPr/>
        <p:nvPr/>
      </p:nvGrpSpPr>
      <p:grpSpPr>
        <a:xfrm>
          <a:off x="0" y="0"/>
          <a:ext cx="0" cy="0"/>
          <a:chOff x="0" y="0"/>
          <a:chExt cx="0" cy="0"/>
        </a:xfrm>
      </p:grpSpPr>
      <p:sp>
        <p:nvSpPr>
          <p:cNvPr id="2450" name="Google Shape;2450;p57"/>
          <p:cNvSpPr txBox="1">
            <a:spLocks noGrp="1"/>
          </p:cNvSpPr>
          <p:nvPr>
            <p:ph type="body" idx="4294967295"/>
          </p:nvPr>
        </p:nvSpPr>
        <p:spPr>
          <a:xfrm>
            <a:off x="665249" y="311300"/>
            <a:ext cx="2633700" cy="3388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000"/>
              </a:spcBef>
              <a:spcAft>
                <a:spcPts val="0"/>
              </a:spcAft>
              <a:buSzPts val="1400"/>
              <a:buNone/>
            </a:pPr>
            <a:r>
              <a:rPr lang="en" sz="1800" b="1">
                <a:latin typeface="Barlow Semi Condensed"/>
                <a:ea typeface="Barlow Semi Condensed"/>
                <a:cs typeface="Barlow Semi Condensed"/>
                <a:sym typeface="Barlow Semi Condensed"/>
              </a:rPr>
              <a:t>Tạo class KCombiner:</a:t>
            </a:r>
            <a:endParaRPr sz="1800" b="1">
              <a:latin typeface="Barlow Semi Condensed"/>
              <a:ea typeface="Barlow Semi Condensed"/>
              <a:cs typeface="Barlow Semi Condensed"/>
              <a:sym typeface="Barlow Semi Condensed"/>
            </a:endParaRPr>
          </a:p>
          <a:p>
            <a:pPr marL="457200" lvl="0" indent="0" algn="l" rtl="0">
              <a:lnSpc>
                <a:spcPct val="107916"/>
              </a:lnSpc>
              <a:spcBef>
                <a:spcPts val="0"/>
              </a:spcBef>
              <a:spcAft>
                <a:spcPts val="0"/>
              </a:spcAft>
              <a:buNone/>
            </a:pPr>
            <a:endParaRPr u="sng"/>
          </a:p>
          <a:p>
            <a:pPr marL="0" lvl="0" indent="0" algn="l" rtl="0">
              <a:lnSpc>
                <a:spcPct val="115000"/>
              </a:lnSpc>
              <a:spcBef>
                <a:spcPts val="800"/>
              </a:spcBef>
              <a:spcAft>
                <a:spcPts val="0"/>
              </a:spcAft>
              <a:buSzPts val="1400"/>
              <a:buNone/>
            </a:pPr>
            <a:endParaRPr sz="1100"/>
          </a:p>
        </p:txBody>
      </p:sp>
      <p:pic>
        <p:nvPicPr>
          <p:cNvPr id="2451" name="Google Shape;2451;p57"/>
          <p:cNvPicPr preferRelativeResize="0"/>
          <p:nvPr/>
        </p:nvPicPr>
        <p:blipFill>
          <a:blip r:embed="rId3">
            <a:alphaModFix/>
          </a:blip>
          <a:stretch>
            <a:fillRect/>
          </a:stretch>
        </p:blipFill>
        <p:spPr>
          <a:xfrm>
            <a:off x="753975" y="1129325"/>
            <a:ext cx="7773074" cy="2728050"/>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55"/>
        <p:cNvGrpSpPr/>
        <p:nvPr/>
      </p:nvGrpSpPr>
      <p:grpSpPr>
        <a:xfrm>
          <a:off x="0" y="0"/>
          <a:ext cx="0" cy="0"/>
          <a:chOff x="0" y="0"/>
          <a:chExt cx="0" cy="0"/>
        </a:xfrm>
      </p:grpSpPr>
      <p:sp>
        <p:nvSpPr>
          <p:cNvPr id="2456" name="Google Shape;2456;p58"/>
          <p:cNvSpPr txBox="1">
            <a:spLocks noGrp="1"/>
          </p:cNvSpPr>
          <p:nvPr>
            <p:ph type="body" idx="4294967295"/>
          </p:nvPr>
        </p:nvSpPr>
        <p:spPr>
          <a:xfrm>
            <a:off x="665249" y="311300"/>
            <a:ext cx="2633700" cy="3388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000"/>
              </a:spcBef>
              <a:spcAft>
                <a:spcPts val="0"/>
              </a:spcAft>
              <a:buSzPts val="1400"/>
              <a:buNone/>
            </a:pPr>
            <a:r>
              <a:rPr lang="en" sz="1800" b="1">
                <a:latin typeface="Barlow Semi Condensed"/>
                <a:ea typeface="Barlow Semi Condensed"/>
                <a:cs typeface="Barlow Semi Condensed"/>
                <a:sym typeface="Barlow Semi Condensed"/>
              </a:rPr>
              <a:t>Tạo class KReducer:</a:t>
            </a:r>
            <a:endParaRPr sz="1800" b="1">
              <a:latin typeface="Barlow Semi Condensed"/>
              <a:ea typeface="Barlow Semi Condensed"/>
              <a:cs typeface="Barlow Semi Condensed"/>
              <a:sym typeface="Barlow Semi Condensed"/>
            </a:endParaRPr>
          </a:p>
          <a:p>
            <a:pPr marL="457200" lvl="0" indent="0" algn="l" rtl="0">
              <a:lnSpc>
                <a:spcPct val="107916"/>
              </a:lnSpc>
              <a:spcBef>
                <a:spcPts val="0"/>
              </a:spcBef>
              <a:spcAft>
                <a:spcPts val="0"/>
              </a:spcAft>
              <a:buNone/>
            </a:pPr>
            <a:endParaRPr u="sng"/>
          </a:p>
          <a:p>
            <a:pPr marL="0" lvl="0" indent="0" algn="l" rtl="0">
              <a:lnSpc>
                <a:spcPct val="115000"/>
              </a:lnSpc>
              <a:spcBef>
                <a:spcPts val="800"/>
              </a:spcBef>
              <a:spcAft>
                <a:spcPts val="0"/>
              </a:spcAft>
              <a:buSzPts val="1400"/>
              <a:buNone/>
            </a:pPr>
            <a:endParaRPr sz="1100"/>
          </a:p>
        </p:txBody>
      </p:sp>
      <p:pic>
        <p:nvPicPr>
          <p:cNvPr id="2457" name="Google Shape;2457;p58"/>
          <p:cNvPicPr preferRelativeResize="0"/>
          <p:nvPr/>
        </p:nvPicPr>
        <p:blipFill>
          <a:blip r:embed="rId3">
            <a:alphaModFix/>
          </a:blip>
          <a:stretch>
            <a:fillRect/>
          </a:stretch>
        </p:blipFill>
        <p:spPr>
          <a:xfrm>
            <a:off x="1404025" y="908288"/>
            <a:ext cx="5943600" cy="2943225"/>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Google Shape;1464;p30"/>
          <p:cNvSpPr txBox="1">
            <a:spLocks noGrp="1"/>
          </p:cNvSpPr>
          <p:nvPr>
            <p:ph type="title"/>
          </p:nvPr>
        </p:nvSpPr>
        <p:spPr>
          <a:xfrm>
            <a:off x="646525" y="416650"/>
            <a:ext cx="4626300" cy="2164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7500"/>
              <a:buNone/>
            </a:pPr>
            <a:r>
              <a:rPr lang="en" sz="6900"/>
              <a:t>Mô tả </a:t>
            </a:r>
            <a:br>
              <a:rPr lang="en" sz="6900"/>
            </a:br>
            <a:r>
              <a:rPr lang="en" sz="6900"/>
              <a:t>bộ dữ liệu</a:t>
            </a:r>
            <a:endParaRPr sz="6900"/>
          </a:p>
        </p:txBody>
      </p:sp>
      <p:sp>
        <p:nvSpPr>
          <p:cNvPr id="1465" name="Google Shape;1465;p30"/>
          <p:cNvSpPr txBox="1">
            <a:spLocks noGrp="1"/>
          </p:cNvSpPr>
          <p:nvPr>
            <p:ph type="subTitle" idx="1"/>
          </p:nvPr>
        </p:nvSpPr>
        <p:spPr>
          <a:xfrm>
            <a:off x="901875" y="2657562"/>
            <a:ext cx="3496200" cy="864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600"/>
              <a:buNone/>
            </a:pPr>
            <a:r>
              <a:rPr lang="en" sz="2100" dirty="0" smtClean="0">
                <a:latin typeface="Barlow Semi Condensed" charset="0"/>
              </a:rPr>
              <a:t>Chất lượng rượu </a:t>
            </a:r>
            <a:r>
              <a:rPr lang="en" sz="2100" dirty="0">
                <a:latin typeface="Barlow Semi Condensed" charset="0"/>
              </a:rPr>
              <a:t>vang</a:t>
            </a:r>
            <a:endParaRPr sz="2100" dirty="0">
              <a:latin typeface="Barlow Semi Condensed" charset="0"/>
            </a:endParaRPr>
          </a:p>
        </p:txBody>
      </p:sp>
      <p:grpSp>
        <p:nvGrpSpPr>
          <p:cNvPr id="1466" name="Google Shape;1466;p30"/>
          <p:cNvGrpSpPr/>
          <p:nvPr/>
        </p:nvGrpSpPr>
        <p:grpSpPr>
          <a:xfrm>
            <a:off x="4878515" y="1342291"/>
            <a:ext cx="4010381" cy="2458905"/>
            <a:chOff x="4939903" y="1223591"/>
            <a:chExt cx="3875139" cy="2375983"/>
          </a:xfrm>
        </p:grpSpPr>
        <p:sp>
          <p:nvSpPr>
            <p:cNvPr id="1467" name="Google Shape;1467;p30"/>
            <p:cNvSpPr/>
            <p:nvPr/>
          </p:nvSpPr>
          <p:spPr>
            <a:xfrm>
              <a:off x="6524836" y="3540227"/>
              <a:ext cx="141991" cy="59347"/>
            </a:xfrm>
            <a:custGeom>
              <a:avLst/>
              <a:gdLst/>
              <a:ahLst/>
              <a:cxnLst/>
              <a:rect l="l" t="t" r="r" b="b"/>
              <a:pathLst>
                <a:path w="1993" h="833" extrusionOk="0">
                  <a:moveTo>
                    <a:pt x="1425" y="1"/>
                  </a:moveTo>
                  <a:cubicBezTo>
                    <a:pt x="1154" y="1"/>
                    <a:pt x="882" y="144"/>
                    <a:pt x="761" y="144"/>
                  </a:cubicBezTo>
                  <a:cubicBezTo>
                    <a:pt x="732" y="144"/>
                    <a:pt x="711" y="135"/>
                    <a:pt x="702" y="113"/>
                  </a:cubicBezTo>
                  <a:cubicBezTo>
                    <a:pt x="690" y="88"/>
                    <a:pt x="662" y="78"/>
                    <a:pt x="624" y="78"/>
                  </a:cubicBezTo>
                  <a:cubicBezTo>
                    <a:pt x="436" y="78"/>
                    <a:pt x="0" y="339"/>
                    <a:pt x="0" y="339"/>
                  </a:cubicBezTo>
                  <a:cubicBezTo>
                    <a:pt x="0" y="339"/>
                    <a:pt x="276" y="665"/>
                    <a:pt x="527" y="815"/>
                  </a:cubicBezTo>
                  <a:cubicBezTo>
                    <a:pt x="549" y="827"/>
                    <a:pt x="578" y="833"/>
                    <a:pt x="611" y="833"/>
                  </a:cubicBezTo>
                  <a:cubicBezTo>
                    <a:pt x="990" y="833"/>
                    <a:pt x="1992" y="105"/>
                    <a:pt x="1554" y="13"/>
                  </a:cubicBezTo>
                  <a:cubicBezTo>
                    <a:pt x="1512" y="5"/>
                    <a:pt x="1468" y="1"/>
                    <a:pt x="1425" y="1"/>
                  </a:cubicBezTo>
                  <a:close/>
                </a:path>
              </a:pathLst>
            </a:custGeom>
            <a:solidFill>
              <a:srgbClr val="F4C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68" name="Google Shape;1468;p30"/>
            <p:cNvGrpSpPr/>
            <p:nvPr/>
          </p:nvGrpSpPr>
          <p:grpSpPr>
            <a:xfrm>
              <a:off x="4939903" y="1223591"/>
              <a:ext cx="3875139" cy="2353997"/>
              <a:chOff x="2772963" y="2596675"/>
              <a:chExt cx="3598086" cy="2185698"/>
            </a:xfrm>
          </p:grpSpPr>
          <p:sp>
            <p:nvSpPr>
              <p:cNvPr id="1469" name="Google Shape;1469;p30"/>
              <p:cNvSpPr/>
              <p:nvPr/>
            </p:nvSpPr>
            <p:spPr>
              <a:xfrm>
                <a:off x="2772963" y="3173417"/>
                <a:ext cx="3598086" cy="1157161"/>
              </a:xfrm>
              <a:custGeom>
                <a:avLst/>
                <a:gdLst/>
                <a:ahLst/>
                <a:cxnLst/>
                <a:rect l="l" t="t" r="r" b="b"/>
                <a:pathLst>
                  <a:path w="50503" h="16242" extrusionOk="0">
                    <a:moveTo>
                      <a:pt x="40151" y="1"/>
                    </a:moveTo>
                    <a:lnTo>
                      <a:pt x="11179" y="7695"/>
                    </a:lnTo>
                    <a:lnTo>
                      <a:pt x="11104" y="7720"/>
                    </a:lnTo>
                    <a:lnTo>
                      <a:pt x="8246" y="12081"/>
                    </a:lnTo>
                    <a:lnTo>
                      <a:pt x="4462" y="10627"/>
                    </a:lnTo>
                    <a:lnTo>
                      <a:pt x="2106" y="15815"/>
                    </a:lnTo>
                    <a:lnTo>
                      <a:pt x="1" y="15815"/>
                    </a:lnTo>
                    <a:lnTo>
                      <a:pt x="1" y="16241"/>
                    </a:lnTo>
                    <a:lnTo>
                      <a:pt x="2382" y="16241"/>
                    </a:lnTo>
                    <a:lnTo>
                      <a:pt x="4662" y="11154"/>
                    </a:lnTo>
                    <a:lnTo>
                      <a:pt x="8397" y="12582"/>
                    </a:lnTo>
                    <a:lnTo>
                      <a:pt x="11354" y="8071"/>
                    </a:lnTo>
                    <a:lnTo>
                      <a:pt x="40051" y="452"/>
                    </a:lnTo>
                    <a:lnTo>
                      <a:pt x="43986" y="3810"/>
                    </a:lnTo>
                    <a:lnTo>
                      <a:pt x="47720" y="427"/>
                    </a:lnTo>
                    <a:lnTo>
                      <a:pt x="50502" y="427"/>
                    </a:lnTo>
                    <a:lnTo>
                      <a:pt x="50502" y="26"/>
                    </a:lnTo>
                    <a:lnTo>
                      <a:pt x="47570" y="26"/>
                    </a:lnTo>
                    <a:lnTo>
                      <a:pt x="43961" y="3259"/>
                    </a:lnTo>
                    <a:lnTo>
                      <a:pt x="4015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30"/>
              <p:cNvSpPr/>
              <p:nvPr/>
            </p:nvSpPr>
            <p:spPr>
              <a:xfrm>
                <a:off x="3314012" y="2739525"/>
                <a:ext cx="2226762" cy="1473204"/>
              </a:xfrm>
              <a:custGeom>
                <a:avLst/>
                <a:gdLst/>
                <a:ahLst/>
                <a:cxnLst/>
                <a:rect l="l" t="t" r="r" b="b"/>
                <a:pathLst>
                  <a:path w="31255" h="20678" extrusionOk="0">
                    <a:moveTo>
                      <a:pt x="1354" y="0"/>
                    </a:moveTo>
                    <a:cubicBezTo>
                      <a:pt x="627" y="0"/>
                      <a:pt x="1" y="627"/>
                      <a:pt x="1" y="1379"/>
                    </a:cubicBezTo>
                    <a:lnTo>
                      <a:pt x="1" y="19324"/>
                    </a:lnTo>
                    <a:cubicBezTo>
                      <a:pt x="1" y="20051"/>
                      <a:pt x="627" y="20677"/>
                      <a:pt x="1354" y="20677"/>
                    </a:cubicBezTo>
                    <a:lnTo>
                      <a:pt x="29901" y="20677"/>
                    </a:lnTo>
                    <a:cubicBezTo>
                      <a:pt x="30627" y="20677"/>
                      <a:pt x="31254" y="20051"/>
                      <a:pt x="31254" y="19324"/>
                    </a:cubicBezTo>
                    <a:lnTo>
                      <a:pt x="31254" y="1379"/>
                    </a:lnTo>
                    <a:cubicBezTo>
                      <a:pt x="31254" y="627"/>
                      <a:pt x="30627" y="0"/>
                      <a:pt x="29901" y="0"/>
                    </a:cubicBezTo>
                    <a:close/>
                  </a:path>
                </a:pathLst>
              </a:custGeom>
              <a:solidFill>
                <a:srgbClr val="FDE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30"/>
              <p:cNvSpPr/>
              <p:nvPr/>
            </p:nvSpPr>
            <p:spPr>
              <a:xfrm>
                <a:off x="4110411" y="3980571"/>
                <a:ext cx="637572" cy="551793"/>
              </a:xfrm>
              <a:custGeom>
                <a:avLst/>
                <a:gdLst/>
                <a:ahLst/>
                <a:cxnLst/>
                <a:rect l="l" t="t" r="r" b="b"/>
                <a:pathLst>
                  <a:path w="8949" h="7745" extrusionOk="0">
                    <a:moveTo>
                      <a:pt x="552" y="0"/>
                    </a:moveTo>
                    <a:lnTo>
                      <a:pt x="1" y="7744"/>
                    </a:lnTo>
                    <a:lnTo>
                      <a:pt x="8948" y="7744"/>
                    </a:lnTo>
                    <a:lnTo>
                      <a:pt x="814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30"/>
              <p:cNvSpPr/>
              <p:nvPr/>
            </p:nvSpPr>
            <p:spPr>
              <a:xfrm>
                <a:off x="3314012" y="2739525"/>
                <a:ext cx="2226762" cy="1473204"/>
              </a:xfrm>
              <a:custGeom>
                <a:avLst/>
                <a:gdLst/>
                <a:ahLst/>
                <a:cxnLst/>
                <a:rect l="l" t="t" r="r" b="b"/>
                <a:pathLst>
                  <a:path w="31255" h="20678" extrusionOk="0">
                    <a:moveTo>
                      <a:pt x="1354" y="0"/>
                    </a:moveTo>
                    <a:cubicBezTo>
                      <a:pt x="627" y="0"/>
                      <a:pt x="1" y="627"/>
                      <a:pt x="1" y="1379"/>
                    </a:cubicBezTo>
                    <a:lnTo>
                      <a:pt x="1" y="19324"/>
                    </a:lnTo>
                    <a:cubicBezTo>
                      <a:pt x="1" y="20051"/>
                      <a:pt x="627" y="20677"/>
                      <a:pt x="1354" y="20677"/>
                    </a:cubicBezTo>
                    <a:lnTo>
                      <a:pt x="29901" y="20677"/>
                    </a:lnTo>
                    <a:cubicBezTo>
                      <a:pt x="30627" y="20677"/>
                      <a:pt x="31254" y="20051"/>
                      <a:pt x="31254" y="19324"/>
                    </a:cubicBezTo>
                    <a:lnTo>
                      <a:pt x="31254" y="1379"/>
                    </a:lnTo>
                    <a:cubicBezTo>
                      <a:pt x="31254" y="627"/>
                      <a:pt x="30627" y="0"/>
                      <a:pt x="2990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p30"/>
              <p:cNvSpPr/>
              <p:nvPr/>
            </p:nvSpPr>
            <p:spPr>
              <a:xfrm>
                <a:off x="3401503" y="2837703"/>
                <a:ext cx="2035683" cy="1044665"/>
              </a:xfrm>
              <a:custGeom>
                <a:avLst/>
                <a:gdLst/>
                <a:ahLst/>
                <a:cxnLst/>
                <a:rect l="l" t="t" r="r" b="b"/>
                <a:pathLst>
                  <a:path w="28573" h="14663" extrusionOk="0">
                    <a:moveTo>
                      <a:pt x="1" y="1"/>
                    </a:moveTo>
                    <a:lnTo>
                      <a:pt x="1" y="14663"/>
                    </a:lnTo>
                    <a:lnTo>
                      <a:pt x="28572" y="14663"/>
                    </a:lnTo>
                    <a:lnTo>
                      <a:pt x="2857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4" name="Google Shape;1474;p30"/>
              <p:cNvSpPr/>
              <p:nvPr/>
            </p:nvSpPr>
            <p:spPr>
              <a:xfrm>
                <a:off x="3314012" y="3969813"/>
                <a:ext cx="2226762" cy="242945"/>
              </a:xfrm>
              <a:custGeom>
                <a:avLst/>
                <a:gdLst/>
                <a:ahLst/>
                <a:cxnLst/>
                <a:rect l="l" t="t" r="r" b="b"/>
                <a:pathLst>
                  <a:path w="31255" h="3410" extrusionOk="0">
                    <a:moveTo>
                      <a:pt x="1" y="1"/>
                    </a:moveTo>
                    <a:lnTo>
                      <a:pt x="1" y="2056"/>
                    </a:lnTo>
                    <a:cubicBezTo>
                      <a:pt x="1" y="2783"/>
                      <a:pt x="627" y="3409"/>
                      <a:pt x="1354" y="3409"/>
                    </a:cubicBezTo>
                    <a:lnTo>
                      <a:pt x="29901" y="3409"/>
                    </a:lnTo>
                    <a:cubicBezTo>
                      <a:pt x="30627" y="3409"/>
                      <a:pt x="31254" y="2783"/>
                      <a:pt x="31254" y="2056"/>
                    </a:cubicBezTo>
                    <a:lnTo>
                      <a:pt x="3125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30"/>
              <p:cNvSpPr/>
              <p:nvPr/>
            </p:nvSpPr>
            <p:spPr>
              <a:xfrm>
                <a:off x="3799703" y="4444815"/>
                <a:ext cx="1228549" cy="87560"/>
              </a:xfrm>
              <a:custGeom>
                <a:avLst/>
                <a:gdLst/>
                <a:ahLst/>
                <a:cxnLst/>
                <a:rect l="l" t="t" r="r" b="b"/>
                <a:pathLst>
                  <a:path w="17244" h="1229" extrusionOk="0">
                    <a:moveTo>
                      <a:pt x="1" y="0"/>
                    </a:moveTo>
                    <a:lnTo>
                      <a:pt x="1" y="1228"/>
                    </a:lnTo>
                    <a:lnTo>
                      <a:pt x="17244" y="1228"/>
                    </a:lnTo>
                    <a:lnTo>
                      <a:pt x="1724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30"/>
              <p:cNvSpPr/>
              <p:nvPr/>
            </p:nvSpPr>
            <p:spPr>
              <a:xfrm>
                <a:off x="5755005" y="2859148"/>
                <a:ext cx="128668" cy="128668"/>
              </a:xfrm>
              <a:custGeom>
                <a:avLst/>
                <a:gdLst/>
                <a:ahLst/>
                <a:cxnLst/>
                <a:rect l="l" t="t" r="r" b="b"/>
                <a:pathLst>
                  <a:path w="1806" h="1806" extrusionOk="0">
                    <a:moveTo>
                      <a:pt x="276" y="1"/>
                    </a:moveTo>
                    <a:lnTo>
                      <a:pt x="1" y="301"/>
                    </a:lnTo>
                    <a:lnTo>
                      <a:pt x="1529" y="1805"/>
                    </a:lnTo>
                    <a:lnTo>
                      <a:pt x="1805" y="1504"/>
                    </a:lnTo>
                    <a:lnTo>
                      <a:pt x="276" y="1"/>
                    </a:lnTo>
                    <a:close/>
                  </a:path>
                </a:pathLst>
              </a:custGeom>
              <a:solidFill>
                <a:srgbClr val="CB6EB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30"/>
              <p:cNvSpPr/>
              <p:nvPr/>
            </p:nvSpPr>
            <p:spPr>
              <a:xfrm>
                <a:off x="5755005" y="2860929"/>
                <a:ext cx="126887" cy="126887"/>
              </a:xfrm>
              <a:custGeom>
                <a:avLst/>
                <a:gdLst/>
                <a:ahLst/>
                <a:cxnLst/>
                <a:rect l="l" t="t" r="r" b="b"/>
                <a:pathLst>
                  <a:path w="1781" h="1781" extrusionOk="0">
                    <a:moveTo>
                      <a:pt x="1504" y="1"/>
                    </a:moveTo>
                    <a:lnTo>
                      <a:pt x="1" y="1479"/>
                    </a:lnTo>
                    <a:lnTo>
                      <a:pt x="301" y="1780"/>
                    </a:lnTo>
                    <a:lnTo>
                      <a:pt x="1780" y="276"/>
                    </a:lnTo>
                    <a:lnTo>
                      <a:pt x="1504" y="1"/>
                    </a:lnTo>
                    <a:close/>
                  </a:path>
                </a:pathLst>
              </a:custGeom>
              <a:solidFill>
                <a:srgbClr val="CB6EB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30"/>
              <p:cNvSpPr/>
              <p:nvPr/>
            </p:nvSpPr>
            <p:spPr>
              <a:xfrm>
                <a:off x="5805021" y="3891228"/>
                <a:ext cx="26859" cy="39398"/>
              </a:xfrm>
              <a:custGeom>
                <a:avLst/>
                <a:gdLst/>
                <a:ahLst/>
                <a:cxnLst/>
                <a:rect l="l" t="t" r="r" b="b"/>
                <a:pathLst>
                  <a:path w="377" h="553" extrusionOk="0">
                    <a:moveTo>
                      <a:pt x="0" y="1"/>
                    </a:moveTo>
                    <a:lnTo>
                      <a:pt x="0" y="552"/>
                    </a:lnTo>
                    <a:lnTo>
                      <a:pt x="376" y="552"/>
                    </a:lnTo>
                    <a:lnTo>
                      <a:pt x="3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30"/>
              <p:cNvSpPr/>
              <p:nvPr/>
            </p:nvSpPr>
            <p:spPr>
              <a:xfrm>
                <a:off x="5805021" y="3948368"/>
                <a:ext cx="26859" cy="39398"/>
              </a:xfrm>
              <a:custGeom>
                <a:avLst/>
                <a:gdLst/>
                <a:ahLst/>
                <a:cxnLst/>
                <a:rect l="l" t="t" r="r" b="b"/>
                <a:pathLst>
                  <a:path w="377" h="553" extrusionOk="0">
                    <a:moveTo>
                      <a:pt x="0" y="1"/>
                    </a:moveTo>
                    <a:lnTo>
                      <a:pt x="0" y="552"/>
                    </a:lnTo>
                    <a:lnTo>
                      <a:pt x="376" y="552"/>
                    </a:lnTo>
                    <a:lnTo>
                      <a:pt x="3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30"/>
              <p:cNvSpPr/>
              <p:nvPr/>
            </p:nvSpPr>
            <p:spPr>
              <a:xfrm>
                <a:off x="5805021" y="4005508"/>
                <a:ext cx="26859" cy="39398"/>
              </a:xfrm>
              <a:custGeom>
                <a:avLst/>
                <a:gdLst/>
                <a:ahLst/>
                <a:cxnLst/>
                <a:rect l="l" t="t" r="r" b="b"/>
                <a:pathLst>
                  <a:path w="377" h="553" extrusionOk="0">
                    <a:moveTo>
                      <a:pt x="0" y="1"/>
                    </a:moveTo>
                    <a:lnTo>
                      <a:pt x="0" y="552"/>
                    </a:lnTo>
                    <a:lnTo>
                      <a:pt x="376" y="552"/>
                    </a:lnTo>
                    <a:lnTo>
                      <a:pt x="3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30"/>
              <p:cNvSpPr/>
              <p:nvPr/>
            </p:nvSpPr>
            <p:spPr>
              <a:xfrm>
                <a:off x="5805021" y="4062648"/>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30"/>
              <p:cNvSpPr/>
              <p:nvPr/>
            </p:nvSpPr>
            <p:spPr>
              <a:xfrm>
                <a:off x="5805021" y="4119788"/>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30"/>
              <p:cNvSpPr/>
              <p:nvPr/>
            </p:nvSpPr>
            <p:spPr>
              <a:xfrm>
                <a:off x="5805021" y="4176927"/>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30"/>
              <p:cNvSpPr/>
              <p:nvPr/>
            </p:nvSpPr>
            <p:spPr>
              <a:xfrm>
                <a:off x="5805021" y="4234067"/>
                <a:ext cx="26859" cy="37617"/>
              </a:xfrm>
              <a:custGeom>
                <a:avLst/>
                <a:gdLst/>
                <a:ahLst/>
                <a:cxnLst/>
                <a:rect l="l" t="t" r="r" b="b"/>
                <a:pathLst>
                  <a:path w="377" h="528" extrusionOk="0">
                    <a:moveTo>
                      <a:pt x="0" y="1"/>
                    </a:moveTo>
                    <a:lnTo>
                      <a:pt x="0" y="527"/>
                    </a:lnTo>
                    <a:lnTo>
                      <a:pt x="376" y="527"/>
                    </a:lnTo>
                    <a:lnTo>
                      <a:pt x="3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p30"/>
              <p:cNvSpPr/>
              <p:nvPr/>
            </p:nvSpPr>
            <p:spPr>
              <a:xfrm>
                <a:off x="5010403" y="4035859"/>
                <a:ext cx="650039" cy="105443"/>
              </a:xfrm>
              <a:custGeom>
                <a:avLst/>
                <a:gdLst/>
                <a:ahLst/>
                <a:cxnLst/>
                <a:rect l="l" t="t" r="r" b="b"/>
                <a:pathLst>
                  <a:path w="9124" h="1480" extrusionOk="0">
                    <a:moveTo>
                      <a:pt x="201" y="1"/>
                    </a:moveTo>
                    <a:lnTo>
                      <a:pt x="0" y="176"/>
                    </a:lnTo>
                    <a:lnTo>
                      <a:pt x="752" y="1029"/>
                    </a:lnTo>
                    <a:cubicBezTo>
                      <a:pt x="930" y="1220"/>
                      <a:pt x="1175" y="1322"/>
                      <a:pt x="1422" y="1322"/>
                    </a:cubicBezTo>
                    <a:cubicBezTo>
                      <a:pt x="1628" y="1322"/>
                      <a:pt x="1835" y="1252"/>
                      <a:pt x="2005" y="1104"/>
                    </a:cubicBezTo>
                    <a:lnTo>
                      <a:pt x="2682" y="527"/>
                    </a:lnTo>
                    <a:cubicBezTo>
                      <a:pt x="2787" y="423"/>
                      <a:pt x="2908" y="371"/>
                      <a:pt x="3033" y="371"/>
                    </a:cubicBezTo>
                    <a:cubicBezTo>
                      <a:pt x="3058" y="371"/>
                      <a:pt x="3083" y="373"/>
                      <a:pt x="3108" y="377"/>
                    </a:cubicBezTo>
                    <a:cubicBezTo>
                      <a:pt x="3284" y="377"/>
                      <a:pt x="3434" y="452"/>
                      <a:pt x="3534" y="577"/>
                    </a:cubicBezTo>
                    <a:lnTo>
                      <a:pt x="4035" y="1129"/>
                    </a:lnTo>
                    <a:cubicBezTo>
                      <a:pt x="4186" y="1329"/>
                      <a:pt x="4411" y="1430"/>
                      <a:pt x="4637" y="1430"/>
                    </a:cubicBezTo>
                    <a:cubicBezTo>
                      <a:pt x="4668" y="1433"/>
                      <a:pt x="4699" y="1434"/>
                      <a:pt x="4730" y="1434"/>
                    </a:cubicBezTo>
                    <a:cubicBezTo>
                      <a:pt x="4943" y="1434"/>
                      <a:pt x="5135" y="1357"/>
                      <a:pt x="5289" y="1204"/>
                    </a:cubicBezTo>
                    <a:lnTo>
                      <a:pt x="5890" y="678"/>
                    </a:lnTo>
                    <a:cubicBezTo>
                      <a:pt x="5995" y="573"/>
                      <a:pt x="6116" y="521"/>
                      <a:pt x="6256" y="521"/>
                    </a:cubicBezTo>
                    <a:cubicBezTo>
                      <a:pt x="6283" y="521"/>
                      <a:pt x="6312" y="523"/>
                      <a:pt x="6341" y="527"/>
                    </a:cubicBezTo>
                    <a:cubicBezTo>
                      <a:pt x="6517" y="552"/>
                      <a:pt x="6667" y="628"/>
                      <a:pt x="6767" y="753"/>
                    </a:cubicBezTo>
                    <a:lnTo>
                      <a:pt x="7068" y="1129"/>
                    </a:lnTo>
                    <a:cubicBezTo>
                      <a:pt x="7244" y="1354"/>
                      <a:pt x="7469" y="1455"/>
                      <a:pt x="7720" y="1480"/>
                    </a:cubicBezTo>
                    <a:cubicBezTo>
                      <a:pt x="7995" y="1480"/>
                      <a:pt x="8221" y="1379"/>
                      <a:pt x="8396" y="1204"/>
                    </a:cubicBezTo>
                    <a:lnTo>
                      <a:pt x="9123" y="427"/>
                    </a:lnTo>
                    <a:lnTo>
                      <a:pt x="8948" y="252"/>
                    </a:lnTo>
                    <a:lnTo>
                      <a:pt x="8221" y="1029"/>
                    </a:lnTo>
                    <a:cubicBezTo>
                      <a:pt x="8112" y="1138"/>
                      <a:pt x="7965" y="1209"/>
                      <a:pt x="7813" y="1209"/>
                    </a:cubicBezTo>
                    <a:cubicBezTo>
                      <a:pt x="7790" y="1209"/>
                      <a:pt x="7767" y="1207"/>
                      <a:pt x="7745" y="1204"/>
                    </a:cubicBezTo>
                    <a:cubicBezTo>
                      <a:pt x="7569" y="1204"/>
                      <a:pt x="7394" y="1129"/>
                      <a:pt x="7294" y="978"/>
                    </a:cubicBezTo>
                    <a:lnTo>
                      <a:pt x="6968" y="602"/>
                    </a:lnTo>
                    <a:cubicBezTo>
                      <a:pt x="6843" y="402"/>
                      <a:pt x="6617" y="277"/>
                      <a:pt x="6366" y="252"/>
                    </a:cubicBezTo>
                    <a:cubicBezTo>
                      <a:pt x="6340" y="249"/>
                      <a:pt x="6315" y="248"/>
                      <a:pt x="6290" y="248"/>
                    </a:cubicBezTo>
                    <a:cubicBezTo>
                      <a:pt x="6069" y="248"/>
                      <a:pt x="5869" y="342"/>
                      <a:pt x="5690" y="477"/>
                    </a:cubicBezTo>
                    <a:lnTo>
                      <a:pt x="5113" y="1029"/>
                    </a:lnTo>
                    <a:cubicBezTo>
                      <a:pt x="4988" y="1129"/>
                      <a:pt x="4812" y="1179"/>
                      <a:pt x="4662" y="1179"/>
                    </a:cubicBezTo>
                    <a:cubicBezTo>
                      <a:pt x="4487" y="1154"/>
                      <a:pt x="4336" y="1079"/>
                      <a:pt x="4236" y="953"/>
                    </a:cubicBezTo>
                    <a:lnTo>
                      <a:pt x="3735" y="402"/>
                    </a:lnTo>
                    <a:cubicBezTo>
                      <a:pt x="3584" y="227"/>
                      <a:pt x="3384" y="126"/>
                      <a:pt x="3133" y="101"/>
                    </a:cubicBezTo>
                    <a:cubicBezTo>
                      <a:pt x="3105" y="98"/>
                      <a:pt x="3077" y="97"/>
                      <a:pt x="3049" y="97"/>
                    </a:cubicBezTo>
                    <a:cubicBezTo>
                      <a:pt x="2852" y="97"/>
                      <a:pt x="2660" y="173"/>
                      <a:pt x="2507" y="327"/>
                    </a:cubicBezTo>
                    <a:lnTo>
                      <a:pt x="1830" y="903"/>
                    </a:lnTo>
                    <a:cubicBezTo>
                      <a:pt x="1703" y="1007"/>
                      <a:pt x="1555" y="1058"/>
                      <a:pt x="1410" y="1058"/>
                    </a:cubicBezTo>
                    <a:cubicBezTo>
                      <a:pt x="1240" y="1058"/>
                      <a:pt x="1074" y="988"/>
                      <a:pt x="953" y="853"/>
                    </a:cubicBezTo>
                    <a:lnTo>
                      <a:pt x="201" y="1"/>
                    </a:lnTo>
                    <a:close/>
                  </a:path>
                </a:pathLst>
              </a:custGeom>
              <a:solidFill>
                <a:srgbClr val="F9AB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30"/>
              <p:cNvSpPr/>
              <p:nvPr/>
            </p:nvSpPr>
            <p:spPr>
              <a:xfrm>
                <a:off x="3837250" y="2596675"/>
                <a:ext cx="1823160" cy="1139279"/>
              </a:xfrm>
              <a:custGeom>
                <a:avLst/>
                <a:gdLst/>
                <a:ahLst/>
                <a:cxnLst/>
                <a:rect l="l" t="t" r="r" b="b"/>
                <a:pathLst>
                  <a:path w="25590" h="15991" extrusionOk="0">
                    <a:moveTo>
                      <a:pt x="1053" y="0"/>
                    </a:moveTo>
                    <a:cubicBezTo>
                      <a:pt x="476" y="0"/>
                      <a:pt x="0" y="451"/>
                      <a:pt x="0" y="1028"/>
                    </a:cubicBezTo>
                    <a:lnTo>
                      <a:pt x="0" y="14963"/>
                    </a:lnTo>
                    <a:cubicBezTo>
                      <a:pt x="0" y="15539"/>
                      <a:pt x="476" y="15990"/>
                      <a:pt x="1053" y="15990"/>
                    </a:cubicBezTo>
                    <a:lnTo>
                      <a:pt x="24512" y="15990"/>
                    </a:lnTo>
                    <a:cubicBezTo>
                      <a:pt x="25113" y="15990"/>
                      <a:pt x="25589" y="15539"/>
                      <a:pt x="25589" y="14963"/>
                    </a:cubicBezTo>
                    <a:lnTo>
                      <a:pt x="25589" y="1028"/>
                    </a:lnTo>
                    <a:cubicBezTo>
                      <a:pt x="25589" y="451"/>
                      <a:pt x="25113" y="0"/>
                      <a:pt x="2451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30"/>
              <p:cNvSpPr/>
              <p:nvPr/>
            </p:nvSpPr>
            <p:spPr>
              <a:xfrm>
                <a:off x="3837250" y="2596675"/>
                <a:ext cx="1823160" cy="207180"/>
              </a:xfrm>
              <a:custGeom>
                <a:avLst/>
                <a:gdLst/>
                <a:ahLst/>
                <a:cxnLst/>
                <a:rect l="l" t="t" r="r" b="b"/>
                <a:pathLst>
                  <a:path w="25590" h="2908" extrusionOk="0">
                    <a:moveTo>
                      <a:pt x="1053" y="0"/>
                    </a:moveTo>
                    <a:cubicBezTo>
                      <a:pt x="476" y="0"/>
                      <a:pt x="0" y="451"/>
                      <a:pt x="0" y="1028"/>
                    </a:cubicBezTo>
                    <a:lnTo>
                      <a:pt x="0" y="2908"/>
                    </a:lnTo>
                    <a:lnTo>
                      <a:pt x="25589" y="2908"/>
                    </a:lnTo>
                    <a:lnTo>
                      <a:pt x="25589" y="1028"/>
                    </a:lnTo>
                    <a:cubicBezTo>
                      <a:pt x="25589" y="451"/>
                      <a:pt x="25113" y="0"/>
                      <a:pt x="2451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30"/>
              <p:cNvSpPr/>
              <p:nvPr/>
            </p:nvSpPr>
            <p:spPr>
              <a:xfrm>
                <a:off x="3946115" y="2664502"/>
                <a:ext cx="75092" cy="73311"/>
              </a:xfrm>
              <a:custGeom>
                <a:avLst/>
                <a:gdLst/>
                <a:ahLst/>
                <a:cxnLst/>
                <a:rect l="l" t="t" r="r" b="b"/>
                <a:pathLst>
                  <a:path w="1054" h="1029" extrusionOk="0">
                    <a:moveTo>
                      <a:pt x="527" y="1"/>
                    </a:moveTo>
                    <a:cubicBezTo>
                      <a:pt x="227" y="1"/>
                      <a:pt x="1" y="226"/>
                      <a:pt x="1" y="502"/>
                    </a:cubicBezTo>
                    <a:cubicBezTo>
                      <a:pt x="1" y="803"/>
                      <a:pt x="227" y="1028"/>
                      <a:pt x="527" y="1028"/>
                    </a:cubicBezTo>
                    <a:cubicBezTo>
                      <a:pt x="803" y="1028"/>
                      <a:pt x="1054" y="803"/>
                      <a:pt x="1054" y="502"/>
                    </a:cubicBezTo>
                    <a:cubicBezTo>
                      <a:pt x="1054" y="226"/>
                      <a:pt x="803" y="1"/>
                      <a:pt x="52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30"/>
              <p:cNvSpPr/>
              <p:nvPr/>
            </p:nvSpPr>
            <p:spPr>
              <a:xfrm>
                <a:off x="4040803" y="2664502"/>
                <a:ext cx="75021" cy="73311"/>
              </a:xfrm>
              <a:custGeom>
                <a:avLst/>
                <a:gdLst/>
                <a:ahLst/>
                <a:cxnLst/>
                <a:rect l="l" t="t" r="r" b="b"/>
                <a:pathLst>
                  <a:path w="1053" h="1029" extrusionOk="0">
                    <a:moveTo>
                      <a:pt x="527" y="1"/>
                    </a:moveTo>
                    <a:cubicBezTo>
                      <a:pt x="251" y="1"/>
                      <a:pt x="0" y="226"/>
                      <a:pt x="0" y="502"/>
                    </a:cubicBezTo>
                    <a:cubicBezTo>
                      <a:pt x="0" y="803"/>
                      <a:pt x="251" y="1028"/>
                      <a:pt x="527" y="1028"/>
                    </a:cubicBezTo>
                    <a:cubicBezTo>
                      <a:pt x="827" y="1028"/>
                      <a:pt x="1053" y="803"/>
                      <a:pt x="1053" y="502"/>
                    </a:cubicBezTo>
                    <a:cubicBezTo>
                      <a:pt x="1053" y="226"/>
                      <a:pt x="827" y="1"/>
                      <a:pt x="52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30"/>
              <p:cNvSpPr/>
              <p:nvPr/>
            </p:nvSpPr>
            <p:spPr>
              <a:xfrm>
                <a:off x="4133637" y="2664502"/>
                <a:ext cx="75092" cy="73311"/>
              </a:xfrm>
              <a:custGeom>
                <a:avLst/>
                <a:gdLst/>
                <a:ahLst/>
                <a:cxnLst/>
                <a:rect l="l" t="t" r="r" b="b"/>
                <a:pathLst>
                  <a:path w="1054" h="1029" extrusionOk="0">
                    <a:moveTo>
                      <a:pt x="527" y="1"/>
                    </a:moveTo>
                    <a:cubicBezTo>
                      <a:pt x="226" y="1"/>
                      <a:pt x="1" y="226"/>
                      <a:pt x="1" y="502"/>
                    </a:cubicBezTo>
                    <a:cubicBezTo>
                      <a:pt x="1" y="803"/>
                      <a:pt x="226" y="1028"/>
                      <a:pt x="527" y="1028"/>
                    </a:cubicBezTo>
                    <a:cubicBezTo>
                      <a:pt x="803" y="1028"/>
                      <a:pt x="1053" y="803"/>
                      <a:pt x="1053" y="502"/>
                    </a:cubicBezTo>
                    <a:cubicBezTo>
                      <a:pt x="1053" y="226"/>
                      <a:pt x="803" y="1"/>
                      <a:pt x="52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30"/>
              <p:cNvSpPr/>
              <p:nvPr/>
            </p:nvSpPr>
            <p:spPr>
              <a:xfrm>
                <a:off x="4030044" y="3252002"/>
                <a:ext cx="226844" cy="353589"/>
              </a:xfrm>
              <a:custGeom>
                <a:avLst/>
                <a:gdLst/>
                <a:ahLst/>
                <a:cxnLst/>
                <a:rect l="l" t="t" r="r" b="b"/>
                <a:pathLst>
                  <a:path w="3184" h="4963" extrusionOk="0">
                    <a:moveTo>
                      <a:pt x="1" y="0"/>
                    </a:moveTo>
                    <a:lnTo>
                      <a:pt x="1" y="4963"/>
                    </a:lnTo>
                    <a:lnTo>
                      <a:pt x="3184" y="4963"/>
                    </a:lnTo>
                    <a:lnTo>
                      <a:pt x="318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30"/>
              <p:cNvSpPr/>
              <p:nvPr/>
            </p:nvSpPr>
            <p:spPr>
              <a:xfrm>
                <a:off x="4313964" y="3143066"/>
                <a:ext cx="226844" cy="462523"/>
              </a:xfrm>
              <a:custGeom>
                <a:avLst/>
                <a:gdLst/>
                <a:ahLst/>
                <a:cxnLst/>
                <a:rect l="l" t="t" r="r" b="b"/>
                <a:pathLst>
                  <a:path w="3184" h="6492" extrusionOk="0">
                    <a:moveTo>
                      <a:pt x="1" y="1"/>
                    </a:moveTo>
                    <a:lnTo>
                      <a:pt x="1" y="6492"/>
                    </a:lnTo>
                    <a:lnTo>
                      <a:pt x="3184" y="6492"/>
                    </a:lnTo>
                    <a:lnTo>
                      <a:pt x="318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30"/>
              <p:cNvSpPr/>
              <p:nvPr/>
            </p:nvSpPr>
            <p:spPr>
              <a:xfrm>
                <a:off x="4590758" y="3034130"/>
                <a:ext cx="226844" cy="571456"/>
              </a:xfrm>
              <a:custGeom>
                <a:avLst/>
                <a:gdLst/>
                <a:ahLst/>
                <a:cxnLst/>
                <a:rect l="l" t="t" r="r" b="b"/>
                <a:pathLst>
                  <a:path w="3184" h="8021" extrusionOk="0">
                    <a:moveTo>
                      <a:pt x="1" y="1"/>
                    </a:moveTo>
                    <a:lnTo>
                      <a:pt x="1" y="8021"/>
                    </a:lnTo>
                    <a:lnTo>
                      <a:pt x="3184" y="8021"/>
                    </a:lnTo>
                    <a:lnTo>
                      <a:pt x="318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30"/>
              <p:cNvSpPr/>
              <p:nvPr/>
            </p:nvSpPr>
            <p:spPr>
              <a:xfrm>
                <a:off x="4880021" y="2873469"/>
                <a:ext cx="228625" cy="732114"/>
              </a:xfrm>
              <a:custGeom>
                <a:avLst/>
                <a:gdLst/>
                <a:ahLst/>
                <a:cxnLst/>
                <a:rect l="l" t="t" r="r" b="b"/>
                <a:pathLst>
                  <a:path w="3209" h="10276" extrusionOk="0">
                    <a:moveTo>
                      <a:pt x="1" y="0"/>
                    </a:moveTo>
                    <a:lnTo>
                      <a:pt x="1" y="10276"/>
                    </a:lnTo>
                    <a:lnTo>
                      <a:pt x="3209" y="10276"/>
                    </a:lnTo>
                    <a:lnTo>
                      <a:pt x="320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30"/>
              <p:cNvSpPr/>
              <p:nvPr/>
            </p:nvSpPr>
            <p:spPr>
              <a:xfrm>
                <a:off x="5165721" y="3135941"/>
                <a:ext cx="226844" cy="469647"/>
              </a:xfrm>
              <a:custGeom>
                <a:avLst/>
                <a:gdLst/>
                <a:ahLst/>
                <a:cxnLst/>
                <a:rect l="l" t="t" r="r" b="b"/>
                <a:pathLst>
                  <a:path w="3184" h="6592" extrusionOk="0">
                    <a:moveTo>
                      <a:pt x="1" y="0"/>
                    </a:moveTo>
                    <a:lnTo>
                      <a:pt x="1" y="6592"/>
                    </a:lnTo>
                    <a:lnTo>
                      <a:pt x="3184" y="6592"/>
                    </a:lnTo>
                    <a:lnTo>
                      <a:pt x="318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30"/>
              <p:cNvSpPr/>
              <p:nvPr/>
            </p:nvSpPr>
            <p:spPr>
              <a:xfrm>
                <a:off x="5465742" y="2721642"/>
                <a:ext cx="226844" cy="883937"/>
              </a:xfrm>
              <a:custGeom>
                <a:avLst/>
                <a:gdLst/>
                <a:ahLst/>
                <a:cxnLst/>
                <a:rect l="l" t="t" r="r" b="b"/>
                <a:pathLst>
                  <a:path w="3184" h="12407" extrusionOk="0">
                    <a:moveTo>
                      <a:pt x="0" y="1"/>
                    </a:moveTo>
                    <a:lnTo>
                      <a:pt x="0" y="12407"/>
                    </a:lnTo>
                    <a:lnTo>
                      <a:pt x="3183" y="12407"/>
                    </a:lnTo>
                    <a:lnTo>
                      <a:pt x="318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30"/>
              <p:cNvSpPr/>
              <p:nvPr/>
            </p:nvSpPr>
            <p:spPr>
              <a:xfrm>
                <a:off x="3908639" y="2869835"/>
                <a:ext cx="1910648" cy="807206"/>
              </a:xfrm>
              <a:custGeom>
                <a:avLst/>
                <a:gdLst/>
                <a:ahLst/>
                <a:cxnLst/>
                <a:rect l="l" t="t" r="r" b="b"/>
                <a:pathLst>
                  <a:path w="26818" h="11330" extrusionOk="0">
                    <a:moveTo>
                      <a:pt x="1" y="1"/>
                    </a:moveTo>
                    <a:lnTo>
                      <a:pt x="1" y="11329"/>
                    </a:lnTo>
                    <a:lnTo>
                      <a:pt x="26818" y="11329"/>
                    </a:lnTo>
                    <a:lnTo>
                      <a:pt x="26818" y="10928"/>
                    </a:lnTo>
                    <a:lnTo>
                      <a:pt x="427" y="10928"/>
                    </a:lnTo>
                    <a:lnTo>
                      <a:pt x="42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30"/>
              <p:cNvSpPr/>
              <p:nvPr/>
            </p:nvSpPr>
            <p:spPr>
              <a:xfrm>
                <a:off x="3217615" y="3034130"/>
                <a:ext cx="544668" cy="23297"/>
              </a:xfrm>
              <a:custGeom>
                <a:avLst/>
                <a:gdLst/>
                <a:ahLst/>
                <a:cxnLst/>
                <a:rect l="l" t="t" r="r" b="b"/>
                <a:pathLst>
                  <a:path w="7645" h="327" extrusionOk="0">
                    <a:moveTo>
                      <a:pt x="0" y="1"/>
                    </a:moveTo>
                    <a:lnTo>
                      <a:pt x="0" y="327"/>
                    </a:lnTo>
                    <a:lnTo>
                      <a:pt x="7644" y="327"/>
                    </a:lnTo>
                    <a:lnTo>
                      <a:pt x="764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30"/>
              <p:cNvSpPr/>
              <p:nvPr/>
            </p:nvSpPr>
            <p:spPr>
              <a:xfrm>
                <a:off x="3228302" y="3109153"/>
                <a:ext cx="300084" cy="21516"/>
              </a:xfrm>
              <a:custGeom>
                <a:avLst/>
                <a:gdLst/>
                <a:ahLst/>
                <a:cxnLst/>
                <a:rect l="l" t="t" r="r" b="b"/>
                <a:pathLst>
                  <a:path w="4212" h="302" extrusionOk="0">
                    <a:moveTo>
                      <a:pt x="1" y="0"/>
                    </a:moveTo>
                    <a:lnTo>
                      <a:pt x="1" y="301"/>
                    </a:lnTo>
                    <a:lnTo>
                      <a:pt x="4211" y="301"/>
                    </a:lnTo>
                    <a:lnTo>
                      <a:pt x="421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30"/>
              <p:cNvSpPr/>
              <p:nvPr/>
            </p:nvSpPr>
            <p:spPr>
              <a:xfrm>
                <a:off x="3547916" y="3321610"/>
                <a:ext cx="150113" cy="150113"/>
              </a:xfrm>
              <a:custGeom>
                <a:avLst/>
                <a:gdLst/>
                <a:ahLst/>
                <a:cxnLst/>
                <a:rect l="l" t="t" r="r" b="b"/>
                <a:pathLst>
                  <a:path w="2107" h="2107" extrusionOk="0">
                    <a:moveTo>
                      <a:pt x="1054" y="427"/>
                    </a:moveTo>
                    <a:cubicBezTo>
                      <a:pt x="1404" y="427"/>
                      <a:pt x="1680" y="703"/>
                      <a:pt x="1680" y="1053"/>
                    </a:cubicBezTo>
                    <a:cubicBezTo>
                      <a:pt x="1680" y="1404"/>
                      <a:pt x="1404" y="1705"/>
                      <a:pt x="1054" y="1705"/>
                    </a:cubicBezTo>
                    <a:cubicBezTo>
                      <a:pt x="703" y="1705"/>
                      <a:pt x="427" y="1404"/>
                      <a:pt x="427" y="1053"/>
                    </a:cubicBezTo>
                    <a:cubicBezTo>
                      <a:pt x="427" y="703"/>
                      <a:pt x="703" y="427"/>
                      <a:pt x="1054" y="427"/>
                    </a:cubicBezTo>
                    <a:close/>
                    <a:moveTo>
                      <a:pt x="1054" y="1"/>
                    </a:moveTo>
                    <a:cubicBezTo>
                      <a:pt x="477" y="1"/>
                      <a:pt x="1" y="477"/>
                      <a:pt x="1" y="1053"/>
                    </a:cubicBezTo>
                    <a:cubicBezTo>
                      <a:pt x="1" y="1630"/>
                      <a:pt x="477" y="2106"/>
                      <a:pt x="1054" y="2106"/>
                    </a:cubicBezTo>
                    <a:cubicBezTo>
                      <a:pt x="1630" y="2106"/>
                      <a:pt x="2106" y="1630"/>
                      <a:pt x="2106" y="1053"/>
                    </a:cubicBezTo>
                    <a:cubicBezTo>
                      <a:pt x="2106" y="477"/>
                      <a:pt x="1630" y="1"/>
                      <a:pt x="105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30"/>
              <p:cNvSpPr/>
              <p:nvPr/>
            </p:nvSpPr>
            <p:spPr>
              <a:xfrm>
                <a:off x="5846059" y="3373407"/>
                <a:ext cx="109005" cy="110786"/>
              </a:xfrm>
              <a:custGeom>
                <a:avLst/>
                <a:gdLst/>
                <a:ahLst/>
                <a:cxnLst/>
                <a:rect l="l" t="t" r="r" b="b"/>
                <a:pathLst>
                  <a:path w="1530" h="1555" extrusionOk="0">
                    <a:moveTo>
                      <a:pt x="778" y="1"/>
                    </a:moveTo>
                    <a:cubicBezTo>
                      <a:pt x="352" y="1"/>
                      <a:pt x="1" y="352"/>
                      <a:pt x="1" y="778"/>
                    </a:cubicBezTo>
                    <a:cubicBezTo>
                      <a:pt x="1" y="1204"/>
                      <a:pt x="352" y="1555"/>
                      <a:pt x="778" y="1555"/>
                    </a:cubicBezTo>
                    <a:cubicBezTo>
                      <a:pt x="1179" y="1555"/>
                      <a:pt x="1530" y="1204"/>
                      <a:pt x="1530" y="778"/>
                    </a:cubicBezTo>
                    <a:cubicBezTo>
                      <a:pt x="1530" y="352"/>
                      <a:pt x="1179" y="1"/>
                      <a:pt x="77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30"/>
              <p:cNvSpPr/>
              <p:nvPr/>
            </p:nvSpPr>
            <p:spPr>
              <a:xfrm>
                <a:off x="3040851" y="3894790"/>
                <a:ext cx="108934" cy="109005"/>
              </a:xfrm>
              <a:custGeom>
                <a:avLst/>
                <a:gdLst/>
                <a:ahLst/>
                <a:cxnLst/>
                <a:rect l="l" t="t" r="r" b="b"/>
                <a:pathLst>
                  <a:path w="1529" h="1530" extrusionOk="0">
                    <a:moveTo>
                      <a:pt x="752" y="1"/>
                    </a:moveTo>
                    <a:cubicBezTo>
                      <a:pt x="326" y="1"/>
                      <a:pt x="0" y="352"/>
                      <a:pt x="0" y="778"/>
                    </a:cubicBezTo>
                    <a:cubicBezTo>
                      <a:pt x="0" y="1204"/>
                      <a:pt x="326" y="1530"/>
                      <a:pt x="752" y="1530"/>
                    </a:cubicBezTo>
                    <a:cubicBezTo>
                      <a:pt x="1178" y="1530"/>
                      <a:pt x="1529" y="1204"/>
                      <a:pt x="1529" y="778"/>
                    </a:cubicBezTo>
                    <a:cubicBezTo>
                      <a:pt x="1529" y="352"/>
                      <a:pt x="1178" y="1"/>
                      <a:pt x="7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30"/>
              <p:cNvSpPr/>
              <p:nvPr/>
            </p:nvSpPr>
            <p:spPr>
              <a:xfrm>
                <a:off x="6097846" y="3134160"/>
                <a:ext cx="109005" cy="110786"/>
              </a:xfrm>
              <a:custGeom>
                <a:avLst/>
                <a:gdLst/>
                <a:ahLst/>
                <a:cxnLst/>
                <a:rect l="l" t="t" r="r" b="b"/>
                <a:pathLst>
                  <a:path w="1530" h="1555" extrusionOk="0">
                    <a:moveTo>
                      <a:pt x="778" y="0"/>
                    </a:moveTo>
                    <a:cubicBezTo>
                      <a:pt x="351" y="0"/>
                      <a:pt x="1" y="351"/>
                      <a:pt x="1" y="777"/>
                    </a:cubicBezTo>
                    <a:cubicBezTo>
                      <a:pt x="1" y="1203"/>
                      <a:pt x="351" y="1554"/>
                      <a:pt x="778" y="1554"/>
                    </a:cubicBezTo>
                    <a:cubicBezTo>
                      <a:pt x="1204" y="1554"/>
                      <a:pt x="1529" y="1203"/>
                      <a:pt x="1529" y="777"/>
                    </a:cubicBezTo>
                    <a:cubicBezTo>
                      <a:pt x="1529" y="351"/>
                      <a:pt x="1204" y="0"/>
                      <a:pt x="77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30"/>
              <p:cNvSpPr/>
              <p:nvPr/>
            </p:nvSpPr>
            <p:spPr>
              <a:xfrm>
                <a:off x="3286511" y="3737905"/>
                <a:ext cx="1157874" cy="970927"/>
              </a:xfrm>
              <a:custGeom>
                <a:avLst/>
                <a:gdLst/>
                <a:ahLst/>
                <a:cxnLst/>
                <a:rect l="l" t="t" r="r" b="b"/>
                <a:pathLst>
                  <a:path w="16252" h="13628" extrusionOk="0">
                    <a:moveTo>
                      <a:pt x="7865" y="0"/>
                    </a:moveTo>
                    <a:cubicBezTo>
                      <a:pt x="6457" y="0"/>
                      <a:pt x="5038" y="926"/>
                      <a:pt x="4297" y="2529"/>
                    </a:cubicBezTo>
                    <a:cubicBezTo>
                      <a:pt x="1" y="11932"/>
                      <a:pt x="2995" y="13627"/>
                      <a:pt x="8305" y="13627"/>
                    </a:cubicBezTo>
                    <a:cubicBezTo>
                      <a:pt x="9223" y="13627"/>
                      <a:pt x="10209" y="13576"/>
                      <a:pt x="11239" y="13506"/>
                    </a:cubicBezTo>
                    <a:cubicBezTo>
                      <a:pt x="16251" y="13155"/>
                      <a:pt x="16251" y="8945"/>
                      <a:pt x="14823" y="7391"/>
                    </a:cubicBezTo>
                    <a:cubicBezTo>
                      <a:pt x="13495" y="5962"/>
                      <a:pt x="12317" y="3782"/>
                      <a:pt x="10537" y="1401"/>
                    </a:cubicBezTo>
                    <a:cubicBezTo>
                      <a:pt x="9801" y="440"/>
                      <a:pt x="8835" y="0"/>
                      <a:pt x="786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30"/>
              <p:cNvSpPr/>
              <p:nvPr/>
            </p:nvSpPr>
            <p:spPr>
              <a:xfrm>
                <a:off x="3587244" y="3829742"/>
                <a:ext cx="819674" cy="751136"/>
              </a:xfrm>
              <a:custGeom>
                <a:avLst/>
                <a:gdLst/>
                <a:ahLst/>
                <a:cxnLst/>
                <a:rect l="l" t="t" r="r" b="b"/>
                <a:pathLst>
                  <a:path w="11505" h="10543" extrusionOk="0">
                    <a:moveTo>
                      <a:pt x="3478" y="0"/>
                    </a:moveTo>
                    <a:cubicBezTo>
                      <a:pt x="3032" y="0"/>
                      <a:pt x="2594" y="175"/>
                      <a:pt x="2181" y="588"/>
                    </a:cubicBezTo>
                    <a:cubicBezTo>
                      <a:pt x="2181" y="588"/>
                      <a:pt x="0" y="3069"/>
                      <a:pt x="702" y="7079"/>
                    </a:cubicBezTo>
                    <a:cubicBezTo>
                      <a:pt x="994" y="8750"/>
                      <a:pt x="2175" y="10543"/>
                      <a:pt x="5112" y="10543"/>
                    </a:cubicBezTo>
                    <a:cubicBezTo>
                      <a:pt x="5700" y="10543"/>
                      <a:pt x="6358" y="10471"/>
                      <a:pt x="7093" y="10313"/>
                    </a:cubicBezTo>
                    <a:cubicBezTo>
                      <a:pt x="11504" y="9360"/>
                      <a:pt x="8923" y="5826"/>
                      <a:pt x="8672" y="5350"/>
                    </a:cubicBezTo>
                    <a:cubicBezTo>
                      <a:pt x="8377" y="4824"/>
                      <a:pt x="5819" y="0"/>
                      <a:pt x="347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30"/>
              <p:cNvSpPr/>
              <p:nvPr/>
            </p:nvSpPr>
            <p:spPr>
              <a:xfrm>
                <a:off x="4062675" y="4415034"/>
                <a:ext cx="247790" cy="367339"/>
              </a:xfrm>
              <a:custGeom>
                <a:avLst/>
                <a:gdLst/>
                <a:ahLst/>
                <a:cxnLst/>
                <a:rect l="l" t="t" r="r" b="b"/>
                <a:pathLst>
                  <a:path w="3478" h="5156" extrusionOk="0">
                    <a:moveTo>
                      <a:pt x="650" y="0"/>
                    </a:moveTo>
                    <a:cubicBezTo>
                      <a:pt x="126" y="0"/>
                      <a:pt x="0" y="760"/>
                      <a:pt x="19" y="970"/>
                    </a:cubicBezTo>
                    <a:cubicBezTo>
                      <a:pt x="169" y="2599"/>
                      <a:pt x="2676" y="5105"/>
                      <a:pt x="2676" y="5105"/>
                    </a:cubicBezTo>
                    <a:cubicBezTo>
                      <a:pt x="2676" y="5105"/>
                      <a:pt x="2845" y="5155"/>
                      <a:pt x="3020" y="5155"/>
                    </a:cubicBezTo>
                    <a:cubicBezTo>
                      <a:pt x="3196" y="5155"/>
                      <a:pt x="3378" y="5105"/>
                      <a:pt x="3403" y="4905"/>
                    </a:cubicBezTo>
                    <a:cubicBezTo>
                      <a:pt x="3478" y="4504"/>
                      <a:pt x="2300" y="1095"/>
                      <a:pt x="1272" y="268"/>
                    </a:cubicBezTo>
                    <a:cubicBezTo>
                      <a:pt x="1020" y="76"/>
                      <a:pt x="815" y="0"/>
                      <a:pt x="650" y="0"/>
                    </a:cubicBezTo>
                    <a:close/>
                  </a:path>
                </a:pathLst>
              </a:custGeom>
              <a:solidFill>
                <a:srgbClr val="F4C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30"/>
              <p:cNvSpPr/>
              <p:nvPr/>
            </p:nvSpPr>
            <p:spPr>
              <a:xfrm>
                <a:off x="4257678" y="4284581"/>
                <a:ext cx="252777" cy="351523"/>
              </a:xfrm>
              <a:custGeom>
                <a:avLst/>
                <a:gdLst/>
                <a:ahLst/>
                <a:cxnLst/>
                <a:rect l="l" t="t" r="r" b="b"/>
                <a:pathLst>
                  <a:path w="3548" h="4934" extrusionOk="0">
                    <a:moveTo>
                      <a:pt x="595" y="0"/>
                    </a:moveTo>
                    <a:cubicBezTo>
                      <a:pt x="80" y="0"/>
                      <a:pt x="1" y="754"/>
                      <a:pt x="39" y="946"/>
                    </a:cubicBezTo>
                    <a:cubicBezTo>
                      <a:pt x="290" y="2550"/>
                      <a:pt x="2821" y="4906"/>
                      <a:pt x="2821" y="4906"/>
                    </a:cubicBezTo>
                    <a:cubicBezTo>
                      <a:pt x="2821" y="4906"/>
                      <a:pt x="2941" y="4934"/>
                      <a:pt x="3079" y="4934"/>
                    </a:cubicBezTo>
                    <a:cubicBezTo>
                      <a:pt x="3264" y="4934"/>
                      <a:pt x="3483" y="4885"/>
                      <a:pt x="3498" y="4655"/>
                    </a:cubicBezTo>
                    <a:cubicBezTo>
                      <a:pt x="3548" y="4279"/>
                      <a:pt x="2219" y="996"/>
                      <a:pt x="1192" y="244"/>
                    </a:cubicBezTo>
                    <a:cubicBezTo>
                      <a:pt x="947" y="69"/>
                      <a:pt x="751" y="0"/>
                      <a:pt x="595" y="0"/>
                    </a:cubicBezTo>
                    <a:close/>
                  </a:path>
                </a:pathLst>
              </a:custGeom>
              <a:solidFill>
                <a:srgbClr val="F4C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30"/>
              <p:cNvSpPr/>
              <p:nvPr/>
            </p:nvSpPr>
            <p:spPr>
              <a:xfrm>
                <a:off x="4451470" y="4601130"/>
                <a:ext cx="134938" cy="59276"/>
              </a:xfrm>
              <a:custGeom>
                <a:avLst/>
                <a:gdLst/>
                <a:ahLst/>
                <a:cxnLst/>
                <a:rect l="l" t="t" r="r" b="b"/>
                <a:pathLst>
                  <a:path w="1894" h="832" extrusionOk="0">
                    <a:moveTo>
                      <a:pt x="1335" y="0"/>
                    </a:moveTo>
                    <a:cubicBezTo>
                      <a:pt x="1074" y="0"/>
                      <a:pt x="829" y="152"/>
                      <a:pt x="715" y="152"/>
                    </a:cubicBezTo>
                    <a:cubicBezTo>
                      <a:pt x="684" y="152"/>
                      <a:pt x="662" y="141"/>
                      <a:pt x="652" y="112"/>
                    </a:cubicBezTo>
                    <a:cubicBezTo>
                      <a:pt x="642" y="94"/>
                      <a:pt x="621" y="87"/>
                      <a:pt x="593" y="87"/>
                    </a:cubicBezTo>
                    <a:cubicBezTo>
                      <a:pt x="424" y="87"/>
                      <a:pt x="1" y="363"/>
                      <a:pt x="1" y="363"/>
                    </a:cubicBezTo>
                    <a:cubicBezTo>
                      <a:pt x="1" y="363"/>
                      <a:pt x="276" y="689"/>
                      <a:pt x="527" y="814"/>
                    </a:cubicBezTo>
                    <a:cubicBezTo>
                      <a:pt x="549" y="826"/>
                      <a:pt x="576" y="831"/>
                      <a:pt x="607" y="831"/>
                    </a:cubicBezTo>
                    <a:cubicBezTo>
                      <a:pt x="970" y="831"/>
                      <a:pt x="1893" y="81"/>
                      <a:pt x="1454" y="12"/>
                    </a:cubicBezTo>
                    <a:cubicBezTo>
                      <a:pt x="1414" y="4"/>
                      <a:pt x="1375" y="0"/>
                      <a:pt x="1335" y="0"/>
                    </a:cubicBezTo>
                    <a:close/>
                  </a:path>
                </a:pathLst>
              </a:custGeom>
              <a:solidFill>
                <a:srgbClr val="F4C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30"/>
              <p:cNvSpPr/>
              <p:nvPr/>
            </p:nvSpPr>
            <p:spPr>
              <a:xfrm>
                <a:off x="3855062" y="4174220"/>
                <a:ext cx="510755" cy="241236"/>
              </a:xfrm>
              <a:custGeom>
                <a:avLst/>
                <a:gdLst/>
                <a:ahLst/>
                <a:cxnLst/>
                <a:rect l="l" t="t" r="r" b="b"/>
                <a:pathLst>
                  <a:path w="7169" h="3386" extrusionOk="0">
                    <a:moveTo>
                      <a:pt x="1464" y="1"/>
                    </a:moveTo>
                    <a:cubicBezTo>
                      <a:pt x="1391" y="1"/>
                      <a:pt x="1328" y="5"/>
                      <a:pt x="1279" y="14"/>
                    </a:cubicBezTo>
                    <a:cubicBezTo>
                      <a:pt x="126" y="214"/>
                      <a:pt x="1" y="2119"/>
                      <a:pt x="903" y="2545"/>
                    </a:cubicBezTo>
                    <a:cubicBezTo>
                      <a:pt x="1635" y="2891"/>
                      <a:pt x="3523" y="3385"/>
                      <a:pt x="4998" y="3385"/>
                    </a:cubicBezTo>
                    <a:cubicBezTo>
                      <a:pt x="5341" y="3385"/>
                      <a:pt x="5662" y="3359"/>
                      <a:pt x="5941" y="3297"/>
                    </a:cubicBezTo>
                    <a:cubicBezTo>
                      <a:pt x="6642" y="3147"/>
                      <a:pt x="7169" y="2370"/>
                      <a:pt x="7018" y="2044"/>
                    </a:cubicBezTo>
                    <a:cubicBezTo>
                      <a:pt x="6618" y="1078"/>
                      <a:pt x="2627" y="1"/>
                      <a:pt x="146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30"/>
              <p:cNvSpPr/>
              <p:nvPr/>
            </p:nvSpPr>
            <p:spPr>
              <a:xfrm>
                <a:off x="3703306" y="4232286"/>
                <a:ext cx="489311" cy="295524"/>
              </a:xfrm>
              <a:custGeom>
                <a:avLst/>
                <a:gdLst/>
                <a:ahLst/>
                <a:cxnLst/>
                <a:rect l="l" t="t" r="r" b="b"/>
                <a:pathLst>
                  <a:path w="6868" h="4148" extrusionOk="0">
                    <a:moveTo>
                      <a:pt x="978" y="1"/>
                    </a:moveTo>
                    <a:cubicBezTo>
                      <a:pt x="0" y="327"/>
                      <a:pt x="0" y="2006"/>
                      <a:pt x="978" y="2758"/>
                    </a:cubicBezTo>
                    <a:cubicBezTo>
                      <a:pt x="1454" y="3134"/>
                      <a:pt x="3158" y="3961"/>
                      <a:pt x="4787" y="4136"/>
                    </a:cubicBezTo>
                    <a:cubicBezTo>
                      <a:pt x="4866" y="4144"/>
                      <a:pt x="4945" y="4148"/>
                      <a:pt x="5022" y="4148"/>
                    </a:cubicBezTo>
                    <a:cubicBezTo>
                      <a:pt x="5702" y="4148"/>
                      <a:pt x="6287" y="3855"/>
                      <a:pt x="6467" y="3359"/>
                    </a:cubicBezTo>
                    <a:cubicBezTo>
                      <a:pt x="6868" y="2181"/>
                      <a:pt x="978" y="1"/>
                      <a:pt x="97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30"/>
              <p:cNvSpPr/>
              <p:nvPr/>
            </p:nvSpPr>
            <p:spPr>
              <a:xfrm>
                <a:off x="3665830" y="3702638"/>
                <a:ext cx="323524" cy="324948"/>
              </a:xfrm>
              <a:custGeom>
                <a:avLst/>
                <a:gdLst/>
                <a:ahLst/>
                <a:cxnLst/>
                <a:rect l="l" t="t" r="r" b="b"/>
                <a:pathLst>
                  <a:path w="4541" h="4561" extrusionOk="0">
                    <a:moveTo>
                      <a:pt x="2064" y="1"/>
                    </a:moveTo>
                    <a:cubicBezTo>
                      <a:pt x="1452" y="1"/>
                      <a:pt x="774" y="352"/>
                      <a:pt x="526" y="1420"/>
                    </a:cubicBezTo>
                    <a:cubicBezTo>
                      <a:pt x="0" y="3625"/>
                      <a:pt x="1078" y="4427"/>
                      <a:pt x="2632" y="4553"/>
                    </a:cubicBezTo>
                    <a:cubicBezTo>
                      <a:pt x="2698" y="4558"/>
                      <a:pt x="2762" y="4560"/>
                      <a:pt x="2824" y="4560"/>
                    </a:cubicBezTo>
                    <a:cubicBezTo>
                      <a:pt x="4239" y="4560"/>
                      <a:pt x="4541" y="3240"/>
                      <a:pt x="4060" y="3024"/>
                    </a:cubicBezTo>
                    <a:cubicBezTo>
                      <a:pt x="2607" y="2297"/>
                      <a:pt x="3559" y="818"/>
                      <a:pt x="3008" y="317"/>
                    </a:cubicBezTo>
                    <a:cubicBezTo>
                      <a:pt x="2797" y="135"/>
                      <a:pt x="2443" y="1"/>
                      <a:pt x="2064" y="1"/>
                    </a:cubicBezTo>
                    <a:close/>
                  </a:path>
                </a:pathLst>
              </a:custGeom>
              <a:solidFill>
                <a:srgbClr val="171B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30"/>
              <p:cNvSpPr/>
              <p:nvPr/>
            </p:nvSpPr>
            <p:spPr>
              <a:xfrm>
                <a:off x="3826492" y="3883890"/>
                <a:ext cx="407165" cy="344826"/>
              </a:xfrm>
              <a:custGeom>
                <a:avLst/>
                <a:gdLst/>
                <a:ahLst/>
                <a:cxnLst/>
                <a:rect l="l" t="t" r="r" b="b"/>
                <a:pathLst>
                  <a:path w="5715" h="4840" extrusionOk="0">
                    <a:moveTo>
                      <a:pt x="1182" y="1"/>
                    </a:moveTo>
                    <a:cubicBezTo>
                      <a:pt x="1162" y="1"/>
                      <a:pt x="1144" y="2"/>
                      <a:pt x="1129" y="4"/>
                    </a:cubicBezTo>
                    <a:cubicBezTo>
                      <a:pt x="1" y="129"/>
                      <a:pt x="652" y="3688"/>
                      <a:pt x="2031" y="4590"/>
                    </a:cubicBezTo>
                    <a:cubicBezTo>
                      <a:pt x="2306" y="4771"/>
                      <a:pt x="2622" y="4839"/>
                      <a:pt x="2945" y="4839"/>
                    </a:cubicBezTo>
                    <a:cubicBezTo>
                      <a:pt x="3826" y="4839"/>
                      <a:pt x="4750" y="4331"/>
                      <a:pt x="4988" y="4239"/>
                    </a:cubicBezTo>
                    <a:cubicBezTo>
                      <a:pt x="5689" y="3949"/>
                      <a:pt x="5714" y="3636"/>
                      <a:pt x="5468" y="3636"/>
                    </a:cubicBezTo>
                    <a:cubicBezTo>
                      <a:pt x="5459" y="3636"/>
                      <a:pt x="5449" y="3637"/>
                      <a:pt x="5439" y="3638"/>
                    </a:cubicBezTo>
                    <a:cubicBezTo>
                      <a:pt x="5164" y="3638"/>
                      <a:pt x="5013" y="3888"/>
                      <a:pt x="4562" y="3964"/>
                    </a:cubicBezTo>
                    <a:cubicBezTo>
                      <a:pt x="4373" y="3993"/>
                      <a:pt x="4155" y="4039"/>
                      <a:pt x="3914" y="4039"/>
                    </a:cubicBezTo>
                    <a:cubicBezTo>
                      <a:pt x="3551" y="4039"/>
                      <a:pt x="3135" y="3935"/>
                      <a:pt x="2682" y="3512"/>
                    </a:cubicBezTo>
                    <a:cubicBezTo>
                      <a:pt x="1956" y="2811"/>
                      <a:pt x="2256" y="1332"/>
                      <a:pt x="2056" y="630"/>
                    </a:cubicBezTo>
                    <a:cubicBezTo>
                      <a:pt x="1917" y="145"/>
                      <a:pt x="1417" y="1"/>
                      <a:pt x="1182" y="1"/>
                    </a:cubicBezTo>
                    <a:close/>
                  </a:path>
                </a:pathLst>
              </a:custGeom>
              <a:solidFill>
                <a:srgbClr val="F4C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30"/>
              <p:cNvSpPr/>
              <p:nvPr/>
            </p:nvSpPr>
            <p:spPr>
              <a:xfrm>
                <a:off x="3721189" y="3766261"/>
                <a:ext cx="226844" cy="198275"/>
              </a:xfrm>
              <a:custGeom>
                <a:avLst/>
                <a:gdLst/>
                <a:ahLst/>
                <a:cxnLst/>
                <a:rect l="l" t="t" r="r" b="b"/>
                <a:pathLst>
                  <a:path w="3184" h="2783" extrusionOk="0">
                    <a:moveTo>
                      <a:pt x="2180" y="0"/>
                    </a:moveTo>
                    <a:lnTo>
                      <a:pt x="1028" y="552"/>
                    </a:lnTo>
                    <a:lnTo>
                      <a:pt x="0" y="2782"/>
                    </a:lnTo>
                    <a:cubicBezTo>
                      <a:pt x="0" y="2782"/>
                      <a:pt x="3183" y="2407"/>
                      <a:pt x="2882" y="2031"/>
                    </a:cubicBezTo>
                    <a:cubicBezTo>
                      <a:pt x="2105" y="1053"/>
                      <a:pt x="2180" y="1"/>
                      <a:pt x="2180" y="0"/>
                    </a:cubicBezTo>
                    <a:close/>
                  </a:path>
                </a:pathLst>
              </a:custGeom>
              <a:solidFill>
                <a:srgbClr val="171B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30"/>
              <p:cNvSpPr/>
              <p:nvPr/>
            </p:nvSpPr>
            <p:spPr>
              <a:xfrm>
                <a:off x="3619377" y="3872846"/>
                <a:ext cx="360785" cy="392275"/>
              </a:xfrm>
              <a:custGeom>
                <a:avLst/>
                <a:gdLst/>
                <a:ahLst/>
                <a:cxnLst/>
                <a:rect l="l" t="t" r="r" b="b"/>
                <a:pathLst>
                  <a:path w="5064" h="5506" extrusionOk="0">
                    <a:moveTo>
                      <a:pt x="1125" y="5308"/>
                    </a:moveTo>
                    <a:lnTo>
                      <a:pt x="1125" y="5308"/>
                    </a:lnTo>
                    <a:cubicBezTo>
                      <a:pt x="1121" y="5308"/>
                      <a:pt x="1078" y="5410"/>
                      <a:pt x="1082" y="5410"/>
                    </a:cubicBezTo>
                    <a:cubicBezTo>
                      <a:pt x="1083" y="5410"/>
                      <a:pt x="1089" y="5400"/>
                      <a:pt x="1103" y="5372"/>
                    </a:cubicBezTo>
                    <a:cubicBezTo>
                      <a:pt x="1121" y="5325"/>
                      <a:pt x="1126" y="5308"/>
                      <a:pt x="1125" y="5308"/>
                    </a:cubicBezTo>
                    <a:close/>
                    <a:moveTo>
                      <a:pt x="3490" y="1"/>
                    </a:moveTo>
                    <a:cubicBezTo>
                      <a:pt x="2993" y="1"/>
                      <a:pt x="2440" y="119"/>
                      <a:pt x="1955" y="284"/>
                    </a:cubicBezTo>
                    <a:cubicBezTo>
                      <a:pt x="1203" y="535"/>
                      <a:pt x="0" y="986"/>
                      <a:pt x="828" y="2540"/>
                    </a:cubicBezTo>
                    <a:cubicBezTo>
                      <a:pt x="1404" y="3592"/>
                      <a:pt x="1730" y="4169"/>
                      <a:pt x="1103" y="5372"/>
                    </a:cubicBezTo>
                    <a:cubicBezTo>
                      <a:pt x="1341" y="5471"/>
                      <a:pt x="1547" y="5505"/>
                      <a:pt x="1746" y="5505"/>
                    </a:cubicBezTo>
                    <a:cubicBezTo>
                      <a:pt x="2177" y="5505"/>
                      <a:pt x="2568" y="5345"/>
                      <a:pt x="3146" y="5345"/>
                    </a:cubicBezTo>
                    <a:cubicBezTo>
                      <a:pt x="3175" y="5345"/>
                      <a:pt x="3204" y="5346"/>
                      <a:pt x="3234" y="5347"/>
                    </a:cubicBezTo>
                    <a:cubicBezTo>
                      <a:pt x="3885" y="5347"/>
                      <a:pt x="4336" y="5121"/>
                      <a:pt x="4938" y="4971"/>
                    </a:cubicBezTo>
                    <a:cubicBezTo>
                      <a:pt x="4860" y="4678"/>
                      <a:pt x="4806" y="4583"/>
                      <a:pt x="4769" y="4583"/>
                    </a:cubicBezTo>
                    <a:cubicBezTo>
                      <a:pt x="4701" y="4583"/>
                      <a:pt x="4688" y="4898"/>
                      <a:pt x="4687" y="4898"/>
                    </a:cubicBezTo>
                    <a:cubicBezTo>
                      <a:pt x="4687" y="4898"/>
                      <a:pt x="4687" y="4897"/>
                      <a:pt x="4687" y="4895"/>
                    </a:cubicBezTo>
                    <a:cubicBezTo>
                      <a:pt x="4136" y="3367"/>
                      <a:pt x="5063" y="1938"/>
                      <a:pt x="4913" y="936"/>
                    </a:cubicBezTo>
                    <a:cubicBezTo>
                      <a:pt x="4795" y="242"/>
                      <a:pt x="4200" y="1"/>
                      <a:pt x="3490" y="1"/>
                    </a:cubicBezTo>
                    <a:close/>
                  </a:path>
                </a:pathLst>
              </a:custGeom>
              <a:solidFill>
                <a:srgbClr val="F4C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30"/>
              <p:cNvSpPr/>
              <p:nvPr/>
            </p:nvSpPr>
            <p:spPr>
              <a:xfrm>
                <a:off x="3688985" y="3873416"/>
                <a:ext cx="333997" cy="407450"/>
              </a:xfrm>
              <a:custGeom>
                <a:avLst/>
                <a:gdLst/>
                <a:ahLst/>
                <a:cxnLst/>
                <a:rect l="l" t="t" r="r" b="b"/>
                <a:pathLst>
                  <a:path w="4688" h="5719" extrusionOk="0">
                    <a:moveTo>
                      <a:pt x="2482" y="0"/>
                    </a:moveTo>
                    <a:lnTo>
                      <a:pt x="2482" y="0"/>
                    </a:lnTo>
                    <a:cubicBezTo>
                      <a:pt x="3660" y="1354"/>
                      <a:pt x="3409" y="1880"/>
                      <a:pt x="3034" y="1955"/>
                    </a:cubicBezTo>
                    <a:cubicBezTo>
                      <a:pt x="2947" y="1974"/>
                      <a:pt x="2862" y="1982"/>
                      <a:pt x="2780" y="1982"/>
                    </a:cubicBezTo>
                    <a:cubicBezTo>
                      <a:pt x="1627" y="1982"/>
                      <a:pt x="928" y="301"/>
                      <a:pt x="928" y="301"/>
                    </a:cubicBezTo>
                    <a:lnTo>
                      <a:pt x="502" y="451"/>
                    </a:lnTo>
                    <a:cubicBezTo>
                      <a:pt x="502" y="451"/>
                      <a:pt x="1229" y="1028"/>
                      <a:pt x="1279" y="2206"/>
                    </a:cubicBezTo>
                    <a:cubicBezTo>
                      <a:pt x="1339" y="3353"/>
                      <a:pt x="657" y="3466"/>
                      <a:pt x="385" y="3466"/>
                    </a:cubicBezTo>
                    <a:cubicBezTo>
                      <a:pt x="319" y="3466"/>
                      <a:pt x="277" y="3459"/>
                      <a:pt x="277" y="3459"/>
                    </a:cubicBezTo>
                    <a:lnTo>
                      <a:pt x="277" y="3459"/>
                    </a:lnTo>
                    <a:cubicBezTo>
                      <a:pt x="352" y="3935"/>
                      <a:pt x="577" y="4035"/>
                      <a:pt x="302" y="4862"/>
                    </a:cubicBezTo>
                    <a:lnTo>
                      <a:pt x="1" y="5439"/>
                    </a:lnTo>
                    <a:cubicBezTo>
                      <a:pt x="450" y="5626"/>
                      <a:pt x="1188" y="5719"/>
                      <a:pt x="1938" y="5719"/>
                    </a:cubicBezTo>
                    <a:cubicBezTo>
                      <a:pt x="3200" y="5719"/>
                      <a:pt x="4496" y="5456"/>
                      <a:pt x="4512" y="4938"/>
                    </a:cubicBezTo>
                    <a:cubicBezTo>
                      <a:pt x="4237" y="4612"/>
                      <a:pt x="3660" y="3760"/>
                      <a:pt x="3961" y="3208"/>
                    </a:cubicBezTo>
                    <a:cubicBezTo>
                      <a:pt x="4688" y="1905"/>
                      <a:pt x="2933" y="25"/>
                      <a:pt x="2933" y="25"/>
                    </a:cubicBezTo>
                    <a:lnTo>
                      <a:pt x="248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30"/>
              <p:cNvSpPr/>
              <p:nvPr/>
            </p:nvSpPr>
            <p:spPr>
              <a:xfrm>
                <a:off x="3778614" y="3805518"/>
                <a:ext cx="87275" cy="122043"/>
              </a:xfrm>
              <a:custGeom>
                <a:avLst/>
                <a:gdLst/>
                <a:ahLst/>
                <a:cxnLst/>
                <a:rect l="l" t="t" r="r" b="b"/>
                <a:pathLst>
                  <a:path w="1225" h="1713" extrusionOk="0">
                    <a:moveTo>
                      <a:pt x="222" y="1"/>
                    </a:moveTo>
                    <a:cubicBezTo>
                      <a:pt x="222" y="1"/>
                      <a:pt x="397" y="753"/>
                      <a:pt x="121" y="1104"/>
                    </a:cubicBezTo>
                    <a:cubicBezTo>
                      <a:pt x="0" y="1286"/>
                      <a:pt x="793" y="1712"/>
                      <a:pt x="1090" y="1712"/>
                    </a:cubicBezTo>
                    <a:cubicBezTo>
                      <a:pt x="1161" y="1712"/>
                      <a:pt x="1204" y="1688"/>
                      <a:pt x="1199" y="1630"/>
                    </a:cubicBezTo>
                    <a:cubicBezTo>
                      <a:pt x="1174" y="1229"/>
                      <a:pt x="948" y="978"/>
                      <a:pt x="1224" y="552"/>
                    </a:cubicBezTo>
                    <a:lnTo>
                      <a:pt x="222" y="1"/>
                    </a:lnTo>
                    <a:close/>
                  </a:path>
                </a:pathLst>
              </a:custGeom>
              <a:solidFill>
                <a:srgbClr val="F4C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30"/>
              <p:cNvSpPr/>
              <p:nvPr/>
            </p:nvSpPr>
            <p:spPr>
              <a:xfrm>
                <a:off x="3765789" y="3713966"/>
                <a:ext cx="135793" cy="167355"/>
              </a:xfrm>
              <a:custGeom>
                <a:avLst/>
                <a:gdLst/>
                <a:ahLst/>
                <a:cxnLst/>
                <a:rect l="l" t="t" r="r" b="b"/>
                <a:pathLst>
                  <a:path w="1906" h="2349" extrusionOk="0">
                    <a:moveTo>
                      <a:pt x="885" y="1"/>
                    </a:moveTo>
                    <a:cubicBezTo>
                      <a:pt x="631" y="1"/>
                      <a:pt x="398" y="188"/>
                      <a:pt x="301" y="333"/>
                    </a:cubicBezTo>
                    <a:cubicBezTo>
                      <a:pt x="1" y="785"/>
                      <a:pt x="176" y="1286"/>
                      <a:pt x="326" y="1562"/>
                    </a:cubicBezTo>
                    <a:cubicBezTo>
                      <a:pt x="633" y="2113"/>
                      <a:pt x="1123" y="2349"/>
                      <a:pt x="1375" y="2349"/>
                    </a:cubicBezTo>
                    <a:cubicBezTo>
                      <a:pt x="1432" y="2349"/>
                      <a:pt x="1477" y="2337"/>
                      <a:pt x="1504" y="2313"/>
                    </a:cubicBezTo>
                    <a:cubicBezTo>
                      <a:pt x="1905" y="2013"/>
                      <a:pt x="1630" y="559"/>
                      <a:pt x="1304" y="208"/>
                    </a:cubicBezTo>
                    <a:cubicBezTo>
                      <a:pt x="1171" y="57"/>
                      <a:pt x="1025" y="1"/>
                      <a:pt x="885" y="1"/>
                    </a:cubicBezTo>
                    <a:close/>
                  </a:path>
                </a:pathLst>
              </a:custGeom>
              <a:solidFill>
                <a:srgbClr val="F4C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30"/>
              <p:cNvSpPr/>
              <p:nvPr/>
            </p:nvSpPr>
            <p:spPr>
              <a:xfrm>
                <a:off x="3746125" y="3707910"/>
                <a:ext cx="132159" cy="136434"/>
              </a:xfrm>
              <a:custGeom>
                <a:avLst/>
                <a:gdLst/>
                <a:ahLst/>
                <a:cxnLst/>
                <a:rect l="l" t="t" r="r" b="b"/>
                <a:pathLst>
                  <a:path w="1855" h="1915" extrusionOk="0">
                    <a:moveTo>
                      <a:pt x="1122" y="0"/>
                    </a:moveTo>
                    <a:cubicBezTo>
                      <a:pt x="831" y="0"/>
                      <a:pt x="522" y="137"/>
                      <a:pt x="352" y="444"/>
                    </a:cubicBezTo>
                    <a:cubicBezTo>
                      <a:pt x="1" y="1120"/>
                      <a:pt x="176" y="1446"/>
                      <a:pt x="201" y="1521"/>
                    </a:cubicBezTo>
                    <a:cubicBezTo>
                      <a:pt x="237" y="1575"/>
                      <a:pt x="546" y="1914"/>
                      <a:pt x="651" y="1914"/>
                    </a:cubicBezTo>
                    <a:cubicBezTo>
                      <a:pt x="692" y="1914"/>
                      <a:pt x="702" y="1863"/>
                      <a:pt x="653" y="1722"/>
                    </a:cubicBezTo>
                    <a:cubicBezTo>
                      <a:pt x="577" y="1471"/>
                      <a:pt x="690" y="1459"/>
                      <a:pt x="806" y="1459"/>
                    </a:cubicBezTo>
                    <a:cubicBezTo>
                      <a:pt x="819" y="1459"/>
                      <a:pt x="832" y="1459"/>
                      <a:pt x="845" y="1459"/>
                    </a:cubicBezTo>
                    <a:cubicBezTo>
                      <a:pt x="946" y="1459"/>
                      <a:pt x="1034" y="1449"/>
                      <a:pt x="978" y="1271"/>
                    </a:cubicBezTo>
                    <a:cubicBezTo>
                      <a:pt x="932" y="1133"/>
                      <a:pt x="887" y="785"/>
                      <a:pt x="1283" y="785"/>
                    </a:cubicBezTo>
                    <a:cubicBezTo>
                      <a:pt x="1320" y="785"/>
                      <a:pt x="1360" y="788"/>
                      <a:pt x="1404" y="794"/>
                    </a:cubicBezTo>
                    <a:cubicBezTo>
                      <a:pt x="1504" y="811"/>
                      <a:pt x="1582" y="819"/>
                      <a:pt x="1642" y="819"/>
                    </a:cubicBezTo>
                    <a:cubicBezTo>
                      <a:pt x="1854" y="819"/>
                      <a:pt x="1850" y="719"/>
                      <a:pt x="1830" y="544"/>
                    </a:cubicBezTo>
                    <a:cubicBezTo>
                      <a:pt x="1803" y="201"/>
                      <a:pt x="1475" y="0"/>
                      <a:pt x="1122" y="0"/>
                    </a:cubicBezTo>
                    <a:close/>
                  </a:path>
                </a:pathLst>
              </a:custGeom>
              <a:solidFill>
                <a:srgbClr val="171B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30"/>
              <p:cNvSpPr/>
              <p:nvPr/>
            </p:nvSpPr>
            <p:spPr>
              <a:xfrm>
                <a:off x="3662196" y="4119788"/>
                <a:ext cx="239383" cy="165075"/>
              </a:xfrm>
              <a:custGeom>
                <a:avLst/>
                <a:gdLst/>
                <a:ahLst/>
                <a:cxnLst/>
                <a:rect l="l" t="t" r="r" b="b"/>
                <a:pathLst>
                  <a:path w="3360" h="2317" extrusionOk="0">
                    <a:moveTo>
                      <a:pt x="878" y="1"/>
                    </a:moveTo>
                    <a:cubicBezTo>
                      <a:pt x="878" y="1"/>
                      <a:pt x="1" y="1003"/>
                      <a:pt x="753" y="1805"/>
                    </a:cubicBezTo>
                    <a:cubicBezTo>
                      <a:pt x="1123" y="2213"/>
                      <a:pt x="1761" y="2316"/>
                      <a:pt x="2313" y="2316"/>
                    </a:cubicBezTo>
                    <a:cubicBezTo>
                      <a:pt x="2882" y="2316"/>
                      <a:pt x="3359" y="2206"/>
                      <a:pt x="3359" y="2206"/>
                    </a:cubicBezTo>
                    <a:cubicBezTo>
                      <a:pt x="1204" y="2056"/>
                      <a:pt x="878" y="1"/>
                      <a:pt x="878" y="1"/>
                    </a:cubicBezTo>
                    <a:close/>
                  </a:path>
                </a:pathLst>
              </a:custGeom>
              <a:solidFill>
                <a:srgbClr val="171B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30"/>
              <p:cNvSpPr/>
              <p:nvPr/>
            </p:nvSpPr>
            <p:spPr>
              <a:xfrm>
                <a:off x="3860405" y="4191248"/>
                <a:ext cx="239383" cy="169706"/>
              </a:xfrm>
              <a:custGeom>
                <a:avLst/>
                <a:gdLst/>
                <a:ahLst/>
                <a:cxnLst/>
                <a:rect l="l" t="t" r="r" b="b"/>
                <a:pathLst>
                  <a:path w="3360" h="2382" extrusionOk="0">
                    <a:moveTo>
                      <a:pt x="3359" y="0"/>
                    </a:moveTo>
                    <a:lnTo>
                      <a:pt x="1" y="1228"/>
                    </a:lnTo>
                    <a:lnTo>
                      <a:pt x="1780" y="2381"/>
                    </a:lnTo>
                    <a:lnTo>
                      <a:pt x="335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30"/>
              <p:cNvSpPr/>
              <p:nvPr/>
            </p:nvSpPr>
            <p:spPr>
              <a:xfrm>
                <a:off x="3987225" y="4132327"/>
                <a:ext cx="301794" cy="228625"/>
              </a:xfrm>
              <a:custGeom>
                <a:avLst/>
                <a:gdLst/>
                <a:ahLst/>
                <a:cxnLst/>
                <a:rect l="l" t="t" r="r" b="b"/>
                <a:pathLst>
                  <a:path w="4236" h="3209" extrusionOk="0">
                    <a:moveTo>
                      <a:pt x="4236" y="0"/>
                    </a:moveTo>
                    <a:lnTo>
                      <a:pt x="1178" y="752"/>
                    </a:lnTo>
                    <a:lnTo>
                      <a:pt x="0" y="3208"/>
                    </a:lnTo>
                    <a:lnTo>
                      <a:pt x="0" y="3208"/>
                    </a:lnTo>
                    <a:lnTo>
                      <a:pt x="3183" y="2281"/>
                    </a:lnTo>
                    <a:lnTo>
                      <a:pt x="423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30"/>
              <p:cNvSpPr/>
              <p:nvPr/>
            </p:nvSpPr>
            <p:spPr>
              <a:xfrm>
                <a:off x="3599713" y="3935686"/>
                <a:ext cx="366128" cy="381303"/>
              </a:xfrm>
              <a:custGeom>
                <a:avLst/>
                <a:gdLst/>
                <a:ahLst/>
                <a:cxnLst/>
                <a:rect l="l" t="t" r="r" b="b"/>
                <a:pathLst>
                  <a:path w="5139" h="5352" extrusionOk="0">
                    <a:moveTo>
                      <a:pt x="1320" y="1"/>
                    </a:moveTo>
                    <a:cubicBezTo>
                      <a:pt x="1294" y="1"/>
                      <a:pt x="1279" y="3"/>
                      <a:pt x="1279" y="3"/>
                    </a:cubicBezTo>
                    <a:cubicBezTo>
                      <a:pt x="327" y="79"/>
                      <a:pt x="1" y="3638"/>
                      <a:pt x="1204" y="4841"/>
                    </a:cubicBezTo>
                    <a:cubicBezTo>
                      <a:pt x="1598" y="5235"/>
                      <a:pt x="2165" y="5352"/>
                      <a:pt x="2710" y="5352"/>
                    </a:cubicBezTo>
                    <a:cubicBezTo>
                      <a:pt x="3411" y="5352"/>
                      <a:pt x="4075" y="5159"/>
                      <a:pt x="4287" y="5116"/>
                    </a:cubicBezTo>
                    <a:cubicBezTo>
                      <a:pt x="5063" y="4966"/>
                      <a:pt x="5139" y="4640"/>
                      <a:pt x="4863" y="4590"/>
                    </a:cubicBezTo>
                    <a:cubicBezTo>
                      <a:pt x="4835" y="4585"/>
                      <a:pt x="4808" y="4583"/>
                      <a:pt x="4782" y="4583"/>
                    </a:cubicBezTo>
                    <a:cubicBezTo>
                      <a:pt x="4558" y="4583"/>
                      <a:pt x="4361" y="4742"/>
                      <a:pt x="3963" y="4742"/>
                    </a:cubicBezTo>
                    <a:cubicBezTo>
                      <a:pt x="3938" y="4742"/>
                      <a:pt x="3912" y="4742"/>
                      <a:pt x="3885" y="4740"/>
                    </a:cubicBezTo>
                    <a:cubicBezTo>
                      <a:pt x="3409" y="4715"/>
                      <a:pt x="2708" y="4765"/>
                      <a:pt x="2106" y="3888"/>
                    </a:cubicBezTo>
                    <a:cubicBezTo>
                      <a:pt x="1505" y="3036"/>
                      <a:pt x="2106" y="1282"/>
                      <a:pt x="1880" y="555"/>
                    </a:cubicBezTo>
                    <a:cubicBezTo>
                      <a:pt x="1719" y="50"/>
                      <a:pt x="1427" y="1"/>
                      <a:pt x="1320" y="1"/>
                    </a:cubicBezTo>
                    <a:close/>
                  </a:path>
                </a:pathLst>
              </a:custGeom>
              <a:solidFill>
                <a:srgbClr val="F4C5B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61"/>
        <p:cNvGrpSpPr/>
        <p:nvPr/>
      </p:nvGrpSpPr>
      <p:grpSpPr>
        <a:xfrm>
          <a:off x="0" y="0"/>
          <a:ext cx="0" cy="0"/>
          <a:chOff x="0" y="0"/>
          <a:chExt cx="0" cy="0"/>
        </a:xfrm>
      </p:grpSpPr>
      <p:sp>
        <p:nvSpPr>
          <p:cNvPr id="2462" name="Google Shape;2462;p59"/>
          <p:cNvSpPr txBox="1">
            <a:spLocks noGrp="1"/>
          </p:cNvSpPr>
          <p:nvPr>
            <p:ph type="body" idx="4294967295"/>
          </p:nvPr>
        </p:nvSpPr>
        <p:spPr>
          <a:xfrm>
            <a:off x="665249" y="311300"/>
            <a:ext cx="2633700" cy="3388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000"/>
              </a:spcBef>
              <a:spcAft>
                <a:spcPts val="0"/>
              </a:spcAft>
              <a:buSzPts val="1400"/>
              <a:buNone/>
            </a:pPr>
            <a:r>
              <a:rPr lang="en" sz="1800" b="1">
                <a:latin typeface="Barlow Semi Condensed"/>
                <a:ea typeface="Barlow Semi Condensed"/>
                <a:cs typeface="Barlow Semi Condensed"/>
                <a:sym typeface="Barlow Semi Condensed"/>
              </a:rPr>
              <a:t>Tạo class PointWritable:</a:t>
            </a:r>
            <a:endParaRPr sz="1800" b="1">
              <a:latin typeface="Barlow Semi Condensed"/>
              <a:ea typeface="Barlow Semi Condensed"/>
              <a:cs typeface="Barlow Semi Condensed"/>
              <a:sym typeface="Barlow Semi Condensed"/>
            </a:endParaRPr>
          </a:p>
          <a:p>
            <a:pPr marL="457200" lvl="0" indent="0" algn="l" rtl="0">
              <a:lnSpc>
                <a:spcPct val="107916"/>
              </a:lnSpc>
              <a:spcBef>
                <a:spcPts val="0"/>
              </a:spcBef>
              <a:spcAft>
                <a:spcPts val="0"/>
              </a:spcAft>
              <a:buNone/>
            </a:pPr>
            <a:endParaRPr u="sng"/>
          </a:p>
          <a:p>
            <a:pPr marL="0" lvl="0" indent="0" algn="l" rtl="0">
              <a:lnSpc>
                <a:spcPct val="115000"/>
              </a:lnSpc>
              <a:spcBef>
                <a:spcPts val="800"/>
              </a:spcBef>
              <a:spcAft>
                <a:spcPts val="0"/>
              </a:spcAft>
              <a:buSzPts val="1400"/>
              <a:buNone/>
            </a:pPr>
            <a:endParaRPr sz="1100"/>
          </a:p>
        </p:txBody>
      </p:sp>
      <p:pic>
        <p:nvPicPr>
          <p:cNvPr id="2463" name="Google Shape;2463;p59"/>
          <p:cNvPicPr preferRelativeResize="0"/>
          <p:nvPr/>
        </p:nvPicPr>
        <p:blipFill>
          <a:blip r:embed="rId3">
            <a:alphaModFix/>
          </a:blip>
          <a:stretch>
            <a:fillRect/>
          </a:stretch>
        </p:blipFill>
        <p:spPr>
          <a:xfrm>
            <a:off x="1952175" y="837600"/>
            <a:ext cx="5943600" cy="3952875"/>
          </a:xfrm>
          <a:prstGeom prst="rect">
            <a:avLst/>
          </a:prstGeom>
          <a:noFill/>
          <a:ln>
            <a:noFill/>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67"/>
        <p:cNvGrpSpPr/>
        <p:nvPr/>
      </p:nvGrpSpPr>
      <p:grpSpPr>
        <a:xfrm>
          <a:off x="0" y="0"/>
          <a:ext cx="0" cy="0"/>
          <a:chOff x="0" y="0"/>
          <a:chExt cx="0" cy="0"/>
        </a:xfrm>
      </p:grpSpPr>
      <p:sp>
        <p:nvSpPr>
          <p:cNvPr id="2468" name="Google Shape;2468;p60"/>
          <p:cNvSpPr txBox="1">
            <a:spLocks noGrp="1"/>
          </p:cNvSpPr>
          <p:nvPr>
            <p:ph type="body" idx="4294967295"/>
          </p:nvPr>
        </p:nvSpPr>
        <p:spPr>
          <a:xfrm>
            <a:off x="720049" y="1215775"/>
            <a:ext cx="8033100" cy="3388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000"/>
              </a:spcBef>
              <a:spcAft>
                <a:spcPts val="0"/>
              </a:spcAft>
              <a:buSzPts val="1400"/>
              <a:buNone/>
            </a:pPr>
            <a:r>
              <a:rPr lang="en" sz="1800" b="1">
                <a:latin typeface="Barlow Semi Condensed"/>
                <a:ea typeface="Barlow Semi Condensed"/>
                <a:cs typeface="Barlow Semi Condensed"/>
                <a:sym typeface="Barlow Semi Condensed"/>
              </a:rPr>
              <a:t>Chuột phải vào project chọn export:</a:t>
            </a:r>
            <a:endParaRPr sz="1800" b="1">
              <a:latin typeface="Barlow Semi Condensed"/>
              <a:ea typeface="Barlow Semi Condensed"/>
              <a:cs typeface="Barlow Semi Condensed"/>
              <a:sym typeface="Barlow Semi Condensed"/>
            </a:endParaRPr>
          </a:p>
          <a:p>
            <a:pPr marL="457200" lvl="0" indent="0" algn="l" rtl="0">
              <a:lnSpc>
                <a:spcPct val="107916"/>
              </a:lnSpc>
              <a:spcBef>
                <a:spcPts val="0"/>
              </a:spcBef>
              <a:spcAft>
                <a:spcPts val="0"/>
              </a:spcAft>
              <a:buNone/>
            </a:pPr>
            <a:endParaRPr u="sng"/>
          </a:p>
          <a:p>
            <a:pPr marL="0" lvl="0" indent="0" algn="l" rtl="0">
              <a:lnSpc>
                <a:spcPct val="115000"/>
              </a:lnSpc>
              <a:spcBef>
                <a:spcPts val="800"/>
              </a:spcBef>
              <a:spcAft>
                <a:spcPts val="0"/>
              </a:spcAft>
              <a:buSzPts val="1400"/>
              <a:buNone/>
            </a:pPr>
            <a:endParaRPr sz="1100"/>
          </a:p>
        </p:txBody>
      </p:sp>
      <p:sp>
        <p:nvSpPr>
          <p:cNvPr id="2469" name="Google Shape;2469;p6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4.3. Tạo file jar</a:t>
            </a:r>
            <a:endParaRPr/>
          </a:p>
        </p:txBody>
      </p:sp>
      <p:pic>
        <p:nvPicPr>
          <p:cNvPr id="2470" name="Google Shape;2470;p60"/>
          <p:cNvPicPr preferRelativeResize="0"/>
          <p:nvPr/>
        </p:nvPicPr>
        <p:blipFill>
          <a:blip r:embed="rId3">
            <a:alphaModFix/>
          </a:blip>
          <a:stretch>
            <a:fillRect/>
          </a:stretch>
        </p:blipFill>
        <p:spPr>
          <a:xfrm>
            <a:off x="5094675" y="88450"/>
            <a:ext cx="2899975" cy="4418350"/>
          </a:xfrm>
          <a:prstGeom prst="rect">
            <a:avLst/>
          </a:prstGeom>
          <a:noFill/>
          <a:ln>
            <a:noFill/>
          </a:ln>
        </p:spPr>
      </p:pic>
      <p:pic>
        <p:nvPicPr>
          <p:cNvPr id="2471" name="Google Shape;2471;p60"/>
          <p:cNvPicPr preferRelativeResize="0"/>
          <p:nvPr/>
        </p:nvPicPr>
        <p:blipFill>
          <a:blip r:embed="rId4">
            <a:alphaModFix/>
          </a:blip>
          <a:stretch>
            <a:fillRect/>
          </a:stretch>
        </p:blipFill>
        <p:spPr>
          <a:xfrm>
            <a:off x="780925" y="1993650"/>
            <a:ext cx="3422175" cy="2718025"/>
          </a:xfrm>
          <a:prstGeom prst="rect">
            <a:avLst/>
          </a:prstGeom>
          <a:noFill/>
          <a:ln>
            <a:noFill/>
          </a:ln>
        </p:spPr>
      </p:pic>
      <p:sp>
        <p:nvSpPr>
          <p:cNvPr id="2472" name="Google Shape;2472;p60"/>
          <p:cNvSpPr txBox="1"/>
          <p:nvPr/>
        </p:nvSpPr>
        <p:spPr>
          <a:xfrm>
            <a:off x="5472250" y="4767800"/>
            <a:ext cx="368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76"/>
        <p:cNvGrpSpPr/>
        <p:nvPr/>
      </p:nvGrpSpPr>
      <p:grpSpPr>
        <a:xfrm>
          <a:off x="0" y="0"/>
          <a:ext cx="0" cy="0"/>
          <a:chOff x="0" y="0"/>
          <a:chExt cx="0" cy="0"/>
        </a:xfrm>
      </p:grpSpPr>
      <p:sp>
        <p:nvSpPr>
          <p:cNvPr id="2477" name="Google Shape;2477;p61"/>
          <p:cNvSpPr txBox="1">
            <a:spLocks noGrp="1"/>
          </p:cNvSpPr>
          <p:nvPr>
            <p:ph type="body" idx="4294967295"/>
          </p:nvPr>
        </p:nvSpPr>
        <p:spPr>
          <a:xfrm>
            <a:off x="720049" y="1215775"/>
            <a:ext cx="8033100" cy="3388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000"/>
              </a:spcBef>
              <a:spcAft>
                <a:spcPts val="0"/>
              </a:spcAft>
              <a:buSzPts val="1400"/>
              <a:buNone/>
            </a:pPr>
            <a:r>
              <a:rPr lang="en" sz="1800" b="1" dirty="0">
                <a:latin typeface="Barlow Semi Condensed"/>
                <a:ea typeface="Barlow Semi Condensed"/>
                <a:cs typeface="Barlow Semi Condensed"/>
                <a:sym typeface="Barlow Semi Condensed"/>
              </a:rPr>
              <a:t>Chạy chương trình KmeansMapReduce chạy lệnh:</a:t>
            </a:r>
            <a:endParaRPr sz="1800" b="1" dirty="0">
              <a:latin typeface="Barlow Semi Condensed"/>
              <a:ea typeface="Barlow Semi Condensed"/>
              <a:cs typeface="Barlow Semi Condensed"/>
              <a:sym typeface="Barlow Semi Condensed"/>
            </a:endParaRPr>
          </a:p>
          <a:p>
            <a:pPr marL="0" lvl="0" indent="0" algn="l" rtl="0">
              <a:lnSpc>
                <a:spcPct val="107916"/>
              </a:lnSpc>
              <a:spcBef>
                <a:spcPts val="0"/>
              </a:spcBef>
              <a:spcAft>
                <a:spcPts val="0"/>
              </a:spcAft>
              <a:buNone/>
            </a:pPr>
            <a:r>
              <a:rPr lang="en" sz="1300" dirty="0">
                <a:solidFill>
                  <a:srgbClr val="000000"/>
                </a:solidFill>
                <a:latin typeface="Times New Roman"/>
                <a:ea typeface="Times New Roman"/>
                <a:cs typeface="Times New Roman"/>
                <a:sym typeface="Times New Roman"/>
              </a:rPr>
              <a:t>hadoop jar C:jar\kMeans_btl.jar -Din /k_input_btl/wineQuality.csv -Dlines 1600 -Dresult result.txt -Dmaxloop 50 -Dk 3 -Dthresh 0.0001 -DNumReduceTask 2 -Dout /k_output_btl</a:t>
            </a:r>
            <a:endParaRPr u="sng" dirty="0"/>
          </a:p>
          <a:p>
            <a:pPr marL="0" lvl="0" indent="0" algn="l" rtl="0">
              <a:spcBef>
                <a:spcPts val="1000"/>
              </a:spcBef>
              <a:spcAft>
                <a:spcPts val="0"/>
              </a:spcAft>
              <a:buSzPts val="1400"/>
              <a:buNone/>
            </a:pPr>
            <a:r>
              <a:rPr lang="en" sz="1800" b="1" dirty="0">
                <a:latin typeface="Barlow Semi Condensed"/>
                <a:ea typeface="Barlow Semi Condensed"/>
                <a:cs typeface="Barlow Semi Condensed"/>
                <a:sym typeface="Barlow Semi Condensed"/>
              </a:rPr>
              <a:t>Chạy chương trình KmeansMapReduce chạy lệnh:</a:t>
            </a:r>
            <a:endParaRPr sz="1800" b="1" dirty="0">
              <a:latin typeface="Barlow Semi Condensed"/>
              <a:ea typeface="Barlow Semi Condensed"/>
              <a:cs typeface="Barlow Semi Condensed"/>
              <a:sym typeface="Barlow Semi Condensed"/>
            </a:endParaRPr>
          </a:p>
          <a:p>
            <a:pPr marL="0" lvl="0" indent="457200" algn="l" rtl="0">
              <a:lnSpc>
                <a:spcPct val="107916"/>
              </a:lnSpc>
              <a:spcBef>
                <a:spcPts val="1200"/>
              </a:spcBef>
              <a:spcAft>
                <a:spcPts val="1200"/>
              </a:spcAft>
              <a:buNone/>
            </a:pPr>
            <a:r>
              <a:rPr lang="en" sz="1300" dirty="0">
                <a:solidFill>
                  <a:srgbClr val="000000"/>
                </a:solidFill>
                <a:latin typeface="Times New Roman"/>
                <a:ea typeface="Times New Roman"/>
                <a:cs typeface="Times New Roman"/>
                <a:sym typeface="Times New Roman"/>
              </a:rPr>
              <a:t>hdfs dfs -cat /k_output_btl/part-r-00000</a:t>
            </a:r>
            <a:endParaRPr sz="1800" b="1" dirty="0">
              <a:latin typeface="Barlow Semi Condensed"/>
              <a:ea typeface="Barlow Semi Condensed"/>
              <a:cs typeface="Barlow Semi Condensed"/>
              <a:sym typeface="Barlow Semi Condensed"/>
            </a:endParaRPr>
          </a:p>
        </p:txBody>
      </p:sp>
      <p:sp>
        <p:nvSpPr>
          <p:cNvPr id="2478" name="Google Shape;2478;p6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4.4. Thử nghiệm</a:t>
            </a:r>
            <a:endParaRPr/>
          </a:p>
        </p:txBody>
      </p:sp>
      <p:sp>
        <p:nvSpPr>
          <p:cNvPr id="2479" name="Google Shape;2479;p61"/>
          <p:cNvSpPr txBox="1"/>
          <p:nvPr/>
        </p:nvSpPr>
        <p:spPr>
          <a:xfrm>
            <a:off x="5472250" y="4767800"/>
            <a:ext cx="368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2480" name="Google Shape;2480;p61"/>
          <p:cNvSpPr txBox="1"/>
          <p:nvPr/>
        </p:nvSpPr>
        <p:spPr>
          <a:xfrm>
            <a:off x="6685125" y="4835175"/>
            <a:ext cx="246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pic>
        <p:nvPicPr>
          <p:cNvPr id="2481" name="Google Shape;2481;p61"/>
          <p:cNvPicPr preferRelativeResize="0"/>
          <p:nvPr/>
        </p:nvPicPr>
        <p:blipFill>
          <a:blip r:embed="rId3">
            <a:alphaModFix/>
          </a:blip>
          <a:stretch>
            <a:fillRect/>
          </a:stretch>
        </p:blipFill>
        <p:spPr>
          <a:xfrm>
            <a:off x="1076776" y="3167125"/>
            <a:ext cx="7704001" cy="691386"/>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85"/>
        <p:cNvGrpSpPr/>
        <p:nvPr/>
      </p:nvGrpSpPr>
      <p:grpSpPr>
        <a:xfrm>
          <a:off x="0" y="0"/>
          <a:ext cx="0" cy="0"/>
          <a:chOff x="0" y="0"/>
          <a:chExt cx="0" cy="0"/>
        </a:xfrm>
      </p:grpSpPr>
      <p:sp>
        <p:nvSpPr>
          <p:cNvPr id="2486" name="Google Shape;2486;p62"/>
          <p:cNvSpPr txBox="1">
            <a:spLocks noGrp="1"/>
          </p:cNvSpPr>
          <p:nvPr>
            <p:ph type="title"/>
          </p:nvPr>
        </p:nvSpPr>
        <p:spPr>
          <a:xfrm>
            <a:off x="3982663" y="525125"/>
            <a:ext cx="4448100" cy="10587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8500"/>
              <a:buNone/>
            </a:pPr>
            <a:r>
              <a:rPr lang="en"/>
              <a:t>Thanks!</a:t>
            </a:r>
            <a:endParaRPr/>
          </a:p>
        </p:txBody>
      </p:sp>
      <p:grpSp>
        <p:nvGrpSpPr>
          <p:cNvPr id="2487" name="Google Shape;2487;p62"/>
          <p:cNvGrpSpPr/>
          <p:nvPr/>
        </p:nvGrpSpPr>
        <p:grpSpPr>
          <a:xfrm>
            <a:off x="7981737" y="3002545"/>
            <a:ext cx="372143" cy="372104"/>
            <a:chOff x="1379798" y="1723250"/>
            <a:chExt cx="397887" cy="397887"/>
          </a:xfrm>
        </p:grpSpPr>
        <p:sp>
          <p:nvSpPr>
            <p:cNvPr id="2488" name="Google Shape;2488;p62"/>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9" name="Google Shape;2489;p62"/>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0" name="Google Shape;2490;p62"/>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1" name="Google Shape;2491;p62"/>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92" name="Google Shape;2492;p62"/>
          <p:cNvGrpSpPr/>
          <p:nvPr/>
        </p:nvGrpSpPr>
        <p:grpSpPr>
          <a:xfrm>
            <a:off x="359397" y="1268746"/>
            <a:ext cx="3521888" cy="2606003"/>
            <a:chOff x="615700" y="2804250"/>
            <a:chExt cx="2219350" cy="1642198"/>
          </a:xfrm>
        </p:grpSpPr>
        <p:sp>
          <p:nvSpPr>
            <p:cNvPr id="2493" name="Google Shape;2493;p62"/>
            <p:cNvSpPr/>
            <p:nvPr/>
          </p:nvSpPr>
          <p:spPr>
            <a:xfrm>
              <a:off x="1624829" y="4053320"/>
              <a:ext cx="49057" cy="38721"/>
            </a:xfrm>
            <a:custGeom>
              <a:avLst/>
              <a:gdLst/>
              <a:ahLst/>
              <a:cxnLst/>
              <a:rect l="l" t="t" r="r" b="b"/>
              <a:pathLst>
                <a:path w="954" h="753" extrusionOk="0">
                  <a:moveTo>
                    <a:pt x="201" y="1"/>
                  </a:moveTo>
                  <a:lnTo>
                    <a:pt x="1" y="302"/>
                  </a:lnTo>
                  <a:cubicBezTo>
                    <a:pt x="1" y="302"/>
                    <a:pt x="51" y="352"/>
                    <a:pt x="126" y="377"/>
                  </a:cubicBezTo>
                  <a:cubicBezTo>
                    <a:pt x="201" y="427"/>
                    <a:pt x="302" y="477"/>
                    <a:pt x="402" y="552"/>
                  </a:cubicBezTo>
                  <a:cubicBezTo>
                    <a:pt x="502" y="602"/>
                    <a:pt x="602" y="652"/>
                    <a:pt x="678" y="703"/>
                  </a:cubicBezTo>
                  <a:cubicBezTo>
                    <a:pt x="778" y="728"/>
                    <a:pt x="828" y="753"/>
                    <a:pt x="828" y="753"/>
                  </a:cubicBezTo>
                  <a:lnTo>
                    <a:pt x="953" y="427"/>
                  </a:lnTo>
                  <a:cubicBezTo>
                    <a:pt x="953" y="427"/>
                    <a:pt x="928" y="402"/>
                    <a:pt x="853" y="377"/>
                  </a:cubicBezTo>
                  <a:cubicBezTo>
                    <a:pt x="778" y="327"/>
                    <a:pt x="678" y="277"/>
                    <a:pt x="577" y="226"/>
                  </a:cubicBezTo>
                  <a:cubicBezTo>
                    <a:pt x="477" y="176"/>
                    <a:pt x="402" y="126"/>
                    <a:pt x="327" y="76"/>
                  </a:cubicBezTo>
                  <a:cubicBezTo>
                    <a:pt x="252" y="26"/>
                    <a:pt x="201" y="1"/>
                    <a:pt x="201" y="1"/>
                  </a:cubicBez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4" name="Google Shape;2494;p62"/>
            <p:cNvSpPr/>
            <p:nvPr/>
          </p:nvSpPr>
          <p:spPr>
            <a:xfrm>
              <a:off x="1569447" y="4012078"/>
              <a:ext cx="47720" cy="43863"/>
            </a:xfrm>
            <a:custGeom>
              <a:avLst/>
              <a:gdLst/>
              <a:ahLst/>
              <a:cxnLst/>
              <a:rect l="l" t="t" r="r" b="b"/>
              <a:pathLst>
                <a:path w="928" h="853" extrusionOk="0">
                  <a:moveTo>
                    <a:pt x="251" y="1"/>
                  </a:moveTo>
                  <a:lnTo>
                    <a:pt x="0" y="276"/>
                  </a:lnTo>
                  <a:cubicBezTo>
                    <a:pt x="0" y="276"/>
                    <a:pt x="25" y="327"/>
                    <a:pt x="100" y="377"/>
                  </a:cubicBezTo>
                  <a:cubicBezTo>
                    <a:pt x="176" y="427"/>
                    <a:pt x="251" y="502"/>
                    <a:pt x="351" y="577"/>
                  </a:cubicBezTo>
                  <a:cubicBezTo>
                    <a:pt x="451" y="652"/>
                    <a:pt x="527" y="728"/>
                    <a:pt x="602" y="778"/>
                  </a:cubicBezTo>
                  <a:cubicBezTo>
                    <a:pt x="652" y="828"/>
                    <a:pt x="702" y="853"/>
                    <a:pt x="702" y="853"/>
                  </a:cubicBezTo>
                  <a:lnTo>
                    <a:pt x="928" y="552"/>
                  </a:lnTo>
                  <a:cubicBezTo>
                    <a:pt x="928" y="552"/>
                    <a:pt x="877" y="527"/>
                    <a:pt x="827" y="477"/>
                  </a:cubicBezTo>
                  <a:cubicBezTo>
                    <a:pt x="752" y="427"/>
                    <a:pt x="677" y="352"/>
                    <a:pt x="577" y="276"/>
                  </a:cubicBezTo>
                  <a:cubicBezTo>
                    <a:pt x="501" y="226"/>
                    <a:pt x="401" y="151"/>
                    <a:pt x="351" y="101"/>
                  </a:cubicBezTo>
                  <a:cubicBezTo>
                    <a:pt x="276" y="51"/>
                    <a:pt x="251" y="1"/>
                    <a:pt x="251" y="1"/>
                  </a:cubicBez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5" name="Google Shape;2495;p62"/>
            <p:cNvSpPr/>
            <p:nvPr/>
          </p:nvSpPr>
          <p:spPr>
            <a:xfrm>
              <a:off x="1520440" y="3964409"/>
              <a:ext cx="45200" cy="46435"/>
            </a:xfrm>
            <a:custGeom>
              <a:avLst/>
              <a:gdLst/>
              <a:ahLst/>
              <a:cxnLst/>
              <a:rect l="l" t="t" r="r" b="b"/>
              <a:pathLst>
                <a:path w="879" h="903" extrusionOk="0">
                  <a:moveTo>
                    <a:pt x="277" y="0"/>
                  </a:moveTo>
                  <a:lnTo>
                    <a:pt x="1" y="226"/>
                  </a:lnTo>
                  <a:cubicBezTo>
                    <a:pt x="1" y="226"/>
                    <a:pt x="151" y="401"/>
                    <a:pt x="302" y="577"/>
                  </a:cubicBezTo>
                  <a:cubicBezTo>
                    <a:pt x="452" y="752"/>
                    <a:pt x="627" y="903"/>
                    <a:pt x="627" y="903"/>
                  </a:cubicBezTo>
                  <a:lnTo>
                    <a:pt x="878" y="627"/>
                  </a:lnTo>
                  <a:cubicBezTo>
                    <a:pt x="878" y="627"/>
                    <a:pt x="728" y="477"/>
                    <a:pt x="577" y="326"/>
                  </a:cubicBezTo>
                  <a:cubicBezTo>
                    <a:pt x="427" y="151"/>
                    <a:pt x="277" y="0"/>
                    <a:pt x="277" y="0"/>
                  </a:cubicBez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6" name="Google Shape;2496;p62"/>
            <p:cNvSpPr/>
            <p:nvPr/>
          </p:nvSpPr>
          <p:spPr>
            <a:xfrm>
              <a:off x="1477913" y="3910260"/>
              <a:ext cx="42578" cy="49057"/>
            </a:xfrm>
            <a:custGeom>
              <a:avLst/>
              <a:gdLst/>
              <a:ahLst/>
              <a:cxnLst/>
              <a:rect l="l" t="t" r="r" b="b"/>
              <a:pathLst>
                <a:path w="828" h="954" extrusionOk="0">
                  <a:moveTo>
                    <a:pt x="302" y="1"/>
                  </a:moveTo>
                  <a:lnTo>
                    <a:pt x="1" y="201"/>
                  </a:lnTo>
                  <a:cubicBezTo>
                    <a:pt x="1" y="201"/>
                    <a:pt x="126" y="402"/>
                    <a:pt x="251" y="577"/>
                  </a:cubicBezTo>
                  <a:cubicBezTo>
                    <a:pt x="327" y="678"/>
                    <a:pt x="402" y="753"/>
                    <a:pt x="452" y="828"/>
                  </a:cubicBezTo>
                  <a:cubicBezTo>
                    <a:pt x="502" y="903"/>
                    <a:pt x="527" y="953"/>
                    <a:pt x="527" y="953"/>
                  </a:cubicBezTo>
                  <a:lnTo>
                    <a:pt x="828" y="728"/>
                  </a:lnTo>
                  <a:cubicBezTo>
                    <a:pt x="828" y="728"/>
                    <a:pt x="778" y="678"/>
                    <a:pt x="728" y="602"/>
                  </a:cubicBezTo>
                  <a:cubicBezTo>
                    <a:pt x="677" y="552"/>
                    <a:pt x="627" y="452"/>
                    <a:pt x="552" y="352"/>
                  </a:cubicBezTo>
                  <a:cubicBezTo>
                    <a:pt x="427" y="176"/>
                    <a:pt x="302" y="1"/>
                    <a:pt x="302" y="1"/>
                  </a:cubicBez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7" name="Google Shape;2497;p62"/>
            <p:cNvSpPr/>
            <p:nvPr/>
          </p:nvSpPr>
          <p:spPr>
            <a:xfrm>
              <a:off x="1441866" y="3852306"/>
              <a:ext cx="38670" cy="49006"/>
            </a:xfrm>
            <a:custGeom>
              <a:avLst/>
              <a:gdLst/>
              <a:ahLst/>
              <a:cxnLst/>
              <a:rect l="l" t="t" r="r" b="b"/>
              <a:pathLst>
                <a:path w="752" h="953" extrusionOk="0">
                  <a:moveTo>
                    <a:pt x="326" y="0"/>
                  </a:moveTo>
                  <a:lnTo>
                    <a:pt x="0" y="150"/>
                  </a:lnTo>
                  <a:cubicBezTo>
                    <a:pt x="0" y="150"/>
                    <a:pt x="100" y="351"/>
                    <a:pt x="226" y="576"/>
                  </a:cubicBezTo>
                  <a:cubicBezTo>
                    <a:pt x="326" y="777"/>
                    <a:pt x="451" y="952"/>
                    <a:pt x="451" y="952"/>
                  </a:cubicBezTo>
                  <a:lnTo>
                    <a:pt x="752" y="777"/>
                  </a:lnTo>
                  <a:cubicBezTo>
                    <a:pt x="752" y="777"/>
                    <a:pt x="652" y="576"/>
                    <a:pt x="526" y="376"/>
                  </a:cubicBezTo>
                  <a:cubicBezTo>
                    <a:pt x="426" y="201"/>
                    <a:pt x="326" y="0"/>
                    <a:pt x="326" y="0"/>
                  </a:cubicBez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8" name="Google Shape;2498;p62"/>
            <p:cNvSpPr/>
            <p:nvPr/>
          </p:nvSpPr>
          <p:spPr>
            <a:xfrm>
              <a:off x="1413480" y="3790444"/>
              <a:ext cx="34864" cy="49006"/>
            </a:xfrm>
            <a:custGeom>
              <a:avLst/>
              <a:gdLst/>
              <a:ahLst/>
              <a:cxnLst/>
              <a:rect l="l" t="t" r="r" b="b"/>
              <a:pathLst>
                <a:path w="678" h="953" extrusionOk="0">
                  <a:moveTo>
                    <a:pt x="326" y="0"/>
                  </a:moveTo>
                  <a:lnTo>
                    <a:pt x="1" y="125"/>
                  </a:lnTo>
                  <a:cubicBezTo>
                    <a:pt x="1" y="125"/>
                    <a:pt x="76" y="326"/>
                    <a:pt x="176" y="551"/>
                  </a:cubicBezTo>
                  <a:cubicBezTo>
                    <a:pt x="251" y="752"/>
                    <a:pt x="352" y="952"/>
                    <a:pt x="352" y="952"/>
                  </a:cubicBezTo>
                  <a:lnTo>
                    <a:pt x="677" y="802"/>
                  </a:lnTo>
                  <a:cubicBezTo>
                    <a:pt x="677" y="802"/>
                    <a:pt x="602" y="602"/>
                    <a:pt x="502" y="401"/>
                  </a:cubicBezTo>
                  <a:cubicBezTo>
                    <a:pt x="427" y="201"/>
                    <a:pt x="326" y="0"/>
                    <a:pt x="326" y="0"/>
                  </a:cubicBez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9" name="Google Shape;2499;p62"/>
            <p:cNvSpPr/>
            <p:nvPr/>
          </p:nvSpPr>
          <p:spPr>
            <a:xfrm>
              <a:off x="1390288" y="3725959"/>
              <a:ext cx="32293" cy="49057"/>
            </a:xfrm>
            <a:custGeom>
              <a:avLst/>
              <a:gdLst/>
              <a:ahLst/>
              <a:cxnLst/>
              <a:rect l="l" t="t" r="r" b="b"/>
              <a:pathLst>
                <a:path w="628" h="954" extrusionOk="0">
                  <a:moveTo>
                    <a:pt x="351" y="1"/>
                  </a:moveTo>
                  <a:lnTo>
                    <a:pt x="1" y="101"/>
                  </a:lnTo>
                  <a:cubicBezTo>
                    <a:pt x="1" y="101"/>
                    <a:pt x="51" y="327"/>
                    <a:pt x="126" y="527"/>
                  </a:cubicBezTo>
                  <a:cubicBezTo>
                    <a:pt x="201" y="753"/>
                    <a:pt x="276" y="953"/>
                    <a:pt x="276" y="953"/>
                  </a:cubicBezTo>
                  <a:lnTo>
                    <a:pt x="627" y="828"/>
                  </a:lnTo>
                  <a:cubicBezTo>
                    <a:pt x="627" y="828"/>
                    <a:pt x="552" y="627"/>
                    <a:pt x="477" y="427"/>
                  </a:cubicBezTo>
                  <a:cubicBezTo>
                    <a:pt x="402" y="201"/>
                    <a:pt x="351" y="1"/>
                    <a:pt x="351" y="1"/>
                  </a:cubicBez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0" name="Google Shape;2500;p62"/>
            <p:cNvSpPr/>
            <p:nvPr/>
          </p:nvSpPr>
          <p:spPr>
            <a:xfrm>
              <a:off x="1372238" y="3660241"/>
              <a:ext cx="29722" cy="49057"/>
            </a:xfrm>
            <a:custGeom>
              <a:avLst/>
              <a:gdLst/>
              <a:ahLst/>
              <a:cxnLst/>
              <a:rect l="l" t="t" r="r" b="b"/>
              <a:pathLst>
                <a:path w="578" h="954" extrusionOk="0">
                  <a:moveTo>
                    <a:pt x="352" y="1"/>
                  </a:moveTo>
                  <a:lnTo>
                    <a:pt x="1" y="76"/>
                  </a:lnTo>
                  <a:cubicBezTo>
                    <a:pt x="1" y="76"/>
                    <a:pt x="51" y="301"/>
                    <a:pt x="101" y="502"/>
                  </a:cubicBezTo>
                  <a:cubicBezTo>
                    <a:pt x="151" y="727"/>
                    <a:pt x="226" y="953"/>
                    <a:pt x="226" y="953"/>
                  </a:cubicBezTo>
                  <a:lnTo>
                    <a:pt x="577" y="853"/>
                  </a:lnTo>
                  <a:cubicBezTo>
                    <a:pt x="577" y="853"/>
                    <a:pt x="527" y="627"/>
                    <a:pt x="452" y="427"/>
                  </a:cubicBezTo>
                  <a:cubicBezTo>
                    <a:pt x="402" y="201"/>
                    <a:pt x="352" y="1"/>
                    <a:pt x="352" y="1"/>
                  </a:cubicBez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1" name="Google Shape;2501;p62"/>
            <p:cNvSpPr/>
            <p:nvPr/>
          </p:nvSpPr>
          <p:spPr>
            <a:xfrm>
              <a:off x="1360668" y="3591951"/>
              <a:ext cx="25814" cy="49006"/>
            </a:xfrm>
            <a:custGeom>
              <a:avLst/>
              <a:gdLst/>
              <a:ahLst/>
              <a:cxnLst/>
              <a:rect l="l" t="t" r="r" b="b"/>
              <a:pathLst>
                <a:path w="502" h="953" extrusionOk="0">
                  <a:moveTo>
                    <a:pt x="376" y="0"/>
                  </a:moveTo>
                  <a:lnTo>
                    <a:pt x="0" y="50"/>
                  </a:lnTo>
                  <a:cubicBezTo>
                    <a:pt x="0" y="50"/>
                    <a:pt x="25" y="276"/>
                    <a:pt x="75" y="502"/>
                  </a:cubicBezTo>
                  <a:cubicBezTo>
                    <a:pt x="100" y="727"/>
                    <a:pt x="150" y="953"/>
                    <a:pt x="150" y="953"/>
                  </a:cubicBezTo>
                  <a:lnTo>
                    <a:pt x="501" y="903"/>
                  </a:lnTo>
                  <a:cubicBezTo>
                    <a:pt x="501" y="903"/>
                    <a:pt x="451" y="677"/>
                    <a:pt x="426" y="451"/>
                  </a:cubicBezTo>
                  <a:cubicBezTo>
                    <a:pt x="401" y="226"/>
                    <a:pt x="376" y="0"/>
                    <a:pt x="376" y="0"/>
                  </a:cubicBez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2" name="Google Shape;2502;p62"/>
            <p:cNvSpPr/>
            <p:nvPr/>
          </p:nvSpPr>
          <p:spPr>
            <a:xfrm>
              <a:off x="1355475" y="3524946"/>
              <a:ext cx="21957" cy="47720"/>
            </a:xfrm>
            <a:custGeom>
              <a:avLst/>
              <a:gdLst/>
              <a:ahLst/>
              <a:cxnLst/>
              <a:rect l="l" t="t" r="r" b="b"/>
              <a:pathLst>
                <a:path w="427" h="928" extrusionOk="0">
                  <a:moveTo>
                    <a:pt x="1" y="0"/>
                  </a:moveTo>
                  <a:cubicBezTo>
                    <a:pt x="1" y="0"/>
                    <a:pt x="26" y="226"/>
                    <a:pt x="26" y="451"/>
                  </a:cubicBezTo>
                  <a:cubicBezTo>
                    <a:pt x="51" y="677"/>
                    <a:pt x="51" y="927"/>
                    <a:pt x="51" y="927"/>
                  </a:cubicBezTo>
                  <a:lnTo>
                    <a:pt x="427" y="877"/>
                  </a:lnTo>
                  <a:cubicBezTo>
                    <a:pt x="427" y="877"/>
                    <a:pt x="402" y="652"/>
                    <a:pt x="377" y="451"/>
                  </a:cubicBezTo>
                  <a:cubicBezTo>
                    <a:pt x="377" y="226"/>
                    <a:pt x="377" y="0"/>
                    <a:pt x="377" y="0"/>
                  </a:cubicBez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3" name="Google Shape;2503;p62"/>
            <p:cNvSpPr/>
            <p:nvPr/>
          </p:nvSpPr>
          <p:spPr>
            <a:xfrm>
              <a:off x="1355475" y="3455319"/>
              <a:ext cx="20672" cy="47720"/>
            </a:xfrm>
            <a:custGeom>
              <a:avLst/>
              <a:gdLst/>
              <a:ahLst/>
              <a:cxnLst/>
              <a:rect l="l" t="t" r="r" b="b"/>
              <a:pathLst>
                <a:path w="402" h="928" extrusionOk="0">
                  <a:moveTo>
                    <a:pt x="51" y="1"/>
                  </a:moveTo>
                  <a:cubicBezTo>
                    <a:pt x="51" y="1"/>
                    <a:pt x="26" y="226"/>
                    <a:pt x="26" y="452"/>
                  </a:cubicBezTo>
                  <a:cubicBezTo>
                    <a:pt x="1" y="677"/>
                    <a:pt x="1" y="903"/>
                    <a:pt x="1" y="903"/>
                  </a:cubicBezTo>
                  <a:lnTo>
                    <a:pt x="377" y="928"/>
                  </a:lnTo>
                  <a:cubicBezTo>
                    <a:pt x="377" y="928"/>
                    <a:pt x="377" y="702"/>
                    <a:pt x="377" y="477"/>
                  </a:cubicBezTo>
                  <a:cubicBezTo>
                    <a:pt x="402" y="251"/>
                    <a:pt x="402" y="26"/>
                    <a:pt x="402" y="26"/>
                  </a:cubicBezTo>
                  <a:lnTo>
                    <a:pt x="51" y="1"/>
                  </a:ln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4" name="Google Shape;2504;p62"/>
            <p:cNvSpPr/>
            <p:nvPr/>
          </p:nvSpPr>
          <p:spPr>
            <a:xfrm>
              <a:off x="1360668" y="3385744"/>
              <a:ext cx="25814" cy="49006"/>
            </a:xfrm>
            <a:custGeom>
              <a:avLst/>
              <a:gdLst/>
              <a:ahLst/>
              <a:cxnLst/>
              <a:rect l="l" t="t" r="r" b="b"/>
              <a:pathLst>
                <a:path w="502" h="953" extrusionOk="0">
                  <a:moveTo>
                    <a:pt x="150" y="0"/>
                  </a:moveTo>
                  <a:cubicBezTo>
                    <a:pt x="150" y="0"/>
                    <a:pt x="125" y="50"/>
                    <a:pt x="125" y="151"/>
                  </a:cubicBezTo>
                  <a:cubicBezTo>
                    <a:pt x="100" y="226"/>
                    <a:pt x="75" y="351"/>
                    <a:pt x="50" y="451"/>
                  </a:cubicBezTo>
                  <a:cubicBezTo>
                    <a:pt x="25" y="677"/>
                    <a:pt x="0" y="903"/>
                    <a:pt x="0" y="903"/>
                  </a:cubicBezTo>
                  <a:lnTo>
                    <a:pt x="351" y="953"/>
                  </a:lnTo>
                  <a:cubicBezTo>
                    <a:pt x="351" y="953"/>
                    <a:pt x="376" y="727"/>
                    <a:pt x="426" y="502"/>
                  </a:cubicBezTo>
                  <a:cubicBezTo>
                    <a:pt x="426" y="401"/>
                    <a:pt x="451" y="301"/>
                    <a:pt x="476" y="226"/>
                  </a:cubicBezTo>
                  <a:cubicBezTo>
                    <a:pt x="501" y="126"/>
                    <a:pt x="501" y="75"/>
                    <a:pt x="501" y="75"/>
                  </a:cubicBezTo>
                  <a:lnTo>
                    <a:pt x="150" y="0"/>
                  </a:ln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5" name="Google Shape;2505;p62"/>
            <p:cNvSpPr/>
            <p:nvPr/>
          </p:nvSpPr>
          <p:spPr>
            <a:xfrm>
              <a:off x="1373524" y="3318739"/>
              <a:ext cx="31008" cy="49006"/>
            </a:xfrm>
            <a:custGeom>
              <a:avLst/>
              <a:gdLst/>
              <a:ahLst/>
              <a:cxnLst/>
              <a:rect l="l" t="t" r="r" b="b"/>
              <a:pathLst>
                <a:path w="603" h="953" extrusionOk="0">
                  <a:moveTo>
                    <a:pt x="251" y="0"/>
                  </a:moveTo>
                  <a:lnTo>
                    <a:pt x="1" y="877"/>
                  </a:lnTo>
                  <a:lnTo>
                    <a:pt x="352" y="952"/>
                  </a:lnTo>
                  <a:lnTo>
                    <a:pt x="602" y="100"/>
                  </a:lnTo>
                  <a:lnTo>
                    <a:pt x="251" y="0"/>
                  </a:ln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6" name="Google Shape;2506;p62"/>
            <p:cNvSpPr/>
            <p:nvPr/>
          </p:nvSpPr>
          <p:spPr>
            <a:xfrm>
              <a:off x="1394145" y="3252969"/>
              <a:ext cx="36150" cy="50343"/>
            </a:xfrm>
            <a:custGeom>
              <a:avLst/>
              <a:gdLst/>
              <a:ahLst/>
              <a:cxnLst/>
              <a:rect l="l" t="t" r="r" b="b"/>
              <a:pathLst>
                <a:path w="703" h="979" extrusionOk="0">
                  <a:moveTo>
                    <a:pt x="352" y="1"/>
                  </a:moveTo>
                  <a:lnTo>
                    <a:pt x="1" y="853"/>
                  </a:lnTo>
                  <a:lnTo>
                    <a:pt x="352" y="978"/>
                  </a:lnTo>
                  <a:lnTo>
                    <a:pt x="702" y="176"/>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7" name="Google Shape;2507;p62"/>
            <p:cNvSpPr/>
            <p:nvPr/>
          </p:nvSpPr>
          <p:spPr>
            <a:xfrm>
              <a:off x="1423816" y="3192392"/>
              <a:ext cx="40007" cy="49057"/>
            </a:xfrm>
            <a:custGeom>
              <a:avLst/>
              <a:gdLst/>
              <a:ahLst/>
              <a:cxnLst/>
              <a:rect l="l" t="t" r="r" b="b"/>
              <a:pathLst>
                <a:path w="778" h="954" extrusionOk="0">
                  <a:moveTo>
                    <a:pt x="451" y="1"/>
                  </a:moveTo>
                  <a:cubicBezTo>
                    <a:pt x="451" y="1"/>
                    <a:pt x="351" y="201"/>
                    <a:pt x="226" y="402"/>
                  </a:cubicBezTo>
                  <a:cubicBezTo>
                    <a:pt x="100" y="577"/>
                    <a:pt x="0" y="803"/>
                    <a:pt x="0" y="803"/>
                  </a:cubicBezTo>
                  <a:lnTo>
                    <a:pt x="326" y="953"/>
                  </a:lnTo>
                  <a:cubicBezTo>
                    <a:pt x="326" y="953"/>
                    <a:pt x="426" y="778"/>
                    <a:pt x="526" y="577"/>
                  </a:cubicBezTo>
                  <a:cubicBezTo>
                    <a:pt x="652" y="402"/>
                    <a:pt x="777" y="201"/>
                    <a:pt x="777" y="201"/>
                  </a:cubicBezTo>
                  <a:lnTo>
                    <a:pt x="45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8" name="Google Shape;2508;p62"/>
            <p:cNvSpPr/>
            <p:nvPr/>
          </p:nvSpPr>
          <p:spPr>
            <a:xfrm>
              <a:off x="1459864" y="3135724"/>
              <a:ext cx="43915" cy="49006"/>
            </a:xfrm>
            <a:custGeom>
              <a:avLst/>
              <a:gdLst/>
              <a:ahLst/>
              <a:cxnLst/>
              <a:rect l="l" t="t" r="r" b="b"/>
              <a:pathLst>
                <a:path w="854" h="953" extrusionOk="0">
                  <a:moveTo>
                    <a:pt x="577" y="0"/>
                  </a:moveTo>
                  <a:lnTo>
                    <a:pt x="1" y="727"/>
                  </a:lnTo>
                  <a:lnTo>
                    <a:pt x="302" y="952"/>
                  </a:lnTo>
                  <a:lnTo>
                    <a:pt x="853" y="251"/>
                  </a:lnTo>
                  <a:lnTo>
                    <a:pt x="5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9" name="Google Shape;2509;p62"/>
            <p:cNvSpPr/>
            <p:nvPr/>
          </p:nvSpPr>
          <p:spPr>
            <a:xfrm>
              <a:off x="1503728" y="3084146"/>
              <a:ext cx="46435" cy="47720"/>
            </a:xfrm>
            <a:custGeom>
              <a:avLst/>
              <a:gdLst/>
              <a:ahLst/>
              <a:cxnLst/>
              <a:rect l="l" t="t" r="r" b="b"/>
              <a:pathLst>
                <a:path w="903" h="928" extrusionOk="0">
                  <a:moveTo>
                    <a:pt x="627" y="1"/>
                  </a:moveTo>
                  <a:cubicBezTo>
                    <a:pt x="627" y="1"/>
                    <a:pt x="476" y="176"/>
                    <a:pt x="301" y="326"/>
                  </a:cubicBezTo>
                  <a:cubicBezTo>
                    <a:pt x="226" y="427"/>
                    <a:pt x="150" y="502"/>
                    <a:pt x="100" y="577"/>
                  </a:cubicBezTo>
                  <a:cubicBezTo>
                    <a:pt x="50" y="627"/>
                    <a:pt x="0" y="677"/>
                    <a:pt x="0" y="677"/>
                  </a:cubicBezTo>
                  <a:lnTo>
                    <a:pt x="276" y="928"/>
                  </a:lnTo>
                  <a:cubicBezTo>
                    <a:pt x="276" y="928"/>
                    <a:pt x="326" y="878"/>
                    <a:pt x="376" y="803"/>
                  </a:cubicBezTo>
                  <a:cubicBezTo>
                    <a:pt x="426" y="752"/>
                    <a:pt x="501" y="652"/>
                    <a:pt x="576" y="577"/>
                  </a:cubicBezTo>
                  <a:cubicBezTo>
                    <a:pt x="727" y="427"/>
                    <a:pt x="902" y="276"/>
                    <a:pt x="902" y="276"/>
                  </a:cubicBezTo>
                  <a:lnTo>
                    <a:pt x="6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0" name="Google Shape;2510;p62"/>
            <p:cNvSpPr/>
            <p:nvPr/>
          </p:nvSpPr>
          <p:spPr>
            <a:xfrm>
              <a:off x="1552683" y="3037763"/>
              <a:ext cx="47720" cy="45149"/>
            </a:xfrm>
            <a:custGeom>
              <a:avLst/>
              <a:gdLst/>
              <a:ahLst/>
              <a:cxnLst/>
              <a:rect l="l" t="t" r="r" b="b"/>
              <a:pathLst>
                <a:path w="928" h="878" extrusionOk="0">
                  <a:moveTo>
                    <a:pt x="702" y="0"/>
                  </a:moveTo>
                  <a:cubicBezTo>
                    <a:pt x="702" y="0"/>
                    <a:pt x="652" y="50"/>
                    <a:pt x="577" y="101"/>
                  </a:cubicBezTo>
                  <a:cubicBezTo>
                    <a:pt x="527" y="151"/>
                    <a:pt x="426" y="226"/>
                    <a:pt x="351" y="301"/>
                  </a:cubicBezTo>
                  <a:cubicBezTo>
                    <a:pt x="176" y="451"/>
                    <a:pt x="0" y="602"/>
                    <a:pt x="0" y="602"/>
                  </a:cubicBezTo>
                  <a:lnTo>
                    <a:pt x="251" y="878"/>
                  </a:lnTo>
                  <a:cubicBezTo>
                    <a:pt x="251" y="878"/>
                    <a:pt x="426" y="727"/>
                    <a:pt x="577" y="577"/>
                  </a:cubicBezTo>
                  <a:cubicBezTo>
                    <a:pt x="677" y="502"/>
                    <a:pt x="752" y="426"/>
                    <a:pt x="827" y="376"/>
                  </a:cubicBezTo>
                  <a:cubicBezTo>
                    <a:pt x="878" y="326"/>
                    <a:pt x="928" y="301"/>
                    <a:pt x="928" y="301"/>
                  </a:cubicBezTo>
                  <a:lnTo>
                    <a:pt x="70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1" name="Google Shape;2511;p62"/>
            <p:cNvSpPr/>
            <p:nvPr/>
          </p:nvSpPr>
          <p:spPr>
            <a:xfrm>
              <a:off x="1606831" y="2996521"/>
              <a:ext cx="49006" cy="42578"/>
            </a:xfrm>
            <a:custGeom>
              <a:avLst/>
              <a:gdLst/>
              <a:ahLst/>
              <a:cxnLst/>
              <a:rect l="l" t="t" r="r" b="b"/>
              <a:pathLst>
                <a:path w="953" h="828" extrusionOk="0">
                  <a:moveTo>
                    <a:pt x="727" y="0"/>
                  </a:moveTo>
                  <a:cubicBezTo>
                    <a:pt x="727" y="0"/>
                    <a:pt x="551" y="126"/>
                    <a:pt x="351" y="276"/>
                  </a:cubicBezTo>
                  <a:cubicBezTo>
                    <a:pt x="175" y="401"/>
                    <a:pt x="0" y="552"/>
                    <a:pt x="0" y="552"/>
                  </a:cubicBezTo>
                  <a:lnTo>
                    <a:pt x="226" y="827"/>
                  </a:lnTo>
                  <a:cubicBezTo>
                    <a:pt x="226" y="827"/>
                    <a:pt x="401" y="702"/>
                    <a:pt x="576" y="552"/>
                  </a:cubicBezTo>
                  <a:cubicBezTo>
                    <a:pt x="752" y="426"/>
                    <a:pt x="952" y="301"/>
                    <a:pt x="952" y="301"/>
                  </a:cubicBezTo>
                  <a:lnTo>
                    <a:pt x="72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2" name="Google Shape;2512;p62"/>
            <p:cNvSpPr/>
            <p:nvPr/>
          </p:nvSpPr>
          <p:spPr>
            <a:xfrm>
              <a:off x="1663500" y="2960422"/>
              <a:ext cx="50343" cy="40007"/>
            </a:xfrm>
            <a:custGeom>
              <a:avLst/>
              <a:gdLst/>
              <a:ahLst/>
              <a:cxnLst/>
              <a:rect l="l" t="t" r="r" b="b"/>
              <a:pathLst>
                <a:path w="979" h="778" extrusionOk="0">
                  <a:moveTo>
                    <a:pt x="778" y="1"/>
                  </a:moveTo>
                  <a:cubicBezTo>
                    <a:pt x="778" y="1"/>
                    <a:pt x="577" y="101"/>
                    <a:pt x="402" y="226"/>
                  </a:cubicBezTo>
                  <a:cubicBezTo>
                    <a:pt x="302" y="276"/>
                    <a:pt x="201" y="326"/>
                    <a:pt x="126" y="377"/>
                  </a:cubicBezTo>
                  <a:cubicBezTo>
                    <a:pt x="51" y="427"/>
                    <a:pt x="1" y="477"/>
                    <a:pt x="1" y="477"/>
                  </a:cubicBezTo>
                  <a:lnTo>
                    <a:pt x="201" y="778"/>
                  </a:lnTo>
                  <a:lnTo>
                    <a:pt x="327" y="702"/>
                  </a:lnTo>
                  <a:cubicBezTo>
                    <a:pt x="377" y="652"/>
                    <a:pt x="477" y="577"/>
                    <a:pt x="577" y="527"/>
                  </a:cubicBezTo>
                  <a:cubicBezTo>
                    <a:pt x="778" y="427"/>
                    <a:pt x="978" y="301"/>
                    <a:pt x="978" y="301"/>
                  </a:cubicBezTo>
                  <a:lnTo>
                    <a:pt x="77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3" name="Google Shape;2513;p62"/>
            <p:cNvSpPr/>
            <p:nvPr/>
          </p:nvSpPr>
          <p:spPr>
            <a:xfrm>
              <a:off x="1724076" y="2926894"/>
              <a:ext cx="49057" cy="38721"/>
            </a:xfrm>
            <a:custGeom>
              <a:avLst/>
              <a:gdLst/>
              <a:ahLst/>
              <a:cxnLst/>
              <a:rect l="l" t="t" r="r" b="b"/>
              <a:pathLst>
                <a:path w="954" h="753" extrusionOk="0">
                  <a:moveTo>
                    <a:pt x="803" y="1"/>
                  </a:moveTo>
                  <a:cubicBezTo>
                    <a:pt x="803" y="1"/>
                    <a:pt x="602" y="101"/>
                    <a:pt x="402" y="201"/>
                  </a:cubicBezTo>
                  <a:cubicBezTo>
                    <a:pt x="302" y="252"/>
                    <a:pt x="201" y="327"/>
                    <a:pt x="101" y="352"/>
                  </a:cubicBezTo>
                  <a:cubicBezTo>
                    <a:pt x="51" y="402"/>
                    <a:pt x="1" y="427"/>
                    <a:pt x="1" y="427"/>
                  </a:cubicBezTo>
                  <a:lnTo>
                    <a:pt x="176" y="753"/>
                  </a:lnTo>
                  <a:cubicBezTo>
                    <a:pt x="176" y="753"/>
                    <a:pt x="226" y="728"/>
                    <a:pt x="276" y="678"/>
                  </a:cubicBezTo>
                  <a:cubicBezTo>
                    <a:pt x="352" y="628"/>
                    <a:pt x="452" y="577"/>
                    <a:pt x="552" y="527"/>
                  </a:cubicBezTo>
                  <a:cubicBezTo>
                    <a:pt x="753" y="427"/>
                    <a:pt x="953" y="327"/>
                    <a:pt x="953" y="327"/>
                  </a:cubicBezTo>
                  <a:lnTo>
                    <a:pt x="80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4" name="Google Shape;2514;p62"/>
            <p:cNvSpPr/>
            <p:nvPr/>
          </p:nvSpPr>
          <p:spPr>
            <a:xfrm>
              <a:off x="1332283" y="2944790"/>
              <a:ext cx="1346858" cy="1182975"/>
            </a:xfrm>
            <a:custGeom>
              <a:avLst/>
              <a:gdLst/>
              <a:ahLst/>
              <a:cxnLst/>
              <a:rect l="l" t="t" r="r" b="b"/>
              <a:pathLst>
                <a:path w="26192" h="23005" extrusionOk="0">
                  <a:moveTo>
                    <a:pt x="13108" y="0"/>
                  </a:moveTo>
                  <a:cubicBezTo>
                    <a:pt x="11523" y="0"/>
                    <a:pt x="9912" y="331"/>
                    <a:pt x="8372" y="1031"/>
                  </a:cubicBezTo>
                  <a:cubicBezTo>
                    <a:pt x="2582" y="3638"/>
                    <a:pt x="1" y="10455"/>
                    <a:pt x="2607" y="16245"/>
                  </a:cubicBezTo>
                  <a:cubicBezTo>
                    <a:pt x="4540" y="20496"/>
                    <a:pt x="8730" y="23004"/>
                    <a:pt x="13112" y="23004"/>
                  </a:cubicBezTo>
                  <a:cubicBezTo>
                    <a:pt x="14697" y="23004"/>
                    <a:pt x="16308" y="22676"/>
                    <a:pt x="17845" y="21984"/>
                  </a:cubicBezTo>
                  <a:cubicBezTo>
                    <a:pt x="23610" y="19377"/>
                    <a:pt x="26191" y="12560"/>
                    <a:pt x="23585" y="6771"/>
                  </a:cubicBezTo>
                  <a:cubicBezTo>
                    <a:pt x="21653" y="2521"/>
                    <a:pt x="17480" y="0"/>
                    <a:pt x="13108" y="0"/>
                  </a:cubicBezTo>
                  <a:close/>
                </a:path>
              </a:pathLst>
            </a:custGeom>
            <a:solidFill>
              <a:srgbClr val="C5D7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5" name="Google Shape;2515;p62"/>
            <p:cNvSpPr/>
            <p:nvPr/>
          </p:nvSpPr>
          <p:spPr>
            <a:xfrm>
              <a:off x="1332283" y="2944790"/>
              <a:ext cx="1346858" cy="1182975"/>
            </a:xfrm>
            <a:custGeom>
              <a:avLst/>
              <a:gdLst/>
              <a:ahLst/>
              <a:cxnLst/>
              <a:rect l="l" t="t" r="r" b="b"/>
              <a:pathLst>
                <a:path w="26192" h="23005" extrusionOk="0">
                  <a:moveTo>
                    <a:pt x="13108" y="0"/>
                  </a:moveTo>
                  <a:cubicBezTo>
                    <a:pt x="11523" y="0"/>
                    <a:pt x="9912" y="331"/>
                    <a:pt x="8372" y="1031"/>
                  </a:cubicBezTo>
                  <a:cubicBezTo>
                    <a:pt x="2582" y="3638"/>
                    <a:pt x="1" y="10455"/>
                    <a:pt x="2607" y="16245"/>
                  </a:cubicBezTo>
                  <a:cubicBezTo>
                    <a:pt x="4540" y="20496"/>
                    <a:pt x="8730" y="23004"/>
                    <a:pt x="13112" y="23004"/>
                  </a:cubicBezTo>
                  <a:cubicBezTo>
                    <a:pt x="14697" y="23004"/>
                    <a:pt x="16308" y="22676"/>
                    <a:pt x="17845" y="21984"/>
                  </a:cubicBezTo>
                  <a:cubicBezTo>
                    <a:pt x="23610" y="19377"/>
                    <a:pt x="26191" y="12560"/>
                    <a:pt x="23585" y="6771"/>
                  </a:cubicBezTo>
                  <a:cubicBezTo>
                    <a:pt x="21653" y="2521"/>
                    <a:pt x="17480" y="0"/>
                    <a:pt x="131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6" name="Google Shape;2516;p62"/>
            <p:cNvSpPr/>
            <p:nvPr/>
          </p:nvSpPr>
          <p:spPr>
            <a:xfrm>
              <a:off x="1288470" y="3262019"/>
              <a:ext cx="735959" cy="560660"/>
            </a:xfrm>
            <a:custGeom>
              <a:avLst/>
              <a:gdLst/>
              <a:ahLst/>
              <a:cxnLst/>
              <a:rect l="l" t="t" r="r" b="b"/>
              <a:pathLst>
                <a:path w="14312" h="10903" extrusionOk="0">
                  <a:moveTo>
                    <a:pt x="1404" y="0"/>
                  </a:moveTo>
                  <a:lnTo>
                    <a:pt x="1404" y="0"/>
                  </a:lnTo>
                  <a:cubicBezTo>
                    <a:pt x="51" y="3384"/>
                    <a:pt x="1" y="7294"/>
                    <a:pt x="1630" y="10903"/>
                  </a:cubicBezTo>
                  <a:lnTo>
                    <a:pt x="14311" y="5163"/>
                  </a:lnTo>
                  <a:lnTo>
                    <a:pt x="14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7" name="Google Shape;2517;p62"/>
            <p:cNvSpPr/>
            <p:nvPr/>
          </p:nvSpPr>
          <p:spPr>
            <a:xfrm>
              <a:off x="1747268" y="2804250"/>
              <a:ext cx="328693" cy="723309"/>
            </a:xfrm>
            <a:custGeom>
              <a:avLst/>
              <a:gdLst/>
              <a:ahLst/>
              <a:cxnLst/>
              <a:rect l="l" t="t" r="r" b="b"/>
              <a:pathLst>
                <a:path w="6392" h="14066" extrusionOk="0">
                  <a:moveTo>
                    <a:pt x="4913" y="1"/>
                  </a:moveTo>
                  <a:cubicBezTo>
                    <a:pt x="3276" y="1"/>
                    <a:pt x="1617" y="292"/>
                    <a:pt x="1" y="907"/>
                  </a:cubicBezTo>
                  <a:lnTo>
                    <a:pt x="5389" y="14065"/>
                  </a:lnTo>
                  <a:lnTo>
                    <a:pt x="6392" y="80"/>
                  </a:lnTo>
                  <a:cubicBezTo>
                    <a:pt x="5902" y="28"/>
                    <a:pt x="5409" y="1"/>
                    <a:pt x="491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8" name="Google Shape;2518;p62"/>
            <p:cNvSpPr/>
            <p:nvPr/>
          </p:nvSpPr>
          <p:spPr>
            <a:xfrm>
              <a:off x="2023102" y="3486276"/>
              <a:ext cx="723052" cy="738530"/>
            </a:xfrm>
            <a:custGeom>
              <a:avLst/>
              <a:gdLst/>
              <a:ahLst/>
              <a:cxnLst/>
              <a:rect l="l" t="t" r="r" b="b"/>
              <a:pathLst>
                <a:path w="14061" h="14362" extrusionOk="0">
                  <a:moveTo>
                    <a:pt x="13634" y="0"/>
                  </a:moveTo>
                  <a:lnTo>
                    <a:pt x="0" y="827"/>
                  </a:lnTo>
                  <a:lnTo>
                    <a:pt x="4186" y="14361"/>
                  </a:lnTo>
                  <a:cubicBezTo>
                    <a:pt x="4587" y="14236"/>
                    <a:pt x="4988" y="14085"/>
                    <a:pt x="5389" y="13885"/>
                  </a:cubicBezTo>
                  <a:cubicBezTo>
                    <a:pt x="10928" y="11404"/>
                    <a:pt x="14061" y="5740"/>
                    <a:pt x="1363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9" name="Google Shape;2519;p62"/>
            <p:cNvSpPr/>
            <p:nvPr/>
          </p:nvSpPr>
          <p:spPr>
            <a:xfrm>
              <a:off x="1477913" y="3528803"/>
              <a:ext cx="545233" cy="871251"/>
            </a:xfrm>
            <a:custGeom>
              <a:avLst/>
              <a:gdLst/>
              <a:ahLst/>
              <a:cxnLst/>
              <a:rect l="l" t="t" r="r" b="b"/>
              <a:pathLst>
                <a:path w="10603" h="16943" extrusionOk="0">
                  <a:moveTo>
                    <a:pt x="10602" y="0"/>
                  </a:moveTo>
                  <a:lnTo>
                    <a:pt x="1" y="14161"/>
                  </a:lnTo>
                  <a:cubicBezTo>
                    <a:pt x="1780" y="15464"/>
                    <a:pt x="3810" y="16391"/>
                    <a:pt x="5941" y="16943"/>
                  </a:cubicBezTo>
                  <a:lnTo>
                    <a:pt x="1060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0" name="Google Shape;2520;p62"/>
            <p:cNvSpPr/>
            <p:nvPr/>
          </p:nvSpPr>
          <p:spPr>
            <a:xfrm>
              <a:off x="2029530" y="4162902"/>
              <a:ext cx="56770" cy="104439"/>
            </a:xfrm>
            <a:custGeom>
              <a:avLst/>
              <a:gdLst/>
              <a:ahLst/>
              <a:cxnLst/>
              <a:rect l="l" t="t" r="r" b="b"/>
              <a:pathLst>
                <a:path w="1104" h="2031" extrusionOk="0">
                  <a:moveTo>
                    <a:pt x="702" y="0"/>
                  </a:moveTo>
                  <a:lnTo>
                    <a:pt x="1" y="1880"/>
                  </a:lnTo>
                  <a:lnTo>
                    <a:pt x="402" y="2030"/>
                  </a:lnTo>
                  <a:lnTo>
                    <a:pt x="1103" y="151"/>
                  </a:lnTo>
                  <a:lnTo>
                    <a:pt x="70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1" name="Google Shape;2521;p62"/>
            <p:cNvSpPr/>
            <p:nvPr/>
          </p:nvSpPr>
          <p:spPr>
            <a:xfrm>
              <a:off x="2006338" y="4187380"/>
              <a:ext cx="103154" cy="55485"/>
            </a:xfrm>
            <a:custGeom>
              <a:avLst/>
              <a:gdLst/>
              <a:ahLst/>
              <a:cxnLst/>
              <a:rect l="l" t="t" r="r" b="b"/>
              <a:pathLst>
                <a:path w="2006" h="1079" extrusionOk="0">
                  <a:moveTo>
                    <a:pt x="151" y="0"/>
                  </a:moveTo>
                  <a:lnTo>
                    <a:pt x="1" y="376"/>
                  </a:lnTo>
                  <a:lnTo>
                    <a:pt x="1855" y="1078"/>
                  </a:lnTo>
                  <a:lnTo>
                    <a:pt x="2006" y="702"/>
                  </a:lnTo>
                  <a:lnTo>
                    <a:pt x="15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2" name="Google Shape;2522;p62"/>
            <p:cNvSpPr/>
            <p:nvPr/>
          </p:nvSpPr>
          <p:spPr>
            <a:xfrm>
              <a:off x="2269265" y="3116389"/>
              <a:ext cx="55485" cy="104439"/>
            </a:xfrm>
            <a:custGeom>
              <a:avLst/>
              <a:gdLst/>
              <a:ahLst/>
              <a:cxnLst/>
              <a:rect l="l" t="t" r="r" b="b"/>
              <a:pathLst>
                <a:path w="1079" h="2031" extrusionOk="0">
                  <a:moveTo>
                    <a:pt x="702" y="0"/>
                  </a:moveTo>
                  <a:lnTo>
                    <a:pt x="0" y="1880"/>
                  </a:lnTo>
                  <a:lnTo>
                    <a:pt x="376" y="2030"/>
                  </a:lnTo>
                  <a:lnTo>
                    <a:pt x="1078" y="151"/>
                  </a:lnTo>
                  <a:lnTo>
                    <a:pt x="70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3" name="Google Shape;2523;p62"/>
            <p:cNvSpPr/>
            <p:nvPr/>
          </p:nvSpPr>
          <p:spPr>
            <a:xfrm>
              <a:off x="2246073" y="3140866"/>
              <a:ext cx="101868" cy="55485"/>
            </a:xfrm>
            <a:custGeom>
              <a:avLst/>
              <a:gdLst/>
              <a:ahLst/>
              <a:cxnLst/>
              <a:rect l="l" t="t" r="r" b="b"/>
              <a:pathLst>
                <a:path w="1981" h="1079" extrusionOk="0">
                  <a:moveTo>
                    <a:pt x="126" y="0"/>
                  </a:moveTo>
                  <a:lnTo>
                    <a:pt x="0" y="376"/>
                  </a:lnTo>
                  <a:lnTo>
                    <a:pt x="1855" y="1078"/>
                  </a:lnTo>
                  <a:lnTo>
                    <a:pt x="1980" y="702"/>
                  </a:lnTo>
                  <a:lnTo>
                    <a:pt x="12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4" name="Google Shape;2524;p62"/>
            <p:cNvSpPr/>
            <p:nvPr/>
          </p:nvSpPr>
          <p:spPr>
            <a:xfrm>
              <a:off x="1342619" y="3021822"/>
              <a:ext cx="110867" cy="102331"/>
            </a:xfrm>
            <a:custGeom>
              <a:avLst/>
              <a:gdLst/>
              <a:ahLst/>
              <a:cxnLst/>
              <a:rect l="l" t="t" r="r" b="b"/>
              <a:pathLst>
                <a:path w="2156" h="1990" extrusionOk="0">
                  <a:moveTo>
                    <a:pt x="1003" y="411"/>
                  </a:moveTo>
                  <a:cubicBezTo>
                    <a:pt x="1228" y="411"/>
                    <a:pt x="1454" y="536"/>
                    <a:pt x="1554" y="761"/>
                  </a:cubicBezTo>
                  <a:cubicBezTo>
                    <a:pt x="1679" y="1037"/>
                    <a:pt x="1554" y="1388"/>
                    <a:pt x="1253" y="1513"/>
                  </a:cubicBezTo>
                  <a:cubicBezTo>
                    <a:pt x="1178" y="1554"/>
                    <a:pt x="1096" y="1573"/>
                    <a:pt x="1014" y="1573"/>
                  </a:cubicBezTo>
                  <a:cubicBezTo>
                    <a:pt x="792" y="1573"/>
                    <a:pt x="568" y="1439"/>
                    <a:pt x="476" y="1238"/>
                  </a:cubicBezTo>
                  <a:cubicBezTo>
                    <a:pt x="426" y="1087"/>
                    <a:pt x="401" y="937"/>
                    <a:pt x="476" y="787"/>
                  </a:cubicBezTo>
                  <a:cubicBezTo>
                    <a:pt x="526" y="636"/>
                    <a:pt x="627" y="536"/>
                    <a:pt x="777" y="461"/>
                  </a:cubicBezTo>
                  <a:cubicBezTo>
                    <a:pt x="852" y="436"/>
                    <a:pt x="928" y="411"/>
                    <a:pt x="1003" y="411"/>
                  </a:cubicBezTo>
                  <a:close/>
                  <a:moveTo>
                    <a:pt x="984" y="1"/>
                  </a:moveTo>
                  <a:cubicBezTo>
                    <a:pt x="853" y="1"/>
                    <a:pt x="723" y="28"/>
                    <a:pt x="602" y="85"/>
                  </a:cubicBezTo>
                  <a:cubicBezTo>
                    <a:pt x="351" y="210"/>
                    <a:pt x="176" y="386"/>
                    <a:pt x="75" y="636"/>
                  </a:cubicBezTo>
                  <a:cubicBezTo>
                    <a:pt x="0" y="887"/>
                    <a:pt x="0" y="1162"/>
                    <a:pt x="100" y="1413"/>
                  </a:cubicBezTo>
                  <a:cubicBezTo>
                    <a:pt x="276" y="1764"/>
                    <a:pt x="627" y="1990"/>
                    <a:pt x="1003" y="1990"/>
                  </a:cubicBezTo>
                  <a:cubicBezTo>
                    <a:pt x="1153" y="1990"/>
                    <a:pt x="1303" y="1964"/>
                    <a:pt x="1429" y="1889"/>
                  </a:cubicBezTo>
                  <a:cubicBezTo>
                    <a:pt x="1930" y="1664"/>
                    <a:pt x="2156" y="1087"/>
                    <a:pt x="1930" y="586"/>
                  </a:cubicBezTo>
                  <a:cubicBezTo>
                    <a:pt x="1762" y="231"/>
                    <a:pt x="1370" y="1"/>
                    <a:pt x="98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5" name="Google Shape;2525;p62"/>
            <p:cNvSpPr/>
            <p:nvPr/>
          </p:nvSpPr>
          <p:spPr>
            <a:xfrm>
              <a:off x="2104300" y="2852176"/>
              <a:ext cx="594187" cy="603186"/>
            </a:xfrm>
            <a:custGeom>
              <a:avLst/>
              <a:gdLst/>
              <a:ahLst/>
              <a:cxnLst/>
              <a:rect l="l" t="t" r="r" b="b"/>
              <a:pathLst>
                <a:path w="11555" h="11730" extrusionOk="0">
                  <a:moveTo>
                    <a:pt x="1228" y="451"/>
                  </a:moveTo>
                  <a:cubicBezTo>
                    <a:pt x="5138" y="953"/>
                    <a:pt x="8547" y="3434"/>
                    <a:pt x="10176" y="7018"/>
                  </a:cubicBezTo>
                  <a:cubicBezTo>
                    <a:pt x="10677" y="8196"/>
                    <a:pt x="11003" y="9399"/>
                    <a:pt x="11128" y="10652"/>
                  </a:cubicBezTo>
                  <a:lnTo>
                    <a:pt x="426" y="11304"/>
                  </a:lnTo>
                  <a:lnTo>
                    <a:pt x="1228" y="451"/>
                  </a:lnTo>
                  <a:close/>
                  <a:moveTo>
                    <a:pt x="852" y="0"/>
                  </a:moveTo>
                  <a:lnTo>
                    <a:pt x="0" y="11730"/>
                  </a:lnTo>
                  <a:lnTo>
                    <a:pt x="11554" y="11053"/>
                  </a:lnTo>
                  <a:lnTo>
                    <a:pt x="11554" y="10852"/>
                  </a:lnTo>
                  <a:cubicBezTo>
                    <a:pt x="11454" y="9474"/>
                    <a:pt x="11103" y="8121"/>
                    <a:pt x="10527" y="6842"/>
                  </a:cubicBezTo>
                  <a:cubicBezTo>
                    <a:pt x="8822" y="3083"/>
                    <a:pt x="5213" y="451"/>
                    <a:pt x="1078" y="25"/>
                  </a:cubicBezTo>
                  <a:lnTo>
                    <a:pt x="85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6" name="Google Shape;2526;p62"/>
            <p:cNvSpPr/>
            <p:nvPr/>
          </p:nvSpPr>
          <p:spPr>
            <a:xfrm>
              <a:off x="2260215" y="4266006"/>
              <a:ext cx="70963" cy="41292"/>
            </a:xfrm>
            <a:custGeom>
              <a:avLst/>
              <a:gdLst/>
              <a:ahLst/>
              <a:cxnLst/>
              <a:rect l="l" t="t" r="r" b="b"/>
              <a:pathLst>
                <a:path w="1380" h="803" extrusionOk="0">
                  <a:moveTo>
                    <a:pt x="1254" y="0"/>
                  </a:moveTo>
                  <a:cubicBezTo>
                    <a:pt x="1254" y="0"/>
                    <a:pt x="1154" y="25"/>
                    <a:pt x="1054" y="75"/>
                  </a:cubicBezTo>
                  <a:cubicBezTo>
                    <a:pt x="928" y="125"/>
                    <a:pt x="778" y="176"/>
                    <a:pt x="627" y="251"/>
                  </a:cubicBezTo>
                  <a:cubicBezTo>
                    <a:pt x="477" y="301"/>
                    <a:pt x="302" y="351"/>
                    <a:pt x="201" y="401"/>
                  </a:cubicBezTo>
                  <a:cubicBezTo>
                    <a:pt x="76" y="426"/>
                    <a:pt x="1" y="451"/>
                    <a:pt x="1" y="451"/>
                  </a:cubicBezTo>
                  <a:lnTo>
                    <a:pt x="101" y="802"/>
                  </a:lnTo>
                  <a:cubicBezTo>
                    <a:pt x="101" y="802"/>
                    <a:pt x="176" y="777"/>
                    <a:pt x="302" y="752"/>
                  </a:cubicBezTo>
                  <a:cubicBezTo>
                    <a:pt x="427" y="702"/>
                    <a:pt x="577" y="652"/>
                    <a:pt x="753" y="602"/>
                  </a:cubicBezTo>
                  <a:cubicBezTo>
                    <a:pt x="903" y="526"/>
                    <a:pt x="1079" y="476"/>
                    <a:pt x="1179" y="426"/>
                  </a:cubicBezTo>
                  <a:cubicBezTo>
                    <a:pt x="1304" y="376"/>
                    <a:pt x="1379" y="326"/>
                    <a:pt x="1379" y="326"/>
                  </a:cubicBezTo>
                  <a:lnTo>
                    <a:pt x="125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7" name="Google Shape;2527;p62"/>
            <p:cNvSpPr/>
            <p:nvPr/>
          </p:nvSpPr>
          <p:spPr>
            <a:xfrm>
              <a:off x="2354319" y="4219571"/>
              <a:ext cx="70912" cy="49057"/>
            </a:xfrm>
            <a:custGeom>
              <a:avLst/>
              <a:gdLst/>
              <a:ahLst/>
              <a:cxnLst/>
              <a:rect l="l" t="t" r="r" b="b"/>
              <a:pathLst>
                <a:path w="1379" h="954" extrusionOk="0">
                  <a:moveTo>
                    <a:pt x="1178" y="1"/>
                  </a:moveTo>
                  <a:cubicBezTo>
                    <a:pt x="1178" y="1"/>
                    <a:pt x="878" y="151"/>
                    <a:pt x="602" y="327"/>
                  </a:cubicBezTo>
                  <a:cubicBezTo>
                    <a:pt x="301" y="477"/>
                    <a:pt x="0" y="627"/>
                    <a:pt x="0" y="627"/>
                  </a:cubicBezTo>
                  <a:lnTo>
                    <a:pt x="151" y="953"/>
                  </a:lnTo>
                  <a:cubicBezTo>
                    <a:pt x="151" y="953"/>
                    <a:pt x="477" y="803"/>
                    <a:pt x="777" y="653"/>
                  </a:cubicBezTo>
                  <a:cubicBezTo>
                    <a:pt x="1078" y="477"/>
                    <a:pt x="1379" y="302"/>
                    <a:pt x="1379" y="302"/>
                  </a:cubicBezTo>
                  <a:lnTo>
                    <a:pt x="117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8" name="Google Shape;2528;p62"/>
            <p:cNvSpPr/>
            <p:nvPr/>
          </p:nvSpPr>
          <p:spPr>
            <a:xfrm>
              <a:off x="2443230" y="4161617"/>
              <a:ext cx="67106" cy="55433"/>
            </a:xfrm>
            <a:custGeom>
              <a:avLst/>
              <a:gdLst/>
              <a:ahLst/>
              <a:cxnLst/>
              <a:rect l="l" t="t" r="r" b="b"/>
              <a:pathLst>
                <a:path w="1305" h="1078" extrusionOk="0">
                  <a:moveTo>
                    <a:pt x="1079" y="0"/>
                  </a:moveTo>
                  <a:cubicBezTo>
                    <a:pt x="1079" y="0"/>
                    <a:pt x="1028" y="50"/>
                    <a:pt x="928" y="125"/>
                  </a:cubicBezTo>
                  <a:cubicBezTo>
                    <a:pt x="828" y="201"/>
                    <a:pt x="677" y="301"/>
                    <a:pt x="552" y="401"/>
                  </a:cubicBezTo>
                  <a:cubicBezTo>
                    <a:pt x="427" y="501"/>
                    <a:pt x="276" y="602"/>
                    <a:pt x="176" y="677"/>
                  </a:cubicBezTo>
                  <a:cubicBezTo>
                    <a:pt x="76" y="727"/>
                    <a:pt x="1" y="777"/>
                    <a:pt x="1" y="777"/>
                  </a:cubicBezTo>
                  <a:lnTo>
                    <a:pt x="201" y="1078"/>
                  </a:lnTo>
                  <a:cubicBezTo>
                    <a:pt x="201" y="1078"/>
                    <a:pt x="276" y="1028"/>
                    <a:pt x="377" y="978"/>
                  </a:cubicBezTo>
                  <a:cubicBezTo>
                    <a:pt x="477" y="902"/>
                    <a:pt x="627" y="802"/>
                    <a:pt x="753" y="702"/>
                  </a:cubicBezTo>
                  <a:cubicBezTo>
                    <a:pt x="903" y="602"/>
                    <a:pt x="1028" y="501"/>
                    <a:pt x="1154" y="426"/>
                  </a:cubicBezTo>
                  <a:cubicBezTo>
                    <a:pt x="1254" y="351"/>
                    <a:pt x="1304" y="301"/>
                    <a:pt x="1304" y="301"/>
                  </a:cubicBezTo>
                  <a:lnTo>
                    <a:pt x="107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9" name="Google Shape;2529;p62"/>
            <p:cNvSpPr/>
            <p:nvPr/>
          </p:nvSpPr>
          <p:spPr>
            <a:xfrm>
              <a:off x="2524427" y="4093275"/>
              <a:ext cx="64484" cy="61913"/>
            </a:xfrm>
            <a:custGeom>
              <a:avLst/>
              <a:gdLst/>
              <a:ahLst/>
              <a:cxnLst/>
              <a:rect l="l" t="t" r="r" b="b"/>
              <a:pathLst>
                <a:path w="1254" h="1204" extrusionOk="0">
                  <a:moveTo>
                    <a:pt x="978" y="1"/>
                  </a:moveTo>
                  <a:lnTo>
                    <a:pt x="1" y="928"/>
                  </a:lnTo>
                  <a:lnTo>
                    <a:pt x="251" y="1204"/>
                  </a:lnTo>
                  <a:lnTo>
                    <a:pt x="1254" y="276"/>
                  </a:lnTo>
                  <a:lnTo>
                    <a:pt x="97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0" name="Google Shape;2530;p62"/>
            <p:cNvSpPr/>
            <p:nvPr/>
          </p:nvSpPr>
          <p:spPr>
            <a:xfrm>
              <a:off x="2597911" y="4015935"/>
              <a:ext cx="59342" cy="65821"/>
            </a:xfrm>
            <a:custGeom>
              <a:avLst/>
              <a:gdLst/>
              <a:ahLst/>
              <a:cxnLst/>
              <a:rect l="l" t="t" r="r" b="b"/>
              <a:pathLst>
                <a:path w="1154" h="1280" extrusionOk="0">
                  <a:moveTo>
                    <a:pt x="852" y="1"/>
                  </a:moveTo>
                  <a:cubicBezTo>
                    <a:pt x="852" y="1"/>
                    <a:pt x="652" y="277"/>
                    <a:pt x="451" y="527"/>
                  </a:cubicBezTo>
                  <a:cubicBezTo>
                    <a:pt x="351" y="678"/>
                    <a:pt x="226" y="778"/>
                    <a:pt x="151" y="878"/>
                  </a:cubicBezTo>
                  <a:cubicBezTo>
                    <a:pt x="50" y="978"/>
                    <a:pt x="0" y="1029"/>
                    <a:pt x="0" y="1029"/>
                  </a:cubicBezTo>
                  <a:lnTo>
                    <a:pt x="276" y="1279"/>
                  </a:lnTo>
                  <a:cubicBezTo>
                    <a:pt x="276" y="1279"/>
                    <a:pt x="326" y="1204"/>
                    <a:pt x="426" y="1129"/>
                  </a:cubicBezTo>
                  <a:cubicBezTo>
                    <a:pt x="502" y="1029"/>
                    <a:pt x="627" y="903"/>
                    <a:pt x="727" y="778"/>
                  </a:cubicBezTo>
                  <a:cubicBezTo>
                    <a:pt x="928" y="502"/>
                    <a:pt x="1153" y="227"/>
                    <a:pt x="1153" y="227"/>
                  </a:cubicBezTo>
                  <a:lnTo>
                    <a:pt x="8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1" name="Google Shape;2531;p62"/>
            <p:cNvSpPr/>
            <p:nvPr/>
          </p:nvSpPr>
          <p:spPr>
            <a:xfrm>
              <a:off x="2661059" y="3930881"/>
              <a:ext cx="52862" cy="68392"/>
            </a:xfrm>
            <a:custGeom>
              <a:avLst/>
              <a:gdLst/>
              <a:ahLst/>
              <a:cxnLst/>
              <a:rect l="l" t="t" r="r" b="b"/>
              <a:pathLst>
                <a:path w="1028" h="1330" extrusionOk="0">
                  <a:moveTo>
                    <a:pt x="702" y="1"/>
                  </a:moveTo>
                  <a:cubicBezTo>
                    <a:pt x="702" y="1"/>
                    <a:pt x="677" y="76"/>
                    <a:pt x="602" y="176"/>
                  </a:cubicBezTo>
                  <a:cubicBezTo>
                    <a:pt x="552" y="302"/>
                    <a:pt x="452" y="427"/>
                    <a:pt x="376" y="577"/>
                  </a:cubicBezTo>
                  <a:cubicBezTo>
                    <a:pt x="176" y="853"/>
                    <a:pt x="0" y="1129"/>
                    <a:pt x="0" y="1129"/>
                  </a:cubicBezTo>
                  <a:lnTo>
                    <a:pt x="301" y="1329"/>
                  </a:lnTo>
                  <a:cubicBezTo>
                    <a:pt x="301" y="1329"/>
                    <a:pt x="502" y="1053"/>
                    <a:pt x="677" y="753"/>
                  </a:cubicBezTo>
                  <a:cubicBezTo>
                    <a:pt x="777" y="627"/>
                    <a:pt x="853" y="477"/>
                    <a:pt x="928" y="377"/>
                  </a:cubicBezTo>
                  <a:cubicBezTo>
                    <a:pt x="978" y="251"/>
                    <a:pt x="1028" y="176"/>
                    <a:pt x="1028" y="176"/>
                  </a:cubicBezTo>
                  <a:lnTo>
                    <a:pt x="70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2" name="Google Shape;2532;p62"/>
            <p:cNvSpPr/>
            <p:nvPr/>
          </p:nvSpPr>
          <p:spPr>
            <a:xfrm>
              <a:off x="2712585" y="3839399"/>
              <a:ext cx="46486" cy="70912"/>
            </a:xfrm>
            <a:custGeom>
              <a:avLst/>
              <a:gdLst/>
              <a:ahLst/>
              <a:cxnLst/>
              <a:rect l="l" t="t" r="r" b="b"/>
              <a:pathLst>
                <a:path w="904" h="1379" extrusionOk="0">
                  <a:moveTo>
                    <a:pt x="577" y="0"/>
                  </a:moveTo>
                  <a:cubicBezTo>
                    <a:pt x="577" y="0"/>
                    <a:pt x="427" y="301"/>
                    <a:pt x="302" y="602"/>
                  </a:cubicBezTo>
                  <a:cubicBezTo>
                    <a:pt x="252" y="752"/>
                    <a:pt x="176" y="903"/>
                    <a:pt x="101" y="1028"/>
                  </a:cubicBezTo>
                  <a:cubicBezTo>
                    <a:pt x="51" y="1128"/>
                    <a:pt x="1" y="1203"/>
                    <a:pt x="1" y="1203"/>
                  </a:cubicBezTo>
                  <a:lnTo>
                    <a:pt x="327" y="1379"/>
                  </a:lnTo>
                  <a:cubicBezTo>
                    <a:pt x="327" y="1379"/>
                    <a:pt x="377" y="1304"/>
                    <a:pt x="427" y="1178"/>
                  </a:cubicBezTo>
                  <a:cubicBezTo>
                    <a:pt x="502" y="1053"/>
                    <a:pt x="577" y="928"/>
                    <a:pt x="653" y="752"/>
                  </a:cubicBezTo>
                  <a:cubicBezTo>
                    <a:pt x="778" y="452"/>
                    <a:pt x="903" y="126"/>
                    <a:pt x="903" y="126"/>
                  </a:cubicBezTo>
                  <a:lnTo>
                    <a:pt x="5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3" name="Google Shape;2533;p62"/>
            <p:cNvSpPr/>
            <p:nvPr/>
          </p:nvSpPr>
          <p:spPr>
            <a:xfrm>
              <a:off x="2173875" y="3756916"/>
              <a:ext cx="141823" cy="279687"/>
            </a:xfrm>
            <a:custGeom>
              <a:avLst/>
              <a:gdLst/>
              <a:ahLst/>
              <a:cxnLst/>
              <a:rect l="l" t="t" r="r" b="b"/>
              <a:pathLst>
                <a:path w="2758" h="5439" extrusionOk="0">
                  <a:moveTo>
                    <a:pt x="51" y="0"/>
                  </a:moveTo>
                  <a:lnTo>
                    <a:pt x="1" y="176"/>
                  </a:lnTo>
                  <a:lnTo>
                    <a:pt x="652" y="401"/>
                  </a:lnTo>
                  <a:cubicBezTo>
                    <a:pt x="753" y="426"/>
                    <a:pt x="828" y="502"/>
                    <a:pt x="878" y="627"/>
                  </a:cubicBezTo>
                  <a:cubicBezTo>
                    <a:pt x="928" y="727"/>
                    <a:pt x="928" y="853"/>
                    <a:pt x="853" y="953"/>
                  </a:cubicBezTo>
                  <a:lnTo>
                    <a:pt x="727" y="1228"/>
                  </a:lnTo>
                  <a:cubicBezTo>
                    <a:pt x="652" y="1379"/>
                    <a:pt x="627" y="1529"/>
                    <a:pt x="677" y="1680"/>
                  </a:cubicBezTo>
                  <a:cubicBezTo>
                    <a:pt x="727" y="1830"/>
                    <a:pt x="853" y="1955"/>
                    <a:pt x="1003" y="2005"/>
                  </a:cubicBezTo>
                  <a:lnTo>
                    <a:pt x="1479" y="2231"/>
                  </a:lnTo>
                  <a:cubicBezTo>
                    <a:pt x="1555" y="2256"/>
                    <a:pt x="1630" y="2331"/>
                    <a:pt x="1680" y="2431"/>
                  </a:cubicBezTo>
                  <a:cubicBezTo>
                    <a:pt x="1730" y="2532"/>
                    <a:pt x="1705" y="2657"/>
                    <a:pt x="1680" y="2757"/>
                  </a:cubicBezTo>
                  <a:lnTo>
                    <a:pt x="1479" y="3183"/>
                  </a:lnTo>
                  <a:cubicBezTo>
                    <a:pt x="1404" y="3334"/>
                    <a:pt x="1404" y="3484"/>
                    <a:pt x="1454" y="3609"/>
                  </a:cubicBezTo>
                  <a:cubicBezTo>
                    <a:pt x="1504" y="3760"/>
                    <a:pt x="1605" y="3885"/>
                    <a:pt x="1755" y="3935"/>
                  </a:cubicBezTo>
                  <a:lnTo>
                    <a:pt x="2281" y="4186"/>
                  </a:lnTo>
                  <a:cubicBezTo>
                    <a:pt x="2482" y="4261"/>
                    <a:pt x="2557" y="4512"/>
                    <a:pt x="2482" y="4712"/>
                  </a:cubicBezTo>
                  <a:lnTo>
                    <a:pt x="2181" y="5364"/>
                  </a:lnTo>
                  <a:lnTo>
                    <a:pt x="2332" y="5439"/>
                  </a:lnTo>
                  <a:lnTo>
                    <a:pt x="2632" y="4762"/>
                  </a:lnTo>
                  <a:cubicBezTo>
                    <a:pt x="2758" y="4487"/>
                    <a:pt x="2632" y="4161"/>
                    <a:pt x="2357" y="4035"/>
                  </a:cubicBezTo>
                  <a:lnTo>
                    <a:pt x="1830" y="3785"/>
                  </a:lnTo>
                  <a:cubicBezTo>
                    <a:pt x="1730" y="3735"/>
                    <a:pt x="1655" y="3660"/>
                    <a:pt x="1605" y="3559"/>
                  </a:cubicBezTo>
                  <a:cubicBezTo>
                    <a:pt x="1580" y="3459"/>
                    <a:pt x="1580" y="3359"/>
                    <a:pt x="1630" y="3259"/>
                  </a:cubicBezTo>
                  <a:lnTo>
                    <a:pt x="1830" y="2807"/>
                  </a:lnTo>
                  <a:cubicBezTo>
                    <a:pt x="1880" y="2682"/>
                    <a:pt x="1905" y="2532"/>
                    <a:pt x="1830" y="2381"/>
                  </a:cubicBezTo>
                  <a:cubicBezTo>
                    <a:pt x="1780" y="2231"/>
                    <a:pt x="1680" y="2131"/>
                    <a:pt x="1530" y="2056"/>
                  </a:cubicBezTo>
                  <a:lnTo>
                    <a:pt x="1053" y="1855"/>
                  </a:lnTo>
                  <a:cubicBezTo>
                    <a:pt x="953" y="1805"/>
                    <a:pt x="878" y="1730"/>
                    <a:pt x="853" y="1629"/>
                  </a:cubicBezTo>
                  <a:cubicBezTo>
                    <a:pt x="803" y="1504"/>
                    <a:pt x="828" y="1404"/>
                    <a:pt x="878" y="1304"/>
                  </a:cubicBezTo>
                  <a:lnTo>
                    <a:pt x="1028" y="1028"/>
                  </a:lnTo>
                  <a:cubicBezTo>
                    <a:pt x="1103" y="878"/>
                    <a:pt x="1103" y="702"/>
                    <a:pt x="1053" y="552"/>
                  </a:cubicBezTo>
                  <a:cubicBezTo>
                    <a:pt x="978" y="401"/>
                    <a:pt x="853" y="276"/>
                    <a:pt x="702" y="226"/>
                  </a:cubicBezTo>
                  <a:lnTo>
                    <a:pt x="5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4" name="Google Shape;2534;p62"/>
            <p:cNvSpPr/>
            <p:nvPr/>
          </p:nvSpPr>
          <p:spPr>
            <a:xfrm>
              <a:off x="1026829" y="4339438"/>
              <a:ext cx="1808221" cy="107010"/>
            </a:xfrm>
            <a:custGeom>
              <a:avLst/>
              <a:gdLst/>
              <a:ahLst/>
              <a:cxnLst/>
              <a:rect l="l" t="t" r="r" b="b"/>
              <a:pathLst>
                <a:path w="35164" h="2081" extrusionOk="0">
                  <a:moveTo>
                    <a:pt x="1" y="1"/>
                  </a:moveTo>
                  <a:lnTo>
                    <a:pt x="1" y="2081"/>
                  </a:lnTo>
                  <a:lnTo>
                    <a:pt x="35164" y="2081"/>
                  </a:lnTo>
                  <a:lnTo>
                    <a:pt x="3516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5" name="Google Shape;2535;p62"/>
            <p:cNvSpPr/>
            <p:nvPr/>
          </p:nvSpPr>
          <p:spPr>
            <a:xfrm>
              <a:off x="654370" y="3510753"/>
              <a:ext cx="1477008" cy="935684"/>
            </a:xfrm>
            <a:custGeom>
              <a:avLst/>
              <a:gdLst/>
              <a:ahLst/>
              <a:cxnLst/>
              <a:rect l="l" t="t" r="r" b="b"/>
              <a:pathLst>
                <a:path w="28723" h="18196" extrusionOk="0">
                  <a:moveTo>
                    <a:pt x="1" y="0"/>
                  </a:moveTo>
                  <a:lnTo>
                    <a:pt x="3685" y="18196"/>
                  </a:lnTo>
                  <a:lnTo>
                    <a:pt x="28723" y="18196"/>
                  </a:lnTo>
                  <a:lnTo>
                    <a:pt x="237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6" name="Google Shape;2536;p62"/>
            <p:cNvSpPr/>
            <p:nvPr/>
          </p:nvSpPr>
          <p:spPr>
            <a:xfrm>
              <a:off x="2681680" y="4142282"/>
              <a:ext cx="88961" cy="87675"/>
            </a:xfrm>
            <a:custGeom>
              <a:avLst/>
              <a:gdLst/>
              <a:ahLst/>
              <a:cxnLst/>
              <a:rect l="l" t="t" r="r" b="b"/>
              <a:pathLst>
                <a:path w="1730" h="1705" extrusionOk="0">
                  <a:moveTo>
                    <a:pt x="301" y="0"/>
                  </a:moveTo>
                  <a:lnTo>
                    <a:pt x="0" y="301"/>
                  </a:lnTo>
                  <a:lnTo>
                    <a:pt x="1429" y="1704"/>
                  </a:lnTo>
                  <a:lnTo>
                    <a:pt x="1730" y="1404"/>
                  </a:lnTo>
                  <a:lnTo>
                    <a:pt x="30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7" name="Google Shape;2537;p62"/>
            <p:cNvSpPr/>
            <p:nvPr/>
          </p:nvSpPr>
          <p:spPr>
            <a:xfrm>
              <a:off x="2682965" y="4142282"/>
              <a:ext cx="86390" cy="87675"/>
            </a:xfrm>
            <a:custGeom>
              <a:avLst/>
              <a:gdLst/>
              <a:ahLst/>
              <a:cxnLst/>
              <a:rect l="l" t="t" r="r" b="b"/>
              <a:pathLst>
                <a:path w="1680" h="1705" extrusionOk="0">
                  <a:moveTo>
                    <a:pt x="1404" y="0"/>
                  </a:moveTo>
                  <a:lnTo>
                    <a:pt x="0" y="1404"/>
                  </a:lnTo>
                  <a:lnTo>
                    <a:pt x="301" y="1704"/>
                  </a:lnTo>
                  <a:lnTo>
                    <a:pt x="1680" y="301"/>
                  </a:lnTo>
                  <a:lnTo>
                    <a:pt x="140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8" name="Google Shape;2538;p62"/>
            <p:cNvSpPr/>
            <p:nvPr/>
          </p:nvSpPr>
          <p:spPr>
            <a:xfrm>
              <a:off x="615700" y="4066227"/>
              <a:ext cx="225591" cy="19386"/>
            </a:xfrm>
            <a:custGeom>
              <a:avLst/>
              <a:gdLst/>
              <a:ahLst/>
              <a:cxnLst/>
              <a:rect l="l" t="t" r="r" b="b"/>
              <a:pathLst>
                <a:path w="4387" h="377" extrusionOk="0">
                  <a:moveTo>
                    <a:pt x="1" y="0"/>
                  </a:moveTo>
                  <a:lnTo>
                    <a:pt x="1" y="376"/>
                  </a:lnTo>
                  <a:lnTo>
                    <a:pt x="4387" y="376"/>
                  </a:lnTo>
                  <a:lnTo>
                    <a:pt x="438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9" name="Google Shape;2539;p62"/>
            <p:cNvSpPr/>
            <p:nvPr/>
          </p:nvSpPr>
          <p:spPr>
            <a:xfrm>
              <a:off x="703377" y="4001794"/>
              <a:ext cx="123774" cy="19386"/>
            </a:xfrm>
            <a:custGeom>
              <a:avLst/>
              <a:gdLst/>
              <a:ahLst/>
              <a:cxnLst/>
              <a:rect l="l" t="t" r="r" b="b"/>
              <a:pathLst>
                <a:path w="2407" h="377" extrusionOk="0">
                  <a:moveTo>
                    <a:pt x="0" y="0"/>
                  </a:moveTo>
                  <a:lnTo>
                    <a:pt x="0" y="376"/>
                  </a:lnTo>
                  <a:lnTo>
                    <a:pt x="2406" y="376"/>
                  </a:lnTo>
                  <a:lnTo>
                    <a:pt x="240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0" name="Google Shape;2540;p62"/>
            <p:cNvSpPr/>
            <p:nvPr/>
          </p:nvSpPr>
          <p:spPr>
            <a:xfrm>
              <a:off x="641514" y="3144723"/>
              <a:ext cx="51577" cy="18101"/>
            </a:xfrm>
            <a:custGeom>
              <a:avLst/>
              <a:gdLst/>
              <a:ahLst/>
              <a:cxnLst/>
              <a:rect l="l" t="t" r="r" b="b"/>
              <a:pathLst>
                <a:path w="1003" h="352" extrusionOk="0">
                  <a:moveTo>
                    <a:pt x="25" y="1"/>
                  </a:moveTo>
                  <a:lnTo>
                    <a:pt x="0" y="351"/>
                  </a:lnTo>
                  <a:lnTo>
                    <a:pt x="1003" y="351"/>
                  </a:lnTo>
                  <a:lnTo>
                    <a:pt x="100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1" name="Google Shape;2541;p62"/>
            <p:cNvSpPr/>
            <p:nvPr/>
          </p:nvSpPr>
          <p:spPr>
            <a:xfrm>
              <a:off x="717518" y="3144723"/>
              <a:ext cx="50343" cy="19386"/>
            </a:xfrm>
            <a:custGeom>
              <a:avLst/>
              <a:gdLst/>
              <a:ahLst/>
              <a:cxnLst/>
              <a:rect l="l" t="t" r="r" b="b"/>
              <a:pathLst>
                <a:path w="979" h="377" extrusionOk="0">
                  <a:moveTo>
                    <a:pt x="1" y="1"/>
                  </a:moveTo>
                  <a:lnTo>
                    <a:pt x="1" y="351"/>
                  </a:lnTo>
                  <a:lnTo>
                    <a:pt x="978" y="376"/>
                  </a:lnTo>
                  <a:lnTo>
                    <a:pt x="97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2" name="Google Shape;2542;p62"/>
            <p:cNvSpPr/>
            <p:nvPr/>
          </p:nvSpPr>
          <p:spPr>
            <a:xfrm>
              <a:off x="792287" y="3144723"/>
              <a:ext cx="51577" cy="19386"/>
            </a:xfrm>
            <a:custGeom>
              <a:avLst/>
              <a:gdLst/>
              <a:ahLst/>
              <a:cxnLst/>
              <a:rect l="l" t="t" r="r" b="b"/>
              <a:pathLst>
                <a:path w="1003" h="377" extrusionOk="0">
                  <a:moveTo>
                    <a:pt x="0" y="1"/>
                  </a:moveTo>
                  <a:lnTo>
                    <a:pt x="0" y="376"/>
                  </a:lnTo>
                  <a:lnTo>
                    <a:pt x="1003" y="376"/>
                  </a:lnTo>
                  <a:lnTo>
                    <a:pt x="100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3" name="Google Shape;2543;p62"/>
            <p:cNvSpPr/>
            <p:nvPr/>
          </p:nvSpPr>
          <p:spPr>
            <a:xfrm>
              <a:off x="868342" y="3144723"/>
              <a:ext cx="50291" cy="19386"/>
            </a:xfrm>
            <a:custGeom>
              <a:avLst/>
              <a:gdLst/>
              <a:ahLst/>
              <a:cxnLst/>
              <a:rect l="l" t="t" r="r" b="b"/>
              <a:pathLst>
                <a:path w="978" h="377" extrusionOk="0">
                  <a:moveTo>
                    <a:pt x="0" y="1"/>
                  </a:moveTo>
                  <a:lnTo>
                    <a:pt x="0" y="376"/>
                  </a:lnTo>
                  <a:lnTo>
                    <a:pt x="978" y="376"/>
                  </a:lnTo>
                  <a:lnTo>
                    <a:pt x="97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4" name="Google Shape;2544;p62"/>
            <p:cNvSpPr/>
            <p:nvPr/>
          </p:nvSpPr>
          <p:spPr>
            <a:xfrm>
              <a:off x="943060" y="3146009"/>
              <a:ext cx="50343" cy="18101"/>
            </a:xfrm>
            <a:custGeom>
              <a:avLst/>
              <a:gdLst/>
              <a:ahLst/>
              <a:cxnLst/>
              <a:rect l="l" t="t" r="r" b="b"/>
              <a:pathLst>
                <a:path w="979" h="352" extrusionOk="0">
                  <a:moveTo>
                    <a:pt x="1" y="1"/>
                  </a:moveTo>
                  <a:lnTo>
                    <a:pt x="1" y="351"/>
                  </a:lnTo>
                  <a:lnTo>
                    <a:pt x="978" y="351"/>
                  </a:lnTo>
                  <a:lnTo>
                    <a:pt x="97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5" name="Google Shape;2545;p62"/>
            <p:cNvSpPr/>
            <p:nvPr/>
          </p:nvSpPr>
          <p:spPr>
            <a:xfrm>
              <a:off x="1019115" y="3146009"/>
              <a:ext cx="50291" cy="19386"/>
            </a:xfrm>
            <a:custGeom>
              <a:avLst/>
              <a:gdLst/>
              <a:ahLst/>
              <a:cxnLst/>
              <a:rect l="l" t="t" r="r" b="b"/>
              <a:pathLst>
                <a:path w="978" h="377" extrusionOk="0">
                  <a:moveTo>
                    <a:pt x="0" y="1"/>
                  </a:moveTo>
                  <a:lnTo>
                    <a:pt x="0" y="351"/>
                  </a:lnTo>
                  <a:lnTo>
                    <a:pt x="978" y="377"/>
                  </a:lnTo>
                  <a:lnTo>
                    <a:pt x="97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6" name="Google Shape;2546;p62"/>
            <p:cNvSpPr/>
            <p:nvPr/>
          </p:nvSpPr>
          <p:spPr>
            <a:xfrm>
              <a:off x="1093885" y="3146009"/>
              <a:ext cx="50291" cy="19386"/>
            </a:xfrm>
            <a:custGeom>
              <a:avLst/>
              <a:gdLst/>
              <a:ahLst/>
              <a:cxnLst/>
              <a:rect l="l" t="t" r="r" b="b"/>
              <a:pathLst>
                <a:path w="978" h="377" extrusionOk="0">
                  <a:moveTo>
                    <a:pt x="0" y="1"/>
                  </a:moveTo>
                  <a:lnTo>
                    <a:pt x="0" y="377"/>
                  </a:lnTo>
                  <a:lnTo>
                    <a:pt x="978" y="377"/>
                  </a:lnTo>
                  <a:lnTo>
                    <a:pt x="97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7" name="Google Shape;2547;p62"/>
            <p:cNvSpPr/>
            <p:nvPr/>
          </p:nvSpPr>
          <p:spPr>
            <a:xfrm>
              <a:off x="2171304" y="3632884"/>
              <a:ext cx="77391" cy="28694"/>
            </a:xfrm>
            <a:custGeom>
              <a:avLst/>
              <a:gdLst/>
              <a:ahLst/>
              <a:cxnLst/>
              <a:rect l="l" t="t" r="r" b="b"/>
              <a:pathLst>
                <a:path w="1505" h="558" extrusionOk="0">
                  <a:moveTo>
                    <a:pt x="714" y="0"/>
                  </a:moveTo>
                  <a:cubicBezTo>
                    <a:pt x="384" y="0"/>
                    <a:pt x="26" y="232"/>
                    <a:pt x="26" y="232"/>
                  </a:cubicBezTo>
                  <a:cubicBezTo>
                    <a:pt x="26" y="232"/>
                    <a:pt x="0" y="296"/>
                    <a:pt x="95" y="296"/>
                  </a:cubicBezTo>
                  <a:cubicBezTo>
                    <a:pt x="133" y="296"/>
                    <a:pt x="190" y="286"/>
                    <a:pt x="276" y="257"/>
                  </a:cubicBezTo>
                  <a:cubicBezTo>
                    <a:pt x="330" y="244"/>
                    <a:pt x="369" y="237"/>
                    <a:pt x="402" y="237"/>
                  </a:cubicBezTo>
                  <a:cubicBezTo>
                    <a:pt x="493" y="237"/>
                    <a:pt x="537" y="284"/>
                    <a:pt x="702" y="357"/>
                  </a:cubicBezTo>
                  <a:cubicBezTo>
                    <a:pt x="928" y="432"/>
                    <a:pt x="1003" y="432"/>
                    <a:pt x="1128" y="508"/>
                  </a:cubicBezTo>
                  <a:cubicBezTo>
                    <a:pt x="1204" y="533"/>
                    <a:pt x="1454" y="558"/>
                    <a:pt x="1454" y="558"/>
                  </a:cubicBezTo>
                  <a:lnTo>
                    <a:pt x="1504" y="182"/>
                  </a:lnTo>
                  <a:cubicBezTo>
                    <a:pt x="1153" y="107"/>
                    <a:pt x="1229" y="82"/>
                    <a:pt x="803" y="6"/>
                  </a:cubicBezTo>
                  <a:cubicBezTo>
                    <a:pt x="773" y="2"/>
                    <a:pt x="744" y="0"/>
                    <a:pt x="714" y="0"/>
                  </a:cubicBezTo>
                  <a:close/>
                </a:path>
              </a:pathLst>
            </a:custGeom>
            <a:solidFill>
              <a:srgbClr val="F89D9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8" name="Google Shape;2548;p62"/>
            <p:cNvSpPr/>
            <p:nvPr/>
          </p:nvSpPr>
          <p:spPr>
            <a:xfrm>
              <a:off x="2189354" y="3648670"/>
              <a:ext cx="56770" cy="16712"/>
            </a:xfrm>
            <a:custGeom>
              <a:avLst/>
              <a:gdLst/>
              <a:ahLst/>
              <a:cxnLst/>
              <a:rect l="l" t="t" r="r" b="b"/>
              <a:pathLst>
                <a:path w="1104" h="325" extrusionOk="0">
                  <a:moveTo>
                    <a:pt x="652" y="0"/>
                  </a:moveTo>
                  <a:cubicBezTo>
                    <a:pt x="652" y="0"/>
                    <a:pt x="0" y="201"/>
                    <a:pt x="151" y="301"/>
                  </a:cubicBezTo>
                  <a:cubicBezTo>
                    <a:pt x="176" y="317"/>
                    <a:pt x="211" y="324"/>
                    <a:pt x="253" y="324"/>
                  </a:cubicBezTo>
                  <a:cubicBezTo>
                    <a:pt x="468" y="324"/>
                    <a:pt x="873" y="146"/>
                    <a:pt x="1103" y="125"/>
                  </a:cubicBezTo>
                  <a:lnTo>
                    <a:pt x="652" y="0"/>
                  </a:lnTo>
                  <a:close/>
                </a:path>
              </a:pathLst>
            </a:custGeom>
            <a:solidFill>
              <a:srgbClr val="F89D9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9" name="Google Shape;2549;p62"/>
            <p:cNvSpPr/>
            <p:nvPr/>
          </p:nvSpPr>
          <p:spPr>
            <a:xfrm>
              <a:off x="2224167" y="3490801"/>
              <a:ext cx="253924" cy="196897"/>
            </a:xfrm>
            <a:custGeom>
              <a:avLst/>
              <a:gdLst/>
              <a:ahLst/>
              <a:cxnLst/>
              <a:rect l="l" t="t" r="r" b="b"/>
              <a:pathLst>
                <a:path w="4938" h="3829" extrusionOk="0">
                  <a:moveTo>
                    <a:pt x="4041" y="0"/>
                  </a:moveTo>
                  <a:cubicBezTo>
                    <a:pt x="3942" y="0"/>
                    <a:pt x="3832" y="12"/>
                    <a:pt x="3709" y="38"/>
                  </a:cubicBezTo>
                  <a:cubicBezTo>
                    <a:pt x="3008" y="163"/>
                    <a:pt x="3459" y="1466"/>
                    <a:pt x="3133" y="1942"/>
                  </a:cubicBezTo>
                  <a:cubicBezTo>
                    <a:pt x="2572" y="2744"/>
                    <a:pt x="1048" y="2824"/>
                    <a:pt x="461" y="2824"/>
                  </a:cubicBezTo>
                  <a:cubicBezTo>
                    <a:pt x="314" y="2824"/>
                    <a:pt x="226" y="2819"/>
                    <a:pt x="226" y="2819"/>
                  </a:cubicBezTo>
                  <a:cubicBezTo>
                    <a:pt x="0" y="3020"/>
                    <a:pt x="125" y="3371"/>
                    <a:pt x="125" y="3371"/>
                  </a:cubicBezTo>
                  <a:cubicBezTo>
                    <a:pt x="125" y="3371"/>
                    <a:pt x="1451" y="3828"/>
                    <a:pt x="2610" y="3828"/>
                  </a:cubicBezTo>
                  <a:cubicBezTo>
                    <a:pt x="3144" y="3828"/>
                    <a:pt x="3643" y="3731"/>
                    <a:pt x="3960" y="3446"/>
                  </a:cubicBezTo>
                  <a:cubicBezTo>
                    <a:pt x="4937" y="2544"/>
                    <a:pt x="4937" y="1366"/>
                    <a:pt x="4812" y="664"/>
                  </a:cubicBezTo>
                  <a:cubicBezTo>
                    <a:pt x="4750" y="289"/>
                    <a:pt x="4531" y="0"/>
                    <a:pt x="404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0" name="Google Shape;2550;p62"/>
            <p:cNvSpPr/>
            <p:nvPr/>
          </p:nvSpPr>
          <p:spPr>
            <a:xfrm>
              <a:off x="2661059" y="4281433"/>
              <a:ext cx="36150" cy="45252"/>
            </a:xfrm>
            <a:custGeom>
              <a:avLst/>
              <a:gdLst/>
              <a:ahLst/>
              <a:cxnLst/>
              <a:rect l="l" t="t" r="r" b="b"/>
              <a:pathLst>
                <a:path w="703" h="880" extrusionOk="0">
                  <a:moveTo>
                    <a:pt x="502" y="1"/>
                  </a:moveTo>
                  <a:lnTo>
                    <a:pt x="0" y="302"/>
                  </a:lnTo>
                  <a:cubicBezTo>
                    <a:pt x="76" y="377"/>
                    <a:pt x="126" y="452"/>
                    <a:pt x="176" y="502"/>
                  </a:cubicBezTo>
                  <a:cubicBezTo>
                    <a:pt x="251" y="602"/>
                    <a:pt x="251" y="628"/>
                    <a:pt x="25" y="878"/>
                  </a:cubicBezTo>
                  <a:cubicBezTo>
                    <a:pt x="37" y="879"/>
                    <a:pt x="48" y="879"/>
                    <a:pt x="59" y="879"/>
                  </a:cubicBezTo>
                  <a:cubicBezTo>
                    <a:pt x="395" y="879"/>
                    <a:pt x="678" y="526"/>
                    <a:pt x="702" y="477"/>
                  </a:cubicBezTo>
                  <a:cubicBezTo>
                    <a:pt x="677" y="352"/>
                    <a:pt x="602" y="176"/>
                    <a:pt x="502" y="1"/>
                  </a:cubicBezTo>
                  <a:close/>
                </a:path>
              </a:pathLst>
            </a:custGeom>
            <a:solidFill>
              <a:srgbClr val="F9B2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1" name="Google Shape;2551;p62"/>
            <p:cNvSpPr/>
            <p:nvPr/>
          </p:nvSpPr>
          <p:spPr>
            <a:xfrm>
              <a:off x="2644243" y="4305962"/>
              <a:ext cx="67106" cy="36613"/>
            </a:xfrm>
            <a:custGeom>
              <a:avLst/>
              <a:gdLst/>
              <a:ahLst/>
              <a:cxnLst/>
              <a:rect l="l" t="t" r="r" b="b"/>
              <a:pathLst>
                <a:path w="1305" h="712" extrusionOk="0">
                  <a:moveTo>
                    <a:pt x="1029" y="0"/>
                  </a:moveTo>
                  <a:lnTo>
                    <a:pt x="1029" y="0"/>
                  </a:lnTo>
                  <a:cubicBezTo>
                    <a:pt x="1005" y="49"/>
                    <a:pt x="722" y="402"/>
                    <a:pt x="386" y="402"/>
                  </a:cubicBezTo>
                  <a:cubicBezTo>
                    <a:pt x="375" y="402"/>
                    <a:pt x="364" y="402"/>
                    <a:pt x="352" y="401"/>
                  </a:cubicBezTo>
                  <a:cubicBezTo>
                    <a:pt x="352" y="401"/>
                    <a:pt x="0" y="712"/>
                    <a:pt x="219" y="712"/>
                  </a:cubicBezTo>
                  <a:cubicBezTo>
                    <a:pt x="241" y="712"/>
                    <a:pt x="268" y="709"/>
                    <a:pt x="302" y="702"/>
                  </a:cubicBezTo>
                  <a:cubicBezTo>
                    <a:pt x="678" y="652"/>
                    <a:pt x="1305" y="401"/>
                    <a:pt x="102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2" name="Google Shape;2552;p62"/>
            <p:cNvSpPr/>
            <p:nvPr/>
          </p:nvSpPr>
          <p:spPr>
            <a:xfrm>
              <a:off x="2407182" y="3802014"/>
              <a:ext cx="289663" cy="501369"/>
            </a:xfrm>
            <a:custGeom>
              <a:avLst/>
              <a:gdLst/>
              <a:ahLst/>
              <a:cxnLst/>
              <a:rect l="l" t="t" r="r" b="b"/>
              <a:pathLst>
                <a:path w="5633" h="9750" extrusionOk="0">
                  <a:moveTo>
                    <a:pt x="2782" y="1"/>
                  </a:moveTo>
                  <a:lnTo>
                    <a:pt x="852" y="803"/>
                  </a:lnTo>
                  <a:lnTo>
                    <a:pt x="0" y="1153"/>
                  </a:lnTo>
                  <a:cubicBezTo>
                    <a:pt x="0" y="1153"/>
                    <a:pt x="175" y="2256"/>
                    <a:pt x="451" y="2883"/>
                  </a:cubicBezTo>
                  <a:cubicBezTo>
                    <a:pt x="1328" y="4838"/>
                    <a:pt x="1454" y="4737"/>
                    <a:pt x="1729" y="5164"/>
                  </a:cubicBezTo>
                  <a:cubicBezTo>
                    <a:pt x="1729" y="5214"/>
                    <a:pt x="1754" y="5239"/>
                    <a:pt x="1780" y="5289"/>
                  </a:cubicBezTo>
                  <a:cubicBezTo>
                    <a:pt x="2306" y="6266"/>
                    <a:pt x="3684" y="8647"/>
                    <a:pt x="4962" y="9725"/>
                  </a:cubicBezTo>
                  <a:cubicBezTo>
                    <a:pt x="4983" y="9742"/>
                    <a:pt x="5011" y="9750"/>
                    <a:pt x="5043" y="9750"/>
                  </a:cubicBezTo>
                  <a:cubicBezTo>
                    <a:pt x="5246" y="9750"/>
                    <a:pt x="5632" y="9443"/>
                    <a:pt x="5589" y="9249"/>
                  </a:cubicBezTo>
                  <a:cubicBezTo>
                    <a:pt x="5138" y="7620"/>
                    <a:pt x="4787" y="7269"/>
                    <a:pt x="4311" y="5514"/>
                  </a:cubicBezTo>
                  <a:cubicBezTo>
                    <a:pt x="4186" y="4988"/>
                    <a:pt x="4035" y="3960"/>
                    <a:pt x="3910" y="3309"/>
                  </a:cubicBezTo>
                  <a:cubicBezTo>
                    <a:pt x="3759" y="2532"/>
                    <a:pt x="3484" y="677"/>
                    <a:pt x="278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3" name="Google Shape;2553;p62"/>
            <p:cNvSpPr/>
            <p:nvPr/>
          </p:nvSpPr>
          <p:spPr>
            <a:xfrm>
              <a:off x="2403274" y="4320103"/>
              <a:ext cx="41292" cy="34402"/>
            </a:xfrm>
            <a:custGeom>
              <a:avLst/>
              <a:gdLst/>
              <a:ahLst/>
              <a:cxnLst/>
              <a:rect l="l" t="t" r="r" b="b"/>
              <a:pathLst>
                <a:path w="803" h="669" extrusionOk="0">
                  <a:moveTo>
                    <a:pt x="803" y="1"/>
                  </a:moveTo>
                  <a:lnTo>
                    <a:pt x="226" y="76"/>
                  </a:lnTo>
                  <a:cubicBezTo>
                    <a:pt x="251" y="151"/>
                    <a:pt x="277" y="251"/>
                    <a:pt x="302" y="327"/>
                  </a:cubicBezTo>
                  <a:cubicBezTo>
                    <a:pt x="327" y="427"/>
                    <a:pt x="327" y="477"/>
                    <a:pt x="1" y="602"/>
                  </a:cubicBezTo>
                  <a:cubicBezTo>
                    <a:pt x="84" y="651"/>
                    <a:pt x="176" y="669"/>
                    <a:pt x="268" y="669"/>
                  </a:cubicBezTo>
                  <a:cubicBezTo>
                    <a:pt x="508" y="669"/>
                    <a:pt x="741" y="545"/>
                    <a:pt x="778" y="527"/>
                  </a:cubicBezTo>
                  <a:cubicBezTo>
                    <a:pt x="803" y="377"/>
                    <a:pt x="803" y="201"/>
                    <a:pt x="803" y="1"/>
                  </a:cubicBezTo>
                  <a:close/>
                </a:path>
              </a:pathLst>
            </a:custGeom>
            <a:solidFill>
              <a:srgbClr val="F9B2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4" name="Google Shape;2554;p62"/>
            <p:cNvSpPr/>
            <p:nvPr/>
          </p:nvSpPr>
          <p:spPr>
            <a:xfrm>
              <a:off x="2376226" y="4347203"/>
              <a:ext cx="70809" cy="20775"/>
            </a:xfrm>
            <a:custGeom>
              <a:avLst/>
              <a:gdLst/>
              <a:ahLst/>
              <a:cxnLst/>
              <a:rect l="l" t="t" r="r" b="b"/>
              <a:pathLst>
                <a:path w="1377" h="404" extrusionOk="0">
                  <a:moveTo>
                    <a:pt x="1304" y="0"/>
                  </a:moveTo>
                  <a:cubicBezTo>
                    <a:pt x="1267" y="18"/>
                    <a:pt x="1034" y="142"/>
                    <a:pt x="794" y="142"/>
                  </a:cubicBezTo>
                  <a:cubicBezTo>
                    <a:pt x="702" y="142"/>
                    <a:pt x="610" y="124"/>
                    <a:pt x="527" y="75"/>
                  </a:cubicBezTo>
                  <a:cubicBezTo>
                    <a:pt x="527" y="75"/>
                    <a:pt x="1" y="226"/>
                    <a:pt x="351" y="326"/>
                  </a:cubicBezTo>
                  <a:cubicBezTo>
                    <a:pt x="488" y="371"/>
                    <a:pt x="663" y="404"/>
                    <a:pt x="828" y="404"/>
                  </a:cubicBezTo>
                  <a:cubicBezTo>
                    <a:pt x="1119" y="404"/>
                    <a:pt x="1377" y="304"/>
                    <a:pt x="132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5" name="Google Shape;2555;p62"/>
            <p:cNvSpPr/>
            <p:nvPr/>
          </p:nvSpPr>
          <p:spPr>
            <a:xfrm>
              <a:off x="2407182" y="3843256"/>
              <a:ext cx="113438" cy="224305"/>
            </a:xfrm>
            <a:custGeom>
              <a:avLst/>
              <a:gdLst/>
              <a:ahLst/>
              <a:cxnLst/>
              <a:rect l="l" t="t" r="r" b="b"/>
              <a:pathLst>
                <a:path w="2206" h="4362" extrusionOk="0">
                  <a:moveTo>
                    <a:pt x="852" y="1"/>
                  </a:moveTo>
                  <a:lnTo>
                    <a:pt x="0" y="351"/>
                  </a:lnTo>
                  <a:cubicBezTo>
                    <a:pt x="0" y="351"/>
                    <a:pt x="175" y="1454"/>
                    <a:pt x="451" y="2081"/>
                  </a:cubicBezTo>
                  <a:cubicBezTo>
                    <a:pt x="1328" y="4036"/>
                    <a:pt x="1454" y="3935"/>
                    <a:pt x="1729" y="4362"/>
                  </a:cubicBezTo>
                  <a:cubicBezTo>
                    <a:pt x="1805" y="4161"/>
                    <a:pt x="1880" y="3961"/>
                    <a:pt x="1955" y="3735"/>
                  </a:cubicBezTo>
                  <a:cubicBezTo>
                    <a:pt x="2206" y="3008"/>
                    <a:pt x="2080" y="953"/>
                    <a:pt x="1729" y="76"/>
                  </a:cubicBezTo>
                  <a:lnTo>
                    <a:pt x="85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6" name="Google Shape;2556;p62"/>
            <p:cNvSpPr/>
            <p:nvPr/>
          </p:nvSpPr>
          <p:spPr>
            <a:xfrm>
              <a:off x="2347891" y="3822635"/>
              <a:ext cx="183064" cy="510985"/>
            </a:xfrm>
            <a:custGeom>
              <a:avLst/>
              <a:gdLst/>
              <a:ahLst/>
              <a:cxnLst/>
              <a:rect l="l" t="t" r="r" b="b"/>
              <a:pathLst>
                <a:path w="3560" h="9937" extrusionOk="0">
                  <a:moveTo>
                    <a:pt x="326" y="1"/>
                  </a:moveTo>
                  <a:cubicBezTo>
                    <a:pt x="326" y="1"/>
                    <a:pt x="25" y="1053"/>
                    <a:pt x="25" y="1755"/>
                  </a:cubicBezTo>
                  <a:cubicBezTo>
                    <a:pt x="0" y="4061"/>
                    <a:pt x="0" y="3986"/>
                    <a:pt x="25" y="4612"/>
                  </a:cubicBezTo>
                  <a:cubicBezTo>
                    <a:pt x="100" y="5715"/>
                    <a:pt x="577" y="8321"/>
                    <a:pt x="1278" y="9850"/>
                  </a:cubicBezTo>
                  <a:lnTo>
                    <a:pt x="1328" y="9900"/>
                  </a:lnTo>
                  <a:lnTo>
                    <a:pt x="1404" y="9925"/>
                  </a:lnTo>
                  <a:cubicBezTo>
                    <a:pt x="1437" y="9933"/>
                    <a:pt x="1475" y="9936"/>
                    <a:pt x="1515" y="9936"/>
                  </a:cubicBezTo>
                  <a:cubicBezTo>
                    <a:pt x="1741" y="9936"/>
                    <a:pt x="2034" y="9820"/>
                    <a:pt x="2055" y="9650"/>
                  </a:cubicBezTo>
                  <a:cubicBezTo>
                    <a:pt x="2331" y="8021"/>
                    <a:pt x="2506" y="7620"/>
                    <a:pt x="2506" y="5765"/>
                  </a:cubicBezTo>
                  <a:cubicBezTo>
                    <a:pt x="2506" y="4863"/>
                    <a:pt x="2857" y="4211"/>
                    <a:pt x="3008" y="3559"/>
                  </a:cubicBezTo>
                  <a:cubicBezTo>
                    <a:pt x="3208" y="2808"/>
                    <a:pt x="3559" y="978"/>
                    <a:pt x="3208" y="76"/>
                  </a:cubicBezTo>
                  <a:lnTo>
                    <a:pt x="32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7" name="Google Shape;2557;p62"/>
            <p:cNvSpPr/>
            <p:nvPr/>
          </p:nvSpPr>
          <p:spPr>
            <a:xfrm>
              <a:off x="2360747" y="3831686"/>
              <a:ext cx="59342" cy="501369"/>
            </a:xfrm>
            <a:custGeom>
              <a:avLst/>
              <a:gdLst/>
              <a:ahLst/>
              <a:cxnLst/>
              <a:rect l="l" t="t" r="r" b="b"/>
              <a:pathLst>
                <a:path w="1154" h="9750" extrusionOk="0">
                  <a:moveTo>
                    <a:pt x="552" y="0"/>
                  </a:moveTo>
                  <a:cubicBezTo>
                    <a:pt x="176" y="877"/>
                    <a:pt x="1" y="1880"/>
                    <a:pt x="1" y="3033"/>
                  </a:cubicBezTo>
                  <a:cubicBezTo>
                    <a:pt x="1" y="4085"/>
                    <a:pt x="151" y="5163"/>
                    <a:pt x="276" y="6115"/>
                  </a:cubicBezTo>
                  <a:cubicBezTo>
                    <a:pt x="452" y="7218"/>
                    <a:pt x="627" y="8496"/>
                    <a:pt x="1078" y="9724"/>
                  </a:cubicBezTo>
                  <a:lnTo>
                    <a:pt x="1154" y="9749"/>
                  </a:lnTo>
                  <a:cubicBezTo>
                    <a:pt x="703" y="8521"/>
                    <a:pt x="527" y="7218"/>
                    <a:pt x="352" y="6090"/>
                  </a:cubicBezTo>
                  <a:cubicBezTo>
                    <a:pt x="226" y="5163"/>
                    <a:pt x="76" y="4085"/>
                    <a:pt x="51" y="3033"/>
                  </a:cubicBezTo>
                  <a:cubicBezTo>
                    <a:pt x="51" y="1905"/>
                    <a:pt x="251" y="877"/>
                    <a:pt x="602" y="50"/>
                  </a:cubicBezTo>
                  <a:lnTo>
                    <a:pt x="60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8" name="Google Shape;2558;p62"/>
            <p:cNvSpPr/>
            <p:nvPr/>
          </p:nvSpPr>
          <p:spPr>
            <a:xfrm>
              <a:off x="2358176" y="3802014"/>
              <a:ext cx="230733" cy="94463"/>
            </a:xfrm>
            <a:custGeom>
              <a:avLst/>
              <a:gdLst/>
              <a:ahLst/>
              <a:cxnLst/>
              <a:rect l="l" t="t" r="r" b="b"/>
              <a:pathLst>
                <a:path w="4487" h="1837" extrusionOk="0">
                  <a:moveTo>
                    <a:pt x="3735" y="1"/>
                  </a:moveTo>
                  <a:lnTo>
                    <a:pt x="2632" y="477"/>
                  </a:lnTo>
                  <a:lnTo>
                    <a:pt x="126" y="402"/>
                  </a:lnTo>
                  <a:cubicBezTo>
                    <a:pt x="126" y="402"/>
                    <a:pt x="76" y="627"/>
                    <a:pt x="1" y="928"/>
                  </a:cubicBezTo>
                  <a:cubicBezTo>
                    <a:pt x="719" y="1499"/>
                    <a:pt x="1755" y="1836"/>
                    <a:pt x="2813" y="1836"/>
                  </a:cubicBezTo>
                  <a:cubicBezTo>
                    <a:pt x="3380" y="1836"/>
                    <a:pt x="3953" y="1739"/>
                    <a:pt x="4487" y="1529"/>
                  </a:cubicBezTo>
                  <a:cubicBezTo>
                    <a:pt x="4311" y="903"/>
                    <a:pt x="4061" y="326"/>
                    <a:pt x="373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9" name="Google Shape;2559;p62"/>
            <p:cNvSpPr/>
            <p:nvPr/>
          </p:nvSpPr>
          <p:spPr>
            <a:xfrm>
              <a:off x="2327271" y="3550709"/>
              <a:ext cx="265906" cy="320928"/>
            </a:xfrm>
            <a:custGeom>
              <a:avLst/>
              <a:gdLst/>
              <a:ahLst/>
              <a:cxnLst/>
              <a:rect l="l" t="t" r="r" b="b"/>
              <a:pathLst>
                <a:path w="5171" h="6241" extrusionOk="0">
                  <a:moveTo>
                    <a:pt x="1871" y="1"/>
                  </a:moveTo>
                  <a:cubicBezTo>
                    <a:pt x="1503" y="1"/>
                    <a:pt x="1094" y="163"/>
                    <a:pt x="727" y="627"/>
                  </a:cubicBezTo>
                  <a:cubicBezTo>
                    <a:pt x="276" y="1178"/>
                    <a:pt x="0" y="2256"/>
                    <a:pt x="602" y="5589"/>
                  </a:cubicBezTo>
                  <a:cubicBezTo>
                    <a:pt x="672" y="5998"/>
                    <a:pt x="2122" y="6240"/>
                    <a:pt x="3364" y="6240"/>
                  </a:cubicBezTo>
                  <a:cubicBezTo>
                    <a:pt x="4330" y="6240"/>
                    <a:pt x="5171" y="6094"/>
                    <a:pt x="5138" y="5765"/>
                  </a:cubicBezTo>
                  <a:cubicBezTo>
                    <a:pt x="4837" y="3484"/>
                    <a:pt x="3910" y="2131"/>
                    <a:pt x="2932" y="527"/>
                  </a:cubicBezTo>
                  <a:cubicBezTo>
                    <a:pt x="2776" y="284"/>
                    <a:pt x="2359" y="1"/>
                    <a:pt x="187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0" name="Google Shape;2560;p62"/>
            <p:cNvSpPr/>
            <p:nvPr/>
          </p:nvSpPr>
          <p:spPr>
            <a:xfrm>
              <a:off x="2160402" y="3723337"/>
              <a:ext cx="32910" cy="27665"/>
            </a:xfrm>
            <a:custGeom>
              <a:avLst/>
              <a:gdLst/>
              <a:ahLst/>
              <a:cxnLst/>
              <a:rect l="l" t="t" r="r" b="b"/>
              <a:pathLst>
                <a:path w="640" h="538" extrusionOk="0">
                  <a:moveTo>
                    <a:pt x="127" y="1"/>
                  </a:moveTo>
                  <a:cubicBezTo>
                    <a:pt x="1" y="1"/>
                    <a:pt x="263" y="453"/>
                    <a:pt x="263" y="453"/>
                  </a:cubicBezTo>
                  <a:lnTo>
                    <a:pt x="162" y="478"/>
                  </a:lnTo>
                  <a:cubicBezTo>
                    <a:pt x="162" y="478"/>
                    <a:pt x="422" y="538"/>
                    <a:pt x="544" y="538"/>
                  </a:cubicBezTo>
                  <a:cubicBezTo>
                    <a:pt x="616" y="538"/>
                    <a:pt x="640" y="518"/>
                    <a:pt x="538" y="453"/>
                  </a:cubicBezTo>
                  <a:cubicBezTo>
                    <a:pt x="288" y="252"/>
                    <a:pt x="313" y="52"/>
                    <a:pt x="137" y="2"/>
                  </a:cubicBezTo>
                  <a:cubicBezTo>
                    <a:pt x="134" y="1"/>
                    <a:pt x="130" y="1"/>
                    <a:pt x="127" y="1"/>
                  </a:cubicBezTo>
                  <a:close/>
                </a:path>
              </a:pathLst>
            </a:custGeom>
            <a:solidFill>
              <a:srgbClr val="F89D9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1" name="Google Shape;2561;p62"/>
            <p:cNvSpPr/>
            <p:nvPr/>
          </p:nvSpPr>
          <p:spPr>
            <a:xfrm>
              <a:off x="2132222" y="3725651"/>
              <a:ext cx="52040" cy="39030"/>
            </a:xfrm>
            <a:custGeom>
              <a:avLst/>
              <a:gdLst/>
              <a:ahLst/>
              <a:cxnLst/>
              <a:rect l="l" t="t" r="r" b="b"/>
              <a:pathLst>
                <a:path w="1012" h="759" extrusionOk="0">
                  <a:moveTo>
                    <a:pt x="93" y="0"/>
                  </a:moveTo>
                  <a:cubicBezTo>
                    <a:pt x="29" y="0"/>
                    <a:pt x="1" y="30"/>
                    <a:pt x="34" y="107"/>
                  </a:cubicBezTo>
                  <a:cubicBezTo>
                    <a:pt x="184" y="458"/>
                    <a:pt x="334" y="734"/>
                    <a:pt x="936" y="759"/>
                  </a:cubicBezTo>
                  <a:lnTo>
                    <a:pt x="1011" y="383"/>
                  </a:lnTo>
                  <a:cubicBezTo>
                    <a:pt x="1011" y="383"/>
                    <a:pt x="323" y="0"/>
                    <a:pt x="93" y="0"/>
                  </a:cubicBezTo>
                  <a:close/>
                </a:path>
              </a:pathLst>
            </a:custGeom>
            <a:solidFill>
              <a:srgbClr val="F89D9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2" name="Google Shape;2562;p62"/>
            <p:cNvSpPr/>
            <p:nvPr/>
          </p:nvSpPr>
          <p:spPr>
            <a:xfrm>
              <a:off x="2171304" y="3597453"/>
              <a:ext cx="253924" cy="195046"/>
            </a:xfrm>
            <a:custGeom>
              <a:avLst/>
              <a:gdLst/>
              <a:ahLst/>
              <a:cxnLst/>
              <a:rect l="l" t="t" r="r" b="b"/>
              <a:pathLst>
                <a:path w="4938" h="3793" extrusionOk="0">
                  <a:moveTo>
                    <a:pt x="4016" y="0"/>
                  </a:moveTo>
                  <a:cubicBezTo>
                    <a:pt x="3938" y="0"/>
                    <a:pt x="3852" y="6"/>
                    <a:pt x="3760" y="19"/>
                  </a:cubicBezTo>
                  <a:cubicBezTo>
                    <a:pt x="2933" y="144"/>
                    <a:pt x="3509" y="1798"/>
                    <a:pt x="3158" y="2274"/>
                  </a:cubicBezTo>
                  <a:cubicBezTo>
                    <a:pt x="2821" y="2745"/>
                    <a:pt x="2134" y="2867"/>
                    <a:pt x="1513" y="2867"/>
                  </a:cubicBezTo>
                  <a:cubicBezTo>
                    <a:pt x="844" y="2867"/>
                    <a:pt x="251" y="2725"/>
                    <a:pt x="251" y="2725"/>
                  </a:cubicBezTo>
                  <a:cubicBezTo>
                    <a:pt x="1" y="2901"/>
                    <a:pt x="101" y="3277"/>
                    <a:pt x="101" y="3277"/>
                  </a:cubicBezTo>
                  <a:cubicBezTo>
                    <a:pt x="101" y="3277"/>
                    <a:pt x="1476" y="3793"/>
                    <a:pt x="2645" y="3793"/>
                  </a:cubicBezTo>
                  <a:cubicBezTo>
                    <a:pt x="3146" y="3793"/>
                    <a:pt x="3610" y="3698"/>
                    <a:pt x="3910" y="3427"/>
                  </a:cubicBezTo>
                  <a:cubicBezTo>
                    <a:pt x="4938" y="2575"/>
                    <a:pt x="4938" y="1397"/>
                    <a:pt x="4863" y="695"/>
                  </a:cubicBezTo>
                  <a:cubicBezTo>
                    <a:pt x="4797" y="300"/>
                    <a:pt x="4577" y="0"/>
                    <a:pt x="401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3" name="Google Shape;2563;p62"/>
            <p:cNvSpPr/>
            <p:nvPr/>
          </p:nvSpPr>
          <p:spPr>
            <a:xfrm>
              <a:off x="2280835" y="3406519"/>
              <a:ext cx="278453" cy="316917"/>
            </a:xfrm>
            <a:custGeom>
              <a:avLst/>
              <a:gdLst/>
              <a:ahLst/>
              <a:cxnLst/>
              <a:rect l="l" t="t" r="r" b="b"/>
              <a:pathLst>
                <a:path w="5415" h="6163" extrusionOk="0">
                  <a:moveTo>
                    <a:pt x="1994" y="0"/>
                  </a:moveTo>
                  <a:cubicBezTo>
                    <a:pt x="1793" y="0"/>
                    <a:pt x="1545" y="50"/>
                    <a:pt x="1229" y="173"/>
                  </a:cubicBezTo>
                  <a:cubicBezTo>
                    <a:pt x="803" y="348"/>
                    <a:pt x="327" y="874"/>
                    <a:pt x="552" y="1752"/>
                  </a:cubicBezTo>
                  <a:cubicBezTo>
                    <a:pt x="778" y="2654"/>
                    <a:pt x="778" y="2654"/>
                    <a:pt x="552" y="3080"/>
                  </a:cubicBezTo>
                  <a:cubicBezTo>
                    <a:pt x="1" y="4108"/>
                    <a:pt x="1981" y="3506"/>
                    <a:pt x="1705" y="4509"/>
                  </a:cubicBezTo>
                  <a:cubicBezTo>
                    <a:pt x="1333" y="5748"/>
                    <a:pt x="1833" y="6162"/>
                    <a:pt x="2541" y="6162"/>
                  </a:cubicBezTo>
                  <a:cubicBezTo>
                    <a:pt x="3408" y="6162"/>
                    <a:pt x="4587" y="5543"/>
                    <a:pt x="4863" y="5060"/>
                  </a:cubicBezTo>
                  <a:cubicBezTo>
                    <a:pt x="5414" y="4057"/>
                    <a:pt x="5339" y="2629"/>
                    <a:pt x="4287" y="2278"/>
                  </a:cubicBezTo>
                  <a:cubicBezTo>
                    <a:pt x="3961" y="2153"/>
                    <a:pt x="4211" y="975"/>
                    <a:pt x="3460" y="950"/>
                  </a:cubicBezTo>
                  <a:cubicBezTo>
                    <a:pt x="2829" y="929"/>
                    <a:pt x="2859" y="0"/>
                    <a:pt x="19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64" name="Google Shape;2564;p62"/>
          <p:cNvGrpSpPr/>
          <p:nvPr/>
        </p:nvGrpSpPr>
        <p:grpSpPr>
          <a:xfrm>
            <a:off x="6965418" y="3002773"/>
            <a:ext cx="372163" cy="372104"/>
            <a:chOff x="266768" y="1721375"/>
            <a:chExt cx="397907" cy="397887"/>
          </a:xfrm>
        </p:grpSpPr>
        <p:sp>
          <p:nvSpPr>
            <p:cNvPr id="2565" name="Google Shape;2565;p62"/>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6" name="Google Shape;2566;p62"/>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67" name="Google Shape;2567;p62"/>
          <p:cNvGrpSpPr/>
          <p:nvPr/>
        </p:nvGrpSpPr>
        <p:grpSpPr>
          <a:xfrm>
            <a:off x="7471955" y="3002545"/>
            <a:ext cx="372124" cy="372104"/>
            <a:chOff x="864491" y="1723250"/>
            <a:chExt cx="397866" cy="397887"/>
          </a:xfrm>
        </p:grpSpPr>
        <p:sp>
          <p:nvSpPr>
            <p:cNvPr id="2568" name="Google Shape;2568;p62"/>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9" name="Google Shape;2569;p62"/>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0" name="Google Shape;2570;p62"/>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6"/>
        <p:cNvGrpSpPr/>
        <p:nvPr/>
      </p:nvGrpSpPr>
      <p:grpSpPr>
        <a:xfrm>
          <a:off x="0" y="0"/>
          <a:ext cx="0" cy="0"/>
          <a:chOff x="0" y="0"/>
          <a:chExt cx="0" cy="0"/>
        </a:xfrm>
      </p:grpSpPr>
      <p:sp>
        <p:nvSpPr>
          <p:cNvPr id="1527" name="Google Shape;1527;p3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
              <a:t>Tổng quan</a:t>
            </a:r>
            <a:endParaRPr/>
          </a:p>
        </p:txBody>
      </p:sp>
      <p:sp>
        <p:nvSpPr>
          <p:cNvPr id="1528" name="Google Shape;1528;p31"/>
          <p:cNvSpPr txBox="1">
            <a:spLocks noGrp="1"/>
          </p:cNvSpPr>
          <p:nvPr>
            <p:ph type="body" idx="4294967295"/>
          </p:nvPr>
        </p:nvSpPr>
        <p:spPr>
          <a:xfrm>
            <a:off x="720000" y="1215750"/>
            <a:ext cx="7704000" cy="12999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Font typeface="Barlow Semi Condensed"/>
              <a:buChar char="●"/>
            </a:pPr>
            <a:r>
              <a:rPr lang="en" sz="1600"/>
              <a:t>Bộ dữ liệu gồm 1599 mẫu, có 12 cột gồm có 11 thuộc tính và 1 cột nhãn</a:t>
            </a:r>
            <a:endParaRPr sz="1600"/>
          </a:p>
          <a:p>
            <a:pPr marL="457200" lvl="0" indent="-330200" algn="l" rtl="0">
              <a:lnSpc>
                <a:spcPct val="115000"/>
              </a:lnSpc>
              <a:spcBef>
                <a:spcPts val="0"/>
              </a:spcBef>
              <a:spcAft>
                <a:spcPts val="0"/>
              </a:spcAft>
              <a:buSzPts val="1600"/>
              <a:buChar char="●"/>
            </a:pPr>
            <a:r>
              <a:rPr lang="en" sz="1600"/>
              <a:t>11 đặc trưng để đánh gía chất lượng rượu: fixed acidity, citric acid, …</a:t>
            </a:r>
            <a:endParaRPr sz="1100"/>
          </a:p>
        </p:txBody>
      </p:sp>
      <p:sp>
        <p:nvSpPr>
          <p:cNvPr id="1529" name="Google Shape;1529;p31"/>
          <p:cNvSpPr/>
          <p:nvPr/>
        </p:nvSpPr>
        <p:spPr>
          <a:xfrm>
            <a:off x="3426649" y="3984349"/>
            <a:ext cx="73987" cy="75491"/>
          </a:xfrm>
          <a:custGeom>
            <a:avLst/>
            <a:gdLst/>
            <a:ahLst/>
            <a:cxnLst/>
            <a:rect l="l" t="t" r="r" b="b"/>
            <a:pathLst>
              <a:path w="1279" h="1305" extrusionOk="0">
                <a:moveTo>
                  <a:pt x="652" y="1"/>
                </a:moveTo>
                <a:cubicBezTo>
                  <a:pt x="276" y="1"/>
                  <a:pt x="0" y="302"/>
                  <a:pt x="0" y="652"/>
                </a:cubicBezTo>
                <a:cubicBezTo>
                  <a:pt x="0" y="1003"/>
                  <a:pt x="276" y="1304"/>
                  <a:pt x="652" y="1304"/>
                </a:cubicBezTo>
                <a:cubicBezTo>
                  <a:pt x="1003" y="1304"/>
                  <a:pt x="1279" y="1003"/>
                  <a:pt x="1279" y="652"/>
                </a:cubicBezTo>
                <a:cubicBezTo>
                  <a:pt x="1279" y="302"/>
                  <a:pt x="1003" y="1"/>
                  <a:pt x="65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30" name="Google Shape;1530;p31"/>
          <p:cNvGrpSpPr/>
          <p:nvPr/>
        </p:nvGrpSpPr>
        <p:grpSpPr>
          <a:xfrm>
            <a:off x="3391825" y="3057925"/>
            <a:ext cx="2387925" cy="1418125"/>
            <a:chOff x="3391825" y="3057925"/>
            <a:chExt cx="2387925" cy="1418125"/>
          </a:xfrm>
        </p:grpSpPr>
        <p:sp>
          <p:nvSpPr>
            <p:cNvPr id="1531" name="Google Shape;1531;p31"/>
            <p:cNvSpPr/>
            <p:nvPr/>
          </p:nvSpPr>
          <p:spPr>
            <a:xfrm>
              <a:off x="3715132" y="3231930"/>
              <a:ext cx="1889184" cy="1207740"/>
            </a:xfrm>
            <a:custGeom>
              <a:avLst/>
              <a:gdLst/>
              <a:ahLst/>
              <a:cxnLst/>
              <a:rect l="l" t="t" r="r" b="b"/>
              <a:pathLst>
                <a:path w="32658" h="20878" extrusionOk="0">
                  <a:moveTo>
                    <a:pt x="1354" y="0"/>
                  </a:moveTo>
                  <a:cubicBezTo>
                    <a:pt x="602" y="0"/>
                    <a:pt x="1" y="602"/>
                    <a:pt x="1" y="1329"/>
                  </a:cubicBezTo>
                  <a:lnTo>
                    <a:pt x="1" y="19549"/>
                  </a:lnTo>
                  <a:cubicBezTo>
                    <a:pt x="1" y="20276"/>
                    <a:pt x="602" y="20878"/>
                    <a:pt x="1354" y="20878"/>
                  </a:cubicBezTo>
                  <a:lnTo>
                    <a:pt x="31279" y="20878"/>
                  </a:lnTo>
                  <a:cubicBezTo>
                    <a:pt x="32031" y="20878"/>
                    <a:pt x="32658" y="20276"/>
                    <a:pt x="32658" y="19549"/>
                  </a:cubicBezTo>
                  <a:lnTo>
                    <a:pt x="32658" y="1329"/>
                  </a:lnTo>
                  <a:cubicBezTo>
                    <a:pt x="32658" y="602"/>
                    <a:pt x="32031" y="0"/>
                    <a:pt x="3127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31"/>
            <p:cNvSpPr/>
            <p:nvPr/>
          </p:nvSpPr>
          <p:spPr>
            <a:xfrm>
              <a:off x="3715132" y="3231930"/>
              <a:ext cx="1889184" cy="218953"/>
            </a:xfrm>
            <a:custGeom>
              <a:avLst/>
              <a:gdLst/>
              <a:ahLst/>
              <a:cxnLst/>
              <a:rect l="l" t="t" r="r" b="b"/>
              <a:pathLst>
                <a:path w="32658" h="3785" extrusionOk="0">
                  <a:moveTo>
                    <a:pt x="1354" y="0"/>
                  </a:moveTo>
                  <a:cubicBezTo>
                    <a:pt x="602" y="0"/>
                    <a:pt x="1" y="602"/>
                    <a:pt x="1" y="1329"/>
                  </a:cubicBezTo>
                  <a:lnTo>
                    <a:pt x="1" y="3785"/>
                  </a:lnTo>
                  <a:lnTo>
                    <a:pt x="32658" y="3785"/>
                  </a:lnTo>
                  <a:lnTo>
                    <a:pt x="32658" y="1329"/>
                  </a:lnTo>
                  <a:cubicBezTo>
                    <a:pt x="32658" y="602"/>
                    <a:pt x="32031" y="0"/>
                    <a:pt x="3127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p31"/>
            <p:cNvSpPr/>
            <p:nvPr/>
          </p:nvSpPr>
          <p:spPr>
            <a:xfrm>
              <a:off x="3807918" y="3547949"/>
              <a:ext cx="1713790" cy="220457"/>
            </a:xfrm>
            <a:custGeom>
              <a:avLst/>
              <a:gdLst/>
              <a:ahLst/>
              <a:cxnLst/>
              <a:rect l="l" t="t" r="r" b="b"/>
              <a:pathLst>
                <a:path w="29626" h="3811" extrusionOk="0">
                  <a:moveTo>
                    <a:pt x="1" y="1"/>
                  </a:moveTo>
                  <a:lnTo>
                    <a:pt x="1" y="3810"/>
                  </a:lnTo>
                  <a:lnTo>
                    <a:pt x="29625" y="3810"/>
                  </a:lnTo>
                  <a:lnTo>
                    <a:pt x="2962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p31"/>
            <p:cNvSpPr/>
            <p:nvPr/>
          </p:nvSpPr>
          <p:spPr>
            <a:xfrm>
              <a:off x="3807918" y="3827814"/>
              <a:ext cx="1713790" cy="220399"/>
            </a:xfrm>
            <a:custGeom>
              <a:avLst/>
              <a:gdLst/>
              <a:ahLst/>
              <a:cxnLst/>
              <a:rect l="l" t="t" r="r" b="b"/>
              <a:pathLst>
                <a:path w="29626" h="3810" extrusionOk="0">
                  <a:moveTo>
                    <a:pt x="1" y="0"/>
                  </a:moveTo>
                  <a:lnTo>
                    <a:pt x="1" y="3810"/>
                  </a:lnTo>
                  <a:lnTo>
                    <a:pt x="29625" y="3810"/>
                  </a:lnTo>
                  <a:lnTo>
                    <a:pt x="2962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31"/>
            <p:cNvSpPr/>
            <p:nvPr/>
          </p:nvSpPr>
          <p:spPr>
            <a:xfrm>
              <a:off x="3807918" y="4088763"/>
              <a:ext cx="1713790" cy="220399"/>
            </a:xfrm>
            <a:custGeom>
              <a:avLst/>
              <a:gdLst/>
              <a:ahLst/>
              <a:cxnLst/>
              <a:rect l="l" t="t" r="r" b="b"/>
              <a:pathLst>
                <a:path w="29626" h="3810" extrusionOk="0">
                  <a:moveTo>
                    <a:pt x="1" y="0"/>
                  </a:moveTo>
                  <a:lnTo>
                    <a:pt x="1" y="3810"/>
                  </a:lnTo>
                  <a:lnTo>
                    <a:pt x="29625" y="3810"/>
                  </a:lnTo>
                  <a:lnTo>
                    <a:pt x="2962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31"/>
            <p:cNvSpPr/>
            <p:nvPr/>
          </p:nvSpPr>
          <p:spPr>
            <a:xfrm>
              <a:off x="3454184" y="4038031"/>
              <a:ext cx="259562" cy="403081"/>
            </a:xfrm>
            <a:custGeom>
              <a:avLst/>
              <a:gdLst/>
              <a:ahLst/>
              <a:cxnLst/>
              <a:rect l="l" t="t" r="r" b="b"/>
              <a:pathLst>
                <a:path w="4487" h="6968" extrusionOk="0">
                  <a:moveTo>
                    <a:pt x="1" y="0"/>
                  </a:moveTo>
                  <a:lnTo>
                    <a:pt x="1" y="6968"/>
                  </a:lnTo>
                  <a:lnTo>
                    <a:pt x="4487" y="6968"/>
                  </a:lnTo>
                  <a:lnTo>
                    <a:pt x="448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31"/>
            <p:cNvSpPr/>
            <p:nvPr/>
          </p:nvSpPr>
          <p:spPr>
            <a:xfrm>
              <a:off x="3777491" y="3911866"/>
              <a:ext cx="259562" cy="529247"/>
            </a:xfrm>
            <a:custGeom>
              <a:avLst/>
              <a:gdLst/>
              <a:ahLst/>
              <a:cxnLst/>
              <a:rect l="l" t="t" r="r" b="b"/>
              <a:pathLst>
                <a:path w="4487" h="9149" extrusionOk="0">
                  <a:moveTo>
                    <a:pt x="1" y="1"/>
                  </a:moveTo>
                  <a:lnTo>
                    <a:pt x="1" y="9149"/>
                  </a:lnTo>
                  <a:lnTo>
                    <a:pt x="4487" y="9149"/>
                  </a:lnTo>
                  <a:lnTo>
                    <a:pt x="448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31"/>
            <p:cNvSpPr/>
            <p:nvPr/>
          </p:nvSpPr>
          <p:spPr>
            <a:xfrm>
              <a:off x="4095013" y="3787205"/>
              <a:ext cx="259562" cy="653908"/>
            </a:xfrm>
            <a:custGeom>
              <a:avLst/>
              <a:gdLst/>
              <a:ahLst/>
              <a:cxnLst/>
              <a:rect l="l" t="t" r="r" b="b"/>
              <a:pathLst>
                <a:path w="4487" h="11304" extrusionOk="0">
                  <a:moveTo>
                    <a:pt x="0" y="0"/>
                  </a:moveTo>
                  <a:lnTo>
                    <a:pt x="0" y="11304"/>
                  </a:lnTo>
                  <a:lnTo>
                    <a:pt x="4487" y="11304"/>
                  </a:lnTo>
                  <a:lnTo>
                    <a:pt x="448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31"/>
            <p:cNvSpPr/>
            <p:nvPr/>
          </p:nvSpPr>
          <p:spPr>
            <a:xfrm>
              <a:off x="4426997" y="3604524"/>
              <a:ext cx="259562" cy="836591"/>
            </a:xfrm>
            <a:custGeom>
              <a:avLst/>
              <a:gdLst/>
              <a:ahLst/>
              <a:cxnLst/>
              <a:rect l="l" t="t" r="r" b="b"/>
              <a:pathLst>
                <a:path w="4487" h="14462" extrusionOk="0">
                  <a:moveTo>
                    <a:pt x="1" y="0"/>
                  </a:moveTo>
                  <a:lnTo>
                    <a:pt x="1" y="14462"/>
                  </a:lnTo>
                  <a:lnTo>
                    <a:pt x="4487" y="14462"/>
                  </a:lnTo>
                  <a:lnTo>
                    <a:pt x="448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31"/>
            <p:cNvSpPr/>
            <p:nvPr/>
          </p:nvSpPr>
          <p:spPr>
            <a:xfrm>
              <a:off x="4751750" y="3904635"/>
              <a:ext cx="259562" cy="536478"/>
            </a:xfrm>
            <a:custGeom>
              <a:avLst/>
              <a:gdLst/>
              <a:ahLst/>
              <a:cxnLst/>
              <a:rect l="l" t="t" r="r" b="b"/>
              <a:pathLst>
                <a:path w="4487" h="9274" extrusionOk="0">
                  <a:moveTo>
                    <a:pt x="1" y="0"/>
                  </a:moveTo>
                  <a:lnTo>
                    <a:pt x="1" y="9274"/>
                  </a:lnTo>
                  <a:lnTo>
                    <a:pt x="4487" y="9274"/>
                  </a:lnTo>
                  <a:lnTo>
                    <a:pt x="448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1" name="Google Shape;1541;p31"/>
            <p:cNvSpPr/>
            <p:nvPr/>
          </p:nvSpPr>
          <p:spPr>
            <a:xfrm>
              <a:off x="5095361" y="3431965"/>
              <a:ext cx="259562" cy="1009150"/>
            </a:xfrm>
            <a:custGeom>
              <a:avLst/>
              <a:gdLst/>
              <a:ahLst/>
              <a:cxnLst/>
              <a:rect l="l" t="t" r="r" b="b"/>
              <a:pathLst>
                <a:path w="4487" h="17445" extrusionOk="0">
                  <a:moveTo>
                    <a:pt x="1" y="1"/>
                  </a:moveTo>
                  <a:lnTo>
                    <a:pt x="1" y="17445"/>
                  </a:lnTo>
                  <a:lnTo>
                    <a:pt x="4487" y="17445"/>
                  </a:lnTo>
                  <a:lnTo>
                    <a:pt x="448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2" name="Google Shape;1542;p31"/>
            <p:cNvSpPr/>
            <p:nvPr/>
          </p:nvSpPr>
          <p:spPr>
            <a:xfrm>
              <a:off x="5668046" y="3598739"/>
              <a:ext cx="111704" cy="113150"/>
            </a:xfrm>
            <a:custGeom>
              <a:avLst/>
              <a:gdLst/>
              <a:ahLst/>
              <a:cxnLst/>
              <a:rect l="l" t="t" r="r" b="b"/>
              <a:pathLst>
                <a:path w="1931" h="1956" extrusionOk="0">
                  <a:moveTo>
                    <a:pt x="953" y="426"/>
                  </a:moveTo>
                  <a:cubicBezTo>
                    <a:pt x="1279" y="426"/>
                    <a:pt x="1529" y="677"/>
                    <a:pt x="1529" y="978"/>
                  </a:cubicBezTo>
                  <a:cubicBezTo>
                    <a:pt x="1529" y="1278"/>
                    <a:pt x="1279" y="1529"/>
                    <a:pt x="953" y="1529"/>
                  </a:cubicBezTo>
                  <a:cubicBezTo>
                    <a:pt x="652" y="1529"/>
                    <a:pt x="401" y="1278"/>
                    <a:pt x="401" y="978"/>
                  </a:cubicBezTo>
                  <a:cubicBezTo>
                    <a:pt x="401" y="677"/>
                    <a:pt x="652" y="426"/>
                    <a:pt x="953" y="426"/>
                  </a:cubicBezTo>
                  <a:close/>
                  <a:moveTo>
                    <a:pt x="953" y="0"/>
                  </a:moveTo>
                  <a:cubicBezTo>
                    <a:pt x="426" y="0"/>
                    <a:pt x="0" y="451"/>
                    <a:pt x="0" y="978"/>
                  </a:cubicBezTo>
                  <a:cubicBezTo>
                    <a:pt x="0" y="1504"/>
                    <a:pt x="426" y="1955"/>
                    <a:pt x="953" y="1955"/>
                  </a:cubicBezTo>
                  <a:cubicBezTo>
                    <a:pt x="1504" y="1955"/>
                    <a:pt x="1930" y="1504"/>
                    <a:pt x="1930" y="978"/>
                  </a:cubicBezTo>
                  <a:cubicBezTo>
                    <a:pt x="1930" y="451"/>
                    <a:pt x="1504" y="0"/>
                    <a:pt x="9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3" name="Google Shape;1543;p31"/>
            <p:cNvSpPr/>
            <p:nvPr/>
          </p:nvSpPr>
          <p:spPr>
            <a:xfrm>
              <a:off x="5712993" y="3833599"/>
              <a:ext cx="20362" cy="29039"/>
            </a:xfrm>
            <a:custGeom>
              <a:avLst/>
              <a:gdLst/>
              <a:ahLst/>
              <a:cxnLst/>
              <a:rect l="l" t="t" r="r" b="b"/>
              <a:pathLst>
                <a:path w="352" h="502" extrusionOk="0">
                  <a:moveTo>
                    <a:pt x="0" y="0"/>
                  </a:moveTo>
                  <a:lnTo>
                    <a:pt x="0" y="502"/>
                  </a:lnTo>
                  <a:lnTo>
                    <a:pt x="351" y="502"/>
                  </a:lnTo>
                  <a:lnTo>
                    <a:pt x="35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p31"/>
            <p:cNvSpPr/>
            <p:nvPr/>
          </p:nvSpPr>
          <p:spPr>
            <a:xfrm>
              <a:off x="5712993" y="3877100"/>
              <a:ext cx="20362" cy="29039"/>
            </a:xfrm>
            <a:custGeom>
              <a:avLst/>
              <a:gdLst/>
              <a:ahLst/>
              <a:cxnLst/>
              <a:rect l="l" t="t" r="r" b="b"/>
              <a:pathLst>
                <a:path w="352" h="502" extrusionOk="0">
                  <a:moveTo>
                    <a:pt x="0" y="0"/>
                  </a:moveTo>
                  <a:lnTo>
                    <a:pt x="0" y="501"/>
                  </a:lnTo>
                  <a:lnTo>
                    <a:pt x="351" y="501"/>
                  </a:lnTo>
                  <a:lnTo>
                    <a:pt x="35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5" name="Google Shape;1545;p31"/>
            <p:cNvSpPr/>
            <p:nvPr/>
          </p:nvSpPr>
          <p:spPr>
            <a:xfrm>
              <a:off x="5712993" y="3919097"/>
              <a:ext cx="20362" cy="29097"/>
            </a:xfrm>
            <a:custGeom>
              <a:avLst/>
              <a:gdLst/>
              <a:ahLst/>
              <a:cxnLst/>
              <a:rect l="l" t="t" r="r" b="b"/>
              <a:pathLst>
                <a:path w="352" h="503" extrusionOk="0">
                  <a:moveTo>
                    <a:pt x="0" y="1"/>
                  </a:moveTo>
                  <a:lnTo>
                    <a:pt x="0" y="502"/>
                  </a:lnTo>
                  <a:lnTo>
                    <a:pt x="351" y="502"/>
                  </a:lnTo>
                  <a:lnTo>
                    <a:pt x="35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6" name="Google Shape;1546;p31"/>
            <p:cNvSpPr/>
            <p:nvPr/>
          </p:nvSpPr>
          <p:spPr>
            <a:xfrm>
              <a:off x="5712993" y="3962598"/>
              <a:ext cx="20362" cy="29097"/>
            </a:xfrm>
            <a:custGeom>
              <a:avLst/>
              <a:gdLst/>
              <a:ahLst/>
              <a:cxnLst/>
              <a:rect l="l" t="t" r="r" b="b"/>
              <a:pathLst>
                <a:path w="352" h="503" extrusionOk="0">
                  <a:moveTo>
                    <a:pt x="0" y="1"/>
                  </a:moveTo>
                  <a:lnTo>
                    <a:pt x="0" y="502"/>
                  </a:lnTo>
                  <a:lnTo>
                    <a:pt x="351" y="502"/>
                  </a:lnTo>
                  <a:lnTo>
                    <a:pt x="35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7" name="Google Shape;1547;p31"/>
            <p:cNvSpPr/>
            <p:nvPr/>
          </p:nvSpPr>
          <p:spPr>
            <a:xfrm>
              <a:off x="5712993" y="4006099"/>
              <a:ext cx="20362" cy="29097"/>
            </a:xfrm>
            <a:custGeom>
              <a:avLst/>
              <a:gdLst/>
              <a:ahLst/>
              <a:cxnLst/>
              <a:rect l="l" t="t" r="r" b="b"/>
              <a:pathLst>
                <a:path w="352" h="503" extrusionOk="0">
                  <a:moveTo>
                    <a:pt x="0" y="1"/>
                  </a:moveTo>
                  <a:lnTo>
                    <a:pt x="0" y="502"/>
                  </a:lnTo>
                  <a:lnTo>
                    <a:pt x="351" y="502"/>
                  </a:lnTo>
                  <a:lnTo>
                    <a:pt x="35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8" name="Google Shape;1548;p31"/>
            <p:cNvSpPr/>
            <p:nvPr/>
          </p:nvSpPr>
          <p:spPr>
            <a:xfrm>
              <a:off x="5712993" y="4049600"/>
              <a:ext cx="20362" cy="29039"/>
            </a:xfrm>
            <a:custGeom>
              <a:avLst/>
              <a:gdLst/>
              <a:ahLst/>
              <a:cxnLst/>
              <a:rect l="l" t="t" r="r" b="b"/>
              <a:pathLst>
                <a:path w="352" h="502" extrusionOk="0">
                  <a:moveTo>
                    <a:pt x="0" y="1"/>
                  </a:moveTo>
                  <a:lnTo>
                    <a:pt x="0" y="502"/>
                  </a:lnTo>
                  <a:lnTo>
                    <a:pt x="351" y="502"/>
                  </a:lnTo>
                  <a:lnTo>
                    <a:pt x="35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9" name="Google Shape;1549;p31"/>
            <p:cNvSpPr/>
            <p:nvPr/>
          </p:nvSpPr>
          <p:spPr>
            <a:xfrm>
              <a:off x="5712993" y="4093101"/>
              <a:ext cx="20362" cy="29039"/>
            </a:xfrm>
            <a:custGeom>
              <a:avLst/>
              <a:gdLst/>
              <a:ahLst/>
              <a:cxnLst/>
              <a:rect l="l" t="t" r="r" b="b"/>
              <a:pathLst>
                <a:path w="352" h="502" extrusionOk="0">
                  <a:moveTo>
                    <a:pt x="0" y="1"/>
                  </a:moveTo>
                  <a:lnTo>
                    <a:pt x="0" y="502"/>
                  </a:lnTo>
                  <a:lnTo>
                    <a:pt x="351" y="502"/>
                  </a:lnTo>
                  <a:lnTo>
                    <a:pt x="35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31"/>
            <p:cNvSpPr/>
            <p:nvPr/>
          </p:nvSpPr>
          <p:spPr>
            <a:xfrm>
              <a:off x="4843090" y="3057925"/>
              <a:ext cx="98630" cy="98630"/>
            </a:xfrm>
            <a:custGeom>
              <a:avLst/>
              <a:gdLst/>
              <a:ahLst/>
              <a:cxnLst/>
              <a:rect l="l" t="t" r="r" b="b"/>
              <a:pathLst>
                <a:path w="1705" h="1705" extrusionOk="0">
                  <a:moveTo>
                    <a:pt x="276" y="1"/>
                  </a:moveTo>
                  <a:lnTo>
                    <a:pt x="1" y="301"/>
                  </a:lnTo>
                  <a:lnTo>
                    <a:pt x="1429" y="1705"/>
                  </a:lnTo>
                  <a:lnTo>
                    <a:pt x="1705" y="1404"/>
                  </a:lnTo>
                  <a:lnTo>
                    <a:pt x="27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31"/>
            <p:cNvSpPr/>
            <p:nvPr/>
          </p:nvSpPr>
          <p:spPr>
            <a:xfrm>
              <a:off x="4843090" y="3057925"/>
              <a:ext cx="98630" cy="98630"/>
            </a:xfrm>
            <a:custGeom>
              <a:avLst/>
              <a:gdLst/>
              <a:ahLst/>
              <a:cxnLst/>
              <a:rect l="l" t="t" r="r" b="b"/>
              <a:pathLst>
                <a:path w="1705" h="1705" extrusionOk="0">
                  <a:moveTo>
                    <a:pt x="1404" y="1"/>
                  </a:moveTo>
                  <a:lnTo>
                    <a:pt x="1" y="1404"/>
                  </a:lnTo>
                  <a:lnTo>
                    <a:pt x="301" y="1705"/>
                  </a:lnTo>
                  <a:lnTo>
                    <a:pt x="1705" y="301"/>
                  </a:lnTo>
                  <a:lnTo>
                    <a:pt x="140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31"/>
            <p:cNvSpPr/>
            <p:nvPr/>
          </p:nvSpPr>
          <p:spPr>
            <a:xfrm>
              <a:off x="3457076" y="3437808"/>
              <a:ext cx="1809470" cy="619084"/>
            </a:xfrm>
            <a:custGeom>
              <a:avLst/>
              <a:gdLst/>
              <a:ahLst/>
              <a:cxnLst/>
              <a:rect l="l" t="t" r="r" b="b"/>
              <a:pathLst>
                <a:path w="31280" h="10702" extrusionOk="0">
                  <a:moveTo>
                    <a:pt x="11454" y="0"/>
                  </a:moveTo>
                  <a:lnTo>
                    <a:pt x="7144" y="10126"/>
                  </a:lnTo>
                  <a:lnTo>
                    <a:pt x="3184" y="7995"/>
                  </a:lnTo>
                  <a:lnTo>
                    <a:pt x="1" y="10251"/>
                  </a:lnTo>
                  <a:lnTo>
                    <a:pt x="226" y="10602"/>
                  </a:lnTo>
                  <a:lnTo>
                    <a:pt x="3209" y="8471"/>
                  </a:lnTo>
                  <a:lnTo>
                    <a:pt x="7344" y="10702"/>
                  </a:lnTo>
                  <a:lnTo>
                    <a:pt x="11504" y="978"/>
                  </a:lnTo>
                  <a:lnTo>
                    <a:pt x="14988" y="7820"/>
                  </a:lnTo>
                  <a:lnTo>
                    <a:pt x="19525" y="2281"/>
                  </a:lnTo>
                  <a:lnTo>
                    <a:pt x="23885" y="7218"/>
                  </a:lnTo>
                  <a:lnTo>
                    <a:pt x="26718" y="3860"/>
                  </a:lnTo>
                  <a:lnTo>
                    <a:pt x="30928" y="9850"/>
                  </a:lnTo>
                  <a:lnTo>
                    <a:pt x="31279" y="9624"/>
                  </a:lnTo>
                  <a:lnTo>
                    <a:pt x="26743" y="3208"/>
                  </a:lnTo>
                  <a:lnTo>
                    <a:pt x="23885" y="6592"/>
                  </a:lnTo>
                  <a:lnTo>
                    <a:pt x="19525" y="1654"/>
                  </a:lnTo>
                  <a:lnTo>
                    <a:pt x="15063" y="7068"/>
                  </a:lnTo>
                  <a:lnTo>
                    <a:pt x="1145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31"/>
            <p:cNvSpPr/>
            <p:nvPr/>
          </p:nvSpPr>
          <p:spPr>
            <a:xfrm>
              <a:off x="5218575" y="3946690"/>
              <a:ext cx="75491" cy="75433"/>
            </a:xfrm>
            <a:custGeom>
              <a:avLst/>
              <a:gdLst/>
              <a:ahLst/>
              <a:cxnLst/>
              <a:rect l="l" t="t" r="r" b="b"/>
              <a:pathLst>
                <a:path w="1305" h="1304" extrusionOk="0">
                  <a:moveTo>
                    <a:pt x="653" y="0"/>
                  </a:moveTo>
                  <a:cubicBezTo>
                    <a:pt x="302" y="0"/>
                    <a:pt x="1" y="301"/>
                    <a:pt x="1" y="652"/>
                  </a:cubicBezTo>
                  <a:cubicBezTo>
                    <a:pt x="1" y="1028"/>
                    <a:pt x="302" y="1303"/>
                    <a:pt x="653" y="1303"/>
                  </a:cubicBezTo>
                  <a:cubicBezTo>
                    <a:pt x="1003" y="1303"/>
                    <a:pt x="1304" y="1028"/>
                    <a:pt x="1304" y="652"/>
                  </a:cubicBezTo>
                  <a:cubicBezTo>
                    <a:pt x="1304" y="301"/>
                    <a:pt x="1003" y="0"/>
                    <a:pt x="653" y="0"/>
                  </a:cubicBezTo>
                  <a:close/>
                </a:path>
              </a:pathLst>
            </a:custGeom>
            <a:solidFill>
              <a:srgbClr val="6186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31"/>
            <p:cNvSpPr/>
            <p:nvPr/>
          </p:nvSpPr>
          <p:spPr>
            <a:xfrm>
              <a:off x="4801035" y="3798775"/>
              <a:ext cx="75491" cy="75491"/>
            </a:xfrm>
            <a:custGeom>
              <a:avLst/>
              <a:gdLst/>
              <a:ahLst/>
              <a:cxnLst/>
              <a:rect l="l" t="t" r="r" b="b"/>
              <a:pathLst>
                <a:path w="1305" h="1305" extrusionOk="0">
                  <a:moveTo>
                    <a:pt x="652" y="1"/>
                  </a:moveTo>
                  <a:cubicBezTo>
                    <a:pt x="277" y="1"/>
                    <a:pt x="1" y="302"/>
                    <a:pt x="1" y="652"/>
                  </a:cubicBezTo>
                  <a:cubicBezTo>
                    <a:pt x="1" y="1028"/>
                    <a:pt x="277" y="1304"/>
                    <a:pt x="652" y="1304"/>
                  </a:cubicBezTo>
                  <a:cubicBezTo>
                    <a:pt x="1003" y="1304"/>
                    <a:pt x="1304" y="1028"/>
                    <a:pt x="1304" y="652"/>
                  </a:cubicBezTo>
                  <a:cubicBezTo>
                    <a:pt x="1304" y="302"/>
                    <a:pt x="1003" y="1"/>
                    <a:pt x="65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31"/>
            <p:cNvSpPr/>
            <p:nvPr/>
          </p:nvSpPr>
          <p:spPr>
            <a:xfrm>
              <a:off x="4966362" y="3614647"/>
              <a:ext cx="75433" cy="73987"/>
            </a:xfrm>
            <a:custGeom>
              <a:avLst/>
              <a:gdLst/>
              <a:ahLst/>
              <a:cxnLst/>
              <a:rect l="l" t="t" r="r" b="b"/>
              <a:pathLst>
                <a:path w="1304" h="1279" extrusionOk="0">
                  <a:moveTo>
                    <a:pt x="652" y="1"/>
                  </a:moveTo>
                  <a:cubicBezTo>
                    <a:pt x="276" y="1"/>
                    <a:pt x="0" y="277"/>
                    <a:pt x="0" y="652"/>
                  </a:cubicBezTo>
                  <a:cubicBezTo>
                    <a:pt x="0" y="1003"/>
                    <a:pt x="276" y="1279"/>
                    <a:pt x="652" y="1279"/>
                  </a:cubicBezTo>
                  <a:cubicBezTo>
                    <a:pt x="1003" y="1279"/>
                    <a:pt x="1303" y="1003"/>
                    <a:pt x="1303" y="652"/>
                  </a:cubicBezTo>
                  <a:cubicBezTo>
                    <a:pt x="1303" y="277"/>
                    <a:pt x="1003" y="1"/>
                    <a:pt x="65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31"/>
            <p:cNvSpPr/>
            <p:nvPr/>
          </p:nvSpPr>
          <p:spPr>
            <a:xfrm>
              <a:off x="4548765" y="3513183"/>
              <a:ext cx="75491" cy="75433"/>
            </a:xfrm>
            <a:custGeom>
              <a:avLst/>
              <a:gdLst/>
              <a:ahLst/>
              <a:cxnLst/>
              <a:rect l="l" t="t" r="r" b="b"/>
              <a:pathLst>
                <a:path w="1305" h="1304" extrusionOk="0">
                  <a:moveTo>
                    <a:pt x="653" y="0"/>
                  </a:moveTo>
                  <a:cubicBezTo>
                    <a:pt x="302" y="0"/>
                    <a:pt x="1" y="301"/>
                    <a:pt x="1" y="652"/>
                  </a:cubicBezTo>
                  <a:cubicBezTo>
                    <a:pt x="1" y="1028"/>
                    <a:pt x="302" y="1304"/>
                    <a:pt x="653" y="1304"/>
                  </a:cubicBezTo>
                  <a:cubicBezTo>
                    <a:pt x="1003" y="1304"/>
                    <a:pt x="1304" y="1028"/>
                    <a:pt x="1304" y="652"/>
                  </a:cubicBezTo>
                  <a:cubicBezTo>
                    <a:pt x="1304" y="301"/>
                    <a:pt x="1003" y="0"/>
                    <a:pt x="6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31"/>
            <p:cNvSpPr/>
            <p:nvPr/>
          </p:nvSpPr>
          <p:spPr>
            <a:xfrm>
              <a:off x="4297998" y="3820525"/>
              <a:ext cx="75433" cy="75433"/>
            </a:xfrm>
            <a:custGeom>
              <a:avLst/>
              <a:gdLst/>
              <a:ahLst/>
              <a:cxnLst/>
              <a:rect l="l" t="t" r="r" b="b"/>
              <a:pathLst>
                <a:path w="1304" h="1304" extrusionOk="0">
                  <a:moveTo>
                    <a:pt x="652" y="1"/>
                  </a:moveTo>
                  <a:cubicBezTo>
                    <a:pt x="301" y="1"/>
                    <a:pt x="0" y="276"/>
                    <a:pt x="0" y="652"/>
                  </a:cubicBezTo>
                  <a:cubicBezTo>
                    <a:pt x="0" y="1003"/>
                    <a:pt x="301" y="1304"/>
                    <a:pt x="652" y="1304"/>
                  </a:cubicBezTo>
                  <a:cubicBezTo>
                    <a:pt x="1003" y="1304"/>
                    <a:pt x="1303" y="1003"/>
                    <a:pt x="1303" y="652"/>
                  </a:cubicBezTo>
                  <a:cubicBezTo>
                    <a:pt x="1303" y="276"/>
                    <a:pt x="1003" y="1"/>
                    <a:pt x="65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31"/>
            <p:cNvSpPr/>
            <p:nvPr/>
          </p:nvSpPr>
          <p:spPr>
            <a:xfrm>
              <a:off x="4084832" y="3421842"/>
              <a:ext cx="75491" cy="75433"/>
            </a:xfrm>
            <a:custGeom>
              <a:avLst/>
              <a:gdLst/>
              <a:ahLst/>
              <a:cxnLst/>
              <a:rect l="l" t="t" r="r" b="b"/>
              <a:pathLst>
                <a:path w="1305" h="1304" extrusionOk="0">
                  <a:moveTo>
                    <a:pt x="652" y="0"/>
                  </a:moveTo>
                  <a:cubicBezTo>
                    <a:pt x="277" y="0"/>
                    <a:pt x="1" y="301"/>
                    <a:pt x="1" y="652"/>
                  </a:cubicBezTo>
                  <a:cubicBezTo>
                    <a:pt x="1" y="1003"/>
                    <a:pt x="277" y="1304"/>
                    <a:pt x="652" y="1304"/>
                  </a:cubicBezTo>
                  <a:cubicBezTo>
                    <a:pt x="1003" y="1304"/>
                    <a:pt x="1304" y="1003"/>
                    <a:pt x="1304" y="652"/>
                  </a:cubicBezTo>
                  <a:cubicBezTo>
                    <a:pt x="1304" y="301"/>
                    <a:pt x="1003" y="0"/>
                    <a:pt x="65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31"/>
            <p:cNvSpPr/>
            <p:nvPr/>
          </p:nvSpPr>
          <p:spPr>
            <a:xfrm>
              <a:off x="3838404" y="4003207"/>
              <a:ext cx="75433" cy="75433"/>
            </a:xfrm>
            <a:custGeom>
              <a:avLst/>
              <a:gdLst/>
              <a:ahLst/>
              <a:cxnLst/>
              <a:rect l="l" t="t" r="r" b="b"/>
              <a:pathLst>
                <a:path w="1304" h="1304" extrusionOk="0">
                  <a:moveTo>
                    <a:pt x="652" y="1"/>
                  </a:moveTo>
                  <a:cubicBezTo>
                    <a:pt x="301" y="1"/>
                    <a:pt x="0" y="301"/>
                    <a:pt x="0" y="652"/>
                  </a:cubicBezTo>
                  <a:cubicBezTo>
                    <a:pt x="0" y="1003"/>
                    <a:pt x="301" y="1304"/>
                    <a:pt x="652" y="1304"/>
                  </a:cubicBezTo>
                  <a:cubicBezTo>
                    <a:pt x="1028" y="1304"/>
                    <a:pt x="1303" y="1003"/>
                    <a:pt x="1303" y="652"/>
                  </a:cubicBezTo>
                  <a:cubicBezTo>
                    <a:pt x="1303" y="301"/>
                    <a:pt x="1028" y="1"/>
                    <a:pt x="65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31"/>
            <p:cNvSpPr/>
            <p:nvPr/>
          </p:nvSpPr>
          <p:spPr>
            <a:xfrm>
              <a:off x="3618007" y="3874208"/>
              <a:ext cx="75433" cy="75433"/>
            </a:xfrm>
            <a:custGeom>
              <a:avLst/>
              <a:gdLst/>
              <a:ahLst/>
              <a:cxnLst/>
              <a:rect l="l" t="t" r="r" b="b"/>
              <a:pathLst>
                <a:path w="1304" h="1304" extrusionOk="0">
                  <a:moveTo>
                    <a:pt x="652" y="0"/>
                  </a:moveTo>
                  <a:cubicBezTo>
                    <a:pt x="276" y="0"/>
                    <a:pt x="1" y="301"/>
                    <a:pt x="1" y="652"/>
                  </a:cubicBezTo>
                  <a:cubicBezTo>
                    <a:pt x="1" y="1003"/>
                    <a:pt x="276" y="1303"/>
                    <a:pt x="652" y="1303"/>
                  </a:cubicBezTo>
                  <a:cubicBezTo>
                    <a:pt x="1003" y="1303"/>
                    <a:pt x="1304" y="1003"/>
                    <a:pt x="1304" y="652"/>
                  </a:cubicBezTo>
                  <a:cubicBezTo>
                    <a:pt x="1304" y="301"/>
                    <a:pt x="1003" y="0"/>
                    <a:pt x="65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31"/>
            <p:cNvSpPr/>
            <p:nvPr/>
          </p:nvSpPr>
          <p:spPr>
            <a:xfrm>
              <a:off x="3391825" y="3585666"/>
              <a:ext cx="442244" cy="18916"/>
            </a:xfrm>
            <a:custGeom>
              <a:avLst/>
              <a:gdLst/>
              <a:ahLst/>
              <a:cxnLst/>
              <a:rect l="l" t="t" r="r" b="b"/>
              <a:pathLst>
                <a:path w="7645" h="327" extrusionOk="0">
                  <a:moveTo>
                    <a:pt x="1" y="1"/>
                  </a:moveTo>
                  <a:lnTo>
                    <a:pt x="1" y="326"/>
                  </a:lnTo>
                  <a:lnTo>
                    <a:pt x="7645" y="326"/>
                  </a:lnTo>
                  <a:lnTo>
                    <a:pt x="764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31"/>
            <p:cNvSpPr/>
            <p:nvPr/>
          </p:nvSpPr>
          <p:spPr>
            <a:xfrm>
              <a:off x="3400560" y="3646579"/>
              <a:ext cx="243596" cy="17412"/>
            </a:xfrm>
            <a:custGeom>
              <a:avLst/>
              <a:gdLst/>
              <a:ahLst/>
              <a:cxnLst/>
              <a:rect l="l" t="t" r="r" b="b"/>
              <a:pathLst>
                <a:path w="4211" h="301" extrusionOk="0">
                  <a:moveTo>
                    <a:pt x="0" y="0"/>
                  </a:moveTo>
                  <a:lnTo>
                    <a:pt x="0" y="301"/>
                  </a:lnTo>
                  <a:lnTo>
                    <a:pt x="4211" y="301"/>
                  </a:lnTo>
                  <a:lnTo>
                    <a:pt x="421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31"/>
            <p:cNvSpPr/>
            <p:nvPr/>
          </p:nvSpPr>
          <p:spPr>
            <a:xfrm>
              <a:off x="5166686" y="3886703"/>
              <a:ext cx="185343" cy="297278"/>
            </a:xfrm>
            <a:custGeom>
              <a:avLst/>
              <a:gdLst/>
              <a:ahLst/>
              <a:cxnLst/>
              <a:rect l="l" t="t" r="r" b="b"/>
              <a:pathLst>
                <a:path w="3204" h="5139" extrusionOk="0">
                  <a:moveTo>
                    <a:pt x="839" y="1"/>
                  </a:moveTo>
                  <a:cubicBezTo>
                    <a:pt x="377" y="1"/>
                    <a:pt x="1" y="807"/>
                    <a:pt x="422" y="1614"/>
                  </a:cubicBezTo>
                  <a:cubicBezTo>
                    <a:pt x="948" y="2591"/>
                    <a:pt x="1926" y="3819"/>
                    <a:pt x="2151" y="4521"/>
                  </a:cubicBezTo>
                  <a:cubicBezTo>
                    <a:pt x="2201" y="4646"/>
                    <a:pt x="2201" y="4696"/>
                    <a:pt x="1850" y="4897"/>
                  </a:cubicBezTo>
                  <a:cubicBezTo>
                    <a:pt x="1607" y="5036"/>
                    <a:pt x="1725" y="5139"/>
                    <a:pt x="2037" y="5139"/>
                  </a:cubicBezTo>
                  <a:cubicBezTo>
                    <a:pt x="2176" y="5139"/>
                    <a:pt x="2352" y="5118"/>
                    <a:pt x="2552" y="5072"/>
                  </a:cubicBezTo>
                  <a:cubicBezTo>
                    <a:pt x="3204" y="4897"/>
                    <a:pt x="2101" y="1889"/>
                    <a:pt x="1424" y="511"/>
                  </a:cubicBezTo>
                  <a:cubicBezTo>
                    <a:pt x="1251" y="149"/>
                    <a:pt x="1037" y="1"/>
                    <a:pt x="839" y="1"/>
                  </a:cubicBezTo>
                  <a:close/>
                </a:path>
              </a:pathLst>
            </a:custGeom>
            <a:solidFill>
              <a:srgbClr val="DD7E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31"/>
            <p:cNvSpPr/>
            <p:nvPr/>
          </p:nvSpPr>
          <p:spPr>
            <a:xfrm>
              <a:off x="5237433" y="4158353"/>
              <a:ext cx="95275" cy="32105"/>
            </a:xfrm>
            <a:custGeom>
              <a:avLst/>
              <a:gdLst/>
              <a:ahLst/>
              <a:cxnLst/>
              <a:rect l="l" t="t" r="r" b="b"/>
              <a:pathLst>
                <a:path w="1647" h="555" extrusionOk="0">
                  <a:moveTo>
                    <a:pt x="1530" y="0"/>
                  </a:moveTo>
                  <a:cubicBezTo>
                    <a:pt x="1530" y="0"/>
                    <a:pt x="1200" y="248"/>
                    <a:pt x="862" y="248"/>
                  </a:cubicBezTo>
                  <a:cubicBezTo>
                    <a:pt x="783" y="248"/>
                    <a:pt x="703" y="234"/>
                    <a:pt x="627" y="201"/>
                  </a:cubicBezTo>
                  <a:cubicBezTo>
                    <a:pt x="627" y="201"/>
                    <a:pt x="1" y="426"/>
                    <a:pt x="452" y="527"/>
                  </a:cubicBezTo>
                  <a:cubicBezTo>
                    <a:pt x="548" y="544"/>
                    <a:pt x="662" y="554"/>
                    <a:pt x="781" y="554"/>
                  </a:cubicBezTo>
                  <a:cubicBezTo>
                    <a:pt x="1190" y="554"/>
                    <a:pt x="1646" y="428"/>
                    <a:pt x="1530" y="0"/>
                  </a:cubicBezTo>
                  <a:close/>
                </a:path>
              </a:pathLst>
            </a:custGeom>
            <a:solidFill>
              <a:srgbClr val="2A2E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31"/>
            <p:cNvSpPr/>
            <p:nvPr/>
          </p:nvSpPr>
          <p:spPr>
            <a:xfrm>
              <a:off x="5115665" y="3749605"/>
              <a:ext cx="265346" cy="346217"/>
            </a:xfrm>
            <a:custGeom>
              <a:avLst/>
              <a:gdLst/>
              <a:ahLst/>
              <a:cxnLst/>
              <a:rect l="l" t="t" r="r" b="b"/>
              <a:pathLst>
                <a:path w="4587" h="5985" extrusionOk="0">
                  <a:moveTo>
                    <a:pt x="1145" y="0"/>
                  </a:moveTo>
                  <a:cubicBezTo>
                    <a:pt x="706" y="0"/>
                    <a:pt x="344" y="143"/>
                    <a:pt x="251" y="575"/>
                  </a:cubicBezTo>
                  <a:cubicBezTo>
                    <a:pt x="0" y="1753"/>
                    <a:pt x="2181" y="5964"/>
                    <a:pt x="2181" y="5964"/>
                  </a:cubicBezTo>
                  <a:cubicBezTo>
                    <a:pt x="2181" y="5964"/>
                    <a:pt x="2287" y="5985"/>
                    <a:pt x="2451" y="5985"/>
                  </a:cubicBezTo>
                  <a:cubicBezTo>
                    <a:pt x="2724" y="5985"/>
                    <a:pt x="3158" y="5926"/>
                    <a:pt x="3534" y="5613"/>
                  </a:cubicBezTo>
                  <a:cubicBezTo>
                    <a:pt x="3534" y="5613"/>
                    <a:pt x="2507" y="3457"/>
                    <a:pt x="2933" y="2906"/>
                  </a:cubicBezTo>
                  <a:cubicBezTo>
                    <a:pt x="3021" y="2791"/>
                    <a:pt x="3251" y="2754"/>
                    <a:pt x="3513" y="2754"/>
                  </a:cubicBezTo>
                  <a:cubicBezTo>
                    <a:pt x="3996" y="2754"/>
                    <a:pt x="4587" y="2881"/>
                    <a:pt x="4587" y="2881"/>
                  </a:cubicBezTo>
                  <a:lnTo>
                    <a:pt x="4211" y="1026"/>
                  </a:lnTo>
                  <a:lnTo>
                    <a:pt x="3158" y="550"/>
                  </a:lnTo>
                  <a:cubicBezTo>
                    <a:pt x="3158" y="550"/>
                    <a:pt x="2004" y="0"/>
                    <a:pt x="114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31"/>
            <p:cNvSpPr/>
            <p:nvPr/>
          </p:nvSpPr>
          <p:spPr>
            <a:xfrm>
              <a:off x="5395471" y="4160551"/>
              <a:ext cx="97126" cy="311104"/>
            </a:xfrm>
            <a:custGeom>
              <a:avLst/>
              <a:gdLst/>
              <a:ahLst/>
              <a:cxnLst/>
              <a:rect l="l" t="t" r="r" b="b"/>
              <a:pathLst>
                <a:path w="1679" h="5378" extrusionOk="0">
                  <a:moveTo>
                    <a:pt x="1010" y="1"/>
                  </a:moveTo>
                  <a:cubicBezTo>
                    <a:pt x="597" y="1"/>
                    <a:pt x="107" y="579"/>
                    <a:pt x="201" y="1391"/>
                  </a:cubicBezTo>
                  <a:cubicBezTo>
                    <a:pt x="351" y="2494"/>
                    <a:pt x="853" y="3972"/>
                    <a:pt x="828" y="4724"/>
                  </a:cubicBezTo>
                  <a:cubicBezTo>
                    <a:pt x="828" y="4850"/>
                    <a:pt x="803" y="4900"/>
                    <a:pt x="402" y="4975"/>
                  </a:cubicBezTo>
                  <a:cubicBezTo>
                    <a:pt x="1" y="5025"/>
                    <a:pt x="351" y="5301"/>
                    <a:pt x="1003" y="5376"/>
                  </a:cubicBezTo>
                  <a:cubicBezTo>
                    <a:pt x="1011" y="5377"/>
                    <a:pt x="1018" y="5377"/>
                    <a:pt x="1025" y="5377"/>
                  </a:cubicBezTo>
                  <a:cubicBezTo>
                    <a:pt x="1655" y="5377"/>
                    <a:pt x="1678" y="2225"/>
                    <a:pt x="1529" y="714"/>
                  </a:cubicBezTo>
                  <a:cubicBezTo>
                    <a:pt x="1482" y="213"/>
                    <a:pt x="1260" y="1"/>
                    <a:pt x="1010" y="1"/>
                  </a:cubicBezTo>
                  <a:close/>
                </a:path>
              </a:pathLst>
            </a:custGeom>
            <a:solidFill>
              <a:srgbClr val="DD7E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31"/>
            <p:cNvSpPr/>
            <p:nvPr/>
          </p:nvSpPr>
          <p:spPr>
            <a:xfrm>
              <a:off x="5380951" y="4448283"/>
              <a:ext cx="91399" cy="27767"/>
            </a:xfrm>
            <a:custGeom>
              <a:avLst/>
              <a:gdLst/>
              <a:ahLst/>
              <a:cxnLst/>
              <a:rect l="l" t="t" r="r" b="b"/>
              <a:pathLst>
                <a:path w="1580" h="480" extrusionOk="0">
                  <a:moveTo>
                    <a:pt x="653" y="1"/>
                  </a:moveTo>
                  <a:cubicBezTo>
                    <a:pt x="653" y="1"/>
                    <a:pt x="1" y="1"/>
                    <a:pt x="377" y="226"/>
                  </a:cubicBezTo>
                  <a:cubicBezTo>
                    <a:pt x="582" y="349"/>
                    <a:pt x="906" y="480"/>
                    <a:pt x="1166" y="480"/>
                  </a:cubicBezTo>
                  <a:cubicBezTo>
                    <a:pt x="1384" y="480"/>
                    <a:pt x="1557" y="389"/>
                    <a:pt x="1580" y="126"/>
                  </a:cubicBezTo>
                  <a:lnTo>
                    <a:pt x="1580" y="126"/>
                  </a:lnTo>
                  <a:cubicBezTo>
                    <a:pt x="1580" y="126"/>
                    <a:pt x="1405" y="177"/>
                    <a:pt x="1194" y="177"/>
                  </a:cubicBezTo>
                  <a:cubicBezTo>
                    <a:pt x="1012" y="177"/>
                    <a:pt x="803" y="140"/>
                    <a:pt x="653" y="1"/>
                  </a:cubicBezTo>
                  <a:close/>
                </a:path>
              </a:pathLst>
            </a:custGeom>
            <a:solidFill>
              <a:srgbClr val="2A2E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31"/>
            <p:cNvSpPr/>
            <p:nvPr/>
          </p:nvSpPr>
          <p:spPr>
            <a:xfrm>
              <a:off x="5337508" y="3800221"/>
              <a:ext cx="165328" cy="587268"/>
            </a:xfrm>
            <a:custGeom>
              <a:avLst/>
              <a:gdLst/>
              <a:ahLst/>
              <a:cxnLst/>
              <a:rect l="l" t="t" r="r" b="b"/>
              <a:pathLst>
                <a:path w="2858" h="10152" extrusionOk="0">
                  <a:moveTo>
                    <a:pt x="0" y="1"/>
                  </a:moveTo>
                  <a:lnTo>
                    <a:pt x="1504" y="10126"/>
                  </a:lnTo>
                  <a:lnTo>
                    <a:pt x="2657" y="10151"/>
                  </a:lnTo>
                  <a:lnTo>
                    <a:pt x="2857" y="352"/>
                  </a:lnTo>
                  <a:lnTo>
                    <a:pt x="2857" y="352"/>
                  </a:lnTo>
                  <a:cubicBezTo>
                    <a:pt x="2627" y="366"/>
                    <a:pt x="2412" y="373"/>
                    <a:pt x="2211" y="373"/>
                  </a:cubicBezTo>
                  <a:cubicBezTo>
                    <a:pt x="685" y="373"/>
                    <a:pt x="0" y="1"/>
                    <a:pt x="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31"/>
            <p:cNvSpPr/>
            <p:nvPr/>
          </p:nvSpPr>
          <p:spPr>
            <a:xfrm>
              <a:off x="5275149" y="3772686"/>
              <a:ext cx="227688" cy="165328"/>
            </a:xfrm>
            <a:custGeom>
              <a:avLst/>
              <a:gdLst/>
              <a:ahLst/>
              <a:cxnLst/>
              <a:rect l="l" t="t" r="r" b="b"/>
              <a:pathLst>
                <a:path w="3936" h="2858" extrusionOk="0">
                  <a:moveTo>
                    <a:pt x="51" y="1"/>
                  </a:moveTo>
                  <a:lnTo>
                    <a:pt x="51" y="1"/>
                  </a:lnTo>
                  <a:cubicBezTo>
                    <a:pt x="0" y="276"/>
                    <a:pt x="0" y="1705"/>
                    <a:pt x="3910" y="2858"/>
                  </a:cubicBezTo>
                  <a:lnTo>
                    <a:pt x="3935" y="828"/>
                  </a:lnTo>
                  <a:lnTo>
                    <a:pt x="3935" y="828"/>
                  </a:lnTo>
                  <a:cubicBezTo>
                    <a:pt x="3702" y="842"/>
                    <a:pt x="3485" y="848"/>
                    <a:pt x="3283" y="848"/>
                  </a:cubicBezTo>
                  <a:cubicBezTo>
                    <a:pt x="2397" y="848"/>
                    <a:pt x="1801" y="729"/>
                    <a:pt x="1454" y="627"/>
                  </a:cubicBezTo>
                  <a:lnTo>
                    <a:pt x="401" y="151"/>
                  </a:lnTo>
                  <a:cubicBezTo>
                    <a:pt x="401" y="151"/>
                    <a:pt x="251" y="76"/>
                    <a:pt x="5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31"/>
            <p:cNvSpPr/>
            <p:nvPr/>
          </p:nvSpPr>
          <p:spPr>
            <a:xfrm>
              <a:off x="5296900" y="3239681"/>
              <a:ext cx="132008" cy="408403"/>
            </a:xfrm>
            <a:custGeom>
              <a:avLst/>
              <a:gdLst/>
              <a:ahLst/>
              <a:cxnLst/>
              <a:rect l="l" t="t" r="r" b="b"/>
              <a:pathLst>
                <a:path w="2282" h="7060" extrusionOk="0">
                  <a:moveTo>
                    <a:pt x="1039" y="1"/>
                  </a:moveTo>
                  <a:cubicBezTo>
                    <a:pt x="854" y="1"/>
                    <a:pt x="726" y="85"/>
                    <a:pt x="652" y="393"/>
                  </a:cubicBezTo>
                  <a:cubicBezTo>
                    <a:pt x="552" y="844"/>
                    <a:pt x="50" y="5054"/>
                    <a:pt x="101" y="5781"/>
                  </a:cubicBezTo>
                  <a:cubicBezTo>
                    <a:pt x="176" y="6483"/>
                    <a:pt x="0" y="7034"/>
                    <a:pt x="702" y="7059"/>
                  </a:cubicBezTo>
                  <a:cubicBezTo>
                    <a:pt x="702" y="7059"/>
                    <a:pt x="1680" y="6784"/>
                    <a:pt x="1680" y="5555"/>
                  </a:cubicBezTo>
                  <a:cubicBezTo>
                    <a:pt x="1680" y="4302"/>
                    <a:pt x="978" y="1495"/>
                    <a:pt x="978" y="1044"/>
                  </a:cubicBezTo>
                  <a:cubicBezTo>
                    <a:pt x="1003" y="217"/>
                    <a:pt x="2281" y="142"/>
                    <a:pt x="1805" y="117"/>
                  </a:cubicBezTo>
                  <a:cubicBezTo>
                    <a:pt x="1486" y="91"/>
                    <a:pt x="1232" y="1"/>
                    <a:pt x="1039" y="1"/>
                  </a:cubicBezTo>
                  <a:close/>
                </a:path>
              </a:pathLst>
            </a:custGeom>
            <a:solidFill>
              <a:srgbClr val="DD7E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31"/>
            <p:cNvSpPr/>
            <p:nvPr/>
          </p:nvSpPr>
          <p:spPr>
            <a:xfrm>
              <a:off x="5270811" y="3527587"/>
              <a:ext cx="308848" cy="359754"/>
            </a:xfrm>
            <a:custGeom>
              <a:avLst/>
              <a:gdLst/>
              <a:ahLst/>
              <a:cxnLst/>
              <a:rect l="l" t="t" r="r" b="b"/>
              <a:pathLst>
                <a:path w="5339" h="6219" extrusionOk="0">
                  <a:moveTo>
                    <a:pt x="2243" y="0"/>
                  </a:moveTo>
                  <a:cubicBezTo>
                    <a:pt x="1683" y="0"/>
                    <a:pt x="1111" y="223"/>
                    <a:pt x="752" y="954"/>
                  </a:cubicBezTo>
                  <a:cubicBezTo>
                    <a:pt x="301" y="1882"/>
                    <a:pt x="0" y="3210"/>
                    <a:pt x="176" y="4263"/>
                  </a:cubicBezTo>
                  <a:cubicBezTo>
                    <a:pt x="322" y="5121"/>
                    <a:pt x="2463" y="6218"/>
                    <a:pt x="3508" y="6218"/>
                  </a:cubicBezTo>
                  <a:cubicBezTo>
                    <a:pt x="3898" y="6218"/>
                    <a:pt x="4135" y="6066"/>
                    <a:pt x="4060" y="5691"/>
                  </a:cubicBezTo>
                  <a:lnTo>
                    <a:pt x="4060" y="5616"/>
                  </a:lnTo>
                  <a:cubicBezTo>
                    <a:pt x="3985" y="4388"/>
                    <a:pt x="3885" y="3611"/>
                    <a:pt x="4486" y="2558"/>
                  </a:cubicBezTo>
                  <a:cubicBezTo>
                    <a:pt x="5339" y="1005"/>
                    <a:pt x="4136" y="528"/>
                    <a:pt x="3384" y="253"/>
                  </a:cubicBezTo>
                  <a:cubicBezTo>
                    <a:pt x="3073" y="124"/>
                    <a:pt x="2662" y="0"/>
                    <a:pt x="224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31"/>
            <p:cNvSpPr/>
            <p:nvPr/>
          </p:nvSpPr>
          <p:spPr>
            <a:xfrm>
              <a:off x="5385463" y="3492879"/>
              <a:ext cx="137677" cy="80061"/>
            </a:xfrm>
            <a:custGeom>
              <a:avLst/>
              <a:gdLst/>
              <a:ahLst/>
              <a:cxnLst/>
              <a:rect l="l" t="t" r="r" b="b"/>
              <a:pathLst>
                <a:path w="2380" h="1384" extrusionOk="0">
                  <a:moveTo>
                    <a:pt x="1276" y="1"/>
                  </a:moveTo>
                  <a:cubicBezTo>
                    <a:pt x="1001" y="527"/>
                    <a:pt x="625" y="502"/>
                    <a:pt x="224" y="752"/>
                  </a:cubicBezTo>
                  <a:cubicBezTo>
                    <a:pt x="0" y="902"/>
                    <a:pt x="955" y="1383"/>
                    <a:pt x="1448" y="1383"/>
                  </a:cubicBezTo>
                  <a:cubicBezTo>
                    <a:pt x="1619" y="1383"/>
                    <a:pt x="1734" y="1326"/>
                    <a:pt x="1728" y="1178"/>
                  </a:cubicBezTo>
                  <a:cubicBezTo>
                    <a:pt x="1702" y="627"/>
                    <a:pt x="2379" y="452"/>
                    <a:pt x="2379" y="452"/>
                  </a:cubicBezTo>
                  <a:lnTo>
                    <a:pt x="1276" y="1"/>
                  </a:lnTo>
                  <a:close/>
                </a:path>
              </a:pathLst>
            </a:custGeom>
            <a:solidFill>
              <a:srgbClr val="DD7E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31"/>
            <p:cNvSpPr/>
            <p:nvPr/>
          </p:nvSpPr>
          <p:spPr>
            <a:xfrm>
              <a:off x="5415891" y="3431676"/>
              <a:ext cx="162320" cy="105572"/>
            </a:xfrm>
            <a:custGeom>
              <a:avLst/>
              <a:gdLst/>
              <a:ahLst/>
              <a:cxnLst/>
              <a:rect l="l" t="t" r="r" b="b"/>
              <a:pathLst>
                <a:path w="2806" h="1825" extrusionOk="0">
                  <a:moveTo>
                    <a:pt x="2068" y="0"/>
                  </a:moveTo>
                  <a:cubicBezTo>
                    <a:pt x="1474" y="0"/>
                    <a:pt x="47" y="660"/>
                    <a:pt x="24" y="1184"/>
                  </a:cubicBezTo>
                  <a:cubicBezTo>
                    <a:pt x="1" y="1411"/>
                    <a:pt x="514" y="1824"/>
                    <a:pt x="1264" y="1824"/>
                  </a:cubicBezTo>
                  <a:cubicBezTo>
                    <a:pt x="1341" y="1824"/>
                    <a:pt x="1421" y="1820"/>
                    <a:pt x="1502" y="1810"/>
                  </a:cubicBezTo>
                  <a:cubicBezTo>
                    <a:pt x="1853" y="1785"/>
                    <a:pt x="2455" y="1635"/>
                    <a:pt x="2705" y="1033"/>
                  </a:cubicBezTo>
                  <a:cubicBezTo>
                    <a:pt x="2806" y="758"/>
                    <a:pt x="2806" y="81"/>
                    <a:pt x="2154" y="6"/>
                  </a:cubicBezTo>
                  <a:cubicBezTo>
                    <a:pt x="2128" y="2"/>
                    <a:pt x="2099" y="0"/>
                    <a:pt x="2068" y="0"/>
                  </a:cubicBezTo>
                  <a:close/>
                </a:path>
              </a:pathLst>
            </a:custGeom>
            <a:solidFill>
              <a:srgbClr val="DD7E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31"/>
            <p:cNvSpPr/>
            <p:nvPr/>
          </p:nvSpPr>
          <p:spPr>
            <a:xfrm>
              <a:off x="5472002" y="3418371"/>
              <a:ext cx="127091" cy="128190"/>
            </a:xfrm>
            <a:custGeom>
              <a:avLst/>
              <a:gdLst/>
              <a:ahLst/>
              <a:cxnLst/>
              <a:rect l="l" t="t" r="r" b="b"/>
              <a:pathLst>
                <a:path w="2197" h="2216" extrusionOk="0">
                  <a:moveTo>
                    <a:pt x="1033" y="0"/>
                  </a:moveTo>
                  <a:cubicBezTo>
                    <a:pt x="952" y="0"/>
                    <a:pt x="868" y="11"/>
                    <a:pt x="783" y="35"/>
                  </a:cubicBezTo>
                  <a:cubicBezTo>
                    <a:pt x="557" y="86"/>
                    <a:pt x="532" y="136"/>
                    <a:pt x="858" y="687"/>
                  </a:cubicBezTo>
                  <a:cubicBezTo>
                    <a:pt x="1184" y="1238"/>
                    <a:pt x="1284" y="1314"/>
                    <a:pt x="1109" y="1339"/>
                  </a:cubicBezTo>
                  <a:cubicBezTo>
                    <a:pt x="658" y="1489"/>
                    <a:pt x="1008" y="1765"/>
                    <a:pt x="457" y="1915"/>
                  </a:cubicBezTo>
                  <a:cubicBezTo>
                    <a:pt x="1" y="2040"/>
                    <a:pt x="317" y="2216"/>
                    <a:pt x="710" y="2216"/>
                  </a:cubicBezTo>
                  <a:cubicBezTo>
                    <a:pt x="791" y="2216"/>
                    <a:pt x="876" y="2208"/>
                    <a:pt x="958" y="2191"/>
                  </a:cubicBezTo>
                  <a:cubicBezTo>
                    <a:pt x="1059" y="2166"/>
                    <a:pt x="1560" y="2116"/>
                    <a:pt x="1861" y="1464"/>
                  </a:cubicBezTo>
                  <a:cubicBezTo>
                    <a:pt x="2197" y="792"/>
                    <a:pt x="1712" y="0"/>
                    <a:pt x="1033" y="0"/>
                  </a:cubicBezTo>
                  <a:close/>
                </a:path>
              </a:pathLst>
            </a:custGeom>
            <a:solidFill>
              <a:srgbClr val="2A2E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31"/>
            <p:cNvSpPr/>
            <p:nvPr/>
          </p:nvSpPr>
          <p:spPr>
            <a:xfrm>
              <a:off x="5483167" y="3418950"/>
              <a:ext cx="113902" cy="127669"/>
            </a:xfrm>
            <a:custGeom>
              <a:avLst/>
              <a:gdLst/>
              <a:ahLst/>
              <a:cxnLst/>
              <a:rect l="l" t="t" r="r" b="b"/>
              <a:pathLst>
                <a:path w="1969" h="2207" extrusionOk="0">
                  <a:moveTo>
                    <a:pt x="941" y="0"/>
                  </a:moveTo>
                  <a:cubicBezTo>
                    <a:pt x="815" y="50"/>
                    <a:pt x="765" y="151"/>
                    <a:pt x="916" y="401"/>
                  </a:cubicBezTo>
                  <a:cubicBezTo>
                    <a:pt x="1267" y="1028"/>
                    <a:pt x="1467" y="1178"/>
                    <a:pt x="1267" y="1429"/>
                  </a:cubicBezTo>
                  <a:cubicBezTo>
                    <a:pt x="1041" y="1680"/>
                    <a:pt x="815" y="1529"/>
                    <a:pt x="615" y="1855"/>
                  </a:cubicBezTo>
                  <a:cubicBezTo>
                    <a:pt x="526" y="1983"/>
                    <a:pt x="426" y="2014"/>
                    <a:pt x="334" y="2014"/>
                  </a:cubicBezTo>
                  <a:cubicBezTo>
                    <a:pt x="246" y="2014"/>
                    <a:pt x="165" y="1985"/>
                    <a:pt x="109" y="1985"/>
                  </a:cubicBezTo>
                  <a:cubicBezTo>
                    <a:pt x="75" y="1985"/>
                    <a:pt x="50" y="1996"/>
                    <a:pt x="39" y="2030"/>
                  </a:cubicBezTo>
                  <a:cubicBezTo>
                    <a:pt x="0" y="2126"/>
                    <a:pt x="238" y="2207"/>
                    <a:pt x="509" y="2207"/>
                  </a:cubicBezTo>
                  <a:cubicBezTo>
                    <a:pt x="594" y="2207"/>
                    <a:pt x="682" y="2199"/>
                    <a:pt x="765" y="2181"/>
                  </a:cubicBezTo>
                  <a:cubicBezTo>
                    <a:pt x="866" y="2156"/>
                    <a:pt x="1417" y="2081"/>
                    <a:pt x="1668" y="1454"/>
                  </a:cubicBezTo>
                  <a:cubicBezTo>
                    <a:pt x="1968" y="802"/>
                    <a:pt x="1567" y="76"/>
                    <a:pt x="941" y="0"/>
                  </a:cubicBezTo>
                  <a:close/>
                </a:path>
              </a:pathLst>
            </a:custGeom>
            <a:solidFill>
              <a:srgbClr val="2A2E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31"/>
            <p:cNvSpPr/>
            <p:nvPr/>
          </p:nvSpPr>
          <p:spPr>
            <a:xfrm>
              <a:off x="5462168" y="3271092"/>
              <a:ext cx="279866" cy="403313"/>
            </a:xfrm>
            <a:custGeom>
              <a:avLst/>
              <a:gdLst/>
              <a:ahLst/>
              <a:cxnLst/>
              <a:rect l="l" t="t" r="r" b="b"/>
              <a:pathLst>
                <a:path w="4838" h="6972" extrusionOk="0">
                  <a:moveTo>
                    <a:pt x="4651" y="0"/>
                  </a:moveTo>
                  <a:cubicBezTo>
                    <a:pt x="4480" y="0"/>
                    <a:pt x="4128" y="739"/>
                    <a:pt x="3760" y="1128"/>
                  </a:cubicBezTo>
                  <a:cubicBezTo>
                    <a:pt x="3459" y="1479"/>
                    <a:pt x="1078" y="4812"/>
                    <a:pt x="777" y="5464"/>
                  </a:cubicBezTo>
                  <a:cubicBezTo>
                    <a:pt x="502" y="6140"/>
                    <a:pt x="0" y="6566"/>
                    <a:pt x="577" y="6917"/>
                  </a:cubicBezTo>
                  <a:cubicBezTo>
                    <a:pt x="577" y="6917"/>
                    <a:pt x="698" y="6972"/>
                    <a:pt x="881" y="6972"/>
                  </a:cubicBezTo>
                  <a:cubicBezTo>
                    <a:pt x="1162" y="6972"/>
                    <a:pt x="1591" y="6843"/>
                    <a:pt x="1955" y="6190"/>
                  </a:cubicBezTo>
                  <a:cubicBezTo>
                    <a:pt x="2557" y="5113"/>
                    <a:pt x="3760" y="2356"/>
                    <a:pt x="3910" y="1930"/>
                  </a:cubicBezTo>
                  <a:cubicBezTo>
                    <a:pt x="4136" y="1303"/>
                    <a:pt x="4838" y="601"/>
                    <a:pt x="4737" y="125"/>
                  </a:cubicBezTo>
                  <a:cubicBezTo>
                    <a:pt x="4719" y="38"/>
                    <a:pt x="4689" y="0"/>
                    <a:pt x="4651" y="0"/>
                  </a:cubicBezTo>
                  <a:close/>
                </a:path>
              </a:pathLst>
            </a:custGeom>
            <a:solidFill>
              <a:srgbClr val="DD7E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31"/>
            <p:cNvSpPr/>
            <p:nvPr/>
          </p:nvSpPr>
          <p:spPr>
            <a:xfrm>
              <a:off x="5472292" y="3903189"/>
              <a:ext cx="5900" cy="466887"/>
            </a:xfrm>
            <a:custGeom>
              <a:avLst/>
              <a:gdLst/>
              <a:ahLst/>
              <a:cxnLst/>
              <a:rect l="l" t="t" r="r" b="b"/>
              <a:pathLst>
                <a:path w="102" h="8071" extrusionOk="0">
                  <a:moveTo>
                    <a:pt x="26" y="0"/>
                  </a:moveTo>
                  <a:lnTo>
                    <a:pt x="1" y="50"/>
                  </a:lnTo>
                  <a:cubicBezTo>
                    <a:pt x="1" y="527"/>
                    <a:pt x="1" y="1705"/>
                    <a:pt x="1" y="3083"/>
                  </a:cubicBezTo>
                  <a:cubicBezTo>
                    <a:pt x="1" y="5088"/>
                    <a:pt x="26" y="7369"/>
                    <a:pt x="1" y="8020"/>
                  </a:cubicBezTo>
                  <a:lnTo>
                    <a:pt x="26" y="8071"/>
                  </a:lnTo>
                  <a:lnTo>
                    <a:pt x="51" y="8020"/>
                  </a:lnTo>
                  <a:cubicBezTo>
                    <a:pt x="101" y="7369"/>
                    <a:pt x="76" y="5088"/>
                    <a:pt x="76" y="3083"/>
                  </a:cubicBezTo>
                  <a:cubicBezTo>
                    <a:pt x="51" y="1705"/>
                    <a:pt x="51" y="527"/>
                    <a:pt x="51" y="50"/>
                  </a:cubicBezTo>
                  <a:lnTo>
                    <a:pt x="2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78" name="Google Shape;1578;p31"/>
          <p:cNvGrpSpPr/>
          <p:nvPr/>
        </p:nvGrpSpPr>
        <p:grpSpPr>
          <a:xfrm>
            <a:off x="6226200" y="2921238"/>
            <a:ext cx="2495174" cy="1547473"/>
            <a:chOff x="6226200" y="2921238"/>
            <a:chExt cx="2495174" cy="1547473"/>
          </a:xfrm>
        </p:grpSpPr>
        <p:sp>
          <p:nvSpPr>
            <p:cNvPr id="1579" name="Google Shape;1579;p31"/>
            <p:cNvSpPr/>
            <p:nvPr/>
          </p:nvSpPr>
          <p:spPr>
            <a:xfrm>
              <a:off x="6503758" y="3201663"/>
              <a:ext cx="1974561" cy="1215251"/>
            </a:xfrm>
            <a:custGeom>
              <a:avLst/>
              <a:gdLst/>
              <a:ahLst/>
              <a:cxnLst/>
              <a:rect l="l" t="t" r="r" b="b"/>
              <a:pathLst>
                <a:path w="34412" h="21179" extrusionOk="0">
                  <a:moveTo>
                    <a:pt x="1379" y="0"/>
                  </a:moveTo>
                  <a:cubicBezTo>
                    <a:pt x="627" y="0"/>
                    <a:pt x="1" y="577"/>
                    <a:pt x="1" y="1304"/>
                  </a:cubicBezTo>
                  <a:lnTo>
                    <a:pt x="1" y="19875"/>
                  </a:lnTo>
                  <a:cubicBezTo>
                    <a:pt x="1" y="20602"/>
                    <a:pt x="627" y="21178"/>
                    <a:pt x="1379" y="21178"/>
                  </a:cubicBezTo>
                  <a:lnTo>
                    <a:pt x="33033" y="21178"/>
                  </a:lnTo>
                  <a:cubicBezTo>
                    <a:pt x="33785" y="21178"/>
                    <a:pt x="34412" y="20602"/>
                    <a:pt x="34412" y="19875"/>
                  </a:cubicBezTo>
                  <a:lnTo>
                    <a:pt x="34412" y="1304"/>
                  </a:lnTo>
                  <a:cubicBezTo>
                    <a:pt x="34412" y="577"/>
                    <a:pt x="33785" y="0"/>
                    <a:pt x="3303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31"/>
            <p:cNvSpPr/>
            <p:nvPr/>
          </p:nvSpPr>
          <p:spPr>
            <a:xfrm>
              <a:off x="6598668" y="3333986"/>
              <a:ext cx="1779010" cy="1021077"/>
            </a:xfrm>
            <a:custGeom>
              <a:avLst/>
              <a:gdLst/>
              <a:ahLst/>
              <a:cxnLst/>
              <a:rect l="l" t="t" r="r" b="b"/>
              <a:pathLst>
                <a:path w="31004" h="17795" extrusionOk="0">
                  <a:moveTo>
                    <a:pt x="1" y="0"/>
                  </a:moveTo>
                  <a:lnTo>
                    <a:pt x="1" y="17795"/>
                  </a:lnTo>
                  <a:lnTo>
                    <a:pt x="31004" y="17795"/>
                  </a:lnTo>
                  <a:lnTo>
                    <a:pt x="3100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31"/>
            <p:cNvSpPr/>
            <p:nvPr/>
          </p:nvSpPr>
          <p:spPr>
            <a:xfrm>
              <a:off x="6370000" y="4349303"/>
              <a:ext cx="2273740" cy="119408"/>
            </a:xfrm>
            <a:custGeom>
              <a:avLst/>
              <a:gdLst/>
              <a:ahLst/>
              <a:cxnLst/>
              <a:rect l="l" t="t" r="r" b="b"/>
              <a:pathLst>
                <a:path w="39626" h="2081" extrusionOk="0">
                  <a:moveTo>
                    <a:pt x="1" y="0"/>
                  </a:moveTo>
                  <a:lnTo>
                    <a:pt x="1" y="2081"/>
                  </a:lnTo>
                  <a:lnTo>
                    <a:pt x="39625" y="2081"/>
                  </a:lnTo>
                  <a:lnTo>
                    <a:pt x="3962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p31"/>
            <p:cNvSpPr/>
            <p:nvPr/>
          </p:nvSpPr>
          <p:spPr>
            <a:xfrm>
              <a:off x="6313937" y="3624454"/>
              <a:ext cx="99267" cy="97833"/>
            </a:xfrm>
            <a:custGeom>
              <a:avLst/>
              <a:gdLst/>
              <a:ahLst/>
              <a:cxnLst/>
              <a:rect l="l" t="t" r="r" b="b"/>
              <a:pathLst>
                <a:path w="1730" h="1705" extrusionOk="0">
                  <a:moveTo>
                    <a:pt x="301" y="1"/>
                  </a:moveTo>
                  <a:lnTo>
                    <a:pt x="0" y="301"/>
                  </a:lnTo>
                  <a:lnTo>
                    <a:pt x="1429" y="1705"/>
                  </a:lnTo>
                  <a:lnTo>
                    <a:pt x="1730" y="1404"/>
                  </a:lnTo>
                  <a:lnTo>
                    <a:pt x="30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p31"/>
            <p:cNvSpPr/>
            <p:nvPr/>
          </p:nvSpPr>
          <p:spPr>
            <a:xfrm>
              <a:off x="6315372" y="3624454"/>
              <a:ext cx="96398" cy="97833"/>
            </a:xfrm>
            <a:custGeom>
              <a:avLst/>
              <a:gdLst/>
              <a:ahLst/>
              <a:cxnLst/>
              <a:rect l="l" t="t" r="r" b="b"/>
              <a:pathLst>
                <a:path w="1680" h="1705" extrusionOk="0">
                  <a:moveTo>
                    <a:pt x="1404" y="1"/>
                  </a:moveTo>
                  <a:lnTo>
                    <a:pt x="0" y="1404"/>
                  </a:lnTo>
                  <a:lnTo>
                    <a:pt x="276" y="1705"/>
                  </a:lnTo>
                  <a:lnTo>
                    <a:pt x="1680" y="301"/>
                  </a:lnTo>
                  <a:lnTo>
                    <a:pt x="140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p31"/>
            <p:cNvSpPr/>
            <p:nvPr/>
          </p:nvSpPr>
          <p:spPr>
            <a:xfrm>
              <a:off x="6335513" y="3460514"/>
              <a:ext cx="417095" cy="61913"/>
            </a:xfrm>
            <a:custGeom>
              <a:avLst/>
              <a:gdLst/>
              <a:ahLst/>
              <a:cxnLst/>
              <a:rect l="l" t="t" r="r" b="b"/>
              <a:pathLst>
                <a:path w="7269" h="1079" extrusionOk="0">
                  <a:moveTo>
                    <a:pt x="7093" y="1"/>
                  </a:moveTo>
                  <a:lnTo>
                    <a:pt x="6542" y="652"/>
                  </a:lnTo>
                  <a:cubicBezTo>
                    <a:pt x="6442" y="752"/>
                    <a:pt x="6316" y="803"/>
                    <a:pt x="6166" y="803"/>
                  </a:cubicBezTo>
                  <a:cubicBezTo>
                    <a:pt x="6041" y="803"/>
                    <a:pt x="5890" y="752"/>
                    <a:pt x="5815" y="627"/>
                  </a:cubicBezTo>
                  <a:lnTo>
                    <a:pt x="5564" y="351"/>
                  </a:lnTo>
                  <a:cubicBezTo>
                    <a:pt x="5439" y="201"/>
                    <a:pt x="5264" y="101"/>
                    <a:pt x="5063" y="101"/>
                  </a:cubicBezTo>
                  <a:cubicBezTo>
                    <a:pt x="5037" y="98"/>
                    <a:pt x="5012" y="96"/>
                    <a:pt x="4987" y="96"/>
                  </a:cubicBezTo>
                  <a:cubicBezTo>
                    <a:pt x="4818" y="96"/>
                    <a:pt x="4668" y="167"/>
                    <a:pt x="4537" y="276"/>
                  </a:cubicBezTo>
                  <a:lnTo>
                    <a:pt x="4086" y="727"/>
                  </a:lnTo>
                  <a:cubicBezTo>
                    <a:pt x="4003" y="810"/>
                    <a:pt x="3902" y="859"/>
                    <a:pt x="3799" y="859"/>
                  </a:cubicBezTo>
                  <a:cubicBezTo>
                    <a:pt x="3778" y="859"/>
                    <a:pt x="3756" y="857"/>
                    <a:pt x="3735" y="853"/>
                  </a:cubicBezTo>
                  <a:cubicBezTo>
                    <a:pt x="3584" y="853"/>
                    <a:pt x="3484" y="803"/>
                    <a:pt x="3384" y="702"/>
                  </a:cubicBezTo>
                  <a:lnTo>
                    <a:pt x="2983" y="276"/>
                  </a:lnTo>
                  <a:cubicBezTo>
                    <a:pt x="2858" y="126"/>
                    <a:pt x="2682" y="51"/>
                    <a:pt x="2482" y="51"/>
                  </a:cubicBezTo>
                  <a:cubicBezTo>
                    <a:pt x="2306" y="51"/>
                    <a:pt x="2131" y="101"/>
                    <a:pt x="1980" y="226"/>
                  </a:cubicBezTo>
                  <a:lnTo>
                    <a:pt x="1454" y="727"/>
                  </a:lnTo>
                  <a:cubicBezTo>
                    <a:pt x="1369" y="812"/>
                    <a:pt x="1249" y="856"/>
                    <a:pt x="1128" y="856"/>
                  </a:cubicBezTo>
                  <a:cubicBezTo>
                    <a:pt x="999" y="856"/>
                    <a:pt x="868" y="806"/>
                    <a:pt x="777" y="702"/>
                  </a:cubicBezTo>
                  <a:lnTo>
                    <a:pt x="176" y="51"/>
                  </a:lnTo>
                  <a:lnTo>
                    <a:pt x="0" y="201"/>
                  </a:lnTo>
                  <a:lnTo>
                    <a:pt x="627" y="853"/>
                  </a:lnTo>
                  <a:cubicBezTo>
                    <a:pt x="758" y="997"/>
                    <a:pt x="944" y="1072"/>
                    <a:pt x="1131" y="1072"/>
                  </a:cubicBezTo>
                  <a:cubicBezTo>
                    <a:pt x="1301" y="1072"/>
                    <a:pt x="1473" y="1009"/>
                    <a:pt x="1604" y="878"/>
                  </a:cubicBezTo>
                  <a:lnTo>
                    <a:pt x="2131" y="402"/>
                  </a:lnTo>
                  <a:cubicBezTo>
                    <a:pt x="2231" y="301"/>
                    <a:pt x="2356" y="251"/>
                    <a:pt x="2482" y="251"/>
                  </a:cubicBezTo>
                  <a:cubicBezTo>
                    <a:pt x="2607" y="276"/>
                    <a:pt x="2732" y="326"/>
                    <a:pt x="2832" y="427"/>
                  </a:cubicBezTo>
                  <a:lnTo>
                    <a:pt x="3233" y="853"/>
                  </a:lnTo>
                  <a:cubicBezTo>
                    <a:pt x="3359" y="978"/>
                    <a:pt x="3534" y="1078"/>
                    <a:pt x="3710" y="1078"/>
                  </a:cubicBezTo>
                  <a:cubicBezTo>
                    <a:pt x="3910" y="1078"/>
                    <a:pt x="4086" y="1003"/>
                    <a:pt x="4236" y="878"/>
                  </a:cubicBezTo>
                  <a:lnTo>
                    <a:pt x="4687" y="427"/>
                  </a:lnTo>
                  <a:cubicBezTo>
                    <a:pt x="4787" y="351"/>
                    <a:pt x="4913" y="301"/>
                    <a:pt x="5038" y="301"/>
                  </a:cubicBezTo>
                  <a:cubicBezTo>
                    <a:pt x="5188" y="301"/>
                    <a:pt x="5314" y="377"/>
                    <a:pt x="5389" y="477"/>
                  </a:cubicBezTo>
                  <a:lnTo>
                    <a:pt x="5639" y="778"/>
                  </a:lnTo>
                  <a:cubicBezTo>
                    <a:pt x="5765" y="928"/>
                    <a:pt x="5965" y="1028"/>
                    <a:pt x="6166" y="1028"/>
                  </a:cubicBezTo>
                  <a:cubicBezTo>
                    <a:pt x="6366" y="1028"/>
                    <a:pt x="6567" y="928"/>
                    <a:pt x="6717" y="778"/>
                  </a:cubicBezTo>
                  <a:lnTo>
                    <a:pt x="7269" y="151"/>
                  </a:lnTo>
                  <a:lnTo>
                    <a:pt x="709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p31"/>
            <p:cNvSpPr/>
            <p:nvPr/>
          </p:nvSpPr>
          <p:spPr>
            <a:xfrm>
              <a:off x="6598668" y="3893977"/>
              <a:ext cx="2034982" cy="461106"/>
            </a:xfrm>
            <a:custGeom>
              <a:avLst/>
              <a:gdLst/>
              <a:ahLst/>
              <a:cxnLst/>
              <a:rect l="l" t="t" r="r" b="b"/>
              <a:pathLst>
                <a:path w="35465" h="8036" extrusionOk="0">
                  <a:moveTo>
                    <a:pt x="4787" y="0"/>
                  </a:moveTo>
                  <a:cubicBezTo>
                    <a:pt x="382" y="0"/>
                    <a:pt x="1" y="7334"/>
                    <a:pt x="1" y="7334"/>
                  </a:cubicBezTo>
                  <a:lnTo>
                    <a:pt x="12983" y="6056"/>
                  </a:lnTo>
                  <a:lnTo>
                    <a:pt x="34588" y="8036"/>
                  </a:lnTo>
                  <a:lnTo>
                    <a:pt x="34938" y="7785"/>
                  </a:lnTo>
                  <a:cubicBezTo>
                    <a:pt x="35465" y="3725"/>
                    <a:pt x="32683" y="3600"/>
                    <a:pt x="30577" y="3524"/>
                  </a:cubicBezTo>
                  <a:cubicBezTo>
                    <a:pt x="28497" y="3474"/>
                    <a:pt x="28447" y="141"/>
                    <a:pt x="25465" y="16"/>
                  </a:cubicBezTo>
                  <a:cubicBezTo>
                    <a:pt x="25341" y="10"/>
                    <a:pt x="25222" y="8"/>
                    <a:pt x="25107" y="8"/>
                  </a:cubicBezTo>
                  <a:cubicBezTo>
                    <a:pt x="22433" y="8"/>
                    <a:pt x="22121" y="1359"/>
                    <a:pt x="20126" y="1720"/>
                  </a:cubicBezTo>
                  <a:cubicBezTo>
                    <a:pt x="19772" y="1788"/>
                    <a:pt x="19454" y="1817"/>
                    <a:pt x="19162" y="1817"/>
                  </a:cubicBezTo>
                  <a:cubicBezTo>
                    <a:pt x="17738" y="1817"/>
                    <a:pt x="16907" y="1130"/>
                    <a:pt x="15264" y="943"/>
                  </a:cubicBezTo>
                  <a:cubicBezTo>
                    <a:pt x="14961" y="910"/>
                    <a:pt x="14660" y="895"/>
                    <a:pt x="14362" y="895"/>
                  </a:cubicBezTo>
                  <a:cubicBezTo>
                    <a:pt x="12193" y="895"/>
                    <a:pt x="10160" y="1670"/>
                    <a:pt x="8397" y="1670"/>
                  </a:cubicBezTo>
                  <a:cubicBezTo>
                    <a:pt x="8383" y="1670"/>
                    <a:pt x="8370" y="1670"/>
                    <a:pt x="8356" y="1670"/>
                  </a:cubicBezTo>
                  <a:cubicBezTo>
                    <a:pt x="6780" y="1670"/>
                    <a:pt x="7500" y="214"/>
                    <a:pt x="5139" y="16"/>
                  </a:cubicBezTo>
                  <a:cubicBezTo>
                    <a:pt x="5019" y="5"/>
                    <a:pt x="4902" y="0"/>
                    <a:pt x="478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p31"/>
            <p:cNvSpPr/>
            <p:nvPr/>
          </p:nvSpPr>
          <p:spPr>
            <a:xfrm>
              <a:off x="6503758" y="3808535"/>
              <a:ext cx="2105444" cy="540807"/>
            </a:xfrm>
            <a:custGeom>
              <a:avLst/>
              <a:gdLst/>
              <a:ahLst/>
              <a:cxnLst/>
              <a:rect l="l" t="t" r="r" b="b"/>
              <a:pathLst>
                <a:path w="36693" h="9425" extrusionOk="0">
                  <a:moveTo>
                    <a:pt x="10703" y="1"/>
                  </a:moveTo>
                  <a:cubicBezTo>
                    <a:pt x="7219" y="1"/>
                    <a:pt x="7745" y="4412"/>
                    <a:pt x="4788" y="4838"/>
                  </a:cubicBezTo>
                  <a:cubicBezTo>
                    <a:pt x="327" y="5515"/>
                    <a:pt x="1" y="9299"/>
                    <a:pt x="1" y="9299"/>
                  </a:cubicBezTo>
                  <a:lnTo>
                    <a:pt x="36693" y="9424"/>
                  </a:lnTo>
                  <a:cubicBezTo>
                    <a:pt x="35790" y="6918"/>
                    <a:pt x="31229" y="7720"/>
                    <a:pt x="28873" y="6367"/>
                  </a:cubicBezTo>
                  <a:cubicBezTo>
                    <a:pt x="26555" y="5010"/>
                    <a:pt x="26348" y="1276"/>
                    <a:pt x="23787" y="1276"/>
                  </a:cubicBezTo>
                  <a:cubicBezTo>
                    <a:pt x="23745" y="1276"/>
                    <a:pt x="23703" y="1277"/>
                    <a:pt x="23660" y="1279"/>
                  </a:cubicBezTo>
                  <a:cubicBezTo>
                    <a:pt x="21229" y="1404"/>
                    <a:pt x="21003" y="3835"/>
                    <a:pt x="17094" y="3886"/>
                  </a:cubicBezTo>
                  <a:cubicBezTo>
                    <a:pt x="17081" y="3886"/>
                    <a:pt x="17069" y="3886"/>
                    <a:pt x="17056" y="3886"/>
                  </a:cubicBezTo>
                  <a:cubicBezTo>
                    <a:pt x="13186" y="3886"/>
                    <a:pt x="13576" y="1"/>
                    <a:pt x="1070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31"/>
            <p:cNvSpPr/>
            <p:nvPr/>
          </p:nvSpPr>
          <p:spPr>
            <a:xfrm>
              <a:off x="6446261" y="4008282"/>
              <a:ext cx="2089607" cy="341067"/>
            </a:xfrm>
            <a:custGeom>
              <a:avLst/>
              <a:gdLst/>
              <a:ahLst/>
              <a:cxnLst/>
              <a:rect l="l" t="t" r="r" b="b"/>
              <a:pathLst>
                <a:path w="36417" h="5944" extrusionOk="0">
                  <a:moveTo>
                    <a:pt x="17220" y="1"/>
                  </a:moveTo>
                  <a:cubicBezTo>
                    <a:pt x="15588" y="1"/>
                    <a:pt x="14061" y="547"/>
                    <a:pt x="12983" y="1156"/>
                  </a:cubicBezTo>
                  <a:cubicBezTo>
                    <a:pt x="11636" y="1934"/>
                    <a:pt x="10347" y="3257"/>
                    <a:pt x="8463" y="3257"/>
                  </a:cubicBezTo>
                  <a:cubicBezTo>
                    <a:pt x="7858" y="3257"/>
                    <a:pt x="7191" y="3121"/>
                    <a:pt x="6441" y="2785"/>
                  </a:cubicBezTo>
                  <a:cubicBezTo>
                    <a:pt x="6039" y="2609"/>
                    <a:pt x="5632" y="2532"/>
                    <a:pt x="5229" y="2532"/>
                  </a:cubicBezTo>
                  <a:cubicBezTo>
                    <a:pt x="2540" y="2532"/>
                    <a:pt x="0" y="5943"/>
                    <a:pt x="0" y="5943"/>
                  </a:cubicBezTo>
                  <a:lnTo>
                    <a:pt x="36416" y="5943"/>
                  </a:lnTo>
                  <a:cubicBezTo>
                    <a:pt x="35228" y="3080"/>
                    <a:pt x="33122" y="2284"/>
                    <a:pt x="31127" y="2284"/>
                  </a:cubicBezTo>
                  <a:cubicBezTo>
                    <a:pt x="29420" y="2284"/>
                    <a:pt x="27794" y="2867"/>
                    <a:pt x="26893" y="3237"/>
                  </a:cubicBezTo>
                  <a:cubicBezTo>
                    <a:pt x="26405" y="3437"/>
                    <a:pt x="25969" y="3532"/>
                    <a:pt x="25545" y="3532"/>
                  </a:cubicBezTo>
                  <a:cubicBezTo>
                    <a:pt x="24270" y="3532"/>
                    <a:pt x="23110" y="2667"/>
                    <a:pt x="21003" y="1181"/>
                  </a:cubicBezTo>
                  <a:cubicBezTo>
                    <a:pt x="19784" y="322"/>
                    <a:pt x="18471" y="1"/>
                    <a:pt x="1722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31"/>
            <p:cNvSpPr/>
            <p:nvPr/>
          </p:nvSpPr>
          <p:spPr>
            <a:xfrm>
              <a:off x="6349859" y="3585549"/>
              <a:ext cx="2371515" cy="635770"/>
            </a:xfrm>
            <a:custGeom>
              <a:avLst/>
              <a:gdLst/>
              <a:ahLst/>
              <a:cxnLst/>
              <a:rect l="l" t="t" r="r" b="b"/>
              <a:pathLst>
                <a:path w="41330" h="11080" extrusionOk="0">
                  <a:moveTo>
                    <a:pt x="14512" y="1"/>
                  </a:moveTo>
                  <a:cubicBezTo>
                    <a:pt x="14487" y="1"/>
                    <a:pt x="14462" y="1"/>
                    <a:pt x="14437" y="2"/>
                  </a:cubicBezTo>
                  <a:cubicBezTo>
                    <a:pt x="13635" y="27"/>
                    <a:pt x="12783" y="553"/>
                    <a:pt x="11931" y="1531"/>
                  </a:cubicBezTo>
                  <a:cubicBezTo>
                    <a:pt x="10678" y="2959"/>
                    <a:pt x="8898" y="3686"/>
                    <a:pt x="6668" y="3686"/>
                  </a:cubicBezTo>
                  <a:cubicBezTo>
                    <a:pt x="4613" y="3686"/>
                    <a:pt x="2983" y="4288"/>
                    <a:pt x="1856" y="5491"/>
                  </a:cubicBezTo>
                  <a:cubicBezTo>
                    <a:pt x="1" y="7446"/>
                    <a:pt x="126" y="10228"/>
                    <a:pt x="126" y="10353"/>
                  </a:cubicBezTo>
                  <a:lnTo>
                    <a:pt x="552" y="10328"/>
                  </a:lnTo>
                  <a:cubicBezTo>
                    <a:pt x="552" y="10303"/>
                    <a:pt x="427" y="7596"/>
                    <a:pt x="2156" y="5766"/>
                  </a:cubicBezTo>
                  <a:cubicBezTo>
                    <a:pt x="3209" y="4664"/>
                    <a:pt x="4713" y="4112"/>
                    <a:pt x="6668" y="4112"/>
                  </a:cubicBezTo>
                  <a:cubicBezTo>
                    <a:pt x="9024" y="4112"/>
                    <a:pt x="10903" y="3335"/>
                    <a:pt x="12232" y="1807"/>
                  </a:cubicBezTo>
                  <a:cubicBezTo>
                    <a:pt x="13009" y="904"/>
                    <a:pt x="13760" y="453"/>
                    <a:pt x="14462" y="428"/>
                  </a:cubicBezTo>
                  <a:cubicBezTo>
                    <a:pt x="14486" y="427"/>
                    <a:pt x="14510" y="426"/>
                    <a:pt x="14534" y="426"/>
                  </a:cubicBezTo>
                  <a:cubicBezTo>
                    <a:pt x="15034" y="426"/>
                    <a:pt x="15512" y="675"/>
                    <a:pt x="15966" y="1130"/>
                  </a:cubicBezTo>
                  <a:cubicBezTo>
                    <a:pt x="16442" y="1581"/>
                    <a:pt x="16718" y="2082"/>
                    <a:pt x="16994" y="2508"/>
                  </a:cubicBezTo>
                  <a:cubicBezTo>
                    <a:pt x="17420" y="3235"/>
                    <a:pt x="17846" y="3937"/>
                    <a:pt x="18823" y="4112"/>
                  </a:cubicBezTo>
                  <a:cubicBezTo>
                    <a:pt x="18879" y="4121"/>
                    <a:pt x="18935" y="4125"/>
                    <a:pt x="18990" y="4125"/>
                  </a:cubicBezTo>
                  <a:cubicBezTo>
                    <a:pt x="19746" y="4125"/>
                    <a:pt x="20401" y="3353"/>
                    <a:pt x="21079" y="2558"/>
                  </a:cubicBezTo>
                  <a:cubicBezTo>
                    <a:pt x="21756" y="1731"/>
                    <a:pt x="22457" y="904"/>
                    <a:pt x="23209" y="904"/>
                  </a:cubicBezTo>
                  <a:lnTo>
                    <a:pt x="23259" y="904"/>
                  </a:lnTo>
                  <a:cubicBezTo>
                    <a:pt x="23986" y="954"/>
                    <a:pt x="24638" y="1656"/>
                    <a:pt x="25289" y="2408"/>
                  </a:cubicBezTo>
                  <a:cubicBezTo>
                    <a:pt x="26041" y="3235"/>
                    <a:pt x="26818" y="4087"/>
                    <a:pt x="27846" y="4112"/>
                  </a:cubicBezTo>
                  <a:cubicBezTo>
                    <a:pt x="28548" y="4112"/>
                    <a:pt x="29099" y="3887"/>
                    <a:pt x="29625" y="3686"/>
                  </a:cubicBezTo>
                  <a:cubicBezTo>
                    <a:pt x="30106" y="3489"/>
                    <a:pt x="30550" y="3310"/>
                    <a:pt x="31047" y="3310"/>
                  </a:cubicBezTo>
                  <a:cubicBezTo>
                    <a:pt x="31561" y="3310"/>
                    <a:pt x="32132" y="3502"/>
                    <a:pt x="32858" y="4062"/>
                  </a:cubicBezTo>
                  <a:cubicBezTo>
                    <a:pt x="33710" y="4714"/>
                    <a:pt x="34086" y="5290"/>
                    <a:pt x="34412" y="5792"/>
                  </a:cubicBezTo>
                  <a:cubicBezTo>
                    <a:pt x="34964" y="6669"/>
                    <a:pt x="35365" y="7295"/>
                    <a:pt x="37645" y="7571"/>
                  </a:cubicBezTo>
                  <a:cubicBezTo>
                    <a:pt x="40878" y="7947"/>
                    <a:pt x="40678" y="10929"/>
                    <a:pt x="40678" y="11055"/>
                  </a:cubicBezTo>
                  <a:lnTo>
                    <a:pt x="41079" y="11080"/>
                  </a:lnTo>
                  <a:cubicBezTo>
                    <a:pt x="41079" y="11055"/>
                    <a:pt x="41330" y="7596"/>
                    <a:pt x="37670" y="7170"/>
                  </a:cubicBezTo>
                  <a:cubicBezTo>
                    <a:pt x="35590" y="6919"/>
                    <a:pt x="35264" y="6393"/>
                    <a:pt x="34763" y="5591"/>
                  </a:cubicBezTo>
                  <a:cubicBezTo>
                    <a:pt x="34437" y="5065"/>
                    <a:pt x="34036" y="4438"/>
                    <a:pt x="33109" y="3736"/>
                  </a:cubicBezTo>
                  <a:cubicBezTo>
                    <a:pt x="32295" y="3100"/>
                    <a:pt x="31629" y="2890"/>
                    <a:pt x="31040" y="2890"/>
                  </a:cubicBezTo>
                  <a:cubicBezTo>
                    <a:pt x="30468" y="2890"/>
                    <a:pt x="29968" y="3088"/>
                    <a:pt x="29475" y="3285"/>
                  </a:cubicBezTo>
                  <a:cubicBezTo>
                    <a:pt x="28999" y="3475"/>
                    <a:pt x="28501" y="3688"/>
                    <a:pt x="27938" y="3688"/>
                  </a:cubicBezTo>
                  <a:cubicBezTo>
                    <a:pt x="27907" y="3688"/>
                    <a:pt x="27877" y="3688"/>
                    <a:pt x="27846" y="3686"/>
                  </a:cubicBezTo>
                  <a:cubicBezTo>
                    <a:pt x="26994" y="3686"/>
                    <a:pt x="26292" y="2884"/>
                    <a:pt x="25615" y="2132"/>
                  </a:cubicBezTo>
                  <a:cubicBezTo>
                    <a:pt x="24913" y="1355"/>
                    <a:pt x="24187" y="528"/>
                    <a:pt x="23259" y="503"/>
                  </a:cubicBezTo>
                  <a:cubicBezTo>
                    <a:pt x="23246" y="503"/>
                    <a:pt x="23233" y="503"/>
                    <a:pt x="23220" y="503"/>
                  </a:cubicBezTo>
                  <a:cubicBezTo>
                    <a:pt x="22285" y="503"/>
                    <a:pt x="21495" y="1393"/>
                    <a:pt x="20753" y="2283"/>
                  </a:cubicBezTo>
                  <a:cubicBezTo>
                    <a:pt x="20142" y="3011"/>
                    <a:pt x="19575" y="3696"/>
                    <a:pt x="19011" y="3696"/>
                  </a:cubicBezTo>
                  <a:cubicBezTo>
                    <a:pt x="18973" y="3696"/>
                    <a:pt x="18936" y="3693"/>
                    <a:pt x="18898" y="3686"/>
                  </a:cubicBezTo>
                  <a:cubicBezTo>
                    <a:pt x="18096" y="3561"/>
                    <a:pt x="17796" y="3035"/>
                    <a:pt x="17344" y="2308"/>
                  </a:cubicBezTo>
                  <a:cubicBezTo>
                    <a:pt x="17069" y="1832"/>
                    <a:pt x="16768" y="1330"/>
                    <a:pt x="16267" y="829"/>
                  </a:cubicBezTo>
                  <a:cubicBezTo>
                    <a:pt x="15713" y="299"/>
                    <a:pt x="15135" y="1"/>
                    <a:pt x="145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31"/>
            <p:cNvSpPr/>
            <p:nvPr/>
          </p:nvSpPr>
          <p:spPr>
            <a:xfrm>
              <a:off x="6732426" y="3607182"/>
              <a:ext cx="48945" cy="24559"/>
            </a:xfrm>
            <a:custGeom>
              <a:avLst/>
              <a:gdLst/>
              <a:ahLst/>
              <a:cxnLst/>
              <a:rect l="l" t="t" r="r" b="b"/>
              <a:pathLst>
                <a:path w="853" h="428" extrusionOk="0">
                  <a:moveTo>
                    <a:pt x="828" y="1"/>
                  </a:moveTo>
                  <a:lnTo>
                    <a:pt x="1" y="51"/>
                  </a:lnTo>
                  <a:lnTo>
                    <a:pt x="1" y="427"/>
                  </a:lnTo>
                  <a:lnTo>
                    <a:pt x="853" y="377"/>
                  </a:lnTo>
                  <a:lnTo>
                    <a:pt x="82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31"/>
            <p:cNvSpPr/>
            <p:nvPr/>
          </p:nvSpPr>
          <p:spPr>
            <a:xfrm>
              <a:off x="6802891" y="3597140"/>
              <a:ext cx="50380" cy="28805"/>
            </a:xfrm>
            <a:custGeom>
              <a:avLst/>
              <a:gdLst/>
              <a:ahLst/>
              <a:cxnLst/>
              <a:rect l="l" t="t" r="r" b="b"/>
              <a:pathLst>
                <a:path w="878" h="502" extrusionOk="0">
                  <a:moveTo>
                    <a:pt x="803" y="1"/>
                  </a:moveTo>
                  <a:cubicBezTo>
                    <a:pt x="803" y="1"/>
                    <a:pt x="753" y="26"/>
                    <a:pt x="677" y="26"/>
                  </a:cubicBezTo>
                  <a:cubicBezTo>
                    <a:pt x="602" y="51"/>
                    <a:pt x="502" y="51"/>
                    <a:pt x="402" y="76"/>
                  </a:cubicBezTo>
                  <a:cubicBezTo>
                    <a:pt x="201" y="101"/>
                    <a:pt x="1" y="151"/>
                    <a:pt x="1" y="151"/>
                  </a:cubicBezTo>
                  <a:lnTo>
                    <a:pt x="26" y="502"/>
                  </a:lnTo>
                  <a:cubicBezTo>
                    <a:pt x="26" y="502"/>
                    <a:pt x="251" y="477"/>
                    <a:pt x="452" y="427"/>
                  </a:cubicBezTo>
                  <a:cubicBezTo>
                    <a:pt x="577" y="402"/>
                    <a:pt x="677" y="402"/>
                    <a:pt x="753" y="376"/>
                  </a:cubicBezTo>
                  <a:cubicBezTo>
                    <a:pt x="828" y="376"/>
                    <a:pt x="878" y="351"/>
                    <a:pt x="878" y="351"/>
                  </a:cubicBezTo>
                  <a:lnTo>
                    <a:pt x="80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31"/>
            <p:cNvSpPr/>
            <p:nvPr/>
          </p:nvSpPr>
          <p:spPr>
            <a:xfrm>
              <a:off x="6870487" y="3574130"/>
              <a:ext cx="53306" cy="36035"/>
            </a:xfrm>
            <a:custGeom>
              <a:avLst/>
              <a:gdLst/>
              <a:ahLst/>
              <a:cxnLst/>
              <a:rect l="l" t="t" r="r" b="b"/>
              <a:pathLst>
                <a:path w="929" h="628" extrusionOk="0">
                  <a:moveTo>
                    <a:pt x="778" y="1"/>
                  </a:moveTo>
                  <a:cubicBezTo>
                    <a:pt x="778" y="1"/>
                    <a:pt x="577" y="76"/>
                    <a:pt x="402" y="151"/>
                  </a:cubicBezTo>
                  <a:cubicBezTo>
                    <a:pt x="201" y="226"/>
                    <a:pt x="1" y="276"/>
                    <a:pt x="1" y="276"/>
                  </a:cubicBezTo>
                  <a:lnTo>
                    <a:pt x="101" y="627"/>
                  </a:lnTo>
                  <a:cubicBezTo>
                    <a:pt x="101" y="627"/>
                    <a:pt x="327" y="577"/>
                    <a:pt x="527" y="502"/>
                  </a:cubicBezTo>
                  <a:cubicBezTo>
                    <a:pt x="728" y="427"/>
                    <a:pt x="928" y="326"/>
                    <a:pt x="928" y="326"/>
                  </a:cubicBezTo>
                  <a:lnTo>
                    <a:pt x="77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31"/>
            <p:cNvSpPr/>
            <p:nvPr/>
          </p:nvSpPr>
          <p:spPr>
            <a:xfrm>
              <a:off x="6935214" y="3539643"/>
              <a:ext cx="51814" cy="43150"/>
            </a:xfrm>
            <a:custGeom>
              <a:avLst/>
              <a:gdLst/>
              <a:ahLst/>
              <a:cxnLst/>
              <a:rect l="l" t="t" r="r" b="b"/>
              <a:pathLst>
                <a:path w="903" h="752" extrusionOk="0">
                  <a:moveTo>
                    <a:pt x="702" y="0"/>
                  </a:moveTo>
                  <a:cubicBezTo>
                    <a:pt x="702" y="0"/>
                    <a:pt x="652" y="25"/>
                    <a:pt x="602" y="75"/>
                  </a:cubicBezTo>
                  <a:cubicBezTo>
                    <a:pt x="527" y="125"/>
                    <a:pt x="452" y="175"/>
                    <a:pt x="351" y="226"/>
                  </a:cubicBezTo>
                  <a:cubicBezTo>
                    <a:pt x="176" y="326"/>
                    <a:pt x="1" y="426"/>
                    <a:pt x="1" y="426"/>
                  </a:cubicBezTo>
                  <a:lnTo>
                    <a:pt x="176" y="752"/>
                  </a:lnTo>
                  <a:cubicBezTo>
                    <a:pt x="176" y="752"/>
                    <a:pt x="351" y="652"/>
                    <a:pt x="552" y="551"/>
                  </a:cubicBezTo>
                  <a:cubicBezTo>
                    <a:pt x="652" y="476"/>
                    <a:pt x="727" y="426"/>
                    <a:pt x="803" y="376"/>
                  </a:cubicBezTo>
                  <a:cubicBezTo>
                    <a:pt x="878" y="326"/>
                    <a:pt x="903" y="301"/>
                    <a:pt x="903" y="301"/>
                  </a:cubicBezTo>
                  <a:lnTo>
                    <a:pt x="70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31"/>
            <p:cNvSpPr/>
            <p:nvPr/>
          </p:nvSpPr>
          <p:spPr>
            <a:xfrm>
              <a:off x="6994203" y="3490697"/>
              <a:ext cx="46076" cy="51872"/>
            </a:xfrm>
            <a:custGeom>
              <a:avLst/>
              <a:gdLst/>
              <a:ahLst/>
              <a:cxnLst/>
              <a:rect l="l" t="t" r="r" b="b"/>
              <a:pathLst>
                <a:path w="803" h="904" extrusionOk="0">
                  <a:moveTo>
                    <a:pt x="627" y="1"/>
                  </a:moveTo>
                  <a:cubicBezTo>
                    <a:pt x="627" y="1"/>
                    <a:pt x="602" y="51"/>
                    <a:pt x="526" y="101"/>
                  </a:cubicBezTo>
                  <a:cubicBezTo>
                    <a:pt x="476" y="151"/>
                    <a:pt x="401" y="252"/>
                    <a:pt x="326" y="302"/>
                  </a:cubicBezTo>
                  <a:cubicBezTo>
                    <a:pt x="176" y="452"/>
                    <a:pt x="0" y="602"/>
                    <a:pt x="0" y="602"/>
                  </a:cubicBezTo>
                  <a:lnTo>
                    <a:pt x="201" y="903"/>
                  </a:lnTo>
                  <a:lnTo>
                    <a:pt x="501" y="627"/>
                  </a:lnTo>
                  <a:cubicBezTo>
                    <a:pt x="577" y="577"/>
                    <a:pt x="652" y="502"/>
                    <a:pt x="702" y="452"/>
                  </a:cubicBezTo>
                  <a:cubicBezTo>
                    <a:pt x="752" y="377"/>
                    <a:pt x="802" y="352"/>
                    <a:pt x="802" y="352"/>
                  </a:cubicBezTo>
                  <a:lnTo>
                    <a:pt x="6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31"/>
            <p:cNvSpPr/>
            <p:nvPr/>
          </p:nvSpPr>
          <p:spPr>
            <a:xfrm>
              <a:off x="7047396" y="3438938"/>
              <a:ext cx="41773" cy="54741"/>
            </a:xfrm>
            <a:custGeom>
              <a:avLst/>
              <a:gdLst/>
              <a:ahLst/>
              <a:cxnLst/>
              <a:rect l="l" t="t" r="r" b="b"/>
              <a:pathLst>
                <a:path w="728" h="954" extrusionOk="0">
                  <a:moveTo>
                    <a:pt x="627" y="1"/>
                  </a:moveTo>
                  <a:cubicBezTo>
                    <a:pt x="627" y="1"/>
                    <a:pt x="602" y="51"/>
                    <a:pt x="527" y="101"/>
                  </a:cubicBezTo>
                  <a:cubicBezTo>
                    <a:pt x="477" y="151"/>
                    <a:pt x="376" y="226"/>
                    <a:pt x="301" y="301"/>
                  </a:cubicBezTo>
                  <a:cubicBezTo>
                    <a:pt x="151" y="427"/>
                    <a:pt x="0" y="602"/>
                    <a:pt x="0" y="602"/>
                  </a:cubicBezTo>
                  <a:lnTo>
                    <a:pt x="126" y="953"/>
                  </a:lnTo>
                  <a:cubicBezTo>
                    <a:pt x="126" y="953"/>
                    <a:pt x="276" y="803"/>
                    <a:pt x="427" y="677"/>
                  </a:cubicBezTo>
                  <a:cubicBezTo>
                    <a:pt x="477" y="602"/>
                    <a:pt x="577" y="527"/>
                    <a:pt x="627" y="477"/>
                  </a:cubicBezTo>
                  <a:cubicBezTo>
                    <a:pt x="677" y="427"/>
                    <a:pt x="727" y="402"/>
                    <a:pt x="727" y="402"/>
                  </a:cubicBezTo>
                  <a:lnTo>
                    <a:pt x="62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31"/>
            <p:cNvSpPr/>
            <p:nvPr/>
          </p:nvSpPr>
          <p:spPr>
            <a:xfrm>
              <a:off x="7103459" y="3404451"/>
              <a:ext cx="44642" cy="44642"/>
            </a:xfrm>
            <a:custGeom>
              <a:avLst/>
              <a:gdLst/>
              <a:ahLst/>
              <a:cxnLst/>
              <a:rect l="l" t="t" r="r" b="b"/>
              <a:pathLst>
                <a:path w="778" h="778" extrusionOk="0">
                  <a:moveTo>
                    <a:pt x="778" y="0"/>
                  </a:moveTo>
                  <a:cubicBezTo>
                    <a:pt x="778" y="0"/>
                    <a:pt x="728" y="25"/>
                    <a:pt x="653" y="50"/>
                  </a:cubicBezTo>
                  <a:cubicBezTo>
                    <a:pt x="577" y="75"/>
                    <a:pt x="477" y="100"/>
                    <a:pt x="377" y="151"/>
                  </a:cubicBezTo>
                  <a:cubicBezTo>
                    <a:pt x="277" y="201"/>
                    <a:pt x="176" y="251"/>
                    <a:pt x="101" y="301"/>
                  </a:cubicBezTo>
                  <a:cubicBezTo>
                    <a:pt x="51" y="326"/>
                    <a:pt x="1" y="376"/>
                    <a:pt x="1" y="376"/>
                  </a:cubicBezTo>
                  <a:lnTo>
                    <a:pt x="51" y="777"/>
                  </a:lnTo>
                  <a:cubicBezTo>
                    <a:pt x="51" y="777"/>
                    <a:pt x="101" y="752"/>
                    <a:pt x="176" y="702"/>
                  </a:cubicBezTo>
                  <a:cubicBezTo>
                    <a:pt x="226" y="652"/>
                    <a:pt x="327" y="602"/>
                    <a:pt x="402" y="577"/>
                  </a:cubicBezTo>
                  <a:cubicBezTo>
                    <a:pt x="502" y="526"/>
                    <a:pt x="577" y="476"/>
                    <a:pt x="653" y="451"/>
                  </a:cubicBezTo>
                  <a:cubicBezTo>
                    <a:pt x="728" y="426"/>
                    <a:pt x="778" y="401"/>
                    <a:pt x="778" y="401"/>
                  </a:cubicBezTo>
                  <a:lnTo>
                    <a:pt x="77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31"/>
            <p:cNvSpPr/>
            <p:nvPr/>
          </p:nvSpPr>
          <p:spPr>
            <a:xfrm>
              <a:off x="7171055" y="3398656"/>
              <a:ext cx="48945" cy="30297"/>
            </a:xfrm>
            <a:custGeom>
              <a:avLst/>
              <a:gdLst/>
              <a:ahLst/>
              <a:cxnLst/>
              <a:rect l="l" t="t" r="r" b="b"/>
              <a:pathLst>
                <a:path w="853" h="528" extrusionOk="0">
                  <a:moveTo>
                    <a:pt x="151" y="1"/>
                  </a:moveTo>
                  <a:cubicBezTo>
                    <a:pt x="51" y="1"/>
                    <a:pt x="1" y="26"/>
                    <a:pt x="1" y="26"/>
                  </a:cubicBezTo>
                  <a:lnTo>
                    <a:pt x="1" y="427"/>
                  </a:lnTo>
                  <a:lnTo>
                    <a:pt x="402" y="427"/>
                  </a:lnTo>
                  <a:cubicBezTo>
                    <a:pt x="602" y="452"/>
                    <a:pt x="778" y="527"/>
                    <a:pt x="778" y="527"/>
                  </a:cubicBezTo>
                  <a:lnTo>
                    <a:pt x="853" y="126"/>
                  </a:lnTo>
                  <a:cubicBezTo>
                    <a:pt x="853" y="126"/>
                    <a:pt x="652" y="51"/>
                    <a:pt x="427" y="26"/>
                  </a:cubicBezTo>
                  <a:cubicBezTo>
                    <a:pt x="327" y="1"/>
                    <a:pt x="226" y="1"/>
                    <a:pt x="15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31"/>
            <p:cNvSpPr/>
            <p:nvPr/>
          </p:nvSpPr>
          <p:spPr>
            <a:xfrm>
              <a:off x="7235782" y="3415928"/>
              <a:ext cx="46076" cy="51814"/>
            </a:xfrm>
            <a:custGeom>
              <a:avLst/>
              <a:gdLst/>
              <a:ahLst/>
              <a:cxnLst/>
              <a:rect l="l" t="t" r="r" b="b"/>
              <a:pathLst>
                <a:path w="803" h="903" extrusionOk="0">
                  <a:moveTo>
                    <a:pt x="101" y="1"/>
                  </a:moveTo>
                  <a:lnTo>
                    <a:pt x="26" y="402"/>
                  </a:lnTo>
                  <a:cubicBezTo>
                    <a:pt x="1" y="402"/>
                    <a:pt x="176" y="502"/>
                    <a:pt x="352" y="627"/>
                  </a:cubicBezTo>
                  <a:cubicBezTo>
                    <a:pt x="502" y="753"/>
                    <a:pt x="652" y="903"/>
                    <a:pt x="652" y="903"/>
                  </a:cubicBezTo>
                  <a:lnTo>
                    <a:pt x="803" y="527"/>
                  </a:lnTo>
                  <a:cubicBezTo>
                    <a:pt x="803" y="527"/>
                    <a:pt x="627" y="377"/>
                    <a:pt x="477" y="226"/>
                  </a:cubicBezTo>
                  <a:cubicBezTo>
                    <a:pt x="301" y="101"/>
                    <a:pt x="101" y="1"/>
                    <a:pt x="10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31"/>
            <p:cNvSpPr/>
            <p:nvPr/>
          </p:nvSpPr>
          <p:spPr>
            <a:xfrm>
              <a:off x="7287541" y="3463383"/>
              <a:ext cx="38904" cy="59044"/>
            </a:xfrm>
            <a:custGeom>
              <a:avLst/>
              <a:gdLst/>
              <a:ahLst/>
              <a:cxnLst/>
              <a:rect l="l" t="t" r="r" b="b"/>
              <a:pathLst>
                <a:path w="678" h="1029" extrusionOk="0">
                  <a:moveTo>
                    <a:pt x="176" y="1"/>
                  </a:moveTo>
                  <a:lnTo>
                    <a:pt x="1" y="377"/>
                  </a:lnTo>
                  <a:cubicBezTo>
                    <a:pt x="1" y="377"/>
                    <a:pt x="126" y="527"/>
                    <a:pt x="252" y="677"/>
                  </a:cubicBezTo>
                  <a:cubicBezTo>
                    <a:pt x="377" y="853"/>
                    <a:pt x="477" y="1028"/>
                    <a:pt x="477" y="1028"/>
                  </a:cubicBezTo>
                  <a:lnTo>
                    <a:pt x="678" y="702"/>
                  </a:lnTo>
                  <a:cubicBezTo>
                    <a:pt x="678" y="702"/>
                    <a:pt x="577" y="502"/>
                    <a:pt x="452" y="327"/>
                  </a:cubicBezTo>
                  <a:cubicBezTo>
                    <a:pt x="327" y="151"/>
                    <a:pt x="176" y="1"/>
                    <a:pt x="1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31"/>
            <p:cNvSpPr/>
            <p:nvPr/>
          </p:nvSpPr>
          <p:spPr>
            <a:xfrm>
              <a:off x="7326389" y="3523806"/>
              <a:ext cx="40338" cy="56118"/>
            </a:xfrm>
            <a:custGeom>
              <a:avLst/>
              <a:gdLst/>
              <a:ahLst/>
              <a:cxnLst/>
              <a:rect l="l" t="t" r="r" b="b"/>
              <a:pathLst>
                <a:path w="703" h="978" extrusionOk="0">
                  <a:moveTo>
                    <a:pt x="226" y="0"/>
                  </a:moveTo>
                  <a:lnTo>
                    <a:pt x="1" y="301"/>
                  </a:lnTo>
                  <a:cubicBezTo>
                    <a:pt x="1" y="301"/>
                    <a:pt x="101" y="477"/>
                    <a:pt x="226" y="652"/>
                  </a:cubicBezTo>
                  <a:cubicBezTo>
                    <a:pt x="326" y="827"/>
                    <a:pt x="452" y="978"/>
                    <a:pt x="452" y="978"/>
                  </a:cubicBezTo>
                  <a:lnTo>
                    <a:pt x="702" y="727"/>
                  </a:lnTo>
                  <a:cubicBezTo>
                    <a:pt x="702" y="727"/>
                    <a:pt x="577" y="552"/>
                    <a:pt x="477" y="376"/>
                  </a:cubicBezTo>
                  <a:cubicBezTo>
                    <a:pt x="352" y="176"/>
                    <a:pt x="226" y="0"/>
                    <a:pt x="22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31"/>
            <p:cNvSpPr/>
            <p:nvPr/>
          </p:nvSpPr>
          <p:spPr>
            <a:xfrm>
              <a:off x="7366671" y="3584172"/>
              <a:ext cx="51814" cy="41773"/>
            </a:xfrm>
            <a:custGeom>
              <a:avLst/>
              <a:gdLst/>
              <a:ahLst/>
              <a:cxnLst/>
              <a:rect l="l" t="t" r="r" b="b"/>
              <a:pathLst>
                <a:path w="903" h="728" extrusionOk="0">
                  <a:moveTo>
                    <a:pt x="276" y="1"/>
                  </a:moveTo>
                  <a:lnTo>
                    <a:pt x="0" y="252"/>
                  </a:lnTo>
                  <a:cubicBezTo>
                    <a:pt x="0" y="252"/>
                    <a:pt x="176" y="402"/>
                    <a:pt x="376" y="552"/>
                  </a:cubicBezTo>
                  <a:cubicBezTo>
                    <a:pt x="577" y="653"/>
                    <a:pt x="802" y="728"/>
                    <a:pt x="802" y="728"/>
                  </a:cubicBezTo>
                  <a:lnTo>
                    <a:pt x="903" y="377"/>
                  </a:lnTo>
                  <a:cubicBezTo>
                    <a:pt x="903" y="377"/>
                    <a:pt x="727" y="327"/>
                    <a:pt x="552" y="227"/>
                  </a:cubicBezTo>
                  <a:cubicBezTo>
                    <a:pt x="401" y="126"/>
                    <a:pt x="276" y="1"/>
                    <a:pt x="2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31"/>
            <p:cNvSpPr/>
            <p:nvPr/>
          </p:nvSpPr>
          <p:spPr>
            <a:xfrm>
              <a:off x="7437136" y="3595706"/>
              <a:ext cx="51814" cy="36035"/>
            </a:xfrm>
            <a:custGeom>
              <a:avLst/>
              <a:gdLst/>
              <a:ahLst/>
              <a:cxnLst/>
              <a:rect l="l" t="t" r="r" b="b"/>
              <a:pathLst>
                <a:path w="903" h="628" extrusionOk="0">
                  <a:moveTo>
                    <a:pt x="702" y="0"/>
                  </a:moveTo>
                  <a:cubicBezTo>
                    <a:pt x="702" y="0"/>
                    <a:pt x="527" y="126"/>
                    <a:pt x="376" y="201"/>
                  </a:cubicBezTo>
                  <a:cubicBezTo>
                    <a:pt x="276" y="226"/>
                    <a:pt x="201" y="251"/>
                    <a:pt x="151" y="251"/>
                  </a:cubicBezTo>
                  <a:cubicBezTo>
                    <a:pt x="101" y="251"/>
                    <a:pt x="73" y="262"/>
                    <a:pt x="60" y="262"/>
                  </a:cubicBezTo>
                  <a:cubicBezTo>
                    <a:pt x="53" y="262"/>
                    <a:pt x="51" y="259"/>
                    <a:pt x="51" y="251"/>
                  </a:cubicBezTo>
                  <a:lnTo>
                    <a:pt x="0" y="627"/>
                  </a:lnTo>
                  <a:lnTo>
                    <a:pt x="176" y="627"/>
                  </a:lnTo>
                  <a:cubicBezTo>
                    <a:pt x="276" y="602"/>
                    <a:pt x="401" y="577"/>
                    <a:pt x="502" y="527"/>
                  </a:cubicBezTo>
                  <a:cubicBezTo>
                    <a:pt x="727" y="452"/>
                    <a:pt x="903" y="301"/>
                    <a:pt x="903" y="301"/>
                  </a:cubicBezTo>
                  <a:lnTo>
                    <a:pt x="70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31"/>
            <p:cNvSpPr/>
            <p:nvPr/>
          </p:nvSpPr>
          <p:spPr>
            <a:xfrm>
              <a:off x="7494633" y="3545382"/>
              <a:ext cx="44642" cy="51814"/>
            </a:xfrm>
            <a:custGeom>
              <a:avLst/>
              <a:gdLst/>
              <a:ahLst/>
              <a:cxnLst/>
              <a:rect l="l" t="t" r="r" b="b"/>
              <a:pathLst>
                <a:path w="778" h="903" extrusionOk="0">
                  <a:moveTo>
                    <a:pt x="577" y="0"/>
                  </a:moveTo>
                  <a:cubicBezTo>
                    <a:pt x="577" y="0"/>
                    <a:pt x="452" y="151"/>
                    <a:pt x="302" y="326"/>
                  </a:cubicBezTo>
                  <a:cubicBezTo>
                    <a:pt x="151" y="476"/>
                    <a:pt x="1" y="627"/>
                    <a:pt x="1" y="627"/>
                  </a:cubicBezTo>
                  <a:lnTo>
                    <a:pt x="227" y="903"/>
                  </a:lnTo>
                  <a:cubicBezTo>
                    <a:pt x="227" y="903"/>
                    <a:pt x="377" y="777"/>
                    <a:pt x="527" y="627"/>
                  </a:cubicBezTo>
                  <a:cubicBezTo>
                    <a:pt x="653" y="476"/>
                    <a:pt x="778" y="326"/>
                    <a:pt x="778" y="326"/>
                  </a:cubicBezTo>
                  <a:lnTo>
                    <a:pt x="5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3" name="Google Shape;1603;p31"/>
            <p:cNvSpPr/>
            <p:nvPr/>
          </p:nvSpPr>
          <p:spPr>
            <a:xfrm>
              <a:off x="7543580" y="3489262"/>
              <a:ext cx="41715" cy="57610"/>
            </a:xfrm>
            <a:custGeom>
              <a:avLst/>
              <a:gdLst/>
              <a:ahLst/>
              <a:cxnLst/>
              <a:rect l="l" t="t" r="r" b="b"/>
              <a:pathLst>
                <a:path w="727" h="1004" extrusionOk="0">
                  <a:moveTo>
                    <a:pt x="577" y="1"/>
                  </a:moveTo>
                  <a:cubicBezTo>
                    <a:pt x="577" y="1"/>
                    <a:pt x="451" y="176"/>
                    <a:pt x="301" y="327"/>
                  </a:cubicBezTo>
                  <a:cubicBezTo>
                    <a:pt x="150" y="477"/>
                    <a:pt x="0" y="652"/>
                    <a:pt x="0" y="652"/>
                  </a:cubicBezTo>
                  <a:lnTo>
                    <a:pt x="201" y="1003"/>
                  </a:lnTo>
                  <a:cubicBezTo>
                    <a:pt x="201" y="1003"/>
                    <a:pt x="326" y="853"/>
                    <a:pt x="451" y="678"/>
                  </a:cubicBezTo>
                  <a:cubicBezTo>
                    <a:pt x="577" y="527"/>
                    <a:pt x="727" y="377"/>
                    <a:pt x="727" y="377"/>
                  </a:cubicBezTo>
                  <a:lnTo>
                    <a:pt x="57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31"/>
            <p:cNvSpPr/>
            <p:nvPr/>
          </p:nvSpPr>
          <p:spPr>
            <a:xfrm>
              <a:off x="7593904" y="3441807"/>
              <a:ext cx="43207" cy="53306"/>
            </a:xfrm>
            <a:custGeom>
              <a:avLst/>
              <a:gdLst/>
              <a:ahLst/>
              <a:cxnLst/>
              <a:rect l="l" t="t" r="r" b="b"/>
              <a:pathLst>
                <a:path w="753" h="929" extrusionOk="0">
                  <a:moveTo>
                    <a:pt x="677" y="1"/>
                  </a:moveTo>
                  <a:cubicBezTo>
                    <a:pt x="677" y="1"/>
                    <a:pt x="502" y="101"/>
                    <a:pt x="326" y="251"/>
                  </a:cubicBezTo>
                  <a:cubicBezTo>
                    <a:pt x="151" y="377"/>
                    <a:pt x="0" y="527"/>
                    <a:pt x="0" y="527"/>
                  </a:cubicBezTo>
                  <a:lnTo>
                    <a:pt x="126" y="928"/>
                  </a:lnTo>
                  <a:cubicBezTo>
                    <a:pt x="126" y="928"/>
                    <a:pt x="251" y="778"/>
                    <a:pt x="401" y="652"/>
                  </a:cubicBezTo>
                  <a:cubicBezTo>
                    <a:pt x="577" y="527"/>
                    <a:pt x="752" y="402"/>
                    <a:pt x="752" y="402"/>
                  </a:cubicBezTo>
                  <a:lnTo>
                    <a:pt x="67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31"/>
            <p:cNvSpPr/>
            <p:nvPr/>
          </p:nvSpPr>
          <p:spPr>
            <a:xfrm>
              <a:off x="7654270" y="3427060"/>
              <a:ext cx="49003" cy="29206"/>
            </a:xfrm>
            <a:custGeom>
              <a:avLst/>
              <a:gdLst/>
              <a:ahLst/>
              <a:cxnLst/>
              <a:rect l="l" t="t" r="r" b="b"/>
              <a:pathLst>
                <a:path w="854" h="509" extrusionOk="0">
                  <a:moveTo>
                    <a:pt x="490" y="0"/>
                  </a:moveTo>
                  <a:cubicBezTo>
                    <a:pt x="468" y="0"/>
                    <a:pt x="447" y="2"/>
                    <a:pt x="427" y="7"/>
                  </a:cubicBezTo>
                  <a:cubicBezTo>
                    <a:pt x="201" y="7"/>
                    <a:pt x="1" y="82"/>
                    <a:pt x="1" y="82"/>
                  </a:cubicBezTo>
                  <a:lnTo>
                    <a:pt x="51" y="508"/>
                  </a:lnTo>
                  <a:cubicBezTo>
                    <a:pt x="51" y="508"/>
                    <a:pt x="227" y="433"/>
                    <a:pt x="427" y="433"/>
                  </a:cubicBezTo>
                  <a:cubicBezTo>
                    <a:pt x="456" y="426"/>
                    <a:pt x="486" y="423"/>
                    <a:pt x="514" y="423"/>
                  </a:cubicBezTo>
                  <a:cubicBezTo>
                    <a:pt x="584" y="423"/>
                    <a:pt x="650" y="441"/>
                    <a:pt x="703" y="458"/>
                  </a:cubicBezTo>
                  <a:lnTo>
                    <a:pt x="828" y="458"/>
                  </a:lnTo>
                  <a:lnTo>
                    <a:pt x="853" y="57"/>
                  </a:lnTo>
                  <a:cubicBezTo>
                    <a:pt x="853" y="57"/>
                    <a:pt x="803" y="32"/>
                    <a:pt x="728" y="32"/>
                  </a:cubicBezTo>
                  <a:cubicBezTo>
                    <a:pt x="668" y="32"/>
                    <a:pt x="575" y="0"/>
                    <a:pt x="49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31"/>
            <p:cNvSpPr/>
            <p:nvPr/>
          </p:nvSpPr>
          <p:spPr>
            <a:xfrm>
              <a:off x="7723301" y="3438938"/>
              <a:ext cx="43207" cy="50380"/>
            </a:xfrm>
            <a:custGeom>
              <a:avLst/>
              <a:gdLst/>
              <a:ahLst/>
              <a:cxnLst/>
              <a:rect l="l" t="t" r="r" b="b"/>
              <a:pathLst>
                <a:path w="753" h="878" extrusionOk="0">
                  <a:moveTo>
                    <a:pt x="51" y="1"/>
                  </a:moveTo>
                  <a:lnTo>
                    <a:pt x="1" y="402"/>
                  </a:lnTo>
                  <a:cubicBezTo>
                    <a:pt x="1" y="402"/>
                    <a:pt x="176" y="502"/>
                    <a:pt x="352" y="627"/>
                  </a:cubicBezTo>
                  <a:cubicBezTo>
                    <a:pt x="427" y="677"/>
                    <a:pt x="502" y="753"/>
                    <a:pt x="552" y="803"/>
                  </a:cubicBezTo>
                  <a:cubicBezTo>
                    <a:pt x="602" y="853"/>
                    <a:pt x="653" y="878"/>
                    <a:pt x="653" y="878"/>
                  </a:cubicBezTo>
                  <a:lnTo>
                    <a:pt x="753" y="477"/>
                  </a:lnTo>
                  <a:cubicBezTo>
                    <a:pt x="753" y="477"/>
                    <a:pt x="703" y="452"/>
                    <a:pt x="653" y="402"/>
                  </a:cubicBezTo>
                  <a:cubicBezTo>
                    <a:pt x="577" y="352"/>
                    <a:pt x="502" y="276"/>
                    <a:pt x="402" y="226"/>
                  </a:cubicBezTo>
                  <a:cubicBezTo>
                    <a:pt x="252" y="76"/>
                    <a:pt x="51" y="1"/>
                    <a:pt x="5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31"/>
            <p:cNvSpPr/>
            <p:nvPr/>
          </p:nvSpPr>
          <p:spPr>
            <a:xfrm>
              <a:off x="7776552" y="3483524"/>
              <a:ext cx="41773" cy="56175"/>
            </a:xfrm>
            <a:custGeom>
              <a:avLst/>
              <a:gdLst/>
              <a:ahLst/>
              <a:cxnLst/>
              <a:rect l="l" t="t" r="r" b="b"/>
              <a:pathLst>
                <a:path w="728" h="979" extrusionOk="0">
                  <a:moveTo>
                    <a:pt x="126" y="1"/>
                  </a:moveTo>
                  <a:lnTo>
                    <a:pt x="0" y="377"/>
                  </a:lnTo>
                  <a:lnTo>
                    <a:pt x="276" y="677"/>
                  </a:lnTo>
                  <a:cubicBezTo>
                    <a:pt x="426" y="828"/>
                    <a:pt x="552" y="978"/>
                    <a:pt x="552" y="978"/>
                  </a:cubicBezTo>
                  <a:lnTo>
                    <a:pt x="727" y="627"/>
                  </a:lnTo>
                  <a:cubicBezTo>
                    <a:pt x="727" y="627"/>
                    <a:pt x="577" y="477"/>
                    <a:pt x="426" y="301"/>
                  </a:cubicBezTo>
                  <a:cubicBezTo>
                    <a:pt x="276" y="151"/>
                    <a:pt x="126" y="1"/>
                    <a:pt x="1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31"/>
            <p:cNvSpPr/>
            <p:nvPr/>
          </p:nvSpPr>
          <p:spPr>
            <a:xfrm>
              <a:off x="7824007" y="3538151"/>
              <a:ext cx="46076" cy="51872"/>
            </a:xfrm>
            <a:custGeom>
              <a:avLst/>
              <a:gdLst/>
              <a:ahLst/>
              <a:cxnLst/>
              <a:rect l="l" t="t" r="r" b="b"/>
              <a:pathLst>
                <a:path w="803" h="904" extrusionOk="0">
                  <a:moveTo>
                    <a:pt x="176" y="1"/>
                  </a:moveTo>
                  <a:lnTo>
                    <a:pt x="0" y="327"/>
                  </a:lnTo>
                  <a:cubicBezTo>
                    <a:pt x="0" y="327"/>
                    <a:pt x="126" y="477"/>
                    <a:pt x="276" y="602"/>
                  </a:cubicBezTo>
                  <a:cubicBezTo>
                    <a:pt x="351" y="678"/>
                    <a:pt x="426" y="753"/>
                    <a:pt x="477" y="803"/>
                  </a:cubicBezTo>
                  <a:cubicBezTo>
                    <a:pt x="527" y="853"/>
                    <a:pt x="577" y="903"/>
                    <a:pt x="577" y="903"/>
                  </a:cubicBezTo>
                  <a:lnTo>
                    <a:pt x="802" y="602"/>
                  </a:lnTo>
                  <a:cubicBezTo>
                    <a:pt x="802" y="602"/>
                    <a:pt x="752" y="577"/>
                    <a:pt x="702" y="527"/>
                  </a:cubicBezTo>
                  <a:cubicBezTo>
                    <a:pt x="627" y="452"/>
                    <a:pt x="552" y="377"/>
                    <a:pt x="477" y="302"/>
                  </a:cubicBezTo>
                  <a:lnTo>
                    <a:pt x="17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31"/>
            <p:cNvSpPr/>
            <p:nvPr/>
          </p:nvSpPr>
          <p:spPr>
            <a:xfrm>
              <a:off x="7875766" y="3587098"/>
              <a:ext cx="51814" cy="40281"/>
            </a:xfrm>
            <a:custGeom>
              <a:avLst/>
              <a:gdLst/>
              <a:ahLst/>
              <a:cxnLst/>
              <a:rect l="l" t="t" r="r" b="b"/>
              <a:pathLst>
                <a:path w="903" h="702" extrusionOk="0">
                  <a:moveTo>
                    <a:pt x="201" y="0"/>
                  </a:moveTo>
                  <a:lnTo>
                    <a:pt x="1" y="301"/>
                  </a:lnTo>
                  <a:cubicBezTo>
                    <a:pt x="1" y="301"/>
                    <a:pt x="51" y="326"/>
                    <a:pt x="101" y="376"/>
                  </a:cubicBezTo>
                  <a:cubicBezTo>
                    <a:pt x="176" y="426"/>
                    <a:pt x="276" y="476"/>
                    <a:pt x="377" y="526"/>
                  </a:cubicBezTo>
                  <a:cubicBezTo>
                    <a:pt x="577" y="652"/>
                    <a:pt x="803" y="677"/>
                    <a:pt x="803" y="702"/>
                  </a:cubicBezTo>
                  <a:lnTo>
                    <a:pt x="903" y="351"/>
                  </a:lnTo>
                  <a:cubicBezTo>
                    <a:pt x="903" y="351"/>
                    <a:pt x="853" y="326"/>
                    <a:pt x="778" y="301"/>
                  </a:cubicBezTo>
                  <a:cubicBezTo>
                    <a:pt x="727" y="301"/>
                    <a:pt x="627" y="251"/>
                    <a:pt x="552" y="201"/>
                  </a:cubicBezTo>
                  <a:cubicBezTo>
                    <a:pt x="452" y="150"/>
                    <a:pt x="377" y="125"/>
                    <a:pt x="301" y="75"/>
                  </a:cubicBezTo>
                  <a:cubicBezTo>
                    <a:pt x="251" y="25"/>
                    <a:pt x="201" y="0"/>
                    <a:pt x="20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31"/>
            <p:cNvSpPr/>
            <p:nvPr/>
          </p:nvSpPr>
          <p:spPr>
            <a:xfrm>
              <a:off x="6226200" y="3088047"/>
              <a:ext cx="48945" cy="21632"/>
            </a:xfrm>
            <a:custGeom>
              <a:avLst/>
              <a:gdLst/>
              <a:ahLst/>
              <a:cxnLst/>
              <a:rect l="l" t="t" r="r" b="b"/>
              <a:pathLst>
                <a:path w="853" h="377" extrusionOk="0">
                  <a:moveTo>
                    <a:pt x="1" y="0"/>
                  </a:moveTo>
                  <a:lnTo>
                    <a:pt x="1" y="376"/>
                  </a:lnTo>
                  <a:lnTo>
                    <a:pt x="853" y="376"/>
                  </a:lnTo>
                  <a:lnTo>
                    <a:pt x="853" y="25"/>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1" name="Google Shape;1611;p31"/>
            <p:cNvSpPr/>
            <p:nvPr/>
          </p:nvSpPr>
          <p:spPr>
            <a:xfrm>
              <a:off x="6299534" y="3089482"/>
              <a:ext cx="50380" cy="20198"/>
            </a:xfrm>
            <a:custGeom>
              <a:avLst/>
              <a:gdLst/>
              <a:ahLst/>
              <a:cxnLst/>
              <a:rect l="l" t="t" r="r" b="b"/>
              <a:pathLst>
                <a:path w="878" h="352" extrusionOk="0">
                  <a:moveTo>
                    <a:pt x="1" y="0"/>
                  </a:moveTo>
                  <a:lnTo>
                    <a:pt x="1" y="351"/>
                  </a:lnTo>
                  <a:lnTo>
                    <a:pt x="878" y="351"/>
                  </a:lnTo>
                  <a:lnTo>
                    <a:pt x="87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31"/>
            <p:cNvSpPr/>
            <p:nvPr/>
          </p:nvSpPr>
          <p:spPr>
            <a:xfrm>
              <a:off x="6374361" y="3089482"/>
              <a:ext cx="50380" cy="21632"/>
            </a:xfrm>
            <a:custGeom>
              <a:avLst/>
              <a:gdLst/>
              <a:ahLst/>
              <a:cxnLst/>
              <a:rect l="l" t="t" r="r" b="b"/>
              <a:pathLst>
                <a:path w="878" h="377" extrusionOk="0">
                  <a:moveTo>
                    <a:pt x="0" y="0"/>
                  </a:moveTo>
                  <a:lnTo>
                    <a:pt x="0" y="351"/>
                  </a:lnTo>
                  <a:lnTo>
                    <a:pt x="877" y="376"/>
                  </a:lnTo>
                  <a:lnTo>
                    <a:pt x="8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31"/>
            <p:cNvSpPr/>
            <p:nvPr/>
          </p:nvSpPr>
          <p:spPr>
            <a:xfrm>
              <a:off x="6449130" y="3089482"/>
              <a:ext cx="48945" cy="21632"/>
            </a:xfrm>
            <a:custGeom>
              <a:avLst/>
              <a:gdLst/>
              <a:ahLst/>
              <a:cxnLst/>
              <a:rect l="l" t="t" r="r" b="b"/>
              <a:pathLst>
                <a:path w="853" h="377" extrusionOk="0">
                  <a:moveTo>
                    <a:pt x="0" y="0"/>
                  </a:moveTo>
                  <a:lnTo>
                    <a:pt x="0" y="376"/>
                  </a:lnTo>
                  <a:lnTo>
                    <a:pt x="852" y="376"/>
                  </a:lnTo>
                  <a:lnTo>
                    <a:pt x="8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31"/>
            <p:cNvSpPr/>
            <p:nvPr/>
          </p:nvSpPr>
          <p:spPr>
            <a:xfrm>
              <a:off x="6522464" y="3089482"/>
              <a:ext cx="50380" cy="21632"/>
            </a:xfrm>
            <a:custGeom>
              <a:avLst/>
              <a:gdLst/>
              <a:ahLst/>
              <a:cxnLst/>
              <a:rect l="l" t="t" r="r" b="b"/>
              <a:pathLst>
                <a:path w="878" h="377" extrusionOk="0">
                  <a:moveTo>
                    <a:pt x="1" y="0"/>
                  </a:moveTo>
                  <a:lnTo>
                    <a:pt x="1" y="376"/>
                  </a:lnTo>
                  <a:lnTo>
                    <a:pt x="878" y="376"/>
                  </a:lnTo>
                  <a:lnTo>
                    <a:pt x="87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5" name="Google Shape;1615;p31"/>
            <p:cNvSpPr/>
            <p:nvPr/>
          </p:nvSpPr>
          <p:spPr>
            <a:xfrm>
              <a:off x="6597233" y="3090916"/>
              <a:ext cx="50380" cy="20198"/>
            </a:xfrm>
            <a:custGeom>
              <a:avLst/>
              <a:gdLst/>
              <a:ahLst/>
              <a:cxnLst/>
              <a:rect l="l" t="t" r="r" b="b"/>
              <a:pathLst>
                <a:path w="878" h="352" extrusionOk="0">
                  <a:moveTo>
                    <a:pt x="1" y="0"/>
                  </a:moveTo>
                  <a:lnTo>
                    <a:pt x="1" y="351"/>
                  </a:lnTo>
                  <a:lnTo>
                    <a:pt x="853" y="351"/>
                  </a:lnTo>
                  <a:lnTo>
                    <a:pt x="87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6" name="Google Shape;1616;p31"/>
            <p:cNvSpPr/>
            <p:nvPr/>
          </p:nvSpPr>
          <p:spPr>
            <a:xfrm>
              <a:off x="6670568" y="3090916"/>
              <a:ext cx="50437" cy="20198"/>
            </a:xfrm>
            <a:custGeom>
              <a:avLst/>
              <a:gdLst/>
              <a:ahLst/>
              <a:cxnLst/>
              <a:rect l="l" t="t" r="r" b="b"/>
              <a:pathLst>
                <a:path w="879" h="352" extrusionOk="0">
                  <a:moveTo>
                    <a:pt x="1" y="0"/>
                  </a:moveTo>
                  <a:lnTo>
                    <a:pt x="1" y="351"/>
                  </a:lnTo>
                  <a:lnTo>
                    <a:pt x="878" y="351"/>
                  </a:lnTo>
                  <a:lnTo>
                    <a:pt x="87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31"/>
            <p:cNvSpPr/>
            <p:nvPr/>
          </p:nvSpPr>
          <p:spPr>
            <a:xfrm>
              <a:off x="6745394" y="3090916"/>
              <a:ext cx="50380" cy="21632"/>
            </a:xfrm>
            <a:custGeom>
              <a:avLst/>
              <a:gdLst/>
              <a:ahLst/>
              <a:cxnLst/>
              <a:rect l="l" t="t" r="r" b="b"/>
              <a:pathLst>
                <a:path w="878" h="377" extrusionOk="0">
                  <a:moveTo>
                    <a:pt x="0" y="0"/>
                  </a:moveTo>
                  <a:lnTo>
                    <a:pt x="0" y="376"/>
                  </a:lnTo>
                  <a:lnTo>
                    <a:pt x="877" y="376"/>
                  </a:lnTo>
                  <a:lnTo>
                    <a:pt x="8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31"/>
            <p:cNvSpPr/>
            <p:nvPr/>
          </p:nvSpPr>
          <p:spPr>
            <a:xfrm>
              <a:off x="6820163" y="3090916"/>
              <a:ext cx="48945" cy="21632"/>
            </a:xfrm>
            <a:custGeom>
              <a:avLst/>
              <a:gdLst/>
              <a:ahLst/>
              <a:cxnLst/>
              <a:rect l="l" t="t" r="r" b="b"/>
              <a:pathLst>
                <a:path w="853" h="377" extrusionOk="0">
                  <a:moveTo>
                    <a:pt x="1" y="0"/>
                  </a:moveTo>
                  <a:lnTo>
                    <a:pt x="1" y="376"/>
                  </a:lnTo>
                  <a:lnTo>
                    <a:pt x="853" y="376"/>
                  </a:lnTo>
                  <a:lnTo>
                    <a:pt x="8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31"/>
            <p:cNvSpPr/>
            <p:nvPr/>
          </p:nvSpPr>
          <p:spPr>
            <a:xfrm>
              <a:off x="6893497" y="3090916"/>
              <a:ext cx="50380" cy="21632"/>
            </a:xfrm>
            <a:custGeom>
              <a:avLst/>
              <a:gdLst/>
              <a:ahLst/>
              <a:cxnLst/>
              <a:rect l="l" t="t" r="r" b="b"/>
              <a:pathLst>
                <a:path w="878" h="377" extrusionOk="0">
                  <a:moveTo>
                    <a:pt x="1" y="0"/>
                  </a:moveTo>
                  <a:lnTo>
                    <a:pt x="1" y="376"/>
                  </a:lnTo>
                  <a:lnTo>
                    <a:pt x="878" y="376"/>
                  </a:lnTo>
                  <a:lnTo>
                    <a:pt x="87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31"/>
            <p:cNvSpPr/>
            <p:nvPr/>
          </p:nvSpPr>
          <p:spPr>
            <a:xfrm>
              <a:off x="6968266" y="3092351"/>
              <a:ext cx="50437" cy="20198"/>
            </a:xfrm>
            <a:custGeom>
              <a:avLst/>
              <a:gdLst/>
              <a:ahLst/>
              <a:cxnLst/>
              <a:rect l="l" t="t" r="r" b="b"/>
              <a:pathLst>
                <a:path w="879" h="352" extrusionOk="0">
                  <a:moveTo>
                    <a:pt x="1" y="1"/>
                  </a:moveTo>
                  <a:lnTo>
                    <a:pt x="1" y="351"/>
                  </a:lnTo>
                  <a:lnTo>
                    <a:pt x="878" y="351"/>
                  </a:lnTo>
                  <a:lnTo>
                    <a:pt x="87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31"/>
            <p:cNvSpPr/>
            <p:nvPr/>
          </p:nvSpPr>
          <p:spPr>
            <a:xfrm>
              <a:off x="7043093" y="3092351"/>
              <a:ext cx="48945" cy="21632"/>
            </a:xfrm>
            <a:custGeom>
              <a:avLst/>
              <a:gdLst/>
              <a:ahLst/>
              <a:cxnLst/>
              <a:rect l="l" t="t" r="r" b="b"/>
              <a:pathLst>
                <a:path w="853" h="377" extrusionOk="0">
                  <a:moveTo>
                    <a:pt x="0" y="1"/>
                  </a:moveTo>
                  <a:lnTo>
                    <a:pt x="0" y="351"/>
                  </a:lnTo>
                  <a:lnTo>
                    <a:pt x="852" y="376"/>
                  </a:lnTo>
                  <a:lnTo>
                    <a:pt x="8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p31"/>
            <p:cNvSpPr/>
            <p:nvPr/>
          </p:nvSpPr>
          <p:spPr>
            <a:xfrm>
              <a:off x="7116427" y="3092351"/>
              <a:ext cx="50380" cy="21632"/>
            </a:xfrm>
            <a:custGeom>
              <a:avLst/>
              <a:gdLst/>
              <a:ahLst/>
              <a:cxnLst/>
              <a:rect l="l" t="t" r="r" b="b"/>
              <a:pathLst>
                <a:path w="878" h="377" extrusionOk="0">
                  <a:moveTo>
                    <a:pt x="0" y="1"/>
                  </a:moveTo>
                  <a:lnTo>
                    <a:pt x="0" y="376"/>
                  </a:lnTo>
                  <a:lnTo>
                    <a:pt x="878" y="376"/>
                  </a:lnTo>
                  <a:lnTo>
                    <a:pt x="87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3" name="Google Shape;1623;p31"/>
            <p:cNvSpPr/>
            <p:nvPr/>
          </p:nvSpPr>
          <p:spPr>
            <a:xfrm>
              <a:off x="7191196" y="3092351"/>
              <a:ext cx="50380" cy="21632"/>
            </a:xfrm>
            <a:custGeom>
              <a:avLst/>
              <a:gdLst/>
              <a:ahLst/>
              <a:cxnLst/>
              <a:rect l="l" t="t" r="r" b="b"/>
              <a:pathLst>
                <a:path w="878" h="377" extrusionOk="0">
                  <a:moveTo>
                    <a:pt x="1" y="1"/>
                  </a:moveTo>
                  <a:lnTo>
                    <a:pt x="1" y="376"/>
                  </a:lnTo>
                  <a:lnTo>
                    <a:pt x="878" y="376"/>
                  </a:lnTo>
                  <a:lnTo>
                    <a:pt x="87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4" name="Google Shape;1624;p31"/>
            <p:cNvSpPr/>
            <p:nvPr/>
          </p:nvSpPr>
          <p:spPr>
            <a:xfrm>
              <a:off x="8586214" y="3502230"/>
              <a:ext cx="115104" cy="113670"/>
            </a:xfrm>
            <a:custGeom>
              <a:avLst/>
              <a:gdLst/>
              <a:ahLst/>
              <a:cxnLst/>
              <a:rect l="l" t="t" r="r" b="b"/>
              <a:pathLst>
                <a:path w="2006" h="1981" extrusionOk="0">
                  <a:moveTo>
                    <a:pt x="1003" y="401"/>
                  </a:moveTo>
                  <a:cubicBezTo>
                    <a:pt x="1329" y="401"/>
                    <a:pt x="1580" y="677"/>
                    <a:pt x="1580" y="1003"/>
                  </a:cubicBezTo>
                  <a:cubicBezTo>
                    <a:pt x="1580" y="1304"/>
                    <a:pt x="1329" y="1579"/>
                    <a:pt x="1003" y="1579"/>
                  </a:cubicBezTo>
                  <a:cubicBezTo>
                    <a:pt x="677" y="1579"/>
                    <a:pt x="427" y="1304"/>
                    <a:pt x="427" y="1003"/>
                  </a:cubicBezTo>
                  <a:cubicBezTo>
                    <a:pt x="427" y="677"/>
                    <a:pt x="677" y="401"/>
                    <a:pt x="1003" y="401"/>
                  </a:cubicBezTo>
                  <a:close/>
                  <a:moveTo>
                    <a:pt x="1003" y="0"/>
                  </a:moveTo>
                  <a:cubicBezTo>
                    <a:pt x="452" y="0"/>
                    <a:pt x="1" y="452"/>
                    <a:pt x="1" y="1003"/>
                  </a:cubicBezTo>
                  <a:cubicBezTo>
                    <a:pt x="1" y="1554"/>
                    <a:pt x="452" y="1980"/>
                    <a:pt x="1003" y="1980"/>
                  </a:cubicBezTo>
                  <a:cubicBezTo>
                    <a:pt x="1555" y="1980"/>
                    <a:pt x="2006" y="1554"/>
                    <a:pt x="2006" y="1003"/>
                  </a:cubicBezTo>
                  <a:cubicBezTo>
                    <a:pt x="2006" y="452"/>
                    <a:pt x="1555" y="0"/>
                    <a:pt x="100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5" name="Google Shape;1625;p31"/>
            <p:cNvSpPr/>
            <p:nvPr/>
          </p:nvSpPr>
          <p:spPr>
            <a:xfrm>
              <a:off x="7839844" y="2921238"/>
              <a:ext cx="112178" cy="112178"/>
            </a:xfrm>
            <a:custGeom>
              <a:avLst/>
              <a:gdLst/>
              <a:ahLst/>
              <a:cxnLst/>
              <a:rect l="l" t="t" r="r" b="b"/>
              <a:pathLst>
                <a:path w="1955" h="1955" extrusionOk="0">
                  <a:moveTo>
                    <a:pt x="977" y="426"/>
                  </a:moveTo>
                  <a:cubicBezTo>
                    <a:pt x="1278" y="426"/>
                    <a:pt x="1529" y="677"/>
                    <a:pt x="1529" y="977"/>
                  </a:cubicBezTo>
                  <a:cubicBezTo>
                    <a:pt x="1529" y="1278"/>
                    <a:pt x="1278" y="1529"/>
                    <a:pt x="977" y="1529"/>
                  </a:cubicBezTo>
                  <a:cubicBezTo>
                    <a:pt x="652" y="1529"/>
                    <a:pt x="401" y="1278"/>
                    <a:pt x="401" y="977"/>
                  </a:cubicBezTo>
                  <a:cubicBezTo>
                    <a:pt x="401" y="677"/>
                    <a:pt x="652" y="426"/>
                    <a:pt x="977" y="426"/>
                  </a:cubicBezTo>
                  <a:close/>
                  <a:moveTo>
                    <a:pt x="977" y="0"/>
                  </a:moveTo>
                  <a:cubicBezTo>
                    <a:pt x="426" y="0"/>
                    <a:pt x="0" y="451"/>
                    <a:pt x="0" y="977"/>
                  </a:cubicBezTo>
                  <a:cubicBezTo>
                    <a:pt x="0" y="1504"/>
                    <a:pt x="426" y="1955"/>
                    <a:pt x="977" y="1955"/>
                  </a:cubicBezTo>
                  <a:cubicBezTo>
                    <a:pt x="1504" y="1955"/>
                    <a:pt x="1955" y="1504"/>
                    <a:pt x="1955" y="977"/>
                  </a:cubicBezTo>
                  <a:cubicBezTo>
                    <a:pt x="1955" y="451"/>
                    <a:pt x="1504" y="0"/>
                    <a:pt x="97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31"/>
            <p:cNvSpPr/>
            <p:nvPr/>
          </p:nvSpPr>
          <p:spPr>
            <a:xfrm>
              <a:off x="7260227" y="3775024"/>
              <a:ext cx="345198" cy="378880"/>
            </a:xfrm>
            <a:custGeom>
              <a:avLst/>
              <a:gdLst/>
              <a:ahLst/>
              <a:cxnLst/>
              <a:rect l="l" t="t" r="r" b="b"/>
              <a:pathLst>
                <a:path w="6016" h="6603" extrusionOk="0">
                  <a:moveTo>
                    <a:pt x="3956" y="1"/>
                  </a:moveTo>
                  <a:cubicBezTo>
                    <a:pt x="3512" y="1"/>
                    <a:pt x="3016" y="226"/>
                    <a:pt x="2607" y="936"/>
                  </a:cubicBezTo>
                  <a:cubicBezTo>
                    <a:pt x="2407" y="1261"/>
                    <a:pt x="2206" y="1838"/>
                    <a:pt x="1530" y="1988"/>
                  </a:cubicBezTo>
                  <a:cubicBezTo>
                    <a:pt x="1053" y="2089"/>
                    <a:pt x="1" y="2815"/>
                    <a:pt x="828" y="4094"/>
                  </a:cubicBezTo>
                  <a:cubicBezTo>
                    <a:pt x="1655" y="5397"/>
                    <a:pt x="101" y="5547"/>
                    <a:pt x="1003" y="6048"/>
                  </a:cubicBezTo>
                  <a:cubicBezTo>
                    <a:pt x="1712" y="6439"/>
                    <a:pt x="2285" y="6602"/>
                    <a:pt x="2758" y="6602"/>
                  </a:cubicBezTo>
                  <a:cubicBezTo>
                    <a:pt x="3924" y="6602"/>
                    <a:pt x="4482" y="5611"/>
                    <a:pt x="4963" y="4595"/>
                  </a:cubicBezTo>
                  <a:cubicBezTo>
                    <a:pt x="6016" y="2364"/>
                    <a:pt x="5715" y="1236"/>
                    <a:pt x="5038" y="459"/>
                  </a:cubicBezTo>
                  <a:cubicBezTo>
                    <a:pt x="4856" y="264"/>
                    <a:pt x="4437" y="1"/>
                    <a:pt x="3956" y="1"/>
                  </a:cubicBezTo>
                  <a:close/>
                </a:path>
              </a:pathLst>
            </a:custGeom>
            <a:solidFill>
              <a:srgbClr val="171B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31"/>
            <p:cNvSpPr/>
            <p:nvPr/>
          </p:nvSpPr>
          <p:spPr>
            <a:xfrm>
              <a:off x="7346530" y="3940055"/>
              <a:ext cx="279039" cy="347723"/>
            </a:xfrm>
            <a:custGeom>
              <a:avLst/>
              <a:gdLst/>
              <a:ahLst/>
              <a:cxnLst/>
              <a:rect l="l" t="t" r="r" b="b"/>
              <a:pathLst>
                <a:path w="4863" h="6060" extrusionOk="0">
                  <a:moveTo>
                    <a:pt x="2959" y="1"/>
                  </a:moveTo>
                  <a:cubicBezTo>
                    <a:pt x="2742" y="1"/>
                    <a:pt x="2516" y="37"/>
                    <a:pt x="2306" y="65"/>
                  </a:cubicBezTo>
                  <a:cubicBezTo>
                    <a:pt x="1379" y="140"/>
                    <a:pt x="1" y="792"/>
                    <a:pt x="627" y="2345"/>
                  </a:cubicBezTo>
                  <a:cubicBezTo>
                    <a:pt x="1204" y="3724"/>
                    <a:pt x="803" y="4275"/>
                    <a:pt x="627" y="5428"/>
                  </a:cubicBezTo>
                  <a:lnTo>
                    <a:pt x="627" y="5503"/>
                  </a:lnTo>
                  <a:cubicBezTo>
                    <a:pt x="518" y="5899"/>
                    <a:pt x="893" y="6059"/>
                    <a:pt x="1452" y="6059"/>
                  </a:cubicBezTo>
                  <a:cubicBezTo>
                    <a:pt x="2698" y="6059"/>
                    <a:pt x="4862" y="5262"/>
                    <a:pt x="4637" y="4501"/>
                  </a:cubicBezTo>
                  <a:cubicBezTo>
                    <a:pt x="4336" y="3423"/>
                    <a:pt x="4086" y="2446"/>
                    <a:pt x="4061" y="1468"/>
                  </a:cubicBezTo>
                  <a:cubicBezTo>
                    <a:pt x="4025" y="240"/>
                    <a:pt x="3520" y="1"/>
                    <a:pt x="295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8" name="Google Shape;1628;p31"/>
            <p:cNvSpPr/>
            <p:nvPr/>
          </p:nvSpPr>
          <p:spPr>
            <a:xfrm>
              <a:off x="7373844" y="4004151"/>
              <a:ext cx="86357" cy="117973"/>
            </a:xfrm>
            <a:custGeom>
              <a:avLst/>
              <a:gdLst/>
              <a:ahLst/>
              <a:cxnLst/>
              <a:rect l="l" t="t" r="r" b="b"/>
              <a:pathLst>
                <a:path w="1505" h="2056" extrusionOk="0">
                  <a:moveTo>
                    <a:pt x="1204" y="0"/>
                  </a:moveTo>
                  <a:lnTo>
                    <a:pt x="1204" y="0"/>
                  </a:lnTo>
                  <a:cubicBezTo>
                    <a:pt x="853" y="226"/>
                    <a:pt x="301" y="426"/>
                    <a:pt x="1" y="677"/>
                  </a:cubicBezTo>
                  <a:cubicBezTo>
                    <a:pt x="26" y="852"/>
                    <a:pt x="76" y="1028"/>
                    <a:pt x="151" y="1228"/>
                  </a:cubicBezTo>
                  <a:cubicBezTo>
                    <a:pt x="301" y="1529"/>
                    <a:pt x="377" y="1805"/>
                    <a:pt x="402" y="2055"/>
                  </a:cubicBezTo>
                  <a:cubicBezTo>
                    <a:pt x="978" y="1454"/>
                    <a:pt x="1504" y="903"/>
                    <a:pt x="120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9" name="Google Shape;1629;p31"/>
            <p:cNvSpPr/>
            <p:nvPr/>
          </p:nvSpPr>
          <p:spPr>
            <a:xfrm>
              <a:off x="7573763" y="3918537"/>
              <a:ext cx="241857" cy="207888"/>
            </a:xfrm>
            <a:custGeom>
              <a:avLst/>
              <a:gdLst/>
              <a:ahLst/>
              <a:cxnLst/>
              <a:rect l="l" t="t" r="r" b="b"/>
              <a:pathLst>
                <a:path w="4215" h="3623" extrusionOk="0">
                  <a:moveTo>
                    <a:pt x="3953" y="1"/>
                  </a:moveTo>
                  <a:cubicBezTo>
                    <a:pt x="3936" y="1"/>
                    <a:pt x="3921" y="7"/>
                    <a:pt x="3910" y="14"/>
                  </a:cubicBezTo>
                  <a:cubicBezTo>
                    <a:pt x="3835" y="64"/>
                    <a:pt x="3459" y="264"/>
                    <a:pt x="3434" y="791"/>
                  </a:cubicBezTo>
                  <a:cubicBezTo>
                    <a:pt x="3386" y="1324"/>
                    <a:pt x="2421" y="2398"/>
                    <a:pt x="1996" y="2398"/>
                  </a:cubicBezTo>
                  <a:cubicBezTo>
                    <a:pt x="1982" y="2398"/>
                    <a:pt x="1968" y="2397"/>
                    <a:pt x="1955" y="2395"/>
                  </a:cubicBezTo>
                  <a:cubicBezTo>
                    <a:pt x="1304" y="2244"/>
                    <a:pt x="1128" y="1492"/>
                    <a:pt x="1128" y="1492"/>
                  </a:cubicBezTo>
                  <a:lnTo>
                    <a:pt x="0" y="2294"/>
                  </a:lnTo>
                  <a:cubicBezTo>
                    <a:pt x="0" y="2294"/>
                    <a:pt x="1009" y="3623"/>
                    <a:pt x="1832" y="3623"/>
                  </a:cubicBezTo>
                  <a:cubicBezTo>
                    <a:pt x="1840" y="3623"/>
                    <a:pt x="1847" y="3623"/>
                    <a:pt x="1855" y="3623"/>
                  </a:cubicBezTo>
                  <a:cubicBezTo>
                    <a:pt x="1861" y="3623"/>
                    <a:pt x="1867" y="3623"/>
                    <a:pt x="1873" y="3623"/>
                  </a:cubicBezTo>
                  <a:cubicBezTo>
                    <a:pt x="2092" y="3623"/>
                    <a:pt x="2728" y="3599"/>
                    <a:pt x="3459" y="1893"/>
                  </a:cubicBezTo>
                  <a:cubicBezTo>
                    <a:pt x="4215" y="231"/>
                    <a:pt x="4059" y="1"/>
                    <a:pt x="3953" y="1"/>
                  </a:cubicBezTo>
                  <a:close/>
                </a:path>
              </a:pathLst>
            </a:custGeom>
            <a:solidFill>
              <a:srgbClr val="8050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p31"/>
            <p:cNvSpPr/>
            <p:nvPr/>
          </p:nvSpPr>
          <p:spPr>
            <a:xfrm>
              <a:off x="7573763" y="4004151"/>
              <a:ext cx="84922" cy="79127"/>
            </a:xfrm>
            <a:custGeom>
              <a:avLst/>
              <a:gdLst/>
              <a:ahLst/>
              <a:cxnLst/>
              <a:rect l="l" t="t" r="r" b="b"/>
              <a:pathLst>
                <a:path w="1480" h="1379" extrusionOk="0">
                  <a:moveTo>
                    <a:pt x="1128" y="0"/>
                  </a:moveTo>
                  <a:lnTo>
                    <a:pt x="0" y="802"/>
                  </a:lnTo>
                  <a:cubicBezTo>
                    <a:pt x="0" y="802"/>
                    <a:pt x="226" y="1078"/>
                    <a:pt x="527" y="1379"/>
                  </a:cubicBezTo>
                  <a:cubicBezTo>
                    <a:pt x="878" y="1203"/>
                    <a:pt x="1229" y="978"/>
                    <a:pt x="1479" y="627"/>
                  </a:cubicBezTo>
                  <a:cubicBezTo>
                    <a:pt x="1229" y="351"/>
                    <a:pt x="1128" y="0"/>
                    <a:pt x="112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1" name="Google Shape;1631;p31"/>
            <p:cNvSpPr/>
            <p:nvPr/>
          </p:nvSpPr>
          <p:spPr>
            <a:xfrm>
              <a:off x="7506511" y="3945391"/>
              <a:ext cx="147811" cy="137884"/>
            </a:xfrm>
            <a:custGeom>
              <a:avLst/>
              <a:gdLst/>
              <a:ahLst/>
              <a:cxnLst/>
              <a:rect l="l" t="t" r="r" b="b"/>
              <a:pathLst>
                <a:path w="2576" h="2403" extrusionOk="0">
                  <a:moveTo>
                    <a:pt x="659" y="0"/>
                  </a:moveTo>
                  <a:cubicBezTo>
                    <a:pt x="512" y="0"/>
                    <a:pt x="372" y="37"/>
                    <a:pt x="245" y="122"/>
                  </a:cubicBezTo>
                  <a:cubicBezTo>
                    <a:pt x="209" y="146"/>
                    <a:pt x="177" y="154"/>
                    <a:pt x="148" y="154"/>
                  </a:cubicBezTo>
                  <a:cubicBezTo>
                    <a:pt x="87" y="154"/>
                    <a:pt x="43" y="116"/>
                    <a:pt x="26" y="116"/>
                  </a:cubicBezTo>
                  <a:cubicBezTo>
                    <a:pt x="1" y="116"/>
                    <a:pt x="32" y="197"/>
                    <a:pt x="145" y="598"/>
                  </a:cubicBezTo>
                  <a:cubicBezTo>
                    <a:pt x="320" y="1225"/>
                    <a:pt x="1523" y="2403"/>
                    <a:pt x="1523" y="2403"/>
                  </a:cubicBezTo>
                  <a:cubicBezTo>
                    <a:pt x="1523" y="2403"/>
                    <a:pt x="2350" y="2027"/>
                    <a:pt x="2576" y="1200"/>
                  </a:cubicBezTo>
                  <a:cubicBezTo>
                    <a:pt x="2576" y="1200"/>
                    <a:pt x="1504" y="0"/>
                    <a:pt x="65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2" name="Google Shape;1632;p31"/>
            <p:cNvSpPr/>
            <p:nvPr/>
          </p:nvSpPr>
          <p:spPr>
            <a:xfrm>
              <a:off x="7464909" y="3879001"/>
              <a:ext cx="71840" cy="97489"/>
            </a:xfrm>
            <a:custGeom>
              <a:avLst/>
              <a:gdLst/>
              <a:ahLst/>
              <a:cxnLst/>
              <a:rect l="l" t="t" r="r" b="b"/>
              <a:pathLst>
                <a:path w="1252" h="1699" extrusionOk="0">
                  <a:moveTo>
                    <a:pt x="218" y="1"/>
                  </a:moveTo>
                  <a:cubicBezTo>
                    <a:pt x="218" y="1"/>
                    <a:pt x="369" y="803"/>
                    <a:pt x="118" y="1179"/>
                  </a:cubicBezTo>
                  <a:cubicBezTo>
                    <a:pt x="1" y="1355"/>
                    <a:pt x="768" y="1698"/>
                    <a:pt x="1099" y="1698"/>
                  </a:cubicBezTo>
                  <a:cubicBezTo>
                    <a:pt x="1193" y="1698"/>
                    <a:pt x="1251" y="1671"/>
                    <a:pt x="1246" y="1605"/>
                  </a:cubicBezTo>
                  <a:cubicBezTo>
                    <a:pt x="1196" y="1204"/>
                    <a:pt x="995" y="953"/>
                    <a:pt x="1246" y="527"/>
                  </a:cubicBezTo>
                  <a:lnTo>
                    <a:pt x="218" y="1"/>
                  </a:lnTo>
                  <a:close/>
                </a:path>
              </a:pathLst>
            </a:custGeom>
            <a:solidFill>
              <a:srgbClr val="633C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3" name="Google Shape;1633;p31"/>
            <p:cNvSpPr/>
            <p:nvPr/>
          </p:nvSpPr>
          <p:spPr>
            <a:xfrm>
              <a:off x="7454408" y="3797346"/>
              <a:ext cx="122277" cy="149360"/>
            </a:xfrm>
            <a:custGeom>
              <a:avLst/>
              <a:gdLst/>
              <a:ahLst/>
              <a:cxnLst/>
              <a:rect l="l" t="t" r="r" b="b"/>
              <a:pathLst>
                <a:path w="2131" h="2603" extrusionOk="0">
                  <a:moveTo>
                    <a:pt x="1084" y="0"/>
                  </a:moveTo>
                  <a:cubicBezTo>
                    <a:pt x="873" y="0"/>
                    <a:pt x="671" y="102"/>
                    <a:pt x="577" y="196"/>
                  </a:cubicBezTo>
                  <a:cubicBezTo>
                    <a:pt x="176" y="572"/>
                    <a:pt x="0" y="1123"/>
                    <a:pt x="100" y="1424"/>
                  </a:cubicBezTo>
                  <a:cubicBezTo>
                    <a:pt x="296" y="2109"/>
                    <a:pt x="874" y="2603"/>
                    <a:pt x="1251" y="2603"/>
                  </a:cubicBezTo>
                  <a:cubicBezTo>
                    <a:pt x="1260" y="2603"/>
                    <a:pt x="1269" y="2602"/>
                    <a:pt x="1278" y="2602"/>
                  </a:cubicBezTo>
                  <a:cubicBezTo>
                    <a:pt x="2131" y="2502"/>
                    <a:pt x="1805" y="722"/>
                    <a:pt x="1579" y="296"/>
                  </a:cubicBezTo>
                  <a:cubicBezTo>
                    <a:pt x="1452" y="76"/>
                    <a:pt x="1265" y="0"/>
                    <a:pt x="1084" y="0"/>
                  </a:cubicBezTo>
                  <a:close/>
                </a:path>
              </a:pathLst>
            </a:custGeom>
            <a:solidFill>
              <a:srgbClr val="8050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p31"/>
            <p:cNvSpPr/>
            <p:nvPr/>
          </p:nvSpPr>
          <p:spPr>
            <a:xfrm>
              <a:off x="7434267" y="3788681"/>
              <a:ext cx="131974" cy="114358"/>
            </a:xfrm>
            <a:custGeom>
              <a:avLst/>
              <a:gdLst/>
              <a:ahLst/>
              <a:cxnLst/>
              <a:rect l="l" t="t" r="r" b="b"/>
              <a:pathLst>
                <a:path w="2300" h="1993" extrusionOk="0">
                  <a:moveTo>
                    <a:pt x="1160" y="1"/>
                  </a:moveTo>
                  <a:cubicBezTo>
                    <a:pt x="905" y="1"/>
                    <a:pt x="661" y="88"/>
                    <a:pt x="502" y="272"/>
                  </a:cubicBezTo>
                  <a:cubicBezTo>
                    <a:pt x="0" y="823"/>
                    <a:pt x="0" y="823"/>
                    <a:pt x="126" y="1199"/>
                  </a:cubicBezTo>
                  <a:cubicBezTo>
                    <a:pt x="146" y="1260"/>
                    <a:pt x="396" y="1992"/>
                    <a:pt x="583" y="1992"/>
                  </a:cubicBezTo>
                  <a:cubicBezTo>
                    <a:pt x="628" y="1992"/>
                    <a:pt x="669" y="1951"/>
                    <a:pt x="702" y="1851"/>
                  </a:cubicBezTo>
                  <a:cubicBezTo>
                    <a:pt x="978" y="1099"/>
                    <a:pt x="1404" y="1324"/>
                    <a:pt x="1629" y="923"/>
                  </a:cubicBezTo>
                  <a:cubicBezTo>
                    <a:pt x="1676" y="841"/>
                    <a:pt x="1728" y="809"/>
                    <a:pt x="1781" y="809"/>
                  </a:cubicBezTo>
                  <a:cubicBezTo>
                    <a:pt x="1953" y="809"/>
                    <a:pt x="2139" y="1139"/>
                    <a:pt x="2206" y="1139"/>
                  </a:cubicBezTo>
                  <a:cubicBezTo>
                    <a:pt x="2219" y="1139"/>
                    <a:pt x="2228" y="1127"/>
                    <a:pt x="2231" y="1099"/>
                  </a:cubicBezTo>
                  <a:cubicBezTo>
                    <a:pt x="2299" y="399"/>
                    <a:pt x="1704" y="1"/>
                    <a:pt x="1160" y="1"/>
                  </a:cubicBezTo>
                  <a:close/>
                </a:path>
              </a:pathLst>
            </a:custGeom>
            <a:solidFill>
              <a:srgbClr val="171B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p31"/>
            <p:cNvSpPr/>
            <p:nvPr/>
          </p:nvSpPr>
          <p:spPr>
            <a:xfrm>
              <a:off x="7333734" y="4178018"/>
              <a:ext cx="416980" cy="191477"/>
            </a:xfrm>
            <a:custGeom>
              <a:avLst/>
              <a:gdLst/>
              <a:ahLst/>
              <a:cxnLst/>
              <a:rect l="l" t="t" r="r" b="b"/>
              <a:pathLst>
                <a:path w="7267" h="3337" extrusionOk="0">
                  <a:moveTo>
                    <a:pt x="860" y="1"/>
                  </a:moveTo>
                  <a:cubicBezTo>
                    <a:pt x="0" y="1"/>
                    <a:pt x="751" y="1464"/>
                    <a:pt x="2329" y="2484"/>
                  </a:cubicBezTo>
                  <a:cubicBezTo>
                    <a:pt x="3492" y="3220"/>
                    <a:pt x="4679" y="3336"/>
                    <a:pt x="5315" y="3336"/>
                  </a:cubicBezTo>
                  <a:cubicBezTo>
                    <a:pt x="5611" y="3336"/>
                    <a:pt x="5787" y="3311"/>
                    <a:pt x="5787" y="3311"/>
                  </a:cubicBezTo>
                  <a:cubicBezTo>
                    <a:pt x="7216" y="3136"/>
                    <a:pt x="7266" y="2409"/>
                    <a:pt x="7141" y="2334"/>
                  </a:cubicBezTo>
                  <a:cubicBezTo>
                    <a:pt x="7119" y="2320"/>
                    <a:pt x="7077" y="2315"/>
                    <a:pt x="7023" y="2315"/>
                  </a:cubicBezTo>
                  <a:cubicBezTo>
                    <a:pt x="6769" y="2315"/>
                    <a:pt x="6237" y="2434"/>
                    <a:pt x="6113" y="2434"/>
                  </a:cubicBezTo>
                  <a:cubicBezTo>
                    <a:pt x="5985" y="2447"/>
                    <a:pt x="5868" y="2453"/>
                    <a:pt x="5759" y="2453"/>
                  </a:cubicBezTo>
                  <a:cubicBezTo>
                    <a:pt x="4608" y="2453"/>
                    <a:pt x="4370" y="1736"/>
                    <a:pt x="2103" y="454"/>
                  </a:cubicBezTo>
                  <a:cubicBezTo>
                    <a:pt x="1527" y="134"/>
                    <a:pt x="1120" y="1"/>
                    <a:pt x="860" y="1"/>
                  </a:cubicBezTo>
                  <a:close/>
                </a:path>
              </a:pathLst>
            </a:custGeom>
            <a:solidFill>
              <a:srgbClr val="8050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p31"/>
            <p:cNvSpPr/>
            <p:nvPr/>
          </p:nvSpPr>
          <p:spPr>
            <a:xfrm>
              <a:off x="7261662" y="4165394"/>
              <a:ext cx="412792" cy="221372"/>
            </a:xfrm>
            <a:custGeom>
              <a:avLst/>
              <a:gdLst/>
              <a:ahLst/>
              <a:cxnLst/>
              <a:rect l="l" t="t" r="r" b="b"/>
              <a:pathLst>
                <a:path w="7194" h="3858" extrusionOk="0">
                  <a:moveTo>
                    <a:pt x="1599" y="0"/>
                  </a:moveTo>
                  <a:cubicBezTo>
                    <a:pt x="898" y="0"/>
                    <a:pt x="615" y="382"/>
                    <a:pt x="527" y="849"/>
                  </a:cubicBezTo>
                  <a:cubicBezTo>
                    <a:pt x="1" y="3556"/>
                    <a:pt x="6392" y="3857"/>
                    <a:pt x="6392" y="3857"/>
                  </a:cubicBezTo>
                  <a:cubicBezTo>
                    <a:pt x="7194" y="3381"/>
                    <a:pt x="6868" y="2353"/>
                    <a:pt x="6868" y="2353"/>
                  </a:cubicBezTo>
                  <a:lnTo>
                    <a:pt x="3835" y="699"/>
                  </a:lnTo>
                  <a:cubicBezTo>
                    <a:pt x="2820" y="197"/>
                    <a:pt x="2102" y="0"/>
                    <a:pt x="159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7" name="Google Shape;1637;p31"/>
            <p:cNvSpPr/>
            <p:nvPr/>
          </p:nvSpPr>
          <p:spPr>
            <a:xfrm>
              <a:off x="7299075" y="4169985"/>
              <a:ext cx="407513" cy="205593"/>
            </a:xfrm>
            <a:custGeom>
              <a:avLst/>
              <a:gdLst/>
              <a:ahLst/>
              <a:cxnLst/>
              <a:rect l="l" t="t" r="r" b="b"/>
              <a:pathLst>
                <a:path w="7102" h="3583" extrusionOk="0">
                  <a:moveTo>
                    <a:pt x="6296" y="0"/>
                  </a:moveTo>
                  <a:cubicBezTo>
                    <a:pt x="6036" y="0"/>
                    <a:pt x="5624" y="153"/>
                    <a:pt x="5038" y="519"/>
                  </a:cubicBezTo>
                  <a:cubicBezTo>
                    <a:pt x="2742" y="1978"/>
                    <a:pt x="2637" y="2730"/>
                    <a:pt x="1346" y="2730"/>
                  </a:cubicBezTo>
                  <a:cubicBezTo>
                    <a:pt x="1285" y="2730"/>
                    <a:pt x="1221" y="2728"/>
                    <a:pt x="1153" y="2724"/>
                  </a:cubicBezTo>
                  <a:cubicBezTo>
                    <a:pt x="1046" y="2724"/>
                    <a:pt x="619" y="2660"/>
                    <a:pt x="347" y="2660"/>
                  </a:cubicBezTo>
                  <a:cubicBezTo>
                    <a:pt x="238" y="2660"/>
                    <a:pt x="154" y="2671"/>
                    <a:pt x="126" y="2699"/>
                  </a:cubicBezTo>
                  <a:cubicBezTo>
                    <a:pt x="0" y="2775"/>
                    <a:pt x="76" y="3476"/>
                    <a:pt x="1529" y="3577"/>
                  </a:cubicBezTo>
                  <a:cubicBezTo>
                    <a:pt x="1529" y="3577"/>
                    <a:pt x="1602" y="3583"/>
                    <a:pt x="1731" y="3583"/>
                  </a:cubicBezTo>
                  <a:cubicBezTo>
                    <a:pt x="2239" y="3583"/>
                    <a:pt x="3620" y="3487"/>
                    <a:pt x="4938" y="2549"/>
                  </a:cubicBezTo>
                  <a:cubicBezTo>
                    <a:pt x="6436" y="1468"/>
                    <a:pt x="7101" y="0"/>
                    <a:pt x="6296" y="0"/>
                  </a:cubicBezTo>
                  <a:close/>
                </a:path>
              </a:pathLst>
            </a:custGeom>
            <a:solidFill>
              <a:srgbClr val="8050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8" name="Google Shape;1638;p31"/>
            <p:cNvSpPr/>
            <p:nvPr/>
          </p:nvSpPr>
          <p:spPr>
            <a:xfrm>
              <a:off x="7378147" y="4155467"/>
              <a:ext cx="412792" cy="235602"/>
            </a:xfrm>
            <a:custGeom>
              <a:avLst/>
              <a:gdLst/>
              <a:ahLst/>
              <a:cxnLst/>
              <a:rect l="l" t="t" r="r" b="b"/>
              <a:pathLst>
                <a:path w="7194" h="4106" extrusionOk="0">
                  <a:moveTo>
                    <a:pt x="5475" y="1"/>
                  </a:moveTo>
                  <a:cubicBezTo>
                    <a:pt x="4967" y="1"/>
                    <a:pt x="4235" y="229"/>
                    <a:pt x="3184" y="822"/>
                  </a:cubicBezTo>
                  <a:lnTo>
                    <a:pt x="252" y="2652"/>
                  </a:lnTo>
                  <a:cubicBezTo>
                    <a:pt x="252" y="2652"/>
                    <a:pt x="1" y="3679"/>
                    <a:pt x="828" y="4105"/>
                  </a:cubicBezTo>
                  <a:cubicBezTo>
                    <a:pt x="828" y="4105"/>
                    <a:pt x="7194" y="3479"/>
                    <a:pt x="6517" y="797"/>
                  </a:cubicBezTo>
                  <a:cubicBezTo>
                    <a:pt x="6392" y="353"/>
                    <a:pt x="6106" y="1"/>
                    <a:pt x="547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p31"/>
            <p:cNvSpPr/>
            <p:nvPr/>
          </p:nvSpPr>
          <p:spPr>
            <a:xfrm>
              <a:off x="7166579" y="3954974"/>
              <a:ext cx="253333" cy="196412"/>
            </a:xfrm>
            <a:custGeom>
              <a:avLst/>
              <a:gdLst/>
              <a:ahLst/>
              <a:cxnLst/>
              <a:rect l="l" t="t" r="r" b="b"/>
              <a:pathLst>
                <a:path w="4415" h="3423" extrusionOk="0">
                  <a:moveTo>
                    <a:pt x="278" y="1"/>
                  </a:moveTo>
                  <a:cubicBezTo>
                    <a:pt x="180" y="1"/>
                    <a:pt x="0" y="178"/>
                    <a:pt x="931" y="1835"/>
                  </a:cubicBezTo>
                  <a:cubicBezTo>
                    <a:pt x="1720" y="3264"/>
                    <a:pt x="2292" y="3422"/>
                    <a:pt x="2568" y="3422"/>
                  </a:cubicBezTo>
                  <a:cubicBezTo>
                    <a:pt x="2616" y="3422"/>
                    <a:pt x="2656" y="3417"/>
                    <a:pt x="2685" y="3414"/>
                  </a:cubicBezTo>
                  <a:cubicBezTo>
                    <a:pt x="3512" y="3364"/>
                    <a:pt x="4415" y="1935"/>
                    <a:pt x="4415" y="1935"/>
                  </a:cubicBezTo>
                  <a:lnTo>
                    <a:pt x="3212" y="1233"/>
                  </a:lnTo>
                  <a:cubicBezTo>
                    <a:pt x="3212" y="1233"/>
                    <a:pt x="3111" y="1985"/>
                    <a:pt x="2485" y="2186"/>
                  </a:cubicBezTo>
                  <a:cubicBezTo>
                    <a:pt x="2464" y="2193"/>
                    <a:pt x="2441" y="2196"/>
                    <a:pt x="2416" y="2196"/>
                  </a:cubicBezTo>
                  <a:cubicBezTo>
                    <a:pt x="1984" y="2196"/>
                    <a:pt x="950" y="1229"/>
                    <a:pt x="856" y="732"/>
                  </a:cubicBezTo>
                  <a:cubicBezTo>
                    <a:pt x="781" y="206"/>
                    <a:pt x="405" y="55"/>
                    <a:pt x="304" y="5"/>
                  </a:cubicBezTo>
                  <a:cubicBezTo>
                    <a:pt x="297" y="3"/>
                    <a:pt x="288" y="1"/>
                    <a:pt x="278" y="1"/>
                  </a:cubicBezTo>
                  <a:close/>
                </a:path>
              </a:pathLst>
            </a:custGeom>
            <a:solidFill>
              <a:srgbClr val="80501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31"/>
            <p:cNvSpPr/>
            <p:nvPr/>
          </p:nvSpPr>
          <p:spPr>
            <a:xfrm>
              <a:off x="7330692" y="3969664"/>
              <a:ext cx="130941" cy="129449"/>
            </a:xfrm>
            <a:custGeom>
              <a:avLst/>
              <a:gdLst/>
              <a:ahLst/>
              <a:cxnLst/>
              <a:rect l="l" t="t" r="r" b="b"/>
              <a:pathLst>
                <a:path w="2282" h="2256" extrusionOk="0">
                  <a:moveTo>
                    <a:pt x="1522" y="0"/>
                  </a:moveTo>
                  <a:cubicBezTo>
                    <a:pt x="737" y="0"/>
                    <a:pt x="1" y="1303"/>
                    <a:pt x="1" y="1303"/>
                  </a:cubicBezTo>
                  <a:cubicBezTo>
                    <a:pt x="302" y="2105"/>
                    <a:pt x="1354" y="2255"/>
                    <a:pt x="1354" y="2255"/>
                  </a:cubicBezTo>
                  <a:cubicBezTo>
                    <a:pt x="1354" y="2255"/>
                    <a:pt x="1780" y="1854"/>
                    <a:pt x="2006" y="1228"/>
                  </a:cubicBezTo>
                  <a:cubicBezTo>
                    <a:pt x="2282" y="426"/>
                    <a:pt x="2106" y="225"/>
                    <a:pt x="1881" y="100"/>
                  </a:cubicBezTo>
                  <a:cubicBezTo>
                    <a:pt x="1761" y="31"/>
                    <a:pt x="1641" y="0"/>
                    <a:pt x="152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31"/>
            <p:cNvSpPr/>
            <p:nvPr/>
          </p:nvSpPr>
          <p:spPr>
            <a:xfrm>
              <a:off x="7523439" y="4332031"/>
              <a:ext cx="139548" cy="56175"/>
            </a:xfrm>
            <a:custGeom>
              <a:avLst/>
              <a:gdLst/>
              <a:ahLst/>
              <a:cxnLst/>
              <a:rect l="l" t="t" r="r" b="b"/>
              <a:pathLst>
                <a:path w="2432" h="979" extrusionOk="0">
                  <a:moveTo>
                    <a:pt x="2356" y="1"/>
                  </a:moveTo>
                  <a:lnTo>
                    <a:pt x="0" y="753"/>
                  </a:lnTo>
                  <a:lnTo>
                    <a:pt x="1830" y="978"/>
                  </a:lnTo>
                  <a:cubicBezTo>
                    <a:pt x="1830" y="978"/>
                    <a:pt x="2431" y="652"/>
                    <a:pt x="235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42" name="Google Shape;1642;p31"/>
          <p:cNvGrpSpPr/>
          <p:nvPr/>
        </p:nvGrpSpPr>
        <p:grpSpPr>
          <a:xfrm>
            <a:off x="630600" y="2865450"/>
            <a:ext cx="2314779" cy="1738542"/>
            <a:chOff x="630600" y="2865450"/>
            <a:chExt cx="2314779" cy="1738542"/>
          </a:xfrm>
        </p:grpSpPr>
        <p:sp>
          <p:nvSpPr>
            <p:cNvPr id="1643" name="Google Shape;1643;p31"/>
            <p:cNvSpPr/>
            <p:nvPr/>
          </p:nvSpPr>
          <p:spPr>
            <a:xfrm>
              <a:off x="659812" y="3431926"/>
              <a:ext cx="1813744" cy="1159512"/>
            </a:xfrm>
            <a:custGeom>
              <a:avLst/>
              <a:gdLst/>
              <a:ahLst/>
              <a:cxnLst/>
              <a:rect l="l" t="t" r="r" b="b"/>
              <a:pathLst>
                <a:path w="32658" h="20878" extrusionOk="0">
                  <a:moveTo>
                    <a:pt x="1354" y="1"/>
                  </a:moveTo>
                  <a:cubicBezTo>
                    <a:pt x="602" y="1"/>
                    <a:pt x="1" y="577"/>
                    <a:pt x="1" y="1329"/>
                  </a:cubicBezTo>
                  <a:lnTo>
                    <a:pt x="1" y="19550"/>
                  </a:lnTo>
                  <a:cubicBezTo>
                    <a:pt x="1" y="20276"/>
                    <a:pt x="602" y="20878"/>
                    <a:pt x="1354" y="20878"/>
                  </a:cubicBezTo>
                  <a:lnTo>
                    <a:pt x="31279" y="20878"/>
                  </a:lnTo>
                  <a:cubicBezTo>
                    <a:pt x="32056" y="20878"/>
                    <a:pt x="32657" y="20276"/>
                    <a:pt x="32657" y="19550"/>
                  </a:cubicBezTo>
                  <a:lnTo>
                    <a:pt x="32657" y="1329"/>
                  </a:lnTo>
                  <a:cubicBezTo>
                    <a:pt x="32657" y="577"/>
                    <a:pt x="32056" y="1"/>
                    <a:pt x="3127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31"/>
            <p:cNvSpPr/>
            <p:nvPr/>
          </p:nvSpPr>
          <p:spPr>
            <a:xfrm>
              <a:off x="659812" y="3431926"/>
              <a:ext cx="1813744" cy="210265"/>
            </a:xfrm>
            <a:custGeom>
              <a:avLst/>
              <a:gdLst/>
              <a:ahLst/>
              <a:cxnLst/>
              <a:rect l="l" t="t" r="r" b="b"/>
              <a:pathLst>
                <a:path w="32658" h="3786" extrusionOk="0">
                  <a:moveTo>
                    <a:pt x="1354" y="1"/>
                  </a:moveTo>
                  <a:cubicBezTo>
                    <a:pt x="602" y="1"/>
                    <a:pt x="1" y="577"/>
                    <a:pt x="1" y="1329"/>
                  </a:cubicBezTo>
                  <a:lnTo>
                    <a:pt x="1" y="3785"/>
                  </a:lnTo>
                  <a:lnTo>
                    <a:pt x="32657" y="3785"/>
                  </a:lnTo>
                  <a:lnTo>
                    <a:pt x="32657" y="1329"/>
                  </a:lnTo>
                  <a:cubicBezTo>
                    <a:pt x="32657" y="577"/>
                    <a:pt x="32056" y="1"/>
                    <a:pt x="3127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p31"/>
            <p:cNvSpPr/>
            <p:nvPr/>
          </p:nvSpPr>
          <p:spPr>
            <a:xfrm>
              <a:off x="748893" y="3735379"/>
              <a:ext cx="1645298" cy="211598"/>
            </a:xfrm>
            <a:custGeom>
              <a:avLst/>
              <a:gdLst/>
              <a:ahLst/>
              <a:cxnLst/>
              <a:rect l="l" t="t" r="r" b="b"/>
              <a:pathLst>
                <a:path w="29625" h="3810" extrusionOk="0">
                  <a:moveTo>
                    <a:pt x="1" y="0"/>
                  </a:moveTo>
                  <a:lnTo>
                    <a:pt x="1" y="3810"/>
                  </a:lnTo>
                  <a:lnTo>
                    <a:pt x="29625" y="3810"/>
                  </a:lnTo>
                  <a:lnTo>
                    <a:pt x="2962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31"/>
            <p:cNvSpPr/>
            <p:nvPr/>
          </p:nvSpPr>
          <p:spPr>
            <a:xfrm>
              <a:off x="748893" y="4004011"/>
              <a:ext cx="1645298" cy="211653"/>
            </a:xfrm>
            <a:custGeom>
              <a:avLst/>
              <a:gdLst/>
              <a:ahLst/>
              <a:cxnLst/>
              <a:rect l="l" t="t" r="r" b="b"/>
              <a:pathLst>
                <a:path w="29625" h="3811" extrusionOk="0">
                  <a:moveTo>
                    <a:pt x="1" y="0"/>
                  </a:moveTo>
                  <a:lnTo>
                    <a:pt x="1" y="3810"/>
                  </a:lnTo>
                  <a:lnTo>
                    <a:pt x="29625" y="3810"/>
                  </a:lnTo>
                  <a:lnTo>
                    <a:pt x="29625" y="0"/>
                  </a:lnTo>
                  <a:close/>
                </a:path>
              </a:pathLst>
            </a:custGeom>
            <a:solidFill>
              <a:srgbClr val="EAF3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31"/>
            <p:cNvSpPr/>
            <p:nvPr/>
          </p:nvSpPr>
          <p:spPr>
            <a:xfrm>
              <a:off x="748893" y="4254537"/>
              <a:ext cx="1645298" cy="211653"/>
            </a:xfrm>
            <a:custGeom>
              <a:avLst/>
              <a:gdLst/>
              <a:ahLst/>
              <a:cxnLst/>
              <a:rect l="l" t="t" r="r" b="b"/>
              <a:pathLst>
                <a:path w="29625" h="3811" extrusionOk="0">
                  <a:moveTo>
                    <a:pt x="1" y="1"/>
                  </a:moveTo>
                  <a:lnTo>
                    <a:pt x="1" y="3810"/>
                  </a:lnTo>
                  <a:lnTo>
                    <a:pt x="29625" y="3810"/>
                  </a:lnTo>
                  <a:lnTo>
                    <a:pt x="29625" y="1"/>
                  </a:lnTo>
                  <a:close/>
                </a:path>
              </a:pathLst>
            </a:custGeom>
            <a:solidFill>
              <a:srgbClr val="EAF3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31"/>
            <p:cNvSpPr/>
            <p:nvPr/>
          </p:nvSpPr>
          <p:spPr>
            <a:xfrm>
              <a:off x="1550623" y="2908602"/>
              <a:ext cx="902040" cy="1357170"/>
            </a:xfrm>
            <a:custGeom>
              <a:avLst/>
              <a:gdLst/>
              <a:ahLst/>
              <a:cxnLst/>
              <a:rect l="l" t="t" r="r" b="b"/>
              <a:pathLst>
                <a:path w="16242" h="24437" extrusionOk="0">
                  <a:moveTo>
                    <a:pt x="1454" y="0"/>
                  </a:moveTo>
                  <a:cubicBezTo>
                    <a:pt x="652" y="0"/>
                    <a:pt x="1" y="652"/>
                    <a:pt x="1" y="1454"/>
                  </a:cubicBezTo>
                  <a:lnTo>
                    <a:pt x="1" y="22983"/>
                  </a:lnTo>
                  <a:cubicBezTo>
                    <a:pt x="1" y="23785"/>
                    <a:pt x="652" y="24436"/>
                    <a:pt x="1454" y="24436"/>
                  </a:cubicBezTo>
                  <a:lnTo>
                    <a:pt x="14788" y="24436"/>
                  </a:lnTo>
                  <a:cubicBezTo>
                    <a:pt x="15590" y="24436"/>
                    <a:pt x="16241" y="23785"/>
                    <a:pt x="16241" y="22983"/>
                  </a:cubicBezTo>
                  <a:lnTo>
                    <a:pt x="16241" y="1454"/>
                  </a:lnTo>
                  <a:cubicBezTo>
                    <a:pt x="16241" y="652"/>
                    <a:pt x="15590" y="0"/>
                    <a:pt x="1478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31"/>
            <p:cNvSpPr/>
            <p:nvPr/>
          </p:nvSpPr>
          <p:spPr>
            <a:xfrm>
              <a:off x="1663363" y="3038003"/>
              <a:ext cx="858887" cy="1357225"/>
            </a:xfrm>
            <a:custGeom>
              <a:avLst/>
              <a:gdLst/>
              <a:ahLst/>
              <a:cxnLst/>
              <a:rect l="l" t="t" r="r" b="b"/>
              <a:pathLst>
                <a:path w="15465" h="24438" extrusionOk="0">
                  <a:moveTo>
                    <a:pt x="1379" y="1"/>
                  </a:moveTo>
                  <a:cubicBezTo>
                    <a:pt x="627" y="1"/>
                    <a:pt x="1" y="653"/>
                    <a:pt x="1" y="1455"/>
                  </a:cubicBezTo>
                  <a:lnTo>
                    <a:pt x="1" y="22983"/>
                  </a:lnTo>
                  <a:cubicBezTo>
                    <a:pt x="1" y="23785"/>
                    <a:pt x="627" y="24437"/>
                    <a:pt x="1379" y="24437"/>
                  </a:cubicBezTo>
                  <a:lnTo>
                    <a:pt x="14086" y="24437"/>
                  </a:lnTo>
                  <a:cubicBezTo>
                    <a:pt x="14838" y="24437"/>
                    <a:pt x="15465" y="23785"/>
                    <a:pt x="15465" y="22983"/>
                  </a:cubicBezTo>
                  <a:lnTo>
                    <a:pt x="15465" y="1455"/>
                  </a:lnTo>
                  <a:cubicBezTo>
                    <a:pt x="15465" y="653"/>
                    <a:pt x="14838" y="1"/>
                    <a:pt x="1408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31"/>
            <p:cNvSpPr/>
            <p:nvPr/>
          </p:nvSpPr>
          <p:spPr>
            <a:xfrm>
              <a:off x="1490810" y="3160517"/>
              <a:ext cx="961854" cy="1443475"/>
            </a:xfrm>
            <a:custGeom>
              <a:avLst/>
              <a:gdLst/>
              <a:ahLst/>
              <a:cxnLst/>
              <a:rect l="l" t="t" r="r" b="b"/>
              <a:pathLst>
                <a:path w="17319" h="25991" extrusionOk="0">
                  <a:moveTo>
                    <a:pt x="1554" y="0"/>
                  </a:moveTo>
                  <a:cubicBezTo>
                    <a:pt x="702" y="0"/>
                    <a:pt x="0" y="677"/>
                    <a:pt x="0" y="1529"/>
                  </a:cubicBezTo>
                  <a:lnTo>
                    <a:pt x="0" y="24462"/>
                  </a:lnTo>
                  <a:cubicBezTo>
                    <a:pt x="0" y="25314"/>
                    <a:pt x="702" y="25991"/>
                    <a:pt x="1554" y="25991"/>
                  </a:cubicBezTo>
                  <a:lnTo>
                    <a:pt x="15765" y="25991"/>
                  </a:lnTo>
                  <a:cubicBezTo>
                    <a:pt x="16617" y="25991"/>
                    <a:pt x="17318" y="25314"/>
                    <a:pt x="17318" y="24462"/>
                  </a:cubicBezTo>
                  <a:lnTo>
                    <a:pt x="17318" y="1529"/>
                  </a:lnTo>
                  <a:cubicBezTo>
                    <a:pt x="17318" y="677"/>
                    <a:pt x="16617" y="0"/>
                    <a:pt x="1576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31"/>
            <p:cNvSpPr/>
            <p:nvPr/>
          </p:nvSpPr>
          <p:spPr>
            <a:xfrm>
              <a:off x="1227732" y="2865450"/>
              <a:ext cx="1160900" cy="1702335"/>
            </a:xfrm>
            <a:custGeom>
              <a:avLst/>
              <a:gdLst/>
              <a:ahLst/>
              <a:cxnLst/>
              <a:rect l="l" t="t" r="r" b="b"/>
              <a:pathLst>
                <a:path w="20903" h="30652" extrusionOk="0">
                  <a:moveTo>
                    <a:pt x="1454" y="0"/>
                  </a:moveTo>
                  <a:cubicBezTo>
                    <a:pt x="652" y="0"/>
                    <a:pt x="0" y="652"/>
                    <a:pt x="0" y="1454"/>
                  </a:cubicBezTo>
                  <a:lnTo>
                    <a:pt x="0" y="3033"/>
                  </a:lnTo>
                  <a:lnTo>
                    <a:pt x="0" y="7093"/>
                  </a:lnTo>
                  <a:lnTo>
                    <a:pt x="0" y="29198"/>
                  </a:lnTo>
                  <a:cubicBezTo>
                    <a:pt x="0" y="30000"/>
                    <a:pt x="652" y="30652"/>
                    <a:pt x="1454" y="30652"/>
                  </a:cubicBezTo>
                  <a:lnTo>
                    <a:pt x="19449" y="30652"/>
                  </a:lnTo>
                  <a:cubicBezTo>
                    <a:pt x="20251" y="30652"/>
                    <a:pt x="20903" y="30000"/>
                    <a:pt x="20903" y="29198"/>
                  </a:cubicBezTo>
                  <a:lnTo>
                    <a:pt x="20903" y="3033"/>
                  </a:lnTo>
                  <a:cubicBezTo>
                    <a:pt x="20903" y="2231"/>
                    <a:pt x="20251" y="1579"/>
                    <a:pt x="19449" y="1579"/>
                  </a:cubicBezTo>
                  <a:lnTo>
                    <a:pt x="10777" y="1579"/>
                  </a:lnTo>
                  <a:cubicBezTo>
                    <a:pt x="10226" y="652"/>
                    <a:pt x="9599" y="0"/>
                    <a:pt x="899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31"/>
            <p:cNvSpPr/>
            <p:nvPr/>
          </p:nvSpPr>
          <p:spPr>
            <a:xfrm>
              <a:off x="1227732" y="2865450"/>
              <a:ext cx="75198" cy="1700947"/>
            </a:xfrm>
            <a:custGeom>
              <a:avLst/>
              <a:gdLst/>
              <a:ahLst/>
              <a:cxnLst/>
              <a:rect l="l" t="t" r="r" b="b"/>
              <a:pathLst>
                <a:path w="1354" h="30627" extrusionOk="0">
                  <a:moveTo>
                    <a:pt x="1354" y="0"/>
                  </a:moveTo>
                  <a:cubicBezTo>
                    <a:pt x="602" y="50"/>
                    <a:pt x="0" y="677"/>
                    <a:pt x="0" y="1454"/>
                  </a:cubicBezTo>
                  <a:lnTo>
                    <a:pt x="0" y="29198"/>
                  </a:lnTo>
                  <a:cubicBezTo>
                    <a:pt x="0" y="29950"/>
                    <a:pt x="602" y="30577"/>
                    <a:pt x="1354" y="30627"/>
                  </a:cubicBezTo>
                  <a:lnTo>
                    <a:pt x="135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3" name="Google Shape;1653;p31"/>
            <p:cNvSpPr/>
            <p:nvPr/>
          </p:nvSpPr>
          <p:spPr>
            <a:xfrm>
              <a:off x="938218" y="3244045"/>
              <a:ext cx="94691" cy="94691"/>
            </a:xfrm>
            <a:custGeom>
              <a:avLst/>
              <a:gdLst/>
              <a:ahLst/>
              <a:cxnLst/>
              <a:rect l="l" t="t" r="r" b="b"/>
              <a:pathLst>
                <a:path w="1705" h="1705" extrusionOk="0">
                  <a:moveTo>
                    <a:pt x="276" y="0"/>
                  </a:moveTo>
                  <a:lnTo>
                    <a:pt x="0" y="301"/>
                  </a:lnTo>
                  <a:lnTo>
                    <a:pt x="1429" y="1704"/>
                  </a:lnTo>
                  <a:lnTo>
                    <a:pt x="1704" y="1404"/>
                  </a:lnTo>
                  <a:lnTo>
                    <a:pt x="27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4" name="Google Shape;1654;p31"/>
            <p:cNvSpPr/>
            <p:nvPr/>
          </p:nvSpPr>
          <p:spPr>
            <a:xfrm>
              <a:off x="938218" y="3244045"/>
              <a:ext cx="94691" cy="94691"/>
            </a:xfrm>
            <a:custGeom>
              <a:avLst/>
              <a:gdLst/>
              <a:ahLst/>
              <a:cxnLst/>
              <a:rect l="l" t="t" r="r" b="b"/>
              <a:pathLst>
                <a:path w="1705" h="1705" extrusionOk="0">
                  <a:moveTo>
                    <a:pt x="1404" y="0"/>
                  </a:moveTo>
                  <a:lnTo>
                    <a:pt x="0" y="1404"/>
                  </a:lnTo>
                  <a:lnTo>
                    <a:pt x="301" y="1704"/>
                  </a:lnTo>
                  <a:lnTo>
                    <a:pt x="1704" y="301"/>
                  </a:lnTo>
                  <a:lnTo>
                    <a:pt x="14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31"/>
            <p:cNvSpPr/>
            <p:nvPr/>
          </p:nvSpPr>
          <p:spPr>
            <a:xfrm>
              <a:off x="959100" y="3086764"/>
              <a:ext cx="402314" cy="58481"/>
            </a:xfrm>
            <a:custGeom>
              <a:avLst/>
              <a:gdLst/>
              <a:ahLst/>
              <a:cxnLst/>
              <a:rect l="l" t="t" r="r" b="b"/>
              <a:pathLst>
                <a:path w="7244" h="1053" extrusionOk="0">
                  <a:moveTo>
                    <a:pt x="7093" y="0"/>
                  </a:moveTo>
                  <a:lnTo>
                    <a:pt x="6541" y="627"/>
                  </a:lnTo>
                  <a:cubicBezTo>
                    <a:pt x="6441" y="727"/>
                    <a:pt x="6316" y="802"/>
                    <a:pt x="6165" y="802"/>
                  </a:cubicBezTo>
                  <a:cubicBezTo>
                    <a:pt x="6015" y="777"/>
                    <a:pt x="5890" y="727"/>
                    <a:pt x="5790" y="627"/>
                  </a:cubicBezTo>
                  <a:lnTo>
                    <a:pt x="5539" y="326"/>
                  </a:lnTo>
                  <a:cubicBezTo>
                    <a:pt x="5414" y="176"/>
                    <a:pt x="5238" y="75"/>
                    <a:pt x="5038" y="75"/>
                  </a:cubicBezTo>
                  <a:cubicBezTo>
                    <a:pt x="5015" y="72"/>
                    <a:pt x="4993" y="71"/>
                    <a:pt x="4970" y="71"/>
                  </a:cubicBezTo>
                  <a:cubicBezTo>
                    <a:pt x="4812" y="71"/>
                    <a:pt x="4646" y="145"/>
                    <a:pt x="4536" y="276"/>
                  </a:cubicBezTo>
                  <a:lnTo>
                    <a:pt x="4060" y="702"/>
                  </a:lnTo>
                  <a:cubicBezTo>
                    <a:pt x="3960" y="802"/>
                    <a:pt x="3835" y="852"/>
                    <a:pt x="3709" y="852"/>
                  </a:cubicBezTo>
                  <a:cubicBezTo>
                    <a:pt x="3584" y="827"/>
                    <a:pt x="3459" y="777"/>
                    <a:pt x="3384" y="677"/>
                  </a:cubicBezTo>
                  <a:lnTo>
                    <a:pt x="2957" y="251"/>
                  </a:lnTo>
                  <a:cubicBezTo>
                    <a:pt x="2832" y="125"/>
                    <a:pt x="2657" y="25"/>
                    <a:pt x="2481" y="25"/>
                  </a:cubicBezTo>
                  <a:cubicBezTo>
                    <a:pt x="2281" y="25"/>
                    <a:pt x="2105" y="75"/>
                    <a:pt x="1980" y="226"/>
                  </a:cubicBezTo>
                  <a:lnTo>
                    <a:pt x="1454" y="702"/>
                  </a:lnTo>
                  <a:cubicBezTo>
                    <a:pt x="1357" y="787"/>
                    <a:pt x="1236" y="830"/>
                    <a:pt x="1118" y="830"/>
                  </a:cubicBezTo>
                  <a:cubicBezTo>
                    <a:pt x="992" y="830"/>
                    <a:pt x="868" y="780"/>
                    <a:pt x="777" y="677"/>
                  </a:cubicBezTo>
                  <a:lnTo>
                    <a:pt x="150" y="25"/>
                  </a:lnTo>
                  <a:lnTo>
                    <a:pt x="0" y="176"/>
                  </a:lnTo>
                  <a:lnTo>
                    <a:pt x="602" y="827"/>
                  </a:lnTo>
                  <a:cubicBezTo>
                    <a:pt x="746" y="971"/>
                    <a:pt x="938" y="1047"/>
                    <a:pt x="1128" y="1047"/>
                  </a:cubicBezTo>
                  <a:cubicBezTo>
                    <a:pt x="1301" y="1047"/>
                    <a:pt x="1472" y="984"/>
                    <a:pt x="1604" y="852"/>
                  </a:cubicBezTo>
                  <a:lnTo>
                    <a:pt x="2130" y="376"/>
                  </a:lnTo>
                  <a:cubicBezTo>
                    <a:pt x="2193" y="293"/>
                    <a:pt x="2289" y="244"/>
                    <a:pt x="2406" y="244"/>
                  </a:cubicBezTo>
                  <a:cubicBezTo>
                    <a:pt x="2430" y="244"/>
                    <a:pt x="2455" y="246"/>
                    <a:pt x="2481" y="251"/>
                  </a:cubicBezTo>
                  <a:cubicBezTo>
                    <a:pt x="2607" y="251"/>
                    <a:pt x="2732" y="301"/>
                    <a:pt x="2807" y="401"/>
                  </a:cubicBezTo>
                  <a:lnTo>
                    <a:pt x="3208" y="827"/>
                  </a:lnTo>
                  <a:cubicBezTo>
                    <a:pt x="3333" y="978"/>
                    <a:pt x="3509" y="1053"/>
                    <a:pt x="3709" y="1053"/>
                  </a:cubicBezTo>
                  <a:cubicBezTo>
                    <a:pt x="3885" y="1053"/>
                    <a:pt x="4085" y="978"/>
                    <a:pt x="4211" y="852"/>
                  </a:cubicBezTo>
                  <a:lnTo>
                    <a:pt x="4662" y="426"/>
                  </a:lnTo>
                  <a:cubicBezTo>
                    <a:pt x="4762" y="326"/>
                    <a:pt x="4887" y="276"/>
                    <a:pt x="5038" y="276"/>
                  </a:cubicBezTo>
                  <a:cubicBezTo>
                    <a:pt x="5163" y="301"/>
                    <a:pt x="5288" y="351"/>
                    <a:pt x="5389" y="451"/>
                  </a:cubicBezTo>
                  <a:lnTo>
                    <a:pt x="5639" y="752"/>
                  </a:lnTo>
                  <a:cubicBezTo>
                    <a:pt x="5764" y="902"/>
                    <a:pt x="5965" y="1003"/>
                    <a:pt x="6165" y="1003"/>
                  </a:cubicBezTo>
                  <a:cubicBezTo>
                    <a:pt x="6366" y="1003"/>
                    <a:pt x="6566" y="927"/>
                    <a:pt x="6692" y="752"/>
                  </a:cubicBezTo>
                  <a:lnTo>
                    <a:pt x="7243" y="125"/>
                  </a:lnTo>
                  <a:lnTo>
                    <a:pt x="70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31"/>
            <p:cNvSpPr/>
            <p:nvPr/>
          </p:nvSpPr>
          <p:spPr>
            <a:xfrm>
              <a:off x="2616819" y="4289359"/>
              <a:ext cx="328560" cy="13940"/>
            </a:xfrm>
            <a:custGeom>
              <a:avLst/>
              <a:gdLst/>
              <a:ahLst/>
              <a:cxnLst/>
              <a:rect l="l" t="t" r="r" b="b"/>
              <a:pathLst>
                <a:path w="5916" h="251" extrusionOk="0">
                  <a:moveTo>
                    <a:pt x="1" y="0"/>
                  </a:moveTo>
                  <a:lnTo>
                    <a:pt x="1" y="251"/>
                  </a:lnTo>
                  <a:lnTo>
                    <a:pt x="5916" y="251"/>
                  </a:lnTo>
                  <a:lnTo>
                    <a:pt x="591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31"/>
            <p:cNvSpPr/>
            <p:nvPr/>
          </p:nvSpPr>
          <p:spPr>
            <a:xfrm>
              <a:off x="2622428" y="4335288"/>
              <a:ext cx="180997" cy="13995"/>
            </a:xfrm>
            <a:custGeom>
              <a:avLst/>
              <a:gdLst/>
              <a:ahLst/>
              <a:cxnLst/>
              <a:rect l="l" t="t" r="r" b="b"/>
              <a:pathLst>
                <a:path w="3259" h="252" extrusionOk="0">
                  <a:moveTo>
                    <a:pt x="0" y="0"/>
                  </a:moveTo>
                  <a:lnTo>
                    <a:pt x="0" y="251"/>
                  </a:lnTo>
                  <a:lnTo>
                    <a:pt x="3258" y="251"/>
                  </a:lnTo>
                  <a:lnTo>
                    <a:pt x="325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31"/>
            <p:cNvSpPr/>
            <p:nvPr/>
          </p:nvSpPr>
          <p:spPr>
            <a:xfrm>
              <a:off x="1664751" y="3309467"/>
              <a:ext cx="515110" cy="515055"/>
            </a:xfrm>
            <a:custGeom>
              <a:avLst/>
              <a:gdLst/>
              <a:ahLst/>
              <a:cxnLst/>
              <a:rect l="l" t="t" r="r" b="b"/>
              <a:pathLst>
                <a:path w="9275" h="9274" extrusionOk="0">
                  <a:moveTo>
                    <a:pt x="9274" y="0"/>
                  </a:moveTo>
                  <a:cubicBezTo>
                    <a:pt x="4161" y="0"/>
                    <a:pt x="1" y="4161"/>
                    <a:pt x="1" y="9273"/>
                  </a:cubicBezTo>
                  <a:lnTo>
                    <a:pt x="9274" y="9273"/>
                  </a:lnTo>
                  <a:lnTo>
                    <a:pt x="927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31"/>
            <p:cNvSpPr/>
            <p:nvPr/>
          </p:nvSpPr>
          <p:spPr>
            <a:xfrm>
              <a:off x="1663363" y="3309467"/>
              <a:ext cx="1028721" cy="1030054"/>
            </a:xfrm>
            <a:custGeom>
              <a:avLst/>
              <a:gdLst/>
              <a:ahLst/>
              <a:cxnLst/>
              <a:rect l="l" t="t" r="r" b="b"/>
              <a:pathLst>
                <a:path w="18523" h="18547" extrusionOk="0">
                  <a:moveTo>
                    <a:pt x="9274" y="0"/>
                  </a:moveTo>
                  <a:lnTo>
                    <a:pt x="9274" y="9273"/>
                  </a:lnTo>
                  <a:lnTo>
                    <a:pt x="1" y="9273"/>
                  </a:lnTo>
                  <a:cubicBezTo>
                    <a:pt x="1" y="14386"/>
                    <a:pt x="4136" y="18547"/>
                    <a:pt x="9274" y="18547"/>
                  </a:cubicBezTo>
                  <a:cubicBezTo>
                    <a:pt x="14387" y="18547"/>
                    <a:pt x="18522" y="14386"/>
                    <a:pt x="18522" y="9273"/>
                  </a:cubicBezTo>
                  <a:cubicBezTo>
                    <a:pt x="18522" y="4161"/>
                    <a:pt x="14387" y="0"/>
                    <a:pt x="92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31"/>
            <p:cNvSpPr/>
            <p:nvPr/>
          </p:nvSpPr>
          <p:spPr>
            <a:xfrm>
              <a:off x="2456762" y="3760426"/>
              <a:ext cx="438524" cy="185162"/>
            </a:xfrm>
            <a:custGeom>
              <a:avLst/>
              <a:gdLst/>
              <a:ahLst/>
              <a:cxnLst/>
              <a:rect l="l" t="t" r="r" b="b"/>
              <a:pathLst>
                <a:path w="7896" h="3334" extrusionOk="0">
                  <a:moveTo>
                    <a:pt x="2256" y="0"/>
                  </a:moveTo>
                  <a:lnTo>
                    <a:pt x="1" y="3083"/>
                  </a:lnTo>
                  <a:lnTo>
                    <a:pt x="326" y="3334"/>
                  </a:lnTo>
                  <a:lnTo>
                    <a:pt x="2457" y="427"/>
                  </a:lnTo>
                  <a:lnTo>
                    <a:pt x="7895" y="427"/>
                  </a:lnTo>
                  <a:lnTo>
                    <a:pt x="7895"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31"/>
            <p:cNvSpPr/>
            <p:nvPr/>
          </p:nvSpPr>
          <p:spPr>
            <a:xfrm>
              <a:off x="2740722" y="3732602"/>
              <a:ext cx="80807" cy="79363"/>
            </a:xfrm>
            <a:custGeom>
              <a:avLst/>
              <a:gdLst/>
              <a:ahLst/>
              <a:cxnLst/>
              <a:rect l="l" t="t" r="r" b="b"/>
              <a:pathLst>
                <a:path w="1455" h="1429" extrusionOk="0">
                  <a:moveTo>
                    <a:pt x="727" y="0"/>
                  </a:moveTo>
                  <a:cubicBezTo>
                    <a:pt x="326" y="0"/>
                    <a:pt x="0" y="326"/>
                    <a:pt x="0" y="702"/>
                  </a:cubicBezTo>
                  <a:cubicBezTo>
                    <a:pt x="0" y="1103"/>
                    <a:pt x="326" y="1429"/>
                    <a:pt x="727" y="1429"/>
                  </a:cubicBezTo>
                  <a:cubicBezTo>
                    <a:pt x="1128" y="1429"/>
                    <a:pt x="1454" y="1103"/>
                    <a:pt x="1454" y="702"/>
                  </a:cubicBezTo>
                  <a:cubicBezTo>
                    <a:pt x="1454" y="326"/>
                    <a:pt x="1128" y="0"/>
                    <a:pt x="72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31"/>
            <p:cNvSpPr/>
            <p:nvPr/>
          </p:nvSpPr>
          <p:spPr>
            <a:xfrm>
              <a:off x="1483812" y="3452808"/>
              <a:ext cx="438524" cy="183774"/>
            </a:xfrm>
            <a:custGeom>
              <a:avLst/>
              <a:gdLst/>
              <a:ahLst/>
              <a:cxnLst/>
              <a:rect l="l" t="t" r="r" b="b"/>
              <a:pathLst>
                <a:path w="7896" h="3309" extrusionOk="0">
                  <a:moveTo>
                    <a:pt x="1" y="1"/>
                  </a:moveTo>
                  <a:lnTo>
                    <a:pt x="1" y="402"/>
                  </a:lnTo>
                  <a:lnTo>
                    <a:pt x="5439" y="402"/>
                  </a:lnTo>
                  <a:lnTo>
                    <a:pt x="7570" y="3309"/>
                  </a:lnTo>
                  <a:lnTo>
                    <a:pt x="7895" y="3058"/>
                  </a:lnTo>
                  <a:lnTo>
                    <a:pt x="5640" y="1"/>
                  </a:lnTo>
                  <a:close/>
                </a:path>
              </a:pathLst>
            </a:custGeom>
            <a:solidFill>
              <a:srgbClr val="C5D7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31"/>
            <p:cNvSpPr/>
            <p:nvPr/>
          </p:nvSpPr>
          <p:spPr>
            <a:xfrm>
              <a:off x="1443437" y="3423595"/>
              <a:ext cx="80807" cy="80752"/>
            </a:xfrm>
            <a:custGeom>
              <a:avLst/>
              <a:gdLst/>
              <a:ahLst/>
              <a:cxnLst/>
              <a:rect l="l" t="t" r="r" b="b"/>
              <a:pathLst>
                <a:path w="1455" h="1454" extrusionOk="0">
                  <a:moveTo>
                    <a:pt x="728" y="0"/>
                  </a:moveTo>
                  <a:cubicBezTo>
                    <a:pt x="327" y="0"/>
                    <a:pt x="1" y="326"/>
                    <a:pt x="1" y="727"/>
                  </a:cubicBezTo>
                  <a:cubicBezTo>
                    <a:pt x="1" y="1128"/>
                    <a:pt x="327" y="1454"/>
                    <a:pt x="728" y="1454"/>
                  </a:cubicBezTo>
                  <a:cubicBezTo>
                    <a:pt x="1129" y="1454"/>
                    <a:pt x="1455" y="1128"/>
                    <a:pt x="1455" y="727"/>
                  </a:cubicBezTo>
                  <a:cubicBezTo>
                    <a:pt x="1455" y="326"/>
                    <a:pt x="1129" y="0"/>
                    <a:pt x="728" y="0"/>
                  </a:cubicBezTo>
                  <a:close/>
                </a:path>
              </a:pathLst>
            </a:custGeom>
            <a:solidFill>
              <a:srgbClr val="C5D7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31"/>
            <p:cNvSpPr/>
            <p:nvPr/>
          </p:nvSpPr>
          <p:spPr>
            <a:xfrm>
              <a:off x="2815863" y="3000460"/>
              <a:ext cx="19549" cy="54316"/>
            </a:xfrm>
            <a:custGeom>
              <a:avLst/>
              <a:gdLst/>
              <a:ahLst/>
              <a:cxnLst/>
              <a:rect l="l" t="t" r="r" b="b"/>
              <a:pathLst>
                <a:path w="352" h="978" extrusionOk="0">
                  <a:moveTo>
                    <a:pt x="1" y="0"/>
                  </a:moveTo>
                  <a:lnTo>
                    <a:pt x="1" y="978"/>
                  </a:lnTo>
                  <a:lnTo>
                    <a:pt x="352" y="978"/>
                  </a:lnTo>
                  <a:lnTo>
                    <a:pt x="3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p31"/>
            <p:cNvSpPr/>
            <p:nvPr/>
          </p:nvSpPr>
          <p:spPr>
            <a:xfrm>
              <a:off x="2815863" y="3081155"/>
              <a:ext cx="19549" cy="55760"/>
            </a:xfrm>
            <a:custGeom>
              <a:avLst/>
              <a:gdLst/>
              <a:ahLst/>
              <a:cxnLst/>
              <a:rect l="l" t="t" r="r" b="b"/>
              <a:pathLst>
                <a:path w="352" h="1004" extrusionOk="0">
                  <a:moveTo>
                    <a:pt x="1" y="1"/>
                  </a:moveTo>
                  <a:lnTo>
                    <a:pt x="1" y="1003"/>
                  </a:lnTo>
                  <a:lnTo>
                    <a:pt x="352" y="1003"/>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31"/>
            <p:cNvSpPr/>
            <p:nvPr/>
          </p:nvSpPr>
          <p:spPr>
            <a:xfrm>
              <a:off x="2815863" y="3163294"/>
              <a:ext cx="19549" cy="54316"/>
            </a:xfrm>
            <a:custGeom>
              <a:avLst/>
              <a:gdLst/>
              <a:ahLst/>
              <a:cxnLst/>
              <a:rect l="l" t="t" r="r" b="b"/>
              <a:pathLst>
                <a:path w="352" h="978" extrusionOk="0">
                  <a:moveTo>
                    <a:pt x="1" y="1"/>
                  </a:moveTo>
                  <a:lnTo>
                    <a:pt x="1" y="978"/>
                  </a:lnTo>
                  <a:lnTo>
                    <a:pt x="352" y="978"/>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31"/>
            <p:cNvSpPr/>
            <p:nvPr/>
          </p:nvSpPr>
          <p:spPr>
            <a:xfrm>
              <a:off x="2815863" y="3245433"/>
              <a:ext cx="19549" cy="54316"/>
            </a:xfrm>
            <a:custGeom>
              <a:avLst/>
              <a:gdLst/>
              <a:ahLst/>
              <a:cxnLst/>
              <a:rect l="l" t="t" r="r" b="b"/>
              <a:pathLst>
                <a:path w="352" h="978" extrusionOk="0">
                  <a:moveTo>
                    <a:pt x="1" y="0"/>
                  </a:moveTo>
                  <a:lnTo>
                    <a:pt x="1" y="978"/>
                  </a:lnTo>
                  <a:lnTo>
                    <a:pt x="352" y="978"/>
                  </a:lnTo>
                  <a:lnTo>
                    <a:pt x="3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p31"/>
            <p:cNvSpPr/>
            <p:nvPr/>
          </p:nvSpPr>
          <p:spPr>
            <a:xfrm>
              <a:off x="2815863" y="3326128"/>
              <a:ext cx="19549" cy="54371"/>
            </a:xfrm>
            <a:custGeom>
              <a:avLst/>
              <a:gdLst/>
              <a:ahLst/>
              <a:cxnLst/>
              <a:rect l="l" t="t" r="r" b="b"/>
              <a:pathLst>
                <a:path w="352" h="979" extrusionOk="0">
                  <a:moveTo>
                    <a:pt x="1" y="1"/>
                  </a:moveTo>
                  <a:lnTo>
                    <a:pt x="1" y="978"/>
                  </a:lnTo>
                  <a:lnTo>
                    <a:pt x="352" y="978"/>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31"/>
            <p:cNvSpPr/>
            <p:nvPr/>
          </p:nvSpPr>
          <p:spPr>
            <a:xfrm>
              <a:off x="2815863" y="3408267"/>
              <a:ext cx="19549" cy="54371"/>
            </a:xfrm>
            <a:custGeom>
              <a:avLst/>
              <a:gdLst/>
              <a:ahLst/>
              <a:cxnLst/>
              <a:rect l="l" t="t" r="r" b="b"/>
              <a:pathLst>
                <a:path w="352" h="979" extrusionOk="0">
                  <a:moveTo>
                    <a:pt x="1" y="1"/>
                  </a:moveTo>
                  <a:lnTo>
                    <a:pt x="1" y="978"/>
                  </a:lnTo>
                  <a:lnTo>
                    <a:pt x="352" y="978"/>
                  </a:lnTo>
                  <a:lnTo>
                    <a:pt x="35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31"/>
            <p:cNvSpPr/>
            <p:nvPr/>
          </p:nvSpPr>
          <p:spPr>
            <a:xfrm>
              <a:off x="2815863" y="3489018"/>
              <a:ext cx="19549" cy="55704"/>
            </a:xfrm>
            <a:custGeom>
              <a:avLst/>
              <a:gdLst/>
              <a:ahLst/>
              <a:cxnLst/>
              <a:rect l="l" t="t" r="r" b="b"/>
              <a:pathLst>
                <a:path w="352" h="1003" extrusionOk="0">
                  <a:moveTo>
                    <a:pt x="1" y="0"/>
                  </a:moveTo>
                  <a:lnTo>
                    <a:pt x="1" y="1003"/>
                  </a:lnTo>
                  <a:lnTo>
                    <a:pt x="352" y="1003"/>
                  </a:lnTo>
                  <a:lnTo>
                    <a:pt x="3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31"/>
            <p:cNvSpPr/>
            <p:nvPr/>
          </p:nvSpPr>
          <p:spPr>
            <a:xfrm>
              <a:off x="2650252" y="3281587"/>
              <a:ext cx="101634" cy="103078"/>
            </a:xfrm>
            <a:custGeom>
              <a:avLst/>
              <a:gdLst/>
              <a:ahLst/>
              <a:cxnLst/>
              <a:rect l="l" t="t" r="r" b="b"/>
              <a:pathLst>
                <a:path w="1830" h="1856" extrusionOk="0">
                  <a:moveTo>
                    <a:pt x="903" y="427"/>
                  </a:moveTo>
                  <a:cubicBezTo>
                    <a:pt x="1203" y="427"/>
                    <a:pt x="1429" y="653"/>
                    <a:pt x="1429" y="928"/>
                  </a:cubicBezTo>
                  <a:cubicBezTo>
                    <a:pt x="1429" y="1229"/>
                    <a:pt x="1203" y="1455"/>
                    <a:pt x="903" y="1455"/>
                  </a:cubicBezTo>
                  <a:cubicBezTo>
                    <a:pt x="627" y="1455"/>
                    <a:pt x="401" y="1229"/>
                    <a:pt x="401" y="928"/>
                  </a:cubicBezTo>
                  <a:cubicBezTo>
                    <a:pt x="401" y="653"/>
                    <a:pt x="627" y="427"/>
                    <a:pt x="903" y="427"/>
                  </a:cubicBezTo>
                  <a:close/>
                  <a:moveTo>
                    <a:pt x="903" y="1"/>
                  </a:moveTo>
                  <a:cubicBezTo>
                    <a:pt x="401" y="1"/>
                    <a:pt x="0" y="427"/>
                    <a:pt x="0" y="928"/>
                  </a:cubicBezTo>
                  <a:cubicBezTo>
                    <a:pt x="0" y="1455"/>
                    <a:pt x="401" y="1856"/>
                    <a:pt x="903" y="1856"/>
                  </a:cubicBezTo>
                  <a:cubicBezTo>
                    <a:pt x="1429" y="1856"/>
                    <a:pt x="1830" y="1455"/>
                    <a:pt x="1830" y="928"/>
                  </a:cubicBezTo>
                  <a:cubicBezTo>
                    <a:pt x="1830" y="427"/>
                    <a:pt x="1429" y="1"/>
                    <a:pt x="90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31"/>
            <p:cNvSpPr/>
            <p:nvPr/>
          </p:nvSpPr>
          <p:spPr>
            <a:xfrm>
              <a:off x="992478" y="3747875"/>
              <a:ext cx="350830" cy="222761"/>
            </a:xfrm>
            <a:custGeom>
              <a:avLst/>
              <a:gdLst/>
              <a:ahLst/>
              <a:cxnLst/>
              <a:rect l="l" t="t" r="r" b="b"/>
              <a:pathLst>
                <a:path w="6317" h="4011" extrusionOk="0">
                  <a:moveTo>
                    <a:pt x="1" y="1"/>
                  </a:moveTo>
                  <a:lnTo>
                    <a:pt x="803" y="4011"/>
                  </a:lnTo>
                  <a:lnTo>
                    <a:pt x="6316" y="4011"/>
                  </a:lnTo>
                  <a:lnTo>
                    <a:pt x="523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3" name="Google Shape;1673;p31"/>
            <p:cNvSpPr/>
            <p:nvPr/>
          </p:nvSpPr>
          <p:spPr>
            <a:xfrm>
              <a:off x="1024467" y="3768757"/>
              <a:ext cx="288184" cy="183829"/>
            </a:xfrm>
            <a:custGeom>
              <a:avLst/>
              <a:gdLst/>
              <a:ahLst/>
              <a:cxnLst/>
              <a:rect l="l" t="t" r="r" b="b"/>
              <a:pathLst>
                <a:path w="5189" h="3310" extrusionOk="0">
                  <a:moveTo>
                    <a:pt x="1" y="1"/>
                  </a:moveTo>
                  <a:lnTo>
                    <a:pt x="653" y="3309"/>
                  </a:lnTo>
                  <a:lnTo>
                    <a:pt x="5189" y="3309"/>
                  </a:lnTo>
                  <a:lnTo>
                    <a:pt x="428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4" name="Google Shape;1674;p31"/>
            <p:cNvSpPr/>
            <p:nvPr/>
          </p:nvSpPr>
          <p:spPr>
            <a:xfrm>
              <a:off x="1117769" y="3946919"/>
              <a:ext cx="87749" cy="11219"/>
            </a:xfrm>
            <a:custGeom>
              <a:avLst/>
              <a:gdLst/>
              <a:ahLst/>
              <a:cxnLst/>
              <a:rect l="l" t="t" r="r" b="b"/>
              <a:pathLst>
                <a:path w="1580" h="202" extrusionOk="0">
                  <a:moveTo>
                    <a:pt x="1529" y="1"/>
                  </a:moveTo>
                  <a:cubicBezTo>
                    <a:pt x="1404" y="51"/>
                    <a:pt x="1178" y="101"/>
                    <a:pt x="752" y="151"/>
                  </a:cubicBezTo>
                  <a:cubicBezTo>
                    <a:pt x="683" y="158"/>
                    <a:pt x="616" y="161"/>
                    <a:pt x="550" y="161"/>
                  </a:cubicBezTo>
                  <a:cubicBezTo>
                    <a:pt x="354" y="161"/>
                    <a:pt x="176" y="132"/>
                    <a:pt x="25" y="76"/>
                  </a:cubicBezTo>
                  <a:lnTo>
                    <a:pt x="0" y="201"/>
                  </a:lnTo>
                  <a:lnTo>
                    <a:pt x="1579" y="201"/>
                  </a:lnTo>
                  <a:cubicBezTo>
                    <a:pt x="1554" y="126"/>
                    <a:pt x="1554" y="51"/>
                    <a:pt x="1529" y="1"/>
                  </a:cubicBezTo>
                  <a:close/>
                </a:path>
              </a:pathLst>
            </a:custGeom>
            <a:solidFill>
              <a:srgbClr val="F9B2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5" name="Google Shape;1675;p31"/>
            <p:cNvSpPr/>
            <p:nvPr/>
          </p:nvSpPr>
          <p:spPr>
            <a:xfrm>
              <a:off x="1031465" y="3945530"/>
              <a:ext cx="455185" cy="25103"/>
            </a:xfrm>
            <a:custGeom>
              <a:avLst/>
              <a:gdLst/>
              <a:ahLst/>
              <a:cxnLst/>
              <a:rect l="l" t="t" r="r" b="b"/>
              <a:pathLst>
                <a:path w="8196" h="452" extrusionOk="0">
                  <a:moveTo>
                    <a:pt x="0" y="1"/>
                  </a:moveTo>
                  <a:lnTo>
                    <a:pt x="101" y="452"/>
                  </a:lnTo>
                  <a:lnTo>
                    <a:pt x="8196" y="452"/>
                  </a:lnTo>
                  <a:lnTo>
                    <a:pt x="819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6" name="Google Shape;1676;p31"/>
            <p:cNvSpPr/>
            <p:nvPr/>
          </p:nvSpPr>
          <p:spPr>
            <a:xfrm>
              <a:off x="668143" y="3994292"/>
              <a:ext cx="524829" cy="594362"/>
            </a:xfrm>
            <a:custGeom>
              <a:avLst/>
              <a:gdLst/>
              <a:ahLst/>
              <a:cxnLst/>
              <a:rect l="l" t="t" r="r" b="b"/>
              <a:pathLst>
                <a:path w="9450" h="10702" extrusionOk="0">
                  <a:moveTo>
                    <a:pt x="1" y="0"/>
                  </a:moveTo>
                  <a:lnTo>
                    <a:pt x="1" y="10702"/>
                  </a:lnTo>
                  <a:lnTo>
                    <a:pt x="9450" y="10702"/>
                  </a:lnTo>
                  <a:lnTo>
                    <a:pt x="945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7" name="Google Shape;1677;p31"/>
            <p:cNvSpPr/>
            <p:nvPr/>
          </p:nvSpPr>
          <p:spPr>
            <a:xfrm>
              <a:off x="668143" y="4159902"/>
              <a:ext cx="524829" cy="12607"/>
            </a:xfrm>
            <a:custGeom>
              <a:avLst/>
              <a:gdLst/>
              <a:ahLst/>
              <a:cxnLst/>
              <a:rect l="l" t="t" r="r" b="b"/>
              <a:pathLst>
                <a:path w="9450" h="227" extrusionOk="0">
                  <a:moveTo>
                    <a:pt x="1" y="1"/>
                  </a:moveTo>
                  <a:lnTo>
                    <a:pt x="1" y="226"/>
                  </a:lnTo>
                  <a:lnTo>
                    <a:pt x="9450" y="226"/>
                  </a:lnTo>
                  <a:lnTo>
                    <a:pt x="945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8" name="Google Shape;1678;p31"/>
            <p:cNvSpPr/>
            <p:nvPr/>
          </p:nvSpPr>
          <p:spPr>
            <a:xfrm>
              <a:off x="668143" y="4297689"/>
              <a:ext cx="524829" cy="13995"/>
            </a:xfrm>
            <a:custGeom>
              <a:avLst/>
              <a:gdLst/>
              <a:ahLst/>
              <a:cxnLst/>
              <a:rect l="l" t="t" r="r" b="b"/>
              <a:pathLst>
                <a:path w="9450" h="252" extrusionOk="0">
                  <a:moveTo>
                    <a:pt x="1" y="1"/>
                  </a:moveTo>
                  <a:lnTo>
                    <a:pt x="1" y="251"/>
                  </a:lnTo>
                  <a:lnTo>
                    <a:pt x="9450" y="251"/>
                  </a:lnTo>
                  <a:lnTo>
                    <a:pt x="945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9" name="Google Shape;1679;p31"/>
            <p:cNvSpPr/>
            <p:nvPr/>
          </p:nvSpPr>
          <p:spPr>
            <a:xfrm>
              <a:off x="668143" y="4436920"/>
              <a:ext cx="524829" cy="12551"/>
            </a:xfrm>
            <a:custGeom>
              <a:avLst/>
              <a:gdLst/>
              <a:ahLst/>
              <a:cxnLst/>
              <a:rect l="l" t="t" r="r" b="b"/>
              <a:pathLst>
                <a:path w="9450" h="226" extrusionOk="0">
                  <a:moveTo>
                    <a:pt x="1" y="0"/>
                  </a:moveTo>
                  <a:lnTo>
                    <a:pt x="1" y="226"/>
                  </a:lnTo>
                  <a:lnTo>
                    <a:pt x="9450" y="226"/>
                  </a:lnTo>
                  <a:lnTo>
                    <a:pt x="945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0" name="Google Shape;1680;p31"/>
            <p:cNvSpPr/>
            <p:nvPr/>
          </p:nvSpPr>
          <p:spPr>
            <a:xfrm>
              <a:off x="1780323" y="3994292"/>
              <a:ext cx="57093" cy="594362"/>
            </a:xfrm>
            <a:custGeom>
              <a:avLst/>
              <a:gdLst/>
              <a:ahLst/>
              <a:cxnLst/>
              <a:rect l="l" t="t" r="r" b="b"/>
              <a:pathLst>
                <a:path w="1028" h="10702" extrusionOk="0">
                  <a:moveTo>
                    <a:pt x="0" y="0"/>
                  </a:moveTo>
                  <a:lnTo>
                    <a:pt x="0" y="10702"/>
                  </a:lnTo>
                  <a:lnTo>
                    <a:pt x="1028" y="10702"/>
                  </a:lnTo>
                  <a:lnTo>
                    <a:pt x="102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p31"/>
            <p:cNvSpPr/>
            <p:nvPr/>
          </p:nvSpPr>
          <p:spPr>
            <a:xfrm>
              <a:off x="630600" y="3969189"/>
              <a:ext cx="1247206" cy="66867"/>
            </a:xfrm>
            <a:custGeom>
              <a:avLst/>
              <a:gdLst/>
              <a:ahLst/>
              <a:cxnLst/>
              <a:rect l="l" t="t" r="r" b="b"/>
              <a:pathLst>
                <a:path w="22457" h="1204" extrusionOk="0">
                  <a:moveTo>
                    <a:pt x="0" y="1"/>
                  </a:moveTo>
                  <a:lnTo>
                    <a:pt x="0" y="1204"/>
                  </a:lnTo>
                  <a:lnTo>
                    <a:pt x="22456" y="1204"/>
                  </a:lnTo>
                  <a:lnTo>
                    <a:pt x="2245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2" name="Google Shape;1682;p31"/>
            <p:cNvSpPr/>
            <p:nvPr/>
          </p:nvSpPr>
          <p:spPr>
            <a:xfrm>
              <a:off x="718293" y="3668124"/>
              <a:ext cx="208543" cy="219040"/>
            </a:xfrm>
            <a:custGeom>
              <a:avLst/>
              <a:gdLst/>
              <a:ahLst/>
              <a:cxnLst/>
              <a:rect l="l" t="t" r="r" b="b"/>
              <a:pathLst>
                <a:path w="3755" h="3944" extrusionOk="0">
                  <a:moveTo>
                    <a:pt x="1953" y="0"/>
                  </a:moveTo>
                  <a:cubicBezTo>
                    <a:pt x="1877" y="0"/>
                    <a:pt x="1830" y="8"/>
                    <a:pt x="1830" y="8"/>
                  </a:cubicBezTo>
                  <a:cubicBezTo>
                    <a:pt x="0" y="134"/>
                    <a:pt x="1529" y="3943"/>
                    <a:pt x="1529" y="3943"/>
                  </a:cubicBezTo>
                  <a:lnTo>
                    <a:pt x="2431" y="3943"/>
                  </a:lnTo>
                  <a:cubicBezTo>
                    <a:pt x="3754" y="273"/>
                    <a:pt x="2388" y="0"/>
                    <a:pt x="19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3" name="Google Shape;1683;p31"/>
            <p:cNvSpPr/>
            <p:nvPr/>
          </p:nvSpPr>
          <p:spPr>
            <a:xfrm>
              <a:off x="772552" y="3674122"/>
              <a:ext cx="37654" cy="213042"/>
            </a:xfrm>
            <a:custGeom>
              <a:avLst/>
              <a:gdLst/>
              <a:ahLst/>
              <a:cxnLst/>
              <a:rect l="l" t="t" r="r" b="b"/>
              <a:pathLst>
                <a:path w="678" h="3836" extrusionOk="0">
                  <a:moveTo>
                    <a:pt x="452" y="1"/>
                  </a:moveTo>
                  <a:lnTo>
                    <a:pt x="452" y="1"/>
                  </a:lnTo>
                  <a:cubicBezTo>
                    <a:pt x="402" y="26"/>
                    <a:pt x="377" y="51"/>
                    <a:pt x="351" y="76"/>
                  </a:cubicBezTo>
                  <a:cubicBezTo>
                    <a:pt x="151" y="677"/>
                    <a:pt x="1" y="1880"/>
                    <a:pt x="602" y="3835"/>
                  </a:cubicBezTo>
                  <a:lnTo>
                    <a:pt x="677" y="3835"/>
                  </a:lnTo>
                  <a:cubicBezTo>
                    <a:pt x="51" y="1780"/>
                    <a:pt x="251" y="577"/>
                    <a:pt x="45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4" name="Google Shape;1684;p31"/>
            <p:cNvSpPr/>
            <p:nvPr/>
          </p:nvSpPr>
          <p:spPr>
            <a:xfrm>
              <a:off x="796211" y="3667180"/>
              <a:ext cx="29268" cy="219984"/>
            </a:xfrm>
            <a:custGeom>
              <a:avLst/>
              <a:gdLst/>
              <a:ahLst/>
              <a:cxnLst/>
              <a:rect l="l" t="t" r="r" b="b"/>
              <a:pathLst>
                <a:path w="527" h="3961" extrusionOk="0">
                  <a:moveTo>
                    <a:pt x="477" y="0"/>
                  </a:moveTo>
                  <a:lnTo>
                    <a:pt x="427" y="25"/>
                  </a:lnTo>
                  <a:lnTo>
                    <a:pt x="377" y="25"/>
                  </a:lnTo>
                  <a:cubicBezTo>
                    <a:pt x="226" y="652"/>
                    <a:pt x="1" y="2106"/>
                    <a:pt x="452" y="3960"/>
                  </a:cubicBezTo>
                  <a:lnTo>
                    <a:pt x="527" y="3960"/>
                  </a:lnTo>
                  <a:cubicBezTo>
                    <a:pt x="76" y="2080"/>
                    <a:pt x="326" y="627"/>
                    <a:pt x="47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31"/>
            <p:cNvSpPr/>
            <p:nvPr/>
          </p:nvSpPr>
          <p:spPr>
            <a:xfrm>
              <a:off x="831032" y="3667180"/>
              <a:ext cx="30657" cy="219984"/>
            </a:xfrm>
            <a:custGeom>
              <a:avLst/>
              <a:gdLst/>
              <a:ahLst/>
              <a:cxnLst/>
              <a:rect l="l" t="t" r="r" b="b"/>
              <a:pathLst>
                <a:path w="552" h="3961" extrusionOk="0">
                  <a:moveTo>
                    <a:pt x="0" y="0"/>
                  </a:moveTo>
                  <a:cubicBezTo>
                    <a:pt x="176" y="627"/>
                    <a:pt x="476" y="2080"/>
                    <a:pt x="25" y="3960"/>
                  </a:cubicBezTo>
                  <a:lnTo>
                    <a:pt x="101" y="3960"/>
                  </a:lnTo>
                  <a:cubicBezTo>
                    <a:pt x="552" y="2106"/>
                    <a:pt x="276" y="652"/>
                    <a:pt x="101" y="25"/>
                  </a:cubicBezTo>
                  <a:lnTo>
                    <a:pt x="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31"/>
            <p:cNvSpPr/>
            <p:nvPr/>
          </p:nvSpPr>
          <p:spPr>
            <a:xfrm>
              <a:off x="849137" y="3675510"/>
              <a:ext cx="30657" cy="211653"/>
            </a:xfrm>
            <a:custGeom>
              <a:avLst/>
              <a:gdLst/>
              <a:ahLst/>
              <a:cxnLst/>
              <a:rect l="l" t="t" r="r" b="b"/>
              <a:pathLst>
                <a:path w="552" h="3811" extrusionOk="0">
                  <a:moveTo>
                    <a:pt x="125" y="1"/>
                  </a:moveTo>
                  <a:lnTo>
                    <a:pt x="125" y="1"/>
                  </a:lnTo>
                  <a:cubicBezTo>
                    <a:pt x="326" y="627"/>
                    <a:pt x="501" y="1880"/>
                    <a:pt x="0" y="3810"/>
                  </a:cubicBezTo>
                  <a:lnTo>
                    <a:pt x="75" y="3810"/>
                  </a:lnTo>
                  <a:cubicBezTo>
                    <a:pt x="551" y="1981"/>
                    <a:pt x="401" y="727"/>
                    <a:pt x="226" y="76"/>
                  </a:cubicBezTo>
                  <a:lnTo>
                    <a:pt x="12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31"/>
            <p:cNvSpPr/>
            <p:nvPr/>
          </p:nvSpPr>
          <p:spPr>
            <a:xfrm>
              <a:off x="789269" y="3843953"/>
              <a:ext cx="65479" cy="43208"/>
            </a:xfrm>
            <a:custGeom>
              <a:avLst/>
              <a:gdLst/>
              <a:ahLst/>
              <a:cxnLst/>
              <a:rect l="l" t="t" r="r" b="b"/>
              <a:pathLst>
                <a:path w="1179" h="778" extrusionOk="0">
                  <a:moveTo>
                    <a:pt x="1153" y="777"/>
                  </a:moveTo>
                  <a:lnTo>
                    <a:pt x="426" y="777"/>
                  </a:lnTo>
                  <a:lnTo>
                    <a:pt x="426" y="777"/>
                  </a:lnTo>
                  <a:lnTo>
                    <a:pt x="577" y="777"/>
                  </a:lnTo>
                  <a:lnTo>
                    <a:pt x="577" y="777"/>
                  </a:lnTo>
                  <a:lnTo>
                    <a:pt x="652" y="777"/>
                  </a:lnTo>
                  <a:lnTo>
                    <a:pt x="652" y="777"/>
                  </a:lnTo>
                  <a:lnTo>
                    <a:pt x="777" y="777"/>
                  </a:lnTo>
                  <a:lnTo>
                    <a:pt x="777" y="777"/>
                  </a:lnTo>
                  <a:lnTo>
                    <a:pt x="853" y="777"/>
                  </a:lnTo>
                  <a:lnTo>
                    <a:pt x="853" y="777"/>
                  </a:lnTo>
                  <a:lnTo>
                    <a:pt x="1078" y="777"/>
                  </a:lnTo>
                  <a:lnTo>
                    <a:pt x="1078" y="777"/>
                  </a:lnTo>
                  <a:lnTo>
                    <a:pt x="1153" y="777"/>
                  </a:lnTo>
                  <a:lnTo>
                    <a:pt x="1153" y="777"/>
                  </a:lnTo>
                  <a:lnTo>
                    <a:pt x="1153" y="777"/>
                  </a:lnTo>
                  <a:cubicBezTo>
                    <a:pt x="1178" y="777"/>
                    <a:pt x="1178" y="752"/>
                    <a:pt x="1178" y="727"/>
                  </a:cubicBezTo>
                  <a:lnTo>
                    <a:pt x="1178" y="727"/>
                  </a:lnTo>
                  <a:cubicBezTo>
                    <a:pt x="1178" y="752"/>
                    <a:pt x="1178" y="777"/>
                    <a:pt x="1153" y="777"/>
                  </a:cubicBezTo>
                  <a:close/>
                  <a:moveTo>
                    <a:pt x="0" y="50"/>
                  </a:moveTo>
                  <a:cubicBezTo>
                    <a:pt x="0" y="25"/>
                    <a:pt x="0" y="25"/>
                    <a:pt x="0" y="0"/>
                  </a:cubicBezTo>
                  <a:lnTo>
                    <a:pt x="0" y="0"/>
                  </a:lnTo>
                  <a:cubicBezTo>
                    <a:pt x="0" y="25"/>
                    <a:pt x="0" y="25"/>
                    <a:pt x="0" y="50"/>
                  </a:cubicBezTo>
                  <a:cubicBezTo>
                    <a:pt x="0" y="50"/>
                    <a:pt x="0" y="50"/>
                    <a:pt x="0" y="5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31"/>
            <p:cNvSpPr/>
            <p:nvPr/>
          </p:nvSpPr>
          <p:spPr>
            <a:xfrm>
              <a:off x="789269" y="3835567"/>
              <a:ext cx="65479" cy="51594"/>
            </a:xfrm>
            <a:custGeom>
              <a:avLst/>
              <a:gdLst/>
              <a:ahLst/>
              <a:cxnLst/>
              <a:rect l="l" t="t" r="r" b="b"/>
              <a:pathLst>
                <a:path w="1179" h="929" extrusionOk="0">
                  <a:moveTo>
                    <a:pt x="0" y="151"/>
                  </a:moveTo>
                  <a:cubicBezTo>
                    <a:pt x="0" y="176"/>
                    <a:pt x="0" y="176"/>
                    <a:pt x="0" y="201"/>
                  </a:cubicBezTo>
                  <a:cubicBezTo>
                    <a:pt x="0" y="176"/>
                    <a:pt x="25" y="176"/>
                    <a:pt x="50" y="151"/>
                  </a:cubicBezTo>
                  <a:close/>
                  <a:moveTo>
                    <a:pt x="426" y="101"/>
                  </a:moveTo>
                  <a:cubicBezTo>
                    <a:pt x="376" y="101"/>
                    <a:pt x="351" y="126"/>
                    <a:pt x="326" y="126"/>
                  </a:cubicBezTo>
                  <a:cubicBezTo>
                    <a:pt x="351" y="126"/>
                    <a:pt x="351" y="151"/>
                    <a:pt x="376" y="176"/>
                  </a:cubicBezTo>
                  <a:lnTo>
                    <a:pt x="401" y="176"/>
                  </a:lnTo>
                  <a:cubicBezTo>
                    <a:pt x="401" y="176"/>
                    <a:pt x="426" y="201"/>
                    <a:pt x="426" y="226"/>
                  </a:cubicBezTo>
                  <a:cubicBezTo>
                    <a:pt x="426" y="176"/>
                    <a:pt x="426" y="151"/>
                    <a:pt x="426" y="101"/>
                  </a:cubicBezTo>
                  <a:close/>
                  <a:moveTo>
                    <a:pt x="502" y="602"/>
                  </a:moveTo>
                  <a:cubicBezTo>
                    <a:pt x="502" y="653"/>
                    <a:pt x="502" y="678"/>
                    <a:pt x="477" y="728"/>
                  </a:cubicBezTo>
                  <a:cubicBezTo>
                    <a:pt x="477" y="803"/>
                    <a:pt x="451" y="853"/>
                    <a:pt x="426" y="928"/>
                  </a:cubicBezTo>
                  <a:lnTo>
                    <a:pt x="577" y="928"/>
                  </a:lnTo>
                  <a:cubicBezTo>
                    <a:pt x="552" y="828"/>
                    <a:pt x="527" y="703"/>
                    <a:pt x="502" y="602"/>
                  </a:cubicBezTo>
                  <a:close/>
                  <a:moveTo>
                    <a:pt x="677" y="1"/>
                  </a:moveTo>
                  <a:cubicBezTo>
                    <a:pt x="627" y="51"/>
                    <a:pt x="552" y="51"/>
                    <a:pt x="477" y="76"/>
                  </a:cubicBezTo>
                  <a:cubicBezTo>
                    <a:pt x="527" y="352"/>
                    <a:pt x="577" y="653"/>
                    <a:pt x="652" y="928"/>
                  </a:cubicBezTo>
                  <a:lnTo>
                    <a:pt x="777" y="928"/>
                  </a:lnTo>
                  <a:cubicBezTo>
                    <a:pt x="802" y="853"/>
                    <a:pt x="827" y="753"/>
                    <a:pt x="853" y="653"/>
                  </a:cubicBezTo>
                  <a:cubicBezTo>
                    <a:pt x="827" y="602"/>
                    <a:pt x="827" y="577"/>
                    <a:pt x="802" y="527"/>
                  </a:cubicBezTo>
                  <a:cubicBezTo>
                    <a:pt x="752" y="377"/>
                    <a:pt x="727" y="201"/>
                    <a:pt x="677" y="1"/>
                  </a:cubicBezTo>
                  <a:close/>
                  <a:moveTo>
                    <a:pt x="903" y="803"/>
                  </a:moveTo>
                  <a:cubicBezTo>
                    <a:pt x="878" y="828"/>
                    <a:pt x="878" y="878"/>
                    <a:pt x="853" y="928"/>
                  </a:cubicBezTo>
                  <a:lnTo>
                    <a:pt x="1078" y="928"/>
                  </a:lnTo>
                  <a:cubicBezTo>
                    <a:pt x="1078" y="928"/>
                    <a:pt x="1103" y="903"/>
                    <a:pt x="1103" y="878"/>
                  </a:cubicBezTo>
                  <a:lnTo>
                    <a:pt x="928" y="878"/>
                  </a:lnTo>
                  <a:cubicBezTo>
                    <a:pt x="928" y="878"/>
                    <a:pt x="903" y="853"/>
                    <a:pt x="903" y="803"/>
                  </a:cubicBezTo>
                  <a:close/>
                  <a:moveTo>
                    <a:pt x="1178" y="878"/>
                  </a:moveTo>
                  <a:lnTo>
                    <a:pt x="1178" y="878"/>
                  </a:lnTo>
                  <a:cubicBezTo>
                    <a:pt x="1178" y="903"/>
                    <a:pt x="1153" y="928"/>
                    <a:pt x="1153" y="928"/>
                  </a:cubicBezTo>
                  <a:cubicBezTo>
                    <a:pt x="1178" y="928"/>
                    <a:pt x="1178" y="903"/>
                    <a:pt x="1178" y="878"/>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31"/>
            <p:cNvSpPr/>
            <p:nvPr/>
          </p:nvSpPr>
          <p:spPr>
            <a:xfrm>
              <a:off x="812927" y="3839788"/>
              <a:ext cx="12551" cy="47373"/>
            </a:xfrm>
            <a:custGeom>
              <a:avLst/>
              <a:gdLst/>
              <a:ahLst/>
              <a:cxnLst/>
              <a:rect l="l" t="t" r="r" b="b"/>
              <a:pathLst>
                <a:path w="226" h="853" extrusionOk="0">
                  <a:moveTo>
                    <a:pt x="51" y="0"/>
                  </a:moveTo>
                  <a:cubicBezTo>
                    <a:pt x="25" y="25"/>
                    <a:pt x="25" y="25"/>
                    <a:pt x="0" y="25"/>
                  </a:cubicBezTo>
                  <a:cubicBezTo>
                    <a:pt x="0" y="75"/>
                    <a:pt x="0" y="100"/>
                    <a:pt x="0" y="150"/>
                  </a:cubicBezTo>
                  <a:cubicBezTo>
                    <a:pt x="51" y="201"/>
                    <a:pt x="101" y="326"/>
                    <a:pt x="76" y="526"/>
                  </a:cubicBezTo>
                  <a:cubicBezTo>
                    <a:pt x="101" y="627"/>
                    <a:pt x="126" y="752"/>
                    <a:pt x="151" y="852"/>
                  </a:cubicBezTo>
                  <a:lnTo>
                    <a:pt x="226" y="852"/>
                  </a:lnTo>
                  <a:cubicBezTo>
                    <a:pt x="151" y="577"/>
                    <a:pt x="101" y="276"/>
                    <a:pt x="5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31"/>
            <p:cNvSpPr/>
            <p:nvPr/>
          </p:nvSpPr>
          <p:spPr>
            <a:xfrm>
              <a:off x="832421" y="3871777"/>
              <a:ext cx="6998" cy="15384"/>
            </a:xfrm>
            <a:custGeom>
              <a:avLst/>
              <a:gdLst/>
              <a:ahLst/>
              <a:cxnLst/>
              <a:rect l="l" t="t" r="r" b="b"/>
              <a:pathLst>
                <a:path w="126" h="277" extrusionOk="0">
                  <a:moveTo>
                    <a:pt x="76" y="1"/>
                  </a:moveTo>
                  <a:cubicBezTo>
                    <a:pt x="50" y="101"/>
                    <a:pt x="25" y="201"/>
                    <a:pt x="0" y="276"/>
                  </a:cubicBezTo>
                  <a:lnTo>
                    <a:pt x="76" y="276"/>
                  </a:lnTo>
                  <a:cubicBezTo>
                    <a:pt x="101" y="226"/>
                    <a:pt x="101" y="176"/>
                    <a:pt x="126" y="151"/>
                  </a:cubicBezTo>
                  <a:cubicBezTo>
                    <a:pt x="101" y="101"/>
                    <a:pt x="101" y="51"/>
                    <a:pt x="76" y="1"/>
                  </a:cubicBezTo>
                  <a:close/>
                </a:path>
              </a:pathLst>
            </a:custGeom>
            <a:solidFill>
              <a:srgbClr val="6C52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31"/>
            <p:cNvSpPr/>
            <p:nvPr/>
          </p:nvSpPr>
          <p:spPr>
            <a:xfrm>
              <a:off x="849137" y="3884329"/>
              <a:ext cx="5609" cy="2832"/>
            </a:xfrm>
            <a:custGeom>
              <a:avLst/>
              <a:gdLst/>
              <a:ahLst/>
              <a:cxnLst/>
              <a:rect l="l" t="t" r="r" b="b"/>
              <a:pathLst>
                <a:path w="101" h="51" extrusionOk="0">
                  <a:moveTo>
                    <a:pt x="25" y="0"/>
                  </a:moveTo>
                  <a:cubicBezTo>
                    <a:pt x="25" y="25"/>
                    <a:pt x="0" y="50"/>
                    <a:pt x="0" y="50"/>
                  </a:cubicBezTo>
                  <a:lnTo>
                    <a:pt x="75" y="50"/>
                  </a:lnTo>
                  <a:cubicBezTo>
                    <a:pt x="75" y="50"/>
                    <a:pt x="100" y="25"/>
                    <a:pt x="100" y="0"/>
                  </a:cubicBezTo>
                  <a:close/>
                </a:path>
              </a:pathLst>
            </a:custGeom>
            <a:solidFill>
              <a:srgbClr val="6C52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31"/>
            <p:cNvSpPr/>
            <p:nvPr/>
          </p:nvSpPr>
          <p:spPr>
            <a:xfrm>
              <a:off x="876961" y="3781308"/>
              <a:ext cx="5609" cy="29268"/>
            </a:xfrm>
            <a:custGeom>
              <a:avLst/>
              <a:gdLst/>
              <a:ahLst/>
              <a:cxnLst/>
              <a:rect l="l" t="t" r="r" b="b"/>
              <a:pathLst>
                <a:path w="101" h="527" extrusionOk="0">
                  <a:moveTo>
                    <a:pt x="0" y="527"/>
                  </a:moveTo>
                  <a:lnTo>
                    <a:pt x="0" y="527"/>
                  </a:lnTo>
                  <a:cubicBezTo>
                    <a:pt x="25" y="326"/>
                    <a:pt x="76" y="176"/>
                    <a:pt x="101" y="0"/>
                  </a:cubicBezTo>
                  <a:cubicBezTo>
                    <a:pt x="101" y="0"/>
                    <a:pt x="101" y="0"/>
                    <a:pt x="101" y="0"/>
                  </a:cubicBezTo>
                  <a:cubicBezTo>
                    <a:pt x="76" y="176"/>
                    <a:pt x="25" y="326"/>
                    <a:pt x="0" y="527"/>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31"/>
            <p:cNvSpPr/>
            <p:nvPr/>
          </p:nvSpPr>
          <p:spPr>
            <a:xfrm>
              <a:off x="872796" y="3781308"/>
              <a:ext cx="9775" cy="29268"/>
            </a:xfrm>
            <a:custGeom>
              <a:avLst/>
              <a:gdLst/>
              <a:ahLst/>
              <a:cxnLst/>
              <a:rect l="l" t="t" r="r" b="b"/>
              <a:pathLst>
                <a:path w="176" h="527" extrusionOk="0">
                  <a:moveTo>
                    <a:pt x="176" y="0"/>
                  </a:moveTo>
                  <a:lnTo>
                    <a:pt x="176" y="0"/>
                  </a:lnTo>
                  <a:cubicBezTo>
                    <a:pt x="125" y="101"/>
                    <a:pt x="75" y="201"/>
                    <a:pt x="0" y="301"/>
                  </a:cubicBezTo>
                  <a:cubicBezTo>
                    <a:pt x="25" y="351"/>
                    <a:pt x="50" y="426"/>
                    <a:pt x="75" y="527"/>
                  </a:cubicBezTo>
                  <a:cubicBezTo>
                    <a:pt x="100" y="326"/>
                    <a:pt x="151" y="176"/>
                    <a:pt x="17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31"/>
            <p:cNvSpPr/>
            <p:nvPr/>
          </p:nvSpPr>
          <p:spPr>
            <a:xfrm>
              <a:off x="826867" y="3788250"/>
              <a:ext cx="16717" cy="96135"/>
            </a:xfrm>
            <a:custGeom>
              <a:avLst/>
              <a:gdLst/>
              <a:ahLst/>
              <a:cxnLst/>
              <a:rect l="l" t="t" r="r" b="b"/>
              <a:pathLst>
                <a:path w="301" h="1731" extrusionOk="0">
                  <a:moveTo>
                    <a:pt x="201" y="1"/>
                  </a:moveTo>
                  <a:lnTo>
                    <a:pt x="150" y="26"/>
                  </a:lnTo>
                  <a:cubicBezTo>
                    <a:pt x="75" y="301"/>
                    <a:pt x="0" y="853"/>
                    <a:pt x="276" y="1730"/>
                  </a:cubicBezTo>
                  <a:lnTo>
                    <a:pt x="301" y="1730"/>
                  </a:lnTo>
                  <a:cubicBezTo>
                    <a:pt x="25" y="803"/>
                    <a:pt x="125" y="251"/>
                    <a:pt x="20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31"/>
            <p:cNvSpPr/>
            <p:nvPr/>
          </p:nvSpPr>
          <p:spPr>
            <a:xfrm>
              <a:off x="837975" y="3785473"/>
              <a:ext cx="12607" cy="98912"/>
            </a:xfrm>
            <a:custGeom>
              <a:avLst/>
              <a:gdLst/>
              <a:ahLst/>
              <a:cxnLst/>
              <a:rect l="l" t="t" r="r" b="b"/>
              <a:pathLst>
                <a:path w="227" h="1781" extrusionOk="0">
                  <a:moveTo>
                    <a:pt x="176" y="1"/>
                  </a:moveTo>
                  <a:cubicBezTo>
                    <a:pt x="101" y="276"/>
                    <a:pt x="1" y="928"/>
                    <a:pt x="201" y="1780"/>
                  </a:cubicBezTo>
                  <a:lnTo>
                    <a:pt x="226" y="1780"/>
                  </a:lnTo>
                  <a:cubicBezTo>
                    <a:pt x="26" y="928"/>
                    <a:pt x="126" y="276"/>
                    <a:pt x="20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31"/>
            <p:cNvSpPr/>
            <p:nvPr/>
          </p:nvSpPr>
          <p:spPr>
            <a:xfrm>
              <a:off x="833809" y="3864835"/>
              <a:ext cx="6998" cy="19549"/>
            </a:xfrm>
            <a:custGeom>
              <a:avLst/>
              <a:gdLst/>
              <a:ahLst/>
              <a:cxnLst/>
              <a:rect l="l" t="t" r="r" b="b"/>
              <a:pathLst>
                <a:path w="126" h="352" extrusionOk="0">
                  <a:moveTo>
                    <a:pt x="126" y="351"/>
                  </a:moveTo>
                  <a:lnTo>
                    <a:pt x="126" y="351"/>
                  </a:lnTo>
                  <a:lnTo>
                    <a:pt x="126" y="351"/>
                  </a:lnTo>
                  <a:close/>
                  <a:moveTo>
                    <a:pt x="126" y="351"/>
                  </a:moveTo>
                  <a:cubicBezTo>
                    <a:pt x="126" y="351"/>
                    <a:pt x="101" y="326"/>
                    <a:pt x="101" y="276"/>
                  </a:cubicBezTo>
                  <a:lnTo>
                    <a:pt x="101" y="276"/>
                  </a:lnTo>
                  <a:cubicBezTo>
                    <a:pt x="101" y="326"/>
                    <a:pt x="126" y="351"/>
                    <a:pt x="126" y="351"/>
                  </a:cubicBezTo>
                  <a:close/>
                  <a:moveTo>
                    <a:pt x="51" y="126"/>
                  </a:moveTo>
                  <a:cubicBezTo>
                    <a:pt x="25" y="75"/>
                    <a:pt x="25" y="50"/>
                    <a:pt x="0" y="0"/>
                  </a:cubicBezTo>
                  <a:lnTo>
                    <a:pt x="0" y="0"/>
                  </a:lnTo>
                  <a:cubicBezTo>
                    <a:pt x="25" y="50"/>
                    <a:pt x="25" y="75"/>
                    <a:pt x="51" y="126"/>
                  </a:cubicBezTo>
                  <a:lnTo>
                    <a:pt x="51" y="126"/>
                  </a:lnTo>
                  <a:close/>
                </a:path>
              </a:pathLst>
            </a:custGeom>
            <a:solidFill>
              <a:srgbClr val="5442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31"/>
            <p:cNvSpPr/>
            <p:nvPr/>
          </p:nvSpPr>
          <p:spPr>
            <a:xfrm>
              <a:off x="836586" y="3871777"/>
              <a:ext cx="2832" cy="8386"/>
            </a:xfrm>
            <a:custGeom>
              <a:avLst/>
              <a:gdLst/>
              <a:ahLst/>
              <a:cxnLst/>
              <a:rect l="l" t="t" r="r" b="b"/>
              <a:pathLst>
                <a:path w="51" h="151" extrusionOk="0">
                  <a:moveTo>
                    <a:pt x="51" y="151"/>
                  </a:moveTo>
                  <a:cubicBezTo>
                    <a:pt x="26" y="101"/>
                    <a:pt x="26" y="51"/>
                    <a:pt x="1" y="1"/>
                  </a:cubicBezTo>
                  <a:lnTo>
                    <a:pt x="1" y="1"/>
                  </a:lnTo>
                  <a:cubicBezTo>
                    <a:pt x="26" y="51"/>
                    <a:pt x="26" y="101"/>
                    <a:pt x="51" y="151"/>
                  </a:cubicBezTo>
                  <a:lnTo>
                    <a:pt x="51" y="151"/>
                  </a:lnTo>
                  <a:close/>
                </a:path>
              </a:pathLst>
            </a:custGeom>
            <a:solidFill>
              <a:srgbClr val="644A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31"/>
            <p:cNvSpPr/>
            <p:nvPr/>
          </p:nvSpPr>
          <p:spPr>
            <a:xfrm>
              <a:off x="850526" y="3884329"/>
              <a:ext cx="4221" cy="56"/>
            </a:xfrm>
            <a:custGeom>
              <a:avLst/>
              <a:gdLst/>
              <a:ahLst/>
              <a:cxnLst/>
              <a:rect l="l" t="t" r="r" b="b"/>
              <a:pathLst>
                <a:path w="76" h="1" extrusionOk="0">
                  <a:moveTo>
                    <a:pt x="75" y="0"/>
                  </a:moveTo>
                  <a:lnTo>
                    <a:pt x="0" y="0"/>
                  </a:lnTo>
                  <a:lnTo>
                    <a:pt x="0" y="0"/>
                  </a:lnTo>
                  <a:lnTo>
                    <a:pt x="0" y="0"/>
                  </a:lnTo>
                  <a:lnTo>
                    <a:pt x="0" y="0"/>
                  </a:lnTo>
                  <a:lnTo>
                    <a:pt x="75" y="0"/>
                  </a:lnTo>
                  <a:lnTo>
                    <a:pt x="75" y="0"/>
                  </a:lnTo>
                  <a:lnTo>
                    <a:pt x="75" y="0"/>
                  </a:lnTo>
                  <a:lnTo>
                    <a:pt x="75" y="0"/>
                  </a:lnTo>
                  <a:close/>
                </a:path>
              </a:pathLst>
            </a:custGeom>
            <a:solidFill>
              <a:srgbClr val="644A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31"/>
            <p:cNvSpPr/>
            <p:nvPr/>
          </p:nvSpPr>
          <p:spPr>
            <a:xfrm>
              <a:off x="836586" y="3864835"/>
              <a:ext cx="6998" cy="19549"/>
            </a:xfrm>
            <a:custGeom>
              <a:avLst/>
              <a:gdLst/>
              <a:ahLst/>
              <a:cxnLst/>
              <a:rect l="l" t="t" r="r" b="b"/>
              <a:pathLst>
                <a:path w="126" h="352" extrusionOk="0">
                  <a:moveTo>
                    <a:pt x="1" y="0"/>
                  </a:moveTo>
                  <a:cubicBezTo>
                    <a:pt x="26" y="100"/>
                    <a:pt x="51" y="226"/>
                    <a:pt x="101" y="351"/>
                  </a:cubicBezTo>
                  <a:lnTo>
                    <a:pt x="126" y="351"/>
                  </a:lnTo>
                  <a:cubicBezTo>
                    <a:pt x="101" y="226"/>
                    <a:pt x="51" y="100"/>
                    <a:pt x="26" y="0"/>
                  </a:cubicBezTo>
                  <a:close/>
                </a:path>
              </a:pathLst>
            </a:custGeom>
            <a:solidFill>
              <a:srgbClr val="574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31"/>
            <p:cNvSpPr/>
            <p:nvPr/>
          </p:nvSpPr>
          <p:spPr>
            <a:xfrm>
              <a:off x="844917" y="3863447"/>
              <a:ext cx="5665" cy="20938"/>
            </a:xfrm>
            <a:custGeom>
              <a:avLst/>
              <a:gdLst/>
              <a:ahLst/>
              <a:cxnLst/>
              <a:rect l="l" t="t" r="r" b="b"/>
              <a:pathLst>
                <a:path w="102" h="377" extrusionOk="0">
                  <a:moveTo>
                    <a:pt x="1" y="0"/>
                  </a:moveTo>
                  <a:cubicBezTo>
                    <a:pt x="26" y="125"/>
                    <a:pt x="51" y="251"/>
                    <a:pt x="76" y="376"/>
                  </a:cubicBezTo>
                  <a:lnTo>
                    <a:pt x="101" y="376"/>
                  </a:lnTo>
                  <a:cubicBezTo>
                    <a:pt x="76" y="251"/>
                    <a:pt x="51" y="100"/>
                    <a:pt x="26" y="0"/>
                  </a:cubicBezTo>
                  <a:close/>
                </a:path>
              </a:pathLst>
            </a:custGeom>
            <a:solidFill>
              <a:srgbClr val="574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31"/>
            <p:cNvSpPr/>
            <p:nvPr/>
          </p:nvSpPr>
          <p:spPr>
            <a:xfrm>
              <a:off x="854691" y="3856449"/>
              <a:ext cx="5609" cy="27935"/>
            </a:xfrm>
            <a:custGeom>
              <a:avLst/>
              <a:gdLst/>
              <a:ahLst/>
              <a:cxnLst/>
              <a:rect l="l" t="t" r="r" b="b"/>
              <a:pathLst>
                <a:path w="101" h="503" extrusionOk="0">
                  <a:moveTo>
                    <a:pt x="101" y="1"/>
                  </a:moveTo>
                  <a:cubicBezTo>
                    <a:pt x="101" y="1"/>
                    <a:pt x="76" y="1"/>
                    <a:pt x="76" y="26"/>
                  </a:cubicBezTo>
                  <a:cubicBezTo>
                    <a:pt x="50" y="176"/>
                    <a:pt x="25" y="327"/>
                    <a:pt x="0" y="502"/>
                  </a:cubicBezTo>
                  <a:lnTo>
                    <a:pt x="25" y="502"/>
                  </a:lnTo>
                  <a:cubicBezTo>
                    <a:pt x="76" y="327"/>
                    <a:pt x="101" y="151"/>
                    <a:pt x="10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31"/>
            <p:cNvSpPr/>
            <p:nvPr/>
          </p:nvSpPr>
          <p:spPr>
            <a:xfrm>
              <a:off x="771164" y="3841066"/>
              <a:ext cx="57981" cy="62757"/>
            </a:xfrm>
            <a:custGeom>
              <a:avLst/>
              <a:gdLst/>
              <a:ahLst/>
              <a:cxnLst/>
              <a:rect l="l" t="t" r="r" b="b"/>
              <a:pathLst>
                <a:path w="1044" h="1130" extrusionOk="0">
                  <a:moveTo>
                    <a:pt x="533" y="0"/>
                  </a:moveTo>
                  <a:cubicBezTo>
                    <a:pt x="514" y="0"/>
                    <a:pt x="502" y="2"/>
                    <a:pt x="502" y="2"/>
                  </a:cubicBezTo>
                  <a:cubicBezTo>
                    <a:pt x="1" y="52"/>
                    <a:pt x="427" y="1130"/>
                    <a:pt x="427" y="1130"/>
                  </a:cubicBezTo>
                  <a:lnTo>
                    <a:pt x="677" y="1130"/>
                  </a:lnTo>
                  <a:cubicBezTo>
                    <a:pt x="1044" y="74"/>
                    <a:pt x="650" y="0"/>
                    <a:pt x="53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31"/>
            <p:cNvSpPr/>
            <p:nvPr/>
          </p:nvSpPr>
          <p:spPr>
            <a:xfrm>
              <a:off x="786492" y="3843953"/>
              <a:ext cx="9775" cy="59869"/>
            </a:xfrm>
            <a:custGeom>
              <a:avLst/>
              <a:gdLst/>
              <a:ahLst/>
              <a:cxnLst/>
              <a:rect l="l" t="t" r="r" b="b"/>
              <a:pathLst>
                <a:path w="176" h="1078" extrusionOk="0">
                  <a:moveTo>
                    <a:pt x="126" y="0"/>
                  </a:moveTo>
                  <a:lnTo>
                    <a:pt x="75" y="25"/>
                  </a:lnTo>
                  <a:cubicBezTo>
                    <a:pt x="25" y="176"/>
                    <a:pt x="0" y="527"/>
                    <a:pt x="151" y="1078"/>
                  </a:cubicBezTo>
                  <a:lnTo>
                    <a:pt x="176" y="1078"/>
                  </a:lnTo>
                  <a:cubicBezTo>
                    <a:pt x="0" y="502"/>
                    <a:pt x="50" y="151"/>
                    <a:pt x="12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31"/>
            <p:cNvSpPr/>
            <p:nvPr/>
          </p:nvSpPr>
          <p:spPr>
            <a:xfrm>
              <a:off x="792046" y="3841177"/>
              <a:ext cx="8386" cy="62646"/>
            </a:xfrm>
            <a:custGeom>
              <a:avLst/>
              <a:gdLst/>
              <a:ahLst/>
              <a:cxnLst/>
              <a:rect l="l" t="t" r="r" b="b"/>
              <a:pathLst>
                <a:path w="151" h="1128" extrusionOk="0">
                  <a:moveTo>
                    <a:pt x="126" y="0"/>
                  </a:moveTo>
                  <a:cubicBezTo>
                    <a:pt x="76" y="176"/>
                    <a:pt x="0" y="602"/>
                    <a:pt x="126" y="1128"/>
                  </a:cubicBezTo>
                  <a:lnTo>
                    <a:pt x="151" y="1128"/>
                  </a:lnTo>
                  <a:cubicBezTo>
                    <a:pt x="26" y="577"/>
                    <a:pt x="101" y="176"/>
                    <a:pt x="15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31"/>
            <p:cNvSpPr/>
            <p:nvPr/>
          </p:nvSpPr>
          <p:spPr>
            <a:xfrm>
              <a:off x="801765" y="3841177"/>
              <a:ext cx="8442" cy="62646"/>
            </a:xfrm>
            <a:custGeom>
              <a:avLst/>
              <a:gdLst/>
              <a:ahLst/>
              <a:cxnLst/>
              <a:rect l="l" t="t" r="r" b="b"/>
              <a:pathLst>
                <a:path w="152" h="1128" extrusionOk="0">
                  <a:moveTo>
                    <a:pt x="1" y="0"/>
                  </a:moveTo>
                  <a:cubicBezTo>
                    <a:pt x="51" y="176"/>
                    <a:pt x="151" y="577"/>
                    <a:pt x="26" y="1128"/>
                  </a:cubicBezTo>
                  <a:lnTo>
                    <a:pt x="51" y="1128"/>
                  </a:lnTo>
                  <a:cubicBezTo>
                    <a:pt x="151" y="602"/>
                    <a:pt x="76" y="176"/>
                    <a:pt x="2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31"/>
            <p:cNvSpPr/>
            <p:nvPr/>
          </p:nvSpPr>
          <p:spPr>
            <a:xfrm>
              <a:off x="807374" y="3843953"/>
              <a:ext cx="8386" cy="59869"/>
            </a:xfrm>
            <a:custGeom>
              <a:avLst/>
              <a:gdLst/>
              <a:ahLst/>
              <a:cxnLst/>
              <a:rect l="l" t="t" r="r" b="b"/>
              <a:pathLst>
                <a:path w="151" h="1078" extrusionOk="0">
                  <a:moveTo>
                    <a:pt x="25" y="0"/>
                  </a:moveTo>
                  <a:lnTo>
                    <a:pt x="25" y="0"/>
                  </a:lnTo>
                  <a:cubicBezTo>
                    <a:pt x="100" y="176"/>
                    <a:pt x="151" y="527"/>
                    <a:pt x="0" y="1078"/>
                  </a:cubicBezTo>
                  <a:lnTo>
                    <a:pt x="25" y="1078"/>
                  </a:lnTo>
                  <a:cubicBezTo>
                    <a:pt x="151" y="552"/>
                    <a:pt x="125" y="201"/>
                    <a:pt x="75" y="25"/>
                  </a:cubicBezTo>
                  <a:lnTo>
                    <a:pt x="2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31"/>
            <p:cNvSpPr/>
            <p:nvPr/>
          </p:nvSpPr>
          <p:spPr>
            <a:xfrm>
              <a:off x="808762" y="3887106"/>
              <a:ext cx="4221" cy="16717"/>
            </a:xfrm>
            <a:custGeom>
              <a:avLst/>
              <a:gdLst/>
              <a:ahLst/>
              <a:cxnLst/>
              <a:rect l="l" t="t" r="r" b="b"/>
              <a:pathLst>
                <a:path w="76" h="301" extrusionOk="0">
                  <a:moveTo>
                    <a:pt x="75" y="0"/>
                  </a:moveTo>
                  <a:lnTo>
                    <a:pt x="75" y="0"/>
                  </a:lnTo>
                  <a:cubicBezTo>
                    <a:pt x="50" y="100"/>
                    <a:pt x="25" y="176"/>
                    <a:pt x="0" y="301"/>
                  </a:cubicBezTo>
                  <a:cubicBezTo>
                    <a:pt x="25" y="176"/>
                    <a:pt x="75" y="100"/>
                    <a:pt x="75" y="0"/>
                  </a:cubicBezTo>
                  <a:close/>
                </a:path>
              </a:pathLst>
            </a:custGeom>
            <a:solidFill>
              <a:srgbClr val="CED6D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31"/>
            <p:cNvSpPr/>
            <p:nvPr/>
          </p:nvSpPr>
          <p:spPr>
            <a:xfrm>
              <a:off x="812927" y="3875943"/>
              <a:ext cx="2832" cy="11219"/>
            </a:xfrm>
            <a:custGeom>
              <a:avLst/>
              <a:gdLst/>
              <a:ahLst/>
              <a:cxnLst/>
              <a:rect l="l" t="t" r="r" b="b"/>
              <a:pathLst>
                <a:path w="51" h="202" extrusionOk="0">
                  <a:moveTo>
                    <a:pt x="0" y="201"/>
                  </a:moveTo>
                  <a:lnTo>
                    <a:pt x="0" y="201"/>
                  </a:lnTo>
                  <a:cubicBezTo>
                    <a:pt x="25" y="126"/>
                    <a:pt x="51" y="76"/>
                    <a:pt x="51" y="1"/>
                  </a:cubicBezTo>
                  <a:cubicBezTo>
                    <a:pt x="51" y="76"/>
                    <a:pt x="25" y="126"/>
                    <a:pt x="0" y="201"/>
                  </a:cubicBezTo>
                  <a:close/>
                </a:path>
              </a:pathLst>
            </a:custGeom>
            <a:solidFill>
              <a:srgbClr val="5442A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31"/>
            <p:cNvSpPr/>
            <p:nvPr/>
          </p:nvSpPr>
          <p:spPr>
            <a:xfrm>
              <a:off x="790657" y="3873166"/>
              <a:ext cx="26491" cy="30657"/>
            </a:xfrm>
            <a:custGeom>
              <a:avLst/>
              <a:gdLst/>
              <a:ahLst/>
              <a:cxnLst/>
              <a:rect l="l" t="t" r="r" b="b"/>
              <a:pathLst>
                <a:path w="477" h="552" extrusionOk="0">
                  <a:moveTo>
                    <a:pt x="477" y="1"/>
                  </a:moveTo>
                  <a:lnTo>
                    <a:pt x="477" y="1"/>
                  </a:lnTo>
                  <a:cubicBezTo>
                    <a:pt x="454" y="23"/>
                    <a:pt x="452" y="25"/>
                    <a:pt x="452" y="44"/>
                  </a:cubicBezTo>
                  <a:lnTo>
                    <a:pt x="452" y="44"/>
                  </a:lnTo>
                  <a:cubicBezTo>
                    <a:pt x="460" y="31"/>
                    <a:pt x="468" y="17"/>
                    <a:pt x="477" y="1"/>
                  </a:cubicBezTo>
                  <a:close/>
                  <a:moveTo>
                    <a:pt x="0" y="326"/>
                  </a:moveTo>
                  <a:cubicBezTo>
                    <a:pt x="21" y="429"/>
                    <a:pt x="58" y="498"/>
                    <a:pt x="71" y="533"/>
                  </a:cubicBezTo>
                  <a:lnTo>
                    <a:pt x="71" y="533"/>
                  </a:lnTo>
                  <a:cubicBezTo>
                    <a:pt x="50" y="445"/>
                    <a:pt x="49" y="397"/>
                    <a:pt x="25" y="326"/>
                  </a:cubicBezTo>
                  <a:close/>
                  <a:moveTo>
                    <a:pt x="71" y="533"/>
                  </a:moveTo>
                  <a:cubicBezTo>
                    <a:pt x="73" y="539"/>
                    <a:pt x="74" y="546"/>
                    <a:pt x="76" y="552"/>
                  </a:cubicBezTo>
                  <a:cubicBezTo>
                    <a:pt x="76" y="547"/>
                    <a:pt x="74" y="541"/>
                    <a:pt x="71" y="533"/>
                  </a:cubicBezTo>
                  <a:close/>
                  <a:moveTo>
                    <a:pt x="276" y="226"/>
                  </a:moveTo>
                  <a:lnTo>
                    <a:pt x="276" y="226"/>
                  </a:lnTo>
                  <a:cubicBezTo>
                    <a:pt x="226" y="276"/>
                    <a:pt x="176" y="276"/>
                    <a:pt x="126" y="301"/>
                  </a:cubicBezTo>
                  <a:cubicBezTo>
                    <a:pt x="101" y="301"/>
                    <a:pt x="76" y="326"/>
                    <a:pt x="51" y="326"/>
                  </a:cubicBezTo>
                  <a:cubicBezTo>
                    <a:pt x="51" y="402"/>
                    <a:pt x="76" y="452"/>
                    <a:pt x="101" y="552"/>
                  </a:cubicBezTo>
                  <a:lnTo>
                    <a:pt x="151" y="552"/>
                  </a:lnTo>
                  <a:cubicBezTo>
                    <a:pt x="151" y="452"/>
                    <a:pt x="126" y="377"/>
                    <a:pt x="126" y="301"/>
                  </a:cubicBezTo>
                  <a:lnTo>
                    <a:pt x="126" y="301"/>
                  </a:lnTo>
                  <a:cubicBezTo>
                    <a:pt x="151" y="377"/>
                    <a:pt x="151" y="452"/>
                    <a:pt x="176" y="552"/>
                  </a:cubicBezTo>
                  <a:lnTo>
                    <a:pt x="226" y="552"/>
                  </a:lnTo>
                  <a:cubicBezTo>
                    <a:pt x="251" y="427"/>
                    <a:pt x="251" y="326"/>
                    <a:pt x="276" y="226"/>
                  </a:cubicBezTo>
                  <a:close/>
                  <a:moveTo>
                    <a:pt x="376" y="151"/>
                  </a:moveTo>
                  <a:lnTo>
                    <a:pt x="376" y="151"/>
                  </a:lnTo>
                  <a:cubicBezTo>
                    <a:pt x="351" y="176"/>
                    <a:pt x="326" y="201"/>
                    <a:pt x="301" y="226"/>
                  </a:cubicBezTo>
                  <a:cubicBezTo>
                    <a:pt x="276" y="326"/>
                    <a:pt x="276" y="427"/>
                    <a:pt x="251" y="552"/>
                  </a:cubicBezTo>
                  <a:lnTo>
                    <a:pt x="301" y="552"/>
                  </a:lnTo>
                  <a:cubicBezTo>
                    <a:pt x="351" y="402"/>
                    <a:pt x="351" y="276"/>
                    <a:pt x="376" y="151"/>
                  </a:cubicBezTo>
                  <a:close/>
                  <a:moveTo>
                    <a:pt x="452" y="44"/>
                  </a:moveTo>
                  <a:lnTo>
                    <a:pt x="452" y="44"/>
                  </a:lnTo>
                  <a:cubicBezTo>
                    <a:pt x="435" y="70"/>
                    <a:pt x="418" y="92"/>
                    <a:pt x="401" y="126"/>
                  </a:cubicBezTo>
                  <a:cubicBezTo>
                    <a:pt x="376" y="251"/>
                    <a:pt x="351" y="377"/>
                    <a:pt x="326" y="552"/>
                  </a:cubicBezTo>
                  <a:cubicBezTo>
                    <a:pt x="351" y="427"/>
                    <a:pt x="376" y="351"/>
                    <a:pt x="401" y="251"/>
                  </a:cubicBezTo>
                  <a:cubicBezTo>
                    <a:pt x="426" y="176"/>
                    <a:pt x="452" y="126"/>
                    <a:pt x="452" y="51"/>
                  </a:cubicBezTo>
                  <a:cubicBezTo>
                    <a:pt x="452" y="48"/>
                    <a:pt x="452" y="46"/>
                    <a:pt x="452" y="44"/>
                  </a:cubicBezTo>
                  <a:close/>
                </a:path>
              </a:pathLst>
            </a:custGeom>
            <a:solidFill>
              <a:srgbClr val="6C52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31"/>
            <p:cNvSpPr/>
            <p:nvPr/>
          </p:nvSpPr>
          <p:spPr>
            <a:xfrm>
              <a:off x="792046" y="3891271"/>
              <a:ext cx="4221" cy="12551"/>
            </a:xfrm>
            <a:custGeom>
              <a:avLst/>
              <a:gdLst/>
              <a:ahLst/>
              <a:cxnLst/>
              <a:rect l="l" t="t" r="r" b="b"/>
              <a:pathLst>
                <a:path w="76" h="226" extrusionOk="0">
                  <a:moveTo>
                    <a:pt x="0" y="0"/>
                  </a:moveTo>
                  <a:cubicBezTo>
                    <a:pt x="26" y="76"/>
                    <a:pt x="26" y="126"/>
                    <a:pt x="51" y="226"/>
                  </a:cubicBezTo>
                  <a:lnTo>
                    <a:pt x="76" y="226"/>
                  </a:lnTo>
                  <a:cubicBezTo>
                    <a:pt x="51" y="126"/>
                    <a:pt x="26" y="76"/>
                    <a:pt x="26" y="0"/>
                  </a:cubicBezTo>
                  <a:close/>
                </a:path>
              </a:pathLst>
            </a:custGeom>
            <a:solidFill>
              <a:srgbClr val="574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31"/>
            <p:cNvSpPr/>
            <p:nvPr/>
          </p:nvSpPr>
          <p:spPr>
            <a:xfrm>
              <a:off x="797599" y="3889882"/>
              <a:ext cx="2832" cy="13940"/>
            </a:xfrm>
            <a:custGeom>
              <a:avLst/>
              <a:gdLst/>
              <a:ahLst/>
              <a:cxnLst/>
              <a:rect l="l" t="t" r="r" b="b"/>
              <a:pathLst>
                <a:path w="51" h="251" extrusionOk="0">
                  <a:moveTo>
                    <a:pt x="1" y="0"/>
                  </a:moveTo>
                  <a:cubicBezTo>
                    <a:pt x="1" y="76"/>
                    <a:pt x="26" y="151"/>
                    <a:pt x="26" y="251"/>
                  </a:cubicBezTo>
                  <a:lnTo>
                    <a:pt x="51" y="251"/>
                  </a:lnTo>
                  <a:cubicBezTo>
                    <a:pt x="26" y="151"/>
                    <a:pt x="26" y="76"/>
                    <a:pt x="1" y="0"/>
                  </a:cubicBezTo>
                  <a:close/>
                </a:path>
              </a:pathLst>
            </a:custGeom>
            <a:solidFill>
              <a:srgbClr val="574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31"/>
            <p:cNvSpPr/>
            <p:nvPr/>
          </p:nvSpPr>
          <p:spPr>
            <a:xfrm>
              <a:off x="803153" y="3885717"/>
              <a:ext cx="4276" cy="18105"/>
            </a:xfrm>
            <a:custGeom>
              <a:avLst/>
              <a:gdLst/>
              <a:ahLst/>
              <a:cxnLst/>
              <a:rect l="l" t="t" r="r" b="b"/>
              <a:pathLst>
                <a:path w="77" h="326" extrusionOk="0">
                  <a:moveTo>
                    <a:pt x="51" y="0"/>
                  </a:moveTo>
                  <a:cubicBezTo>
                    <a:pt x="26" y="100"/>
                    <a:pt x="26" y="201"/>
                    <a:pt x="1" y="326"/>
                  </a:cubicBezTo>
                  <a:lnTo>
                    <a:pt x="26" y="326"/>
                  </a:lnTo>
                  <a:cubicBezTo>
                    <a:pt x="51" y="201"/>
                    <a:pt x="51" y="100"/>
                    <a:pt x="76" y="0"/>
                  </a:cubicBezTo>
                  <a:close/>
                </a:path>
              </a:pathLst>
            </a:custGeom>
            <a:solidFill>
              <a:srgbClr val="574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31"/>
            <p:cNvSpPr/>
            <p:nvPr/>
          </p:nvSpPr>
          <p:spPr>
            <a:xfrm>
              <a:off x="807374" y="3880108"/>
              <a:ext cx="5609" cy="23715"/>
            </a:xfrm>
            <a:custGeom>
              <a:avLst/>
              <a:gdLst/>
              <a:ahLst/>
              <a:cxnLst/>
              <a:rect l="l" t="t" r="r" b="b"/>
              <a:pathLst>
                <a:path w="101" h="427" extrusionOk="0">
                  <a:moveTo>
                    <a:pt x="100" y="1"/>
                  </a:moveTo>
                  <a:cubicBezTo>
                    <a:pt x="100" y="1"/>
                    <a:pt x="75" y="1"/>
                    <a:pt x="75" y="26"/>
                  </a:cubicBezTo>
                  <a:cubicBezTo>
                    <a:pt x="50" y="151"/>
                    <a:pt x="50" y="277"/>
                    <a:pt x="0" y="427"/>
                  </a:cubicBezTo>
                  <a:lnTo>
                    <a:pt x="25" y="427"/>
                  </a:lnTo>
                  <a:cubicBezTo>
                    <a:pt x="50" y="252"/>
                    <a:pt x="75" y="126"/>
                    <a:pt x="100" y="1"/>
                  </a:cubicBezTo>
                  <a:close/>
                </a:path>
              </a:pathLst>
            </a:custGeom>
            <a:solidFill>
              <a:srgbClr val="574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31"/>
            <p:cNvSpPr/>
            <p:nvPr/>
          </p:nvSpPr>
          <p:spPr>
            <a:xfrm>
              <a:off x="850526" y="3866224"/>
              <a:ext cx="25103" cy="22326"/>
            </a:xfrm>
            <a:custGeom>
              <a:avLst/>
              <a:gdLst/>
              <a:ahLst/>
              <a:cxnLst/>
              <a:rect l="l" t="t" r="r" b="b"/>
              <a:pathLst>
                <a:path w="452" h="402" extrusionOk="0">
                  <a:moveTo>
                    <a:pt x="226" y="0"/>
                  </a:moveTo>
                  <a:cubicBezTo>
                    <a:pt x="100" y="0"/>
                    <a:pt x="0" y="101"/>
                    <a:pt x="0" y="201"/>
                  </a:cubicBezTo>
                  <a:cubicBezTo>
                    <a:pt x="0" y="301"/>
                    <a:pt x="100" y="401"/>
                    <a:pt x="226" y="401"/>
                  </a:cubicBezTo>
                  <a:cubicBezTo>
                    <a:pt x="351" y="401"/>
                    <a:pt x="451" y="301"/>
                    <a:pt x="451" y="201"/>
                  </a:cubicBezTo>
                  <a:cubicBezTo>
                    <a:pt x="451" y="101"/>
                    <a:pt x="351" y="0"/>
                    <a:pt x="226" y="0"/>
                  </a:cubicBezTo>
                  <a:close/>
                </a:path>
              </a:pathLst>
            </a:custGeom>
            <a:solidFill>
              <a:srgbClr val="5827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31"/>
            <p:cNvSpPr/>
            <p:nvPr/>
          </p:nvSpPr>
          <p:spPr>
            <a:xfrm>
              <a:off x="815704" y="3843953"/>
              <a:ext cx="47373" cy="44597"/>
            </a:xfrm>
            <a:custGeom>
              <a:avLst/>
              <a:gdLst/>
              <a:ahLst/>
              <a:cxnLst/>
              <a:rect l="l" t="t" r="r" b="b"/>
              <a:pathLst>
                <a:path w="853" h="803" extrusionOk="0">
                  <a:moveTo>
                    <a:pt x="427" y="0"/>
                  </a:moveTo>
                  <a:cubicBezTo>
                    <a:pt x="176" y="0"/>
                    <a:pt x="1" y="176"/>
                    <a:pt x="1" y="401"/>
                  </a:cubicBezTo>
                  <a:cubicBezTo>
                    <a:pt x="1" y="627"/>
                    <a:pt x="176" y="802"/>
                    <a:pt x="427" y="802"/>
                  </a:cubicBezTo>
                  <a:cubicBezTo>
                    <a:pt x="652" y="802"/>
                    <a:pt x="853" y="627"/>
                    <a:pt x="853" y="401"/>
                  </a:cubicBezTo>
                  <a:cubicBezTo>
                    <a:pt x="853" y="176"/>
                    <a:pt x="652" y="0"/>
                    <a:pt x="42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31"/>
            <p:cNvSpPr/>
            <p:nvPr/>
          </p:nvSpPr>
          <p:spPr>
            <a:xfrm>
              <a:off x="803153" y="3860670"/>
              <a:ext cx="23770" cy="22271"/>
            </a:xfrm>
            <a:custGeom>
              <a:avLst/>
              <a:gdLst/>
              <a:ahLst/>
              <a:cxnLst/>
              <a:rect l="l" t="t" r="r" b="b"/>
              <a:pathLst>
                <a:path w="428" h="401" extrusionOk="0">
                  <a:moveTo>
                    <a:pt x="227" y="0"/>
                  </a:moveTo>
                  <a:cubicBezTo>
                    <a:pt x="101" y="0"/>
                    <a:pt x="1" y="100"/>
                    <a:pt x="1" y="201"/>
                  </a:cubicBezTo>
                  <a:cubicBezTo>
                    <a:pt x="1" y="301"/>
                    <a:pt x="101" y="401"/>
                    <a:pt x="227" y="401"/>
                  </a:cubicBezTo>
                  <a:cubicBezTo>
                    <a:pt x="327" y="401"/>
                    <a:pt x="427" y="301"/>
                    <a:pt x="427" y="201"/>
                  </a:cubicBezTo>
                  <a:cubicBezTo>
                    <a:pt x="427" y="100"/>
                    <a:pt x="327" y="0"/>
                    <a:pt x="22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31"/>
            <p:cNvSpPr/>
            <p:nvPr/>
          </p:nvSpPr>
          <p:spPr>
            <a:xfrm>
              <a:off x="794822" y="3860670"/>
              <a:ext cx="18161" cy="16717"/>
            </a:xfrm>
            <a:custGeom>
              <a:avLst/>
              <a:gdLst/>
              <a:ahLst/>
              <a:cxnLst/>
              <a:rect l="l" t="t" r="r" b="b"/>
              <a:pathLst>
                <a:path w="327" h="301" extrusionOk="0">
                  <a:moveTo>
                    <a:pt x="151" y="0"/>
                  </a:moveTo>
                  <a:cubicBezTo>
                    <a:pt x="51" y="0"/>
                    <a:pt x="1" y="75"/>
                    <a:pt x="1" y="150"/>
                  </a:cubicBezTo>
                  <a:cubicBezTo>
                    <a:pt x="1" y="251"/>
                    <a:pt x="51" y="301"/>
                    <a:pt x="151" y="301"/>
                  </a:cubicBezTo>
                  <a:cubicBezTo>
                    <a:pt x="251" y="301"/>
                    <a:pt x="326" y="251"/>
                    <a:pt x="326" y="150"/>
                  </a:cubicBezTo>
                  <a:cubicBezTo>
                    <a:pt x="326" y="75"/>
                    <a:pt x="251" y="0"/>
                    <a:pt x="15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31"/>
            <p:cNvSpPr/>
            <p:nvPr/>
          </p:nvSpPr>
          <p:spPr>
            <a:xfrm>
              <a:off x="780883" y="3862058"/>
              <a:ext cx="20938" cy="19494"/>
            </a:xfrm>
            <a:custGeom>
              <a:avLst/>
              <a:gdLst/>
              <a:ahLst/>
              <a:cxnLst/>
              <a:rect l="l" t="t" r="r" b="b"/>
              <a:pathLst>
                <a:path w="377" h="351" extrusionOk="0">
                  <a:moveTo>
                    <a:pt x="201" y="0"/>
                  </a:moveTo>
                  <a:cubicBezTo>
                    <a:pt x="101" y="0"/>
                    <a:pt x="1" y="75"/>
                    <a:pt x="1" y="176"/>
                  </a:cubicBezTo>
                  <a:cubicBezTo>
                    <a:pt x="1" y="276"/>
                    <a:pt x="101" y="351"/>
                    <a:pt x="201" y="351"/>
                  </a:cubicBezTo>
                  <a:cubicBezTo>
                    <a:pt x="302" y="351"/>
                    <a:pt x="377" y="276"/>
                    <a:pt x="377" y="176"/>
                  </a:cubicBezTo>
                  <a:cubicBezTo>
                    <a:pt x="377" y="75"/>
                    <a:pt x="302" y="0"/>
                    <a:pt x="20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31"/>
            <p:cNvSpPr/>
            <p:nvPr/>
          </p:nvSpPr>
          <p:spPr>
            <a:xfrm>
              <a:off x="696022" y="3869001"/>
              <a:ext cx="263137" cy="100245"/>
            </a:xfrm>
            <a:custGeom>
              <a:avLst/>
              <a:gdLst/>
              <a:ahLst/>
              <a:cxnLst/>
              <a:rect l="l" t="t" r="r" b="b"/>
              <a:pathLst>
                <a:path w="4738" h="1805" extrusionOk="0">
                  <a:moveTo>
                    <a:pt x="1579" y="0"/>
                  </a:moveTo>
                  <a:cubicBezTo>
                    <a:pt x="0" y="903"/>
                    <a:pt x="1579" y="1805"/>
                    <a:pt x="1579" y="1805"/>
                  </a:cubicBezTo>
                  <a:lnTo>
                    <a:pt x="3183" y="1805"/>
                  </a:lnTo>
                  <a:cubicBezTo>
                    <a:pt x="3183" y="1805"/>
                    <a:pt x="4737" y="903"/>
                    <a:pt x="318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31"/>
            <p:cNvSpPr/>
            <p:nvPr/>
          </p:nvSpPr>
          <p:spPr>
            <a:xfrm>
              <a:off x="1276438" y="3890493"/>
              <a:ext cx="80752" cy="49539"/>
            </a:xfrm>
            <a:custGeom>
              <a:avLst/>
              <a:gdLst/>
              <a:ahLst/>
              <a:cxnLst/>
              <a:rect l="l" t="t" r="r" b="b"/>
              <a:pathLst>
                <a:path w="1454" h="892" extrusionOk="0">
                  <a:moveTo>
                    <a:pt x="322" y="1"/>
                  </a:moveTo>
                  <a:cubicBezTo>
                    <a:pt x="193" y="1"/>
                    <a:pt x="101" y="14"/>
                    <a:pt x="101" y="14"/>
                  </a:cubicBezTo>
                  <a:cubicBezTo>
                    <a:pt x="101" y="14"/>
                    <a:pt x="0" y="115"/>
                    <a:pt x="301" y="140"/>
                  </a:cubicBezTo>
                  <a:cubicBezTo>
                    <a:pt x="527" y="165"/>
                    <a:pt x="502" y="215"/>
                    <a:pt x="652" y="390"/>
                  </a:cubicBezTo>
                  <a:cubicBezTo>
                    <a:pt x="827" y="566"/>
                    <a:pt x="903" y="616"/>
                    <a:pt x="978" y="716"/>
                  </a:cubicBezTo>
                  <a:cubicBezTo>
                    <a:pt x="1028" y="766"/>
                    <a:pt x="1253" y="892"/>
                    <a:pt x="1253" y="892"/>
                  </a:cubicBezTo>
                  <a:lnTo>
                    <a:pt x="1454" y="566"/>
                  </a:lnTo>
                  <a:cubicBezTo>
                    <a:pt x="1178" y="365"/>
                    <a:pt x="1253" y="365"/>
                    <a:pt x="903" y="140"/>
                  </a:cubicBezTo>
                  <a:cubicBezTo>
                    <a:pt x="731" y="25"/>
                    <a:pt x="493" y="1"/>
                    <a:pt x="322" y="1"/>
                  </a:cubicBezTo>
                  <a:close/>
                </a:path>
              </a:pathLst>
            </a:custGeom>
            <a:solidFill>
              <a:srgbClr val="F89D9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31"/>
            <p:cNvSpPr/>
            <p:nvPr/>
          </p:nvSpPr>
          <p:spPr>
            <a:xfrm>
              <a:off x="1295431" y="3916485"/>
              <a:ext cx="53427" cy="17994"/>
            </a:xfrm>
            <a:custGeom>
              <a:avLst/>
              <a:gdLst/>
              <a:ahLst/>
              <a:cxnLst/>
              <a:rect l="l" t="t" r="r" b="b"/>
              <a:pathLst>
                <a:path w="962" h="324" extrusionOk="0">
                  <a:moveTo>
                    <a:pt x="264" y="0"/>
                  </a:moveTo>
                  <a:cubicBezTo>
                    <a:pt x="121" y="0"/>
                    <a:pt x="0" y="16"/>
                    <a:pt x="34" y="73"/>
                  </a:cubicBezTo>
                  <a:cubicBezTo>
                    <a:pt x="135" y="223"/>
                    <a:pt x="711" y="223"/>
                    <a:pt x="962" y="323"/>
                  </a:cubicBezTo>
                  <a:lnTo>
                    <a:pt x="636" y="23"/>
                  </a:lnTo>
                  <a:cubicBezTo>
                    <a:pt x="636" y="23"/>
                    <a:pt x="434" y="0"/>
                    <a:pt x="264" y="0"/>
                  </a:cubicBezTo>
                  <a:close/>
                </a:path>
              </a:pathLst>
            </a:custGeom>
            <a:solidFill>
              <a:srgbClr val="F89D9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31"/>
            <p:cNvSpPr/>
            <p:nvPr/>
          </p:nvSpPr>
          <p:spPr>
            <a:xfrm>
              <a:off x="1330697" y="3847286"/>
              <a:ext cx="303512" cy="180941"/>
            </a:xfrm>
            <a:custGeom>
              <a:avLst/>
              <a:gdLst/>
              <a:ahLst/>
              <a:cxnLst/>
              <a:rect l="l" t="t" r="r" b="b"/>
              <a:pathLst>
                <a:path w="5465" h="3258" extrusionOk="0">
                  <a:moveTo>
                    <a:pt x="4472" y="0"/>
                  </a:moveTo>
                  <a:cubicBezTo>
                    <a:pt x="3894" y="0"/>
                    <a:pt x="3755" y="1236"/>
                    <a:pt x="3284" y="1519"/>
                  </a:cubicBezTo>
                  <a:cubicBezTo>
                    <a:pt x="3042" y="1661"/>
                    <a:pt x="2751" y="1715"/>
                    <a:pt x="2446" y="1715"/>
                  </a:cubicBezTo>
                  <a:cubicBezTo>
                    <a:pt x="1455" y="1715"/>
                    <a:pt x="327" y="1143"/>
                    <a:pt x="327" y="1143"/>
                  </a:cubicBezTo>
                  <a:cubicBezTo>
                    <a:pt x="26" y="1218"/>
                    <a:pt x="1" y="1594"/>
                    <a:pt x="1" y="1594"/>
                  </a:cubicBezTo>
                  <a:cubicBezTo>
                    <a:pt x="1" y="1594"/>
                    <a:pt x="1787" y="3257"/>
                    <a:pt x="3055" y="3257"/>
                  </a:cubicBezTo>
                  <a:cubicBezTo>
                    <a:pt x="3188" y="3257"/>
                    <a:pt x="3315" y="3239"/>
                    <a:pt x="3434" y="3198"/>
                  </a:cubicBezTo>
                  <a:cubicBezTo>
                    <a:pt x="4713" y="2797"/>
                    <a:pt x="5164" y="1720"/>
                    <a:pt x="5339" y="1043"/>
                  </a:cubicBezTo>
                  <a:cubicBezTo>
                    <a:pt x="5464" y="592"/>
                    <a:pt x="5314" y="166"/>
                    <a:pt x="4587" y="15"/>
                  </a:cubicBezTo>
                  <a:cubicBezTo>
                    <a:pt x="4547" y="5"/>
                    <a:pt x="4509" y="0"/>
                    <a:pt x="447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31"/>
            <p:cNvSpPr/>
            <p:nvPr/>
          </p:nvSpPr>
          <p:spPr>
            <a:xfrm>
              <a:off x="1280548" y="4305353"/>
              <a:ext cx="164335" cy="281520"/>
            </a:xfrm>
            <a:custGeom>
              <a:avLst/>
              <a:gdLst/>
              <a:ahLst/>
              <a:cxnLst/>
              <a:rect l="l" t="t" r="r" b="b"/>
              <a:pathLst>
                <a:path w="2959" h="5069" extrusionOk="0">
                  <a:moveTo>
                    <a:pt x="863" y="1"/>
                  </a:moveTo>
                  <a:cubicBezTo>
                    <a:pt x="407" y="1"/>
                    <a:pt x="1" y="730"/>
                    <a:pt x="377" y="1517"/>
                  </a:cubicBezTo>
                  <a:cubicBezTo>
                    <a:pt x="829" y="2519"/>
                    <a:pt x="1731" y="3773"/>
                    <a:pt x="1931" y="4499"/>
                  </a:cubicBezTo>
                  <a:cubicBezTo>
                    <a:pt x="1956" y="4600"/>
                    <a:pt x="1956" y="4650"/>
                    <a:pt x="1580" y="4825"/>
                  </a:cubicBezTo>
                  <a:cubicBezTo>
                    <a:pt x="1314" y="4940"/>
                    <a:pt x="1482" y="5068"/>
                    <a:pt x="1875" y="5068"/>
                  </a:cubicBezTo>
                  <a:cubicBezTo>
                    <a:pt x="1999" y="5068"/>
                    <a:pt x="2145" y="5056"/>
                    <a:pt x="2307" y="5026"/>
                  </a:cubicBezTo>
                  <a:cubicBezTo>
                    <a:pt x="2959" y="4925"/>
                    <a:pt x="2057" y="1918"/>
                    <a:pt x="1455" y="539"/>
                  </a:cubicBezTo>
                  <a:cubicBezTo>
                    <a:pt x="1296" y="158"/>
                    <a:pt x="1074" y="1"/>
                    <a:pt x="863" y="1"/>
                  </a:cubicBezTo>
                  <a:close/>
                </a:path>
              </a:pathLst>
            </a:custGeom>
            <a:solidFill>
              <a:srgbClr val="F89D9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31"/>
            <p:cNvSpPr/>
            <p:nvPr/>
          </p:nvSpPr>
          <p:spPr>
            <a:xfrm>
              <a:off x="1333474" y="4566321"/>
              <a:ext cx="91415" cy="26491"/>
            </a:xfrm>
            <a:custGeom>
              <a:avLst/>
              <a:gdLst/>
              <a:ahLst/>
              <a:cxnLst/>
              <a:rect l="l" t="t" r="r" b="b"/>
              <a:pathLst>
                <a:path w="1646" h="477" extrusionOk="0">
                  <a:moveTo>
                    <a:pt x="1580" y="1"/>
                  </a:moveTo>
                  <a:cubicBezTo>
                    <a:pt x="1580" y="1"/>
                    <a:pt x="1249" y="181"/>
                    <a:pt x="914" y="181"/>
                  </a:cubicBezTo>
                  <a:cubicBezTo>
                    <a:pt x="816" y="181"/>
                    <a:pt x="718" y="166"/>
                    <a:pt x="627" y="126"/>
                  </a:cubicBezTo>
                  <a:cubicBezTo>
                    <a:pt x="627" y="126"/>
                    <a:pt x="1" y="302"/>
                    <a:pt x="427" y="402"/>
                  </a:cubicBezTo>
                  <a:cubicBezTo>
                    <a:pt x="582" y="445"/>
                    <a:pt x="779" y="476"/>
                    <a:pt x="966" y="476"/>
                  </a:cubicBezTo>
                  <a:cubicBezTo>
                    <a:pt x="1323" y="476"/>
                    <a:pt x="1646" y="363"/>
                    <a:pt x="158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31"/>
            <p:cNvSpPr/>
            <p:nvPr/>
          </p:nvSpPr>
          <p:spPr>
            <a:xfrm>
              <a:off x="1448102" y="4280528"/>
              <a:ext cx="215319" cy="263581"/>
            </a:xfrm>
            <a:custGeom>
              <a:avLst/>
              <a:gdLst/>
              <a:ahLst/>
              <a:cxnLst/>
              <a:rect l="l" t="t" r="r" b="b"/>
              <a:pathLst>
                <a:path w="3877" h="4746" extrusionOk="0">
                  <a:moveTo>
                    <a:pt x="810" y="0"/>
                  </a:moveTo>
                  <a:cubicBezTo>
                    <a:pt x="303" y="0"/>
                    <a:pt x="1" y="880"/>
                    <a:pt x="569" y="1613"/>
                  </a:cubicBezTo>
                  <a:cubicBezTo>
                    <a:pt x="1270" y="2465"/>
                    <a:pt x="2423" y="3493"/>
                    <a:pt x="2774" y="4144"/>
                  </a:cubicBezTo>
                  <a:cubicBezTo>
                    <a:pt x="2824" y="4245"/>
                    <a:pt x="2849" y="4270"/>
                    <a:pt x="2523" y="4520"/>
                  </a:cubicBezTo>
                  <a:cubicBezTo>
                    <a:pt x="2341" y="4660"/>
                    <a:pt x="2402" y="4745"/>
                    <a:pt x="2595" y="4745"/>
                  </a:cubicBezTo>
                  <a:cubicBezTo>
                    <a:pt x="2748" y="4745"/>
                    <a:pt x="2985" y="4692"/>
                    <a:pt x="3250" y="4570"/>
                  </a:cubicBezTo>
                  <a:cubicBezTo>
                    <a:pt x="3877" y="4320"/>
                    <a:pt x="2298" y="1613"/>
                    <a:pt x="1421" y="410"/>
                  </a:cubicBezTo>
                  <a:cubicBezTo>
                    <a:pt x="1211" y="120"/>
                    <a:pt x="997" y="0"/>
                    <a:pt x="810" y="0"/>
                  </a:cubicBezTo>
                  <a:close/>
                </a:path>
              </a:pathLst>
            </a:custGeom>
            <a:solidFill>
              <a:srgbClr val="F89D9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31"/>
            <p:cNvSpPr/>
            <p:nvPr/>
          </p:nvSpPr>
          <p:spPr>
            <a:xfrm>
              <a:off x="1556177" y="4513450"/>
              <a:ext cx="93747" cy="36377"/>
            </a:xfrm>
            <a:custGeom>
              <a:avLst/>
              <a:gdLst/>
              <a:ahLst/>
              <a:cxnLst/>
              <a:rect l="l" t="t" r="r" b="b"/>
              <a:pathLst>
                <a:path w="1688" h="655" extrusionOk="0">
                  <a:moveTo>
                    <a:pt x="1455" y="0"/>
                  </a:moveTo>
                  <a:cubicBezTo>
                    <a:pt x="1455" y="1"/>
                    <a:pt x="1093" y="342"/>
                    <a:pt x="712" y="342"/>
                  </a:cubicBezTo>
                  <a:cubicBezTo>
                    <a:pt x="667" y="342"/>
                    <a:pt x="622" y="337"/>
                    <a:pt x="577" y="326"/>
                  </a:cubicBezTo>
                  <a:cubicBezTo>
                    <a:pt x="577" y="326"/>
                    <a:pt x="1" y="652"/>
                    <a:pt x="452" y="652"/>
                  </a:cubicBezTo>
                  <a:cubicBezTo>
                    <a:pt x="483" y="654"/>
                    <a:pt x="516" y="655"/>
                    <a:pt x="550" y="655"/>
                  </a:cubicBezTo>
                  <a:cubicBezTo>
                    <a:pt x="1008" y="655"/>
                    <a:pt x="1688" y="491"/>
                    <a:pt x="145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p31"/>
            <p:cNvSpPr/>
            <p:nvPr/>
          </p:nvSpPr>
          <p:spPr>
            <a:xfrm>
              <a:off x="1400285" y="4212774"/>
              <a:ext cx="236701" cy="291017"/>
            </a:xfrm>
            <a:custGeom>
              <a:avLst/>
              <a:gdLst/>
              <a:ahLst/>
              <a:cxnLst/>
              <a:rect l="l" t="t" r="r" b="b"/>
              <a:pathLst>
                <a:path w="4262" h="5240" extrusionOk="0">
                  <a:moveTo>
                    <a:pt x="2332" y="1"/>
                  </a:moveTo>
                  <a:cubicBezTo>
                    <a:pt x="2131" y="1"/>
                    <a:pt x="1" y="527"/>
                    <a:pt x="1" y="527"/>
                  </a:cubicBezTo>
                  <a:cubicBezTo>
                    <a:pt x="1" y="527"/>
                    <a:pt x="1555" y="3485"/>
                    <a:pt x="3359" y="5239"/>
                  </a:cubicBezTo>
                  <a:cubicBezTo>
                    <a:pt x="3359" y="5239"/>
                    <a:pt x="3836" y="5114"/>
                    <a:pt x="4262" y="4638"/>
                  </a:cubicBezTo>
                  <a:cubicBezTo>
                    <a:pt x="4262" y="4638"/>
                    <a:pt x="3059" y="1"/>
                    <a:pt x="233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p31"/>
            <p:cNvSpPr/>
            <p:nvPr/>
          </p:nvSpPr>
          <p:spPr>
            <a:xfrm>
              <a:off x="1215181" y="4108420"/>
              <a:ext cx="520664" cy="425084"/>
            </a:xfrm>
            <a:custGeom>
              <a:avLst/>
              <a:gdLst/>
              <a:ahLst/>
              <a:cxnLst/>
              <a:rect l="l" t="t" r="r" b="b"/>
              <a:pathLst>
                <a:path w="9375" h="7654" extrusionOk="0">
                  <a:moveTo>
                    <a:pt x="6073" y="0"/>
                  </a:moveTo>
                  <a:cubicBezTo>
                    <a:pt x="6052" y="0"/>
                    <a:pt x="6041" y="0"/>
                    <a:pt x="6041" y="0"/>
                  </a:cubicBezTo>
                  <a:cubicBezTo>
                    <a:pt x="2582" y="201"/>
                    <a:pt x="1179" y="1855"/>
                    <a:pt x="1179" y="1855"/>
                  </a:cubicBezTo>
                  <a:cubicBezTo>
                    <a:pt x="1" y="3534"/>
                    <a:pt x="2507" y="7594"/>
                    <a:pt x="2507" y="7594"/>
                  </a:cubicBezTo>
                  <a:cubicBezTo>
                    <a:pt x="2681" y="7636"/>
                    <a:pt x="2843" y="7653"/>
                    <a:pt x="2990" y="7653"/>
                  </a:cubicBezTo>
                  <a:cubicBezTo>
                    <a:pt x="3542" y="7653"/>
                    <a:pt x="3885" y="7419"/>
                    <a:pt x="3885" y="7419"/>
                  </a:cubicBezTo>
                  <a:cubicBezTo>
                    <a:pt x="3885" y="7419"/>
                    <a:pt x="3158" y="4085"/>
                    <a:pt x="3334" y="3384"/>
                  </a:cubicBezTo>
                  <a:cubicBezTo>
                    <a:pt x="3384" y="3189"/>
                    <a:pt x="3516" y="3129"/>
                    <a:pt x="3735" y="3129"/>
                  </a:cubicBezTo>
                  <a:cubicBezTo>
                    <a:pt x="4080" y="3129"/>
                    <a:pt x="4641" y="3278"/>
                    <a:pt x="5439" y="3278"/>
                  </a:cubicBezTo>
                  <a:cubicBezTo>
                    <a:pt x="5889" y="3278"/>
                    <a:pt x="6414" y="3231"/>
                    <a:pt x="7018" y="3083"/>
                  </a:cubicBezTo>
                  <a:cubicBezTo>
                    <a:pt x="9374" y="2506"/>
                    <a:pt x="8422" y="552"/>
                    <a:pt x="8422" y="552"/>
                  </a:cubicBezTo>
                  <a:cubicBezTo>
                    <a:pt x="7845" y="21"/>
                    <a:pt x="6314" y="0"/>
                    <a:pt x="607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9" name="Google Shape;1729;p31"/>
            <p:cNvSpPr/>
            <p:nvPr/>
          </p:nvSpPr>
          <p:spPr>
            <a:xfrm>
              <a:off x="1450435" y="4091703"/>
              <a:ext cx="243643" cy="99023"/>
            </a:xfrm>
            <a:custGeom>
              <a:avLst/>
              <a:gdLst/>
              <a:ahLst/>
              <a:cxnLst/>
              <a:rect l="l" t="t" r="r" b="b"/>
              <a:pathLst>
                <a:path w="4387" h="1783" extrusionOk="0">
                  <a:moveTo>
                    <a:pt x="3785" y="0"/>
                  </a:moveTo>
                  <a:lnTo>
                    <a:pt x="2632" y="376"/>
                  </a:lnTo>
                  <a:lnTo>
                    <a:pt x="176" y="76"/>
                  </a:lnTo>
                  <a:cubicBezTo>
                    <a:pt x="176" y="76"/>
                    <a:pt x="100" y="301"/>
                    <a:pt x="0" y="602"/>
                  </a:cubicBezTo>
                  <a:cubicBezTo>
                    <a:pt x="746" y="1310"/>
                    <a:pt x="1948" y="1783"/>
                    <a:pt x="3155" y="1783"/>
                  </a:cubicBezTo>
                  <a:cubicBezTo>
                    <a:pt x="3571" y="1783"/>
                    <a:pt x="3988" y="1727"/>
                    <a:pt x="4386" y="1604"/>
                  </a:cubicBezTo>
                  <a:cubicBezTo>
                    <a:pt x="4286" y="953"/>
                    <a:pt x="4085" y="351"/>
                    <a:pt x="378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31"/>
            <p:cNvSpPr/>
            <p:nvPr/>
          </p:nvSpPr>
          <p:spPr>
            <a:xfrm>
              <a:off x="1433718" y="3811353"/>
              <a:ext cx="266358" cy="351886"/>
            </a:xfrm>
            <a:custGeom>
              <a:avLst/>
              <a:gdLst/>
              <a:ahLst/>
              <a:cxnLst/>
              <a:rect l="l" t="t" r="r" b="b"/>
              <a:pathLst>
                <a:path w="4796" h="6336" extrusionOk="0">
                  <a:moveTo>
                    <a:pt x="1939" y="0"/>
                  </a:moveTo>
                  <a:cubicBezTo>
                    <a:pt x="1598" y="0"/>
                    <a:pt x="1217" y="143"/>
                    <a:pt x="853" y="537"/>
                  </a:cubicBezTo>
                  <a:cubicBezTo>
                    <a:pt x="376" y="1038"/>
                    <a:pt x="0" y="2091"/>
                    <a:pt x="326" y="5449"/>
                  </a:cubicBezTo>
                  <a:cubicBezTo>
                    <a:pt x="376" y="5931"/>
                    <a:pt x="2327" y="6335"/>
                    <a:pt x="3632" y="6335"/>
                  </a:cubicBezTo>
                  <a:cubicBezTo>
                    <a:pt x="4298" y="6335"/>
                    <a:pt x="4796" y="6230"/>
                    <a:pt x="4787" y="5976"/>
                  </a:cubicBezTo>
                  <a:cubicBezTo>
                    <a:pt x="4687" y="3695"/>
                    <a:pt x="3860" y="2266"/>
                    <a:pt x="3033" y="612"/>
                  </a:cubicBezTo>
                  <a:cubicBezTo>
                    <a:pt x="2896" y="339"/>
                    <a:pt x="2464" y="0"/>
                    <a:pt x="193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31"/>
            <p:cNvSpPr/>
            <p:nvPr/>
          </p:nvSpPr>
          <p:spPr>
            <a:xfrm>
              <a:off x="1553400" y="3956527"/>
              <a:ext cx="263692" cy="264692"/>
            </a:xfrm>
            <a:custGeom>
              <a:avLst/>
              <a:gdLst/>
              <a:ahLst/>
              <a:cxnLst/>
              <a:rect l="l" t="t" r="r" b="b"/>
              <a:pathLst>
                <a:path w="4748" h="4766" extrusionOk="0">
                  <a:moveTo>
                    <a:pt x="2493" y="0"/>
                  </a:moveTo>
                  <a:cubicBezTo>
                    <a:pt x="2030" y="0"/>
                    <a:pt x="1585" y="176"/>
                    <a:pt x="1329" y="379"/>
                  </a:cubicBezTo>
                  <a:cubicBezTo>
                    <a:pt x="1" y="1432"/>
                    <a:pt x="1003" y="4765"/>
                    <a:pt x="1003" y="4765"/>
                  </a:cubicBezTo>
                  <a:lnTo>
                    <a:pt x="3835" y="4765"/>
                  </a:lnTo>
                  <a:cubicBezTo>
                    <a:pt x="4748" y="958"/>
                    <a:pt x="3572" y="0"/>
                    <a:pt x="249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31"/>
            <p:cNvSpPr/>
            <p:nvPr/>
          </p:nvSpPr>
          <p:spPr>
            <a:xfrm>
              <a:off x="1412836" y="4255926"/>
              <a:ext cx="329948" cy="48817"/>
            </a:xfrm>
            <a:custGeom>
              <a:avLst/>
              <a:gdLst/>
              <a:ahLst/>
              <a:cxnLst/>
              <a:rect l="l" t="t" r="r" b="b"/>
              <a:pathLst>
                <a:path w="5941" h="879" extrusionOk="0">
                  <a:moveTo>
                    <a:pt x="452" y="1"/>
                  </a:moveTo>
                  <a:cubicBezTo>
                    <a:pt x="201" y="1"/>
                    <a:pt x="0" y="201"/>
                    <a:pt x="0" y="427"/>
                  </a:cubicBezTo>
                  <a:cubicBezTo>
                    <a:pt x="0" y="678"/>
                    <a:pt x="201" y="878"/>
                    <a:pt x="452" y="878"/>
                  </a:cubicBezTo>
                  <a:lnTo>
                    <a:pt x="5514" y="878"/>
                  </a:lnTo>
                  <a:cubicBezTo>
                    <a:pt x="5740" y="878"/>
                    <a:pt x="5940" y="678"/>
                    <a:pt x="5940" y="427"/>
                  </a:cubicBezTo>
                  <a:cubicBezTo>
                    <a:pt x="5940" y="201"/>
                    <a:pt x="5740" y="1"/>
                    <a:pt x="551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3" name="Google Shape;1733;p31"/>
            <p:cNvSpPr/>
            <p:nvPr/>
          </p:nvSpPr>
          <p:spPr>
            <a:xfrm>
              <a:off x="1461542" y="4051328"/>
              <a:ext cx="271467" cy="268690"/>
            </a:xfrm>
            <a:custGeom>
              <a:avLst/>
              <a:gdLst/>
              <a:ahLst/>
              <a:cxnLst/>
              <a:rect l="l" t="t" r="r" b="b"/>
              <a:pathLst>
                <a:path w="4888" h="4838" extrusionOk="0">
                  <a:moveTo>
                    <a:pt x="4662" y="1"/>
                  </a:moveTo>
                  <a:lnTo>
                    <a:pt x="4337" y="26"/>
                  </a:lnTo>
                  <a:cubicBezTo>
                    <a:pt x="4412" y="1179"/>
                    <a:pt x="4362" y="4236"/>
                    <a:pt x="3259" y="4437"/>
                  </a:cubicBezTo>
                  <a:cubicBezTo>
                    <a:pt x="2926" y="4501"/>
                    <a:pt x="2289" y="4520"/>
                    <a:pt x="1668" y="4520"/>
                  </a:cubicBezTo>
                  <a:cubicBezTo>
                    <a:pt x="840" y="4520"/>
                    <a:pt x="40" y="4487"/>
                    <a:pt x="26" y="4487"/>
                  </a:cubicBezTo>
                  <a:lnTo>
                    <a:pt x="1" y="4813"/>
                  </a:lnTo>
                  <a:cubicBezTo>
                    <a:pt x="51" y="4813"/>
                    <a:pt x="753" y="4838"/>
                    <a:pt x="1530" y="4838"/>
                  </a:cubicBezTo>
                  <a:cubicBezTo>
                    <a:pt x="2206" y="4838"/>
                    <a:pt x="2933" y="4813"/>
                    <a:pt x="3309" y="4737"/>
                  </a:cubicBezTo>
                  <a:cubicBezTo>
                    <a:pt x="4888" y="4462"/>
                    <a:pt x="4687" y="452"/>
                    <a:pt x="46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4" name="Google Shape;1734;p31"/>
            <p:cNvSpPr/>
            <p:nvPr/>
          </p:nvSpPr>
          <p:spPr>
            <a:xfrm>
              <a:off x="1560398" y="4290747"/>
              <a:ext cx="26491" cy="278409"/>
            </a:xfrm>
            <a:custGeom>
              <a:avLst/>
              <a:gdLst/>
              <a:ahLst/>
              <a:cxnLst/>
              <a:rect l="l" t="t" r="r" b="b"/>
              <a:pathLst>
                <a:path w="477" h="5013" extrusionOk="0">
                  <a:moveTo>
                    <a:pt x="0" y="0"/>
                  </a:moveTo>
                  <a:lnTo>
                    <a:pt x="0" y="5013"/>
                  </a:lnTo>
                  <a:lnTo>
                    <a:pt x="476" y="5013"/>
                  </a:lnTo>
                  <a:lnTo>
                    <a:pt x="47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31"/>
            <p:cNvSpPr/>
            <p:nvPr/>
          </p:nvSpPr>
          <p:spPr>
            <a:xfrm>
              <a:off x="1454600" y="4551048"/>
              <a:ext cx="247808" cy="36210"/>
            </a:xfrm>
            <a:custGeom>
              <a:avLst/>
              <a:gdLst/>
              <a:ahLst/>
              <a:cxnLst/>
              <a:rect l="l" t="t" r="r" b="b"/>
              <a:pathLst>
                <a:path w="4462" h="652" extrusionOk="0">
                  <a:moveTo>
                    <a:pt x="627" y="0"/>
                  </a:moveTo>
                  <a:cubicBezTo>
                    <a:pt x="276" y="0"/>
                    <a:pt x="0" y="301"/>
                    <a:pt x="0" y="652"/>
                  </a:cubicBezTo>
                  <a:lnTo>
                    <a:pt x="4462" y="652"/>
                  </a:lnTo>
                  <a:cubicBezTo>
                    <a:pt x="4462" y="301"/>
                    <a:pt x="4186" y="0"/>
                    <a:pt x="383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31"/>
            <p:cNvSpPr/>
            <p:nvPr/>
          </p:nvSpPr>
          <p:spPr>
            <a:xfrm>
              <a:off x="1238395" y="4009231"/>
              <a:ext cx="56204" cy="43541"/>
            </a:xfrm>
            <a:custGeom>
              <a:avLst/>
              <a:gdLst/>
              <a:ahLst/>
              <a:cxnLst/>
              <a:rect l="l" t="t" r="r" b="b"/>
              <a:pathLst>
                <a:path w="1012" h="784" extrusionOk="0">
                  <a:moveTo>
                    <a:pt x="93" y="0"/>
                  </a:moveTo>
                  <a:cubicBezTo>
                    <a:pt x="29" y="0"/>
                    <a:pt x="1" y="30"/>
                    <a:pt x="34" y="107"/>
                  </a:cubicBezTo>
                  <a:cubicBezTo>
                    <a:pt x="184" y="458"/>
                    <a:pt x="334" y="734"/>
                    <a:pt x="936" y="784"/>
                  </a:cubicBezTo>
                  <a:lnTo>
                    <a:pt x="1011" y="383"/>
                  </a:lnTo>
                  <a:cubicBezTo>
                    <a:pt x="1011" y="383"/>
                    <a:pt x="323" y="0"/>
                    <a:pt x="93" y="0"/>
                  </a:cubicBezTo>
                  <a:close/>
                </a:path>
              </a:pathLst>
            </a:custGeom>
            <a:solidFill>
              <a:srgbClr val="F89D9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31"/>
            <p:cNvSpPr/>
            <p:nvPr/>
          </p:nvSpPr>
          <p:spPr>
            <a:xfrm>
              <a:off x="1280603" y="3872166"/>
              <a:ext cx="272856" cy="209154"/>
            </a:xfrm>
            <a:custGeom>
              <a:avLst/>
              <a:gdLst/>
              <a:ahLst/>
              <a:cxnLst/>
              <a:rect l="l" t="t" r="r" b="b"/>
              <a:pathLst>
                <a:path w="4913" h="3766" extrusionOk="0">
                  <a:moveTo>
                    <a:pt x="3966" y="0"/>
                  </a:moveTo>
                  <a:cubicBezTo>
                    <a:pt x="3888" y="0"/>
                    <a:pt x="3802" y="6"/>
                    <a:pt x="3710" y="19"/>
                  </a:cubicBezTo>
                  <a:cubicBezTo>
                    <a:pt x="2908" y="144"/>
                    <a:pt x="3459" y="1798"/>
                    <a:pt x="3133" y="2249"/>
                  </a:cubicBezTo>
                  <a:cubicBezTo>
                    <a:pt x="2795" y="2720"/>
                    <a:pt x="2115" y="2842"/>
                    <a:pt x="1500" y="2842"/>
                  </a:cubicBezTo>
                  <a:cubicBezTo>
                    <a:pt x="837" y="2842"/>
                    <a:pt x="251" y="2700"/>
                    <a:pt x="251" y="2700"/>
                  </a:cubicBezTo>
                  <a:cubicBezTo>
                    <a:pt x="1" y="2876"/>
                    <a:pt x="101" y="3252"/>
                    <a:pt x="101" y="3252"/>
                  </a:cubicBezTo>
                  <a:cubicBezTo>
                    <a:pt x="101" y="3252"/>
                    <a:pt x="1491" y="3765"/>
                    <a:pt x="2660" y="3765"/>
                  </a:cubicBezTo>
                  <a:cubicBezTo>
                    <a:pt x="3145" y="3765"/>
                    <a:pt x="3591" y="3677"/>
                    <a:pt x="3885" y="3427"/>
                  </a:cubicBezTo>
                  <a:cubicBezTo>
                    <a:pt x="4888" y="2550"/>
                    <a:pt x="4913" y="1397"/>
                    <a:pt x="4813" y="695"/>
                  </a:cubicBezTo>
                  <a:cubicBezTo>
                    <a:pt x="4747" y="300"/>
                    <a:pt x="4526" y="0"/>
                    <a:pt x="396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31"/>
            <p:cNvSpPr/>
            <p:nvPr/>
          </p:nvSpPr>
          <p:spPr>
            <a:xfrm>
              <a:off x="1389178" y="3654017"/>
              <a:ext cx="299292" cy="341778"/>
            </a:xfrm>
            <a:custGeom>
              <a:avLst/>
              <a:gdLst/>
              <a:ahLst/>
              <a:cxnLst/>
              <a:rect l="l" t="t" r="r" b="b"/>
              <a:pathLst>
                <a:path w="5389" h="6154" extrusionOk="0">
                  <a:moveTo>
                    <a:pt x="2188" y="1"/>
                  </a:moveTo>
                  <a:cubicBezTo>
                    <a:pt x="2010" y="1"/>
                    <a:pt x="1794" y="34"/>
                    <a:pt x="1529" y="112"/>
                  </a:cubicBezTo>
                  <a:cubicBezTo>
                    <a:pt x="1078" y="262"/>
                    <a:pt x="577" y="713"/>
                    <a:pt x="727" y="1616"/>
                  </a:cubicBezTo>
                  <a:cubicBezTo>
                    <a:pt x="878" y="2518"/>
                    <a:pt x="853" y="2543"/>
                    <a:pt x="627" y="2919"/>
                  </a:cubicBezTo>
                  <a:cubicBezTo>
                    <a:pt x="0" y="3896"/>
                    <a:pt x="2005" y="3470"/>
                    <a:pt x="1630" y="4423"/>
                  </a:cubicBezTo>
                  <a:cubicBezTo>
                    <a:pt x="1130" y="5726"/>
                    <a:pt x="1714" y="6153"/>
                    <a:pt x="2509" y="6153"/>
                  </a:cubicBezTo>
                  <a:cubicBezTo>
                    <a:pt x="3351" y="6153"/>
                    <a:pt x="4429" y="5675"/>
                    <a:pt x="4712" y="5250"/>
                  </a:cubicBezTo>
                  <a:cubicBezTo>
                    <a:pt x="5364" y="4297"/>
                    <a:pt x="5389" y="2869"/>
                    <a:pt x="4386" y="2443"/>
                  </a:cubicBezTo>
                  <a:cubicBezTo>
                    <a:pt x="4061" y="2292"/>
                    <a:pt x="4411" y="1140"/>
                    <a:pt x="3660" y="1064"/>
                  </a:cubicBezTo>
                  <a:cubicBezTo>
                    <a:pt x="3025" y="980"/>
                    <a:pt x="3158" y="1"/>
                    <a:pt x="2188" y="1"/>
                  </a:cubicBezTo>
                  <a:close/>
                </a:path>
              </a:pathLst>
            </a:custGeom>
            <a:solidFill>
              <a:srgbClr val="171B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31"/>
            <p:cNvSpPr/>
            <p:nvPr/>
          </p:nvSpPr>
          <p:spPr>
            <a:xfrm>
              <a:off x="865798" y="4097257"/>
              <a:ext cx="126737" cy="19549"/>
            </a:xfrm>
            <a:custGeom>
              <a:avLst/>
              <a:gdLst/>
              <a:ahLst/>
              <a:cxnLst/>
              <a:rect l="l" t="t" r="r" b="b"/>
              <a:pathLst>
                <a:path w="2282" h="352" extrusionOk="0">
                  <a:moveTo>
                    <a:pt x="1" y="1"/>
                  </a:moveTo>
                  <a:lnTo>
                    <a:pt x="1" y="352"/>
                  </a:lnTo>
                  <a:lnTo>
                    <a:pt x="2282" y="352"/>
                  </a:lnTo>
                  <a:lnTo>
                    <a:pt x="228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31"/>
            <p:cNvSpPr/>
            <p:nvPr/>
          </p:nvSpPr>
          <p:spPr>
            <a:xfrm>
              <a:off x="865798" y="4248984"/>
              <a:ext cx="126737" cy="19549"/>
            </a:xfrm>
            <a:custGeom>
              <a:avLst/>
              <a:gdLst/>
              <a:ahLst/>
              <a:cxnLst/>
              <a:rect l="l" t="t" r="r" b="b"/>
              <a:pathLst>
                <a:path w="2282" h="352" extrusionOk="0">
                  <a:moveTo>
                    <a:pt x="1" y="1"/>
                  </a:moveTo>
                  <a:lnTo>
                    <a:pt x="1" y="351"/>
                  </a:lnTo>
                  <a:lnTo>
                    <a:pt x="2282" y="351"/>
                  </a:lnTo>
                  <a:lnTo>
                    <a:pt x="228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31"/>
            <p:cNvSpPr/>
            <p:nvPr/>
          </p:nvSpPr>
          <p:spPr>
            <a:xfrm>
              <a:off x="865798" y="4381217"/>
              <a:ext cx="126737" cy="19549"/>
            </a:xfrm>
            <a:custGeom>
              <a:avLst/>
              <a:gdLst/>
              <a:ahLst/>
              <a:cxnLst/>
              <a:rect l="l" t="t" r="r" b="b"/>
              <a:pathLst>
                <a:path w="2282" h="352" extrusionOk="0">
                  <a:moveTo>
                    <a:pt x="1" y="0"/>
                  </a:moveTo>
                  <a:lnTo>
                    <a:pt x="1" y="351"/>
                  </a:lnTo>
                  <a:lnTo>
                    <a:pt x="2282" y="351"/>
                  </a:lnTo>
                  <a:lnTo>
                    <a:pt x="228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31"/>
            <p:cNvSpPr/>
            <p:nvPr/>
          </p:nvSpPr>
          <p:spPr>
            <a:xfrm>
              <a:off x="865798" y="4534332"/>
              <a:ext cx="126737" cy="18161"/>
            </a:xfrm>
            <a:custGeom>
              <a:avLst/>
              <a:gdLst/>
              <a:ahLst/>
              <a:cxnLst/>
              <a:rect l="l" t="t" r="r" b="b"/>
              <a:pathLst>
                <a:path w="2282" h="327" extrusionOk="0">
                  <a:moveTo>
                    <a:pt x="1" y="0"/>
                  </a:moveTo>
                  <a:lnTo>
                    <a:pt x="1" y="326"/>
                  </a:lnTo>
                  <a:lnTo>
                    <a:pt x="2282" y="326"/>
                  </a:lnTo>
                  <a:lnTo>
                    <a:pt x="228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6"/>
        <p:cNvGrpSpPr/>
        <p:nvPr/>
      </p:nvGrpSpPr>
      <p:grpSpPr>
        <a:xfrm>
          <a:off x="0" y="0"/>
          <a:ext cx="0" cy="0"/>
          <a:chOff x="0" y="0"/>
          <a:chExt cx="0" cy="0"/>
        </a:xfrm>
      </p:grpSpPr>
      <p:graphicFrame>
        <p:nvGraphicFramePr>
          <p:cNvPr id="1747" name="Google Shape;1747;p32"/>
          <p:cNvGraphicFramePr/>
          <p:nvPr/>
        </p:nvGraphicFramePr>
        <p:xfrm>
          <a:off x="791825" y="510250"/>
          <a:ext cx="7704000" cy="4123000"/>
        </p:xfrm>
        <a:graphic>
          <a:graphicData uri="http://schemas.openxmlformats.org/drawingml/2006/table">
            <a:tbl>
              <a:tblPr>
                <a:noFill/>
                <a:tableStyleId>{6F94B33C-2690-456E-8AEA-755071317064}</a:tableStyleId>
              </a:tblPr>
              <a:tblGrid>
                <a:gridCol w="2259875"/>
                <a:gridCol w="5444125"/>
              </a:tblGrid>
              <a:tr h="589000">
                <a:tc>
                  <a:txBody>
                    <a:bodyPr/>
                    <a:lstStyle/>
                    <a:p>
                      <a:pPr marL="0" lvl="0" indent="0" algn="l" rtl="0">
                        <a:spcBef>
                          <a:spcPts val="0"/>
                        </a:spcBef>
                        <a:spcAft>
                          <a:spcPts val="0"/>
                        </a:spcAft>
                        <a:buNone/>
                      </a:pPr>
                      <a:r>
                        <a:rPr lang="en" sz="1500" b="1">
                          <a:latin typeface="Barlow Semi Condensed"/>
                          <a:ea typeface="Barlow Semi Condensed"/>
                          <a:cs typeface="Barlow Semi Condensed"/>
                          <a:sym typeface="Barlow Semi Condensed"/>
                        </a:rPr>
                        <a:t>Thuộc tính</a:t>
                      </a:r>
                      <a:endParaRPr sz="1500" b="1">
                        <a:latin typeface="Barlow Semi Condensed"/>
                        <a:ea typeface="Barlow Semi Condensed"/>
                        <a:cs typeface="Barlow Semi Condensed"/>
                        <a:sym typeface="Barlow Semi Condensed"/>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700" b="1">
                          <a:latin typeface="Barlow Semi Condensed"/>
                          <a:ea typeface="Barlow Semi Condensed"/>
                          <a:cs typeface="Barlow Semi Condensed"/>
                          <a:sym typeface="Barlow Semi Condensed"/>
                        </a:rPr>
                        <a:t>Ý nghĩa</a:t>
                      </a:r>
                      <a:endParaRPr sz="1700" b="1">
                        <a:latin typeface="Barlow Semi Condensed"/>
                        <a:ea typeface="Barlow Semi Condensed"/>
                        <a:cs typeface="Barlow Semi Condensed"/>
                        <a:sym typeface="Barlow Semi Condensed"/>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r h="589000">
                <a:tc>
                  <a:txBody>
                    <a:bodyPr/>
                    <a:lstStyle/>
                    <a:p>
                      <a:pPr marL="0" lvl="0" indent="0" algn="l" rtl="0">
                        <a:spcBef>
                          <a:spcPts val="0"/>
                        </a:spcBef>
                        <a:spcAft>
                          <a:spcPts val="0"/>
                        </a:spcAft>
                        <a:buNone/>
                      </a:pPr>
                      <a:r>
                        <a:rPr lang="en" sz="1300" b="1">
                          <a:latin typeface="Titillium Web"/>
                          <a:ea typeface="Titillium Web"/>
                          <a:cs typeface="Titillium Web"/>
                          <a:sym typeface="Titillium Web"/>
                        </a:rPr>
                        <a:t>fixed acidity</a:t>
                      </a:r>
                      <a:endParaRPr sz="1200" b="1" u="none" strike="noStrike" cap="none">
                        <a:solidFill>
                          <a:schemeClr val="dk1"/>
                        </a:solidFill>
                        <a:latin typeface="Titillium Web"/>
                        <a:ea typeface="Titillium Web"/>
                        <a:cs typeface="Titillium Web"/>
                        <a:sym typeface="Titillium Web"/>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300">
                          <a:latin typeface="Barlow Semi Condensed"/>
                          <a:ea typeface="Barlow Semi Condensed"/>
                          <a:cs typeface="Barlow Semi Condensed"/>
                          <a:sym typeface="Barlow Semi Condensed"/>
                        </a:rPr>
                        <a:t>Hàm lượng axit cố định (tartaric acid) góp phần tạo độ chua.</a:t>
                      </a:r>
                      <a:endParaRPr sz="1200" u="none" strike="noStrike" cap="none">
                        <a:solidFill>
                          <a:schemeClr val="dk1"/>
                        </a:solidFill>
                        <a:latin typeface="Barlow Semi Condensed"/>
                        <a:ea typeface="Barlow Semi Condensed"/>
                        <a:cs typeface="Barlow Semi Condensed"/>
                        <a:sym typeface="Barlow Semi Condensed"/>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r h="589000">
                <a:tc>
                  <a:txBody>
                    <a:bodyPr/>
                    <a:lstStyle/>
                    <a:p>
                      <a:pPr marL="0" lvl="0" indent="0" algn="l" rtl="0">
                        <a:spcBef>
                          <a:spcPts val="0"/>
                        </a:spcBef>
                        <a:spcAft>
                          <a:spcPts val="0"/>
                        </a:spcAft>
                        <a:buNone/>
                      </a:pPr>
                      <a:r>
                        <a:rPr lang="en" sz="1300" b="1">
                          <a:latin typeface="Titillium Web"/>
                          <a:ea typeface="Titillium Web"/>
                          <a:cs typeface="Titillium Web"/>
                          <a:sym typeface="Titillium Web"/>
                        </a:rPr>
                        <a:t>volatile acidity</a:t>
                      </a:r>
                      <a:endParaRPr sz="1200" b="1" u="none" strike="noStrike" cap="none">
                        <a:solidFill>
                          <a:schemeClr val="dk1"/>
                        </a:solidFill>
                        <a:latin typeface="Titillium Web"/>
                        <a:ea typeface="Titillium Web"/>
                        <a:cs typeface="Titillium Web"/>
                        <a:sym typeface="Titillium Web"/>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300">
                          <a:latin typeface="Barlow Semi Condensed"/>
                          <a:ea typeface="Barlow Semi Condensed"/>
                          <a:cs typeface="Barlow Semi Condensed"/>
                          <a:sym typeface="Barlow Semi Condensed"/>
                        </a:rPr>
                        <a:t>Hàm lượng axit dễ bay hơi (acetic acid), ảnh hưởng đến mùi vị.</a:t>
                      </a:r>
                      <a:endParaRPr sz="1200" u="none" strike="noStrike" cap="none">
                        <a:solidFill>
                          <a:schemeClr val="dk1"/>
                        </a:solidFill>
                        <a:latin typeface="Barlow Semi Condensed"/>
                        <a:ea typeface="Barlow Semi Condensed"/>
                        <a:cs typeface="Barlow Semi Condensed"/>
                        <a:sym typeface="Barlow Semi Condensed"/>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r h="589000">
                <a:tc>
                  <a:txBody>
                    <a:bodyPr/>
                    <a:lstStyle/>
                    <a:p>
                      <a:pPr marL="0" lvl="0" indent="0" algn="l" rtl="0">
                        <a:spcBef>
                          <a:spcPts val="0"/>
                        </a:spcBef>
                        <a:spcAft>
                          <a:spcPts val="0"/>
                        </a:spcAft>
                        <a:buNone/>
                      </a:pPr>
                      <a:r>
                        <a:rPr lang="en" sz="1300" b="1">
                          <a:latin typeface="Titillium Web"/>
                          <a:ea typeface="Titillium Web"/>
                          <a:cs typeface="Titillium Web"/>
                          <a:sym typeface="Titillium Web"/>
                        </a:rPr>
                        <a:t>citric acid</a:t>
                      </a:r>
                      <a:endParaRPr sz="1200" b="1" u="none" strike="noStrike" cap="none">
                        <a:solidFill>
                          <a:schemeClr val="dk1"/>
                        </a:solidFill>
                        <a:latin typeface="Titillium Web"/>
                        <a:ea typeface="Titillium Web"/>
                        <a:cs typeface="Titillium Web"/>
                        <a:sym typeface="Titillium Web"/>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300">
                          <a:latin typeface="Barlow Semi Condensed"/>
                          <a:ea typeface="Barlow Semi Condensed"/>
                          <a:cs typeface="Barlow Semi Condensed"/>
                          <a:sym typeface="Barlow Semi Condensed"/>
                        </a:rPr>
                        <a:t>Hàm lượng axit citric, mang lại độ tươi và vị chua nhẹ.</a:t>
                      </a:r>
                      <a:endParaRPr sz="1200">
                        <a:solidFill>
                          <a:schemeClr val="dk1"/>
                        </a:solidFill>
                        <a:latin typeface="Barlow Semi Condensed"/>
                        <a:ea typeface="Barlow Semi Condensed"/>
                        <a:cs typeface="Barlow Semi Condensed"/>
                        <a:sym typeface="Barlow Semi Condensed"/>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r h="589000">
                <a:tc>
                  <a:txBody>
                    <a:bodyPr/>
                    <a:lstStyle/>
                    <a:p>
                      <a:pPr marL="0" lvl="0" indent="0" algn="l" rtl="0">
                        <a:spcBef>
                          <a:spcPts val="0"/>
                        </a:spcBef>
                        <a:spcAft>
                          <a:spcPts val="0"/>
                        </a:spcAft>
                        <a:buNone/>
                      </a:pPr>
                      <a:r>
                        <a:rPr lang="en" sz="1300" b="1">
                          <a:latin typeface="Titillium Web"/>
                          <a:ea typeface="Titillium Web"/>
                          <a:cs typeface="Titillium Web"/>
                          <a:sym typeface="Titillium Web"/>
                        </a:rPr>
                        <a:t>residual sugar</a:t>
                      </a:r>
                      <a:endParaRPr sz="1200" b="1" u="none" strike="noStrike" cap="none">
                        <a:solidFill>
                          <a:schemeClr val="dk1"/>
                        </a:solidFill>
                        <a:latin typeface="Titillium Web"/>
                        <a:ea typeface="Titillium Web"/>
                        <a:cs typeface="Titillium Web"/>
                        <a:sym typeface="Titillium Web"/>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300">
                          <a:latin typeface="Barlow Semi Condensed"/>
                          <a:ea typeface="Barlow Semi Condensed"/>
                          <a:cs typeface="Barlow Semi Condensed"/>
                          <a:sym typeface="Barlow Semi Condensed"/>
                        </a:rPr>
                        <a:t>Lượng đường còn sót lại sau khi lên men, tạo vị ngọt.</a:t>
                      </a:r>
                      <a:endParaRPr sz="1200" u="none" strike="noStrike" cap="none">
                        <a:solidFill>
                          <a:schemeClr val="dk1"/>
                        </a:solidFill>
                        <a:latin typeface="Barlow Semi Condensed"/>
                        <a:ea typeface="Barlow Semi Condensed"/>
                        <a:cs typeface="Barlow Semi Condensed"/>
                        <a:sym typeface="Barlow Semi Condensed"/>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r h="589000">
                <a:tc>
                  <a:txBody>
                    <a:bodyPr/>
                    <a:lstStyle/>
                    <a:p>
                      <a:pPr marL="0" lvl="0" indent="0" algn="l" rtl="0">
                        <a:spcBef>
                          <a:spcPts val="0"/>
                        </a:spcBef>
                        <a:spcAft>
                          <a:spcPts val="0"/>
                        </a:spcAft>
                        <a:buNone/>
                      </a:pPr>
                      <a:r>
                        <a:rPr lang="en" sz="1300" b="1">
                          <a:latin typeface="Titillium Web"/>
                          <a:ea typeface="Titillium Web"/>
                          <a:cs typeface="Titillium Web"/>
                          <a:sym typeface="Titillium Web"/>
                        </a:rPr>
                        <a:t>chlorides</a:t>
                      </a:r>
                      <a:endParaRPr sz="1200" b="1" u="none" strike="noStrike" cap="none">
                        <a:solidFill>
                          <a:schemeClr val="dk1"/>
                        </a:solidFill>
                        <a:latin typeface="Titillium Web"/>
                        <a:ea typeface="Titillium Web"/>
                        <a:cs typeface="Titillium Web"/>
                        <a:sym typeface="Titillium Web"/>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300">
                          <a:latin typeface="Barlow Semi Condensed"/>
                          <a:ea typeface="Barlow Semi Condensed"/>
                          <a:cs typeface="Barlow Semi Condensed"/>
                          <a:sym typeface="Barlow Semi Condensed"/>
                        </a:rPr>
                        <a:t>Hàm lượng clo, có thể ảnh hưởng đến vị mặn</a:t>
                      </a:r>
                      <a:endParaRPr sz="1200" u="none" strike="noStrike" cap="none">
                        <a:solidFill>
                          <a:schemeClr val="dk1"/>
                        </a:solidFill>
                        <a:latin typeface="Barlow Semi Condensed"/>
                        <a:ea typeface="Barlow Semi Condensed"/>
                        <a:cs typeface="Barlow Semi Condensed"/>
                        <a:sym typeface="Barlow Semi Condensed"/>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r h="589000">
                <a:tc>
                  <a:txBody>
                    <a:bodyPr/>
                    <a:lstStyle/>
                    <a:p>
                      <a:pPr marL="0" lvl="0" indent="0" algn="l" rtl="0">
                        <a:spcBef>
                          <a:spcPts val="0"/>
                        </a:spcBef>
                        <a:spcAft>
                          <a:spcPts val="0"/>
                        </a:spcAft>
                        <a:buNone/>
                      </a:pPr>
                      <a:r>
                        <a:rPr lang="en" sz="1300" b="1">
                          <a:latin typeface="Titillium Web"/>
                          <a:ea typeface="Titillium Web"/>
                          <a:cs typeface="Titillium Web"/>
                          <a:sym typeface="Titillium Web"/>
                        </a:rPr>
                        <a:t>free sulfur dioxid</a:t>
                      </a:r>
                      <a:endParaRPr sz="1200" b="1" u="none" strike="noStrike" cap="none">
                        <a:solidFill>
                          <a:schemeClr val="dk1"/>
                        </a:solidFill>
                        <a:latin typeface="Titillium Web"/>
                        <a:ea typeface="Titillium Web"/>
                        <a:cs typeface="Titillium Web"/>
                        <a:sym typeface="Titillium Web"/>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 sz="1300">
                          <a:latin typeface="Barlow Semi Condensed"/>
                          <a:ea typeface="Barlow Semi Condensed"/>
                          <a:cs typeface="Barlow Semi Condensed"/>
                          <a:sym typeface="Barlow Semi Condensed"/>
                        </a:rPr>
                        <a:t>Lưu huỳnh dioxide tự do, giúp bảo quản rượu.</a:t>
                      </a:r>
                      <a:endParaRPr sz="1200" u="none" strike="noStrike" cap="none">
                        <a:solidFill>
                          <a:schemeClr val="dk1"/>
                        </a:solidFill>
                        <a:latin typeface="Barlow Semi Condensed"/>
                        <a:ea typeface="Barlow Semi Condensed"/>
                        <a:cs typeface="Barlow Semi Condensed"/>
                        <a:sym typeface="Barlow Semi Condensed"/>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bl>
          </a:graphicData>
        </a:graphic>
      </p:graphicFrame>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graphicFrame>
        <p:nvGraphicFramePr>
          <p:cNvPr id="1752" name="Google Shape;1752;p33"/>
          <p:cNvGraphicFramePr/>
          <p:nvPr/>
        </p:nvGraphicFramePr>
        <p:xfrm>
          <a:off x="806200" y="666200"/>
          <a:ext cx="7704000" cy="2945000"/>
        </p:xfrm>
        <a:graphic>
          <a:graphicData uri="http://schemas.openxmlformats.org/drawingml/2006/table">
            <a:tbl>
              <a:tblPr>
                <a:noFill/>
                <a:tableStyleId>{6F94B33C-2690-456E-8AEA-755071317064}</a:tableStyleId>
              </a:tblPr>
              <a:tblGrid>
                <a:gridCol w="2259875"/>
                <a:gridCol w="5444125"/>
              </a:tblGrid>
              <a:tr h="589000">
                <a:tc>
                  <a:txBody>
                    <a:bodyPr/>
                    <a:lstStyle/>
                    <a:p>
                      <a:pPr marL="0" lvl="0" indent="0" algn="l" rtl="0">
                        <a:spcBef>
                          <a:spcPts val="0"/>
                        </a:spcBef>
                        <a:spcAft>
                          <a:spcPts val="0"/>
                        </a:spcAft>
                        <a:buNone/>
                      </a:pPr>
                      <a:r>
                        <a:rPr lang="en" sz="1300" b="1">
                          <a:latin typeface="Titillium Web"/>
                          <a:ea typeface="Titillium Web"/>
                          <a:cs typeface="Titillium Web"/>
                          <a:sym typeface="Titillium Web"/>
                        </a:rPr>
                        <a:t>total sulfur dioxide</a:t>
                      </a:r>
                      <a:endParaRPr sz="1200" b="1" u="none" strike="noStrike" cap="none">
                        <a:solidFill>
                          <a:schemeClr val="dk1"/>
                        </a:solidFill>
                        <a:latin typeface="Titillium Web"/>
                        <a:ea typeface="Titillium Web"/>
                        <a:cs typeface="Titillium Web"/>
                        <a:sym typeface="Titillium Web"/>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300">
                          <a:latin typeface="Barlow Semi Condensed"/>
                          <a:ea typeface="Barlow Semi Condensed"/>
                          <a:cs typeface="Barlow Semi Condensed"/>
                          <a:sym typeface="Barlow Semi Condensed"/>
                        </a:rPr>
                        <a:t>Tổng lượng lưu huỳnh dioxide.</a:t>
                      </a:r>
                      <a:endParaRPr sz="1200" u="none" strike="noStrike" cap="none">
                        <a:solidFill>
                          <a:schemeClr val="dk1"/>
                        </a:solidFill>
                        <a:latin typeface="Barlow Semi Condensed"/>
                        <a:ea typeface="Barlow Semi Condensed"/>
                        <a:cs typeface="Barlow Semi Condensed"/>
                        <a:sym typeface="Barlow Semi Condensed"/>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r h="589000">
                <a:tc>
                  <a:txBody>
                    <a:bodyPr/>
                    <a:lstStyle/>
                    <a:p>
                      <a:pPr marL="0" lvl="0" indent="0" algn="l" rtl="0">
                        <a:spcBef>
                          <a:spcPts val="0"/>
                        </a:spcBef>
                        <a:spcAft>
                          <a:spcPts val="0"/>
                        </a:spcAft>
                        <a:buNone/>
                      </a:pPr>
                      <a:r>
                        <a:rPr lang="en" sz="1300" b="1">
                          <a:latin typeface="Titillium Web"/>
                          <a:ea typeface="Titillium Web"/>
                          <a:cs typeface="Titillium Web"/>
                          <a:sym typeface="Titillium Web"/>
                        </a:rPr>
                        <a:t>density</a:t>
                      </a:r>
                      <a:endParaRPr sz="1200" b="1" u="none" strike="noStrike" cap="none">
                        <a:solidFill>
                          <a:schemeClr val="dk1"/>
                        </a:solidFill>
                        <a:latin typeface="Titillium Web"/>
                        <a:ea typeface="Titillium Web"/>
                        <a:cs typeface="Titillium Web"/>
                        <a:sym typeface="Titillium Web"/>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300">
                          <a:latin typeface="Barlow Semi Condensed"/>
                          <a:ea typeface="Barlow Semi Condensed"/>
                          <a:cs typeface="Barlow Semi Condensed"/>
                          <a:sym typeface="Barlow Semi Condensed"/>
                        </a:rPr>
                        <a:t>Khối lượng riêng của rượu, liên quan đến hàm lượng cồn và đường.</a:t>
                      </a:r>
                      <a:endParaRPr sz="1200" u="none" strike="noStrike" cap="none">
                        <a:solidFill>
                          <a:schemeClr val="dk1"/>
                        </a:solidFill>
                        <a:latin typeface="Barlow Semi Condensed"/>
                        <a:ea typeface="Barlow Semi Condensed"/>
                        <a:cs typeface="Barlow Semi Condensed"/>
                        <a:sym typeface="Barlow Semi Condensed"/>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r h="589000">
                <a:tc>
                  <a:txBody>
                    <a:bodyPr/>
                    <a:lstStyle/>
                    <a:p>
                      <a:pPr marL="0" lvl="0" indent="0" algn="l" rtl="0">
                        <a:spcBef>
                          <a:spcPts val="0"/>
                        </a:spcBef>
                        <a:spcAft>
                          <a:spcPts val="0"/>
                        </a:spcAft>
                        <a:buNone/>
                      </a:pPr>
                      <a:r>
                        <a:rPr lang="en" sz="1300" b="1">
                          <a:latin typeface="Titillium Web"/>
                          <a:ea typeface="Titillium Web"/>
                          <a:cs typeface="Titillium Web"/>
                          <a:sym typeface="Titillium Web"/>
                        </a:rPr>
                        <a:t>pH</a:t>
                      </a:r>
                      <a:endParaRPr sz="1200" b="1" u="none" strike="noStrike" cap="none">
                        <a:solidFill>
                          <a:schemeClr val="dk1"/>
                        </a:solidFill>
                        <a:latin typeface="Titillium Web"/>
                        <a:ea typeface="Titillium Web"/>
                        <a:cs typeface="Titillium Web"/>
                        <a:sym typeface="Titillium Web"/>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300">
                          <a:latin typeface="Barlow Semi Condensed"/>
                          <a:ea typeface="Barlow Semi Condensed"/>
                          <a:cs typeface="Barlow Semi Condensed"/>
                          <a:sym typeface="Barlow Semi Condensed"/>
                        </a:rPr>
                        <a:t>Độ pH, đo độ axit/bazơ của rượu.</a:t>
                      </a:r>
                      <a:endParaRPr sz="1200">
                        <a:solidFill>
                          <a:schemeClr val="dk1"/>
                        </a:solidFill>
                        <a:latin typeface="Barlow Semi Condensed"/>
                        <a:ea typeface="Barlow Semi Condensed"/>
                        <a:cs typeface="Barlow Semi Condensed"/>
                        <a:sym typeface="Barlow Semi Condensed"/>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r h="589000">
                <a:tc>
                  <a:txBody>
                    <a:bodyPr/>
                    <a:lstStyle/>
                    <a:p>
                      <a:pPr marL="0" lvl="0" indent="0" algn="l" rtl="0">
                        <a:spcBef>
                          <a:spcPts val="0"/>
                        </a:spcBef>
                        <a:spcAft>
                          <a:spcPts val="0"/>
                        </a:spcAft>
                        <a:buNone/>
                      </a:pPr>
                      <a:r>
                        <a:rPr lang="en" sz="1300" b="1">
                          <a:latin typeface="Titillium Web"/>
                          <a:ea typeface="Titillium Web"/>
                          <a:cs typeface="Titillium Web"/>
                          <a:sym typeface="Titillium Web"/>
                        </a:rPr>
                        <a:t>sulphates</a:t>
                      </a:r>
                      <a:endParaRPr sz="1200" b="1" u="none" strike="noStrike" cap="none">
                        <a:solidFill>
                          <a:schemeClr val="dk1"/>
                        </a:solidFill>
                        <a:latin typeface="Titillium Web"/>
                        <a:ea typeface="Titillium Web"/>
                        <a:cs typeface="Titillium Web"/>
                        <a:sym typeface="Titillium Web"/>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300">
                          <a:latin typeface="Barlow Semi Condensed"/>
                          <a:ea typeface="Barlow Semi Condensed"/>
                          <a:cs typeface="Barlow Semi Condensed"/>
                          <a:sym typeface="Barlow Semi Condensed"/>
                        </a:rPr>
                        <a:t>Hàm lượng sulfat, góp phần vào hương vị đắng hoặc chát.</a:t>
                      </a:r>
                      <a:endParaRPr sz="1200" u="none" strike="noStrike" cap="none">
                        <a:solidFill>
                          <a:schemeClr val="dk1"/>
                        </a:solidFill>
                        <a:latin typeface="Barlow Semi Condensed"/>
                        <a:ea typeface="Barlow Semi Condensed"/>
                        <a:cs typeface="Barlow Semi Condensed"/>
                        <a:sym typeface="Barlow Semi Condensed"/>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r h="589000">
                <a:tc>
                  <a:txBody>
                    <a:bodyPr/>
                    <a:lstStyle/>
                    <a:p>
                      <a:pPr marL="0" lvl="0" indent="0" algn="l" rtl="0">
                        <a:spcBef>
                          <a:spcPts val="0"/>
                        </a:spcBef>
                        <a:spcAft>
                          <a:spcPts val="0"/>
                        </a:spcAft>
                        <a:buNone/>
                      </a:pPr>
                      <a:r>
                        <a:rPr lang="en" sz="1300" b="1">
                          <a:latin typeface="Titillium Web"/>
                          <a:ea typeface="Titillium Web"/>
                          <a:cs typeface="Titillium Web"/>
                          <a:sym typeface="Titillium Web"/>
                        </a:rPr>
                        <a:t>alcohol</a:t>
                      </a:r>
                      <a:endParaRPr sz="1200" b="1" u="none" strike="noStrike" cap="none">
                        <a:solidFill>
                          <a:schemeClr val="dk1"/>
                        </a:solidFill>
                        <a:latin typeface="Titillium Web"/>
                        <a:ea typeface="Titillium Web"/>
                        <a:cs typeface="Titillium Web"/>
                        <a:sym typeface="Titillium Web"/>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300">
                          <a:latin typeface="Barlow Semi Condensed"/>
                          <a:ea typeface="Barlow Semi Condensed"/>
                          <a:cs typeface="Barlow Semi Condensed"/>
                          <a:sym typeface="Barlow Semi Condensed"/>
                        </a:rPr>
                        <a:t>Nồng độ cồn (%).</a:t>
                      </a:r>
                      <a:endParaRPr sz="1200" u="none" strike="noStrike" cap="none">
                        <a:solidFill>
                          <a:schemeClr val="dk1"/>
                        </a:solidFill>
                        <a:latin typeface="Barlow Semi Condensed"/>
                        <a:ea typeface="Barlow Semi Condensed"/>
                        <a:cs typeface="Barlow Semi Condensed"/>
                        <a:sym typeface="Barlow Semi Condensed"/>
                      </a:endParaRPr>
                    </a:p>
                  </a:txBody>
                  <a:tcPr marL="91425" marR="91425" marT="0" marB="0"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r>
            </a:tbl>
          </a:graphicData>
        </a:graphic>
      </p:graphicFrame>
      <p:sp>
        <p:nvSpPr>
          <p:cNvPr id="1753" name="Google Shape;1753;p33"/>
          <p:cNvSpPr txBox="1"/>
          <p:nvPr/>
        </p:nvSpPr>
        <p:spPr>
          <a:xfrm>
            <a:off x="720000" y="4133675"/>
            <a:ext cx="2259900" cy="46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Titillium Web"/>
                <a:ea typeface="Titillium Web"/>
                <a:cs typeface="Titillium Web"/>
                <a:sym typeface="Titillium Web"/>
              </a:rPr>
              <a:t>For more info:</a:t>
            </a:r>
            <a:br>
              <a:rPr lang="en" sz="1100" b="0" i="0" u="none" strike="noStrike" cap="none">
                <a:solidFill>
                  <a:schemeClr val="dk1"/>
                </a:solidFill>
                <a:latin typeface="Titillium Web"/>
                <a:ea typeface="Titillium Web"/>
                <a:cs typeface="Titillium Web"/>
                <a:sym typeface="Titillium Web"/>
              </a:rPr>
            </a:br>
            <a:r>
              <a:rPr lang="en" sz="1100" b="1" i="0" u="sng" strike="noStrike" cap="none">
                <a:solidFill>
                  <a:schemeClr val="hlink"/>
                </a:solidFill>
                <a:latin typeface="Titillium Web"/>
                <a:ea typeface="Titillium Web"/>
                <a:cs typeface="Titillium Web"/>
                <a:sym typeface="Titillium Web"/>
                <a:hlinkClick r:id="rId3"/>
              </a:rPr>
              <a:t>Slidesgo</a:t>
            </a:r>
            <a:r>
              <a:rPr lang="en" sz="1100" b="1" i="0" u="none" strike="noStrike" cap="none">
                <a:solidFill>
                  <a:schemeClr val="hlink"/>
                </a:solidFill>
                <a:uFill>
                  <a:noFill/>
                </a:uFill>
                <a:latin typeface="Titillium Web"/>
                <a:ea typeface="Titillium Web"/>
                <a:cs typeface="Titillium Web"/>
                <a:sym typeface="Titillium Web"/>
                <a:hlinkClick r:id="rId3"/>
              </a:rPr>
              <a:t> </a:t>
            </a:r>
            <a:r>
              <a:rPr lang="en" sz="1100" b="1" i="0" u="none" strike="noStrike" cap="none">
                <a:solidFill>
                  <a:schemeClr val="dk1"/>
                </a:solidFill>
                <a:latin typeface="Titillium Web"/>
                <a:ea typeface="Titillium Web"/>
                <a:cs typeface="Titillium Web"/>
                <a:sym typeface="Titillium Web"/>
              </a:rPr>
              <a:t>| </a:t>
            </a:r>
            <a:r>
              <a:rPr lang="en" sz="1100" b="1" i="0" u="sng" strike="noStrike" cap="none">
                <a:solidFill>
                  <a:schemeClr val="hlink"/>
                </a:solidFill>
                <a:latin typeface="Titillium Web"/>
                <a:ea typeface="Titillium Web"/>
                <a:cs typeface="Titillium Web"/>
                <a:sym typeface="Titillium Web"/>
                <a:hlinkClick r:id="rId4"/>
              </a:rPr>
              <a:t>Blog</a:t>
            </a:r>
            <a:r>
              <a:rPr lang="en" sz="1100" b="1" i="0" u="none" strike="noStrike" cap="none">
                <a:solidFill>
                  <a:schemeClr val="dk1"/>
                </a:solidFill>
                <a:latin typeface="Titillium Web"/>
                <a:ea typeface="Titillium Web"/>
                <a:cs typeface="Titillium Web"/>
                <a:sym typeface="Titillium Web"/>
              </a:rPr>
              <a:t> | </a:t>
            </a:r>
            <a:r>
              <a:rPr lang="en" sz="1100" b="1" i="0" u="sng" strike="noStrike" cap="none">
                <a:solidFill>
                  <a:schemeClr val="hlink"/>
                </a:solidFill>
                <a:latin typeface="Titillium Web"/>
                <a:ea typeface="Titillium Web"/>
                <a:cs typeface="Titillium Web"/>
                <a:sym typeface="Titillium Web"/>
                <a:hlinkClick r:id="rId5"/>
              </a:rPr>
              <a:t>FAQ</a:t>
            </a:r>
            <a:r>
              <a:rPr lang="en" sz="1100" b="1" i="0" u="sng" strike="noStrike" cap="none">
                <a:solidFill>
                  <a:schemeClr val="dk1"/>
                </a:solidFill>
                <a:latin typeface="Titillium Web"/>
                <a:ea typeface="Titillium Web"/>
                <a:cs typeface="Titillium Web"/>
                <a:sym typeface="Titillium Web"/>
              </a:rPr>
              <a:t>s</a:t>
            </a:r>
            <a:endParaRPr sz="1100" b="1" i="0" u="sng" strike="noStrike" cap="none">
              <a:solidFill>
                <a:schemeClr val="dk1"/>
              </a:solidFill>
              <a:latin typeface="Titillium Web"/>
              <a:ea typeface="Titillium Web"/>
              <a:cs typeface="Titillium Web"/>
              <a:sym typeface="Titillium Web"/>
            </a:endParaRPr>
          </a:p>
        </p:txBody>
      </p:sp>
      <p:sp>
        <p:nvSpPr>
          <p:cNvPr id="1754" name="Google Shape;1754;p33"/>
          <p:cNvSpPr txBox="1"/>
          <p:nvPr/>
        </p:nvSpPr>
        <p:spPr>
          <a:xfrm>
            <a:off x="2979875" y="4133675"/>
            <a:ext cx="5451000" cy="461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100"/>
              <a:buFont typeface="Arial"/>
              <a:buNone/>
            </a:pPr>
            <a:r>
              <a:rPr lang="en" sz="1100" b="0" i="0" u="none" strike="noStrike" cap="none">
                <a:solidFill>
                  <a:schemeClr val="dk1"/>
                </a:solidFill>
                <a:latin typeface="Titillium Web"/>
                <a:ea typeface="Titillium Web"/>
                <a:cs typeface="Titillium Web"/>
                <a:sym typeface="Titillium Web"/>
              </a:rPr>
              <a:t>You can visit our sister projects:</a:t>
            </a:r>
            <a:br>
              <a:rPr lang="en" sz="1100" b="0" i="0" u="none" strike="noStrike" cap="none">
                <a:solidFill>
                  <a:schemeClr val="dk1"/>
                </a:solidFill>
                <a:latin typeface="Titillium Web"/>
                <a:ea typeface="Titillium Web"/>
                <a:cs typeface="Titillium Web"/>
                <a:sym typeface="Titillium Web"/>
              </a:rPr>
            </a:br>
            <a:r>
              <a:rPr lang="en" sz="1100" b="1" i="0" u="sng" strike="noStrike" cap="none">
                <a:solidFill>
                  <a:schemeClr val="hlink"/>
                </a:solidFill>
                <a:latin typeface="Titillium Web"/>
                <a:ea typeface="Titillium Web"/>
                <a:cs typeface="Titillium Web"/>
                <a:sym typeface="Titillium Web"/>
                <a:hlinkClick r:id="rId6"/>
              </a:rPr>
              <a:t>Freepik</a:t>
            </a:r>
            <a:r>
              <a:rPr lang="en" sz="1100" b="1" i="0" u="none" strike="noStrike" cap="none">
                <a:solidFill>
                  <a:schemeClr val="dk1"/>
                </a:solidFill>
                <a:latin typeface="Titillium Web"/>
                <a:ea typeface="Titillium Web"/>
                <a:cs typeface="Titillium Web"/>
                <a:sym typeface="Titillium Web"/>
              </a:rPr>
              <a:t> | </a:t>
            </a:r>
            <a:r>
              <a:rPr lang="en" sz="1100" b="1" i="0" u="sng" strike="noStrike" cap="none">
                <a:solidFill>
                  <a:schemeClr val="hlink"/>
                </a:solidFill>
                <a:latin typeface="Titillium Web"/>
                <a:ea typeface="Titillium Web"/>
                <a:cs typeface="Titillium Web"/>
                <a:sym typeface="Titillium Web"/>
                <a:hlinkClick r:id="rId7"/>
              </a:rPr>
              <a:t>Flaticon</a:t>
            </a:r>
            <a:r>
              <a:rPr lang="en" sz="1100" b="1" i="0" u="none" strike="noStrike" cap="none">
                <a:solidFill>
                  <a:schemeClr val="dk1"/>
                </a:solidFill>
                <a:latin typeface="Titillium Web"/>
                <a:ea typeface="Titillium Web"/>
                <a:cs typeface="Titillium Web"/>
                <a:sym typeface="Titillium Web"/>
              </a:rPr>
              <a:t> | </a:t>
            </a:r>
            <a:r>
              <a:rPr lang="en" sz="1100" b="1" i="0" u="sng" strike="noStrike" cap="none">
                <a:solidFill>
                  <a:schemeClr val="hlink"/>
                </a:solidFill>
                <a:latin typeface="Titillium Web"/>
                <a:ea typeface="Titillium Web"/>
                <a:cs typeface="Titillium Web"/>
                <a:sym typeface="Titillium Web"/>
                <a:hlinkClick r:id="rId8"/>
              </a:rPr>
              <a:t>Storyset</a:t>
            </a:r>
            <a:r>
              <a:rPr lang="en" sz="1100" b="1" i="0" u="none" strike="noStrike" cap="none">
                <a:solidFill>
                  <a:schemeClr val="dk1"/>
                </a:solidFill>
                <a:latin typeface="Titillium Web"/>
                <a:ea typeface="Titillium Web"/>
                <a:cs typeface="Titillium Web"/>
                <a:sym typeface="Titillium Web"/>
              </a:rPr>
              <a:t> | </a:t>
            </a:r>
            <a:r>
              <a:rPr lang="en" sz="1100" b="1" i="0" u="sng" strike="noStrike" cap="none">
                <a:solidFill>
                  <a:schemeClr val="hlink"/>
                </a:solidFill>
                <a:latin typeface="Titillium Web"/>
                <a:ea typeface="Titillium Web"/>
                <a:cs typeface="Titillium Web"/>
                <a:sym typeface="Titillium Web"/>
                <a:hlinkClick r:id="rId9"/>
              </a:rPr>
              <a:t>Wepik</a:t>
            </a:r>
            <a:r>
              <a:rPr lang="en" sz="1100" b="1" i="0" u="none" strike="noStrike" cap="none">
                <a:solidFill>
                  <a:schemeClr val="hlink"/>
                </a:solidFill>
                <a:uFill>
                  <a:noFill/>
                </a:uFill>
                <a:latin typeface="Titillium Web"/>
                <a:ea typeface="Titillium Web"/>
                <a:cs typeface="Titillium Web"/>
                <a:sym typeface="Titillium Web"/>
                <a:hlinkClick r:id="rId9"/>
              </a:rPr>
              <a:t> </a:t>
            </a:r>
            <a:r>
              <a:rPr lang="en" sz="1100" b="1" i="0" u="none" strike="noStrike" cap="none">
                <a:solidFill>
                  <a:schemeClr val="dk1"/>
                </a:solidFill>
                <a:latin typeface="Titillium Web"/>
                <a:ea typeface="Titillium Web"/>
                <a:cs typeface="Titillium Web"/>
                <a:sym typeface="Titillium Web"/>
              </a:rPr>
              <a:t>| </a:t>
            </a:r>
            <a:r>
              <a:rPr lang="en" sz="1100" b="1" i="0" u="sng" strike="noStrike" cap="none">
                <a:solidFill>
                  <a:schemeClr val="hlink"/>
                </a:solidFill>
                <a:latin typeface="Titillium Web"/>
                <a:ea typeface="Titillium Web"/>
                <a:cs typeface="Titillium Web"/>
                <a:sym typeface="Titillium Web"/>
                <a:hlinkClick r:id="rId10"/>
              </a:rPr>
              <a:t>Videvo</a:t>
            </a:r>
            <a:endParaRPr sz="1100" b="1" i="0" u="sng" strike="noStrike" cap="none">
              <a:solidFill>
                <a:schemeClr val="dk1"/>
              </a:solidFill>
              <a:latin typeface="Titillium Web"/>
              <a:ea typeface="Titillium Web"/>
              <a:cs typeface="Titillium Web"/>
              <a:sym typeface="Titillium Web"/>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8"/>
        <p:cNvGrpSpPr/>
        <p:nvPr/>
      </p:nvGrpSpPr>
      <p:grpSpPr>
        <a:xfrm>
          <a:off x="0" y="0"/>
          <a:ext cx="0" cy="0"/>
          <a:chOff x="0" y="0"/>
          <a:chExt cx="0" cy="0"/>
        </a:xfrm>
      </p:grpSpPr>
      <p:sp>
        <p:nvSpPr>
          <p:cNvPr id="1759" name="Google Shape;1759;p3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
              <a:t>Nhận xét:</a:t>
            </a:r>
            <a:endParaRPr/>
          </a:p>
        </p:txBody>
      </p:sp>
      <p:grpSp>
        <p:nvGrpSpPr>
          <p:cNvPr id="1760" name="Google Shape;1760;p34"/>
          <p:cNvGrpSpPr/>
          <p:nvPr/>
        </p:nvGrpSpPr>
        <p:grpSpPr>
          <a:xfrm>
            <a:off x="640978" y="3330394"/>
            <a:ext cx="1056472" cy="1056472"/>
            <a:chOff x="1497550" y="1492800"/>
            <a:chExt cx="1055100" cy="1055100"/>
          </a:xfrm>
        </p:grpSpPr>
        <p:sp>
          <p:nvSpPr>
            <p:cNvPr id="1761" name="Google Shape;1761;p34"/>
            <p:cNvSpPr/>
            <p:nvPr/>
          </p:nvSpPr>
          <p:spPr>
            <a:xfrm>
              <a:off x="1497550" y="1492800"/>
              <a:ext cx="1055100" cy="1055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tillium Web"/>
                <a:ea typeface="Titillium Web"/>
                <a:cs typeface="Titillium Web"/>
                <a:sym typeface="Titillium Web"/>
              </a:endParaRPr>
            </a:p>
          </p:txBody>
        </p:sp>
        <p:sp>
          <p:nvSpPr>
            <p:cNvPr id="1762" name="Google Shape;1762;p34"/>
            <p:cNvSpPr/>
            <p:nvPr/>
          </p:nvSpPr>
          <p:spPr>
            <a:xfrm>
              <a:off x="1546425" y="1539300"/>
              <a:ext cx="962100" cy="962100"/>
            </a:xfrm>
            <a:prstGeom prst="pie">
              <a:avLst>
                <a:gd name="adj1" fmla="val 16140746"/>
                <a:gd name="adj2" fmla="val 18549"/>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tillium Web"/>
                <a:ea typeface="Titillium Web"/>
                <a:cs typeface="Titillium Web"/>
                <a:sym typeface="Titillium Web"/>
              </a:endParaRPr>
            </a:p>
          </p:txBody>
        </p:sp>
      </p:grpSp>
      <p:sp>
        <p:nvSpPr>
          <p:cNvPr id="1763" name="Google Shape;1763;p34"/>
          <p:cNvSpPr txBox="1">
            <a:spLocks noGrp="1"/>
          </p:cNvSpPr>
          <p:nvPr>
            <p:ph type="title" idx="4294967295"/>
          </p:nvPr>
        </p:nvSpPr>
        <p:spPr>
          <a:xfrm>
            <a:off x="660128" y="4462408"/>
            <a:ext cx="1017900" cy="363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sz="2400" b="0">
                <a:latin typeface="Barlow Semi Condensed ExtraBold"/>
                <a:ea typeface="Barlow Semi Condensed ExtraBold"/>
                <a:cs typeface="Barlow Semi Condensed ExtraBold"/>
                <a:sym typeface="Barlow Semi Condensed ExtraBold"/>
              </a:rPr>
              <a:t>25%</a:t>
            </a:r>
            <a:endParaRPr sz="2400" b="0">
              <a:latin typeface="Barlow Semi Condensed ExtraBold"/>
              <a:ea typeface="Barlow Semi Condensed ExtraBold"/>
              <a:cs typeface="Barlow Semi Condensed ExtraBold"/>
              <a:sym typeface="Barlow Semi Condensed ExtraBold"/>
            </a:endParaRPr>
          </a:p>
        </p:txBody>
      </p:sp>
      <p:grpSp>
        <p:nvGrpSpPr>
          <p:cNvPr id="1764" name="Google Shape;1764;p34"/>
          <p:cNvGrpSpPr/>
          <p:nvPr/>
        </p:nvGrpSpPr>
        <p:grpSpPr>
          <a:xfrm>
            <a:off x="7784817" y="1908069"/>
            <a:ext cx="1056472" cy="1056472"/>
            <a:chOff x="1497550" y="1492800"/>
            <a:chExt cx="1055100" cy="1055100"/>
          </a:xfrm>
        </p:grpSpPr>
        <p:sp>
          <p:nvSpPr>
            <p:cNvPr id="1765" name="Google Shape;1765;p34"/>
            <p:cNvSpPr/>
            <p:nvPr/>
          </p:nvSpPr>
          <p:spPr>
            <a:xfrm>
              <a:off x="1497550" y="1492800"/>
              <a:ext cx="1055100" cy="1055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tillium Web"/>
                <a:ea typeface="Titillium Web"/>
                <a:cs typeface="Titillium Web"/>
                <a:sym typeface="Titillium Web"/>
              </a:endParaRPr>
            </a:p>
          </p:txBody>
        </p:sp>
        <p:sp>
          <p:nvSpPr>
            <p:cNvPr id="1766" name="Google Shape;1766;p34"/>
            <p:cNvSpPr/>
            <p:nvPr/>
          </p:nvSpPr>
          <p:spPr>
            <a:xfrm>
              <a:off x="1546425" y="1539300"/>
              <a:ext cx="962100" cy="962100"/>
            </a:xfrm>
            <a:prstGeom prst="pie">
              <a:avLst>
                <a:gd name="adj1" fmla="val 16140746"/>
                <a:gd name="adj2" fmla="val 16946810"/>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tillium Web"/>
                <a:ea typeface="Titillium Web"/>
                <a:cs typeface="Titillium Web"/>
                <a:sym typeface="Titillium Web"/>
              </a:endParaRPr>
            </a:p>
          </p:txBody>
        </p:sp>
      </p:grpSp>
      <p:sp>
        <p:nvSpPr>
          <p:cNvPr id="1767" name="Google Shape;1767;p34"/>
          <p:cNvSpPr txBox="1">
            <a:spLocks noGrp="1"/>
          </p:cNvSpPr>
          <p:nvPr>
            <p:ph type="title" idx="4294967295"/>
          </p:nvPr>
        </p:nvSpPr>
        <p:spPr>
          <a:xfrm>
            <a:off x="7803967" y="3040083"/>
            <a:ext cx="1017900" cy="363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sz="2400" b="0">
                <a:latin typeface="Barlow Semi Condensed ExtraBold"/>
                <a:ea typeface="Barlow Semi Condensed ExtraBold"/>
                <a:cs typeface="Barlow Semi Condensed ExtraBold"/>
                <a:sym typeface="Barlow Semi Condensed ExtraBold"/>
              </a:rPr>
              <a:t>40%</a:t>
            </a:r>
            <a:endParaRPr sz="2400" b="0">
              <a:latin typeface="Barlow Semi Condensed ExtraBold"/>
              <a:ea typeface="Barlow Semi Condensed ExtraBold"/>
              <a:cs typeface="Barlow Semi Condensed ExtraBold"/>
              <a:sym typeface="Barlow Semi Condensed ExtraBold"/>
            </a:endParaRPr>
          </a:p>
        </p:txBody>
      </p:sp>
      <p:sp>
        <p:nvSpPr>
          <p:cNvPr id="1768" name="Google Shape;1768;p34"/>
          <p:cNvSpPr txBox="1">
            <a:spLocks noGrp="1"/>
          </p:cNvSpPr>
          <p:nvPr>
            <p:ph type="title"/>
          </p:nvPr>
        </p:nvSpPr>
        <p:spPr>
          <a:xfrm>
            <a:off x="720000" y="1176550"/>
            <a:ext cx="6894600" cy="27027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Font typeface="Barlow Semi Condensed SemiBold"/>
              <a:buChar char="●"/>
            </a:pPr>
            <a:r>
              <a:rPr lang="en" sz="1500" b="0" dirty="0">
                <a:solidFill>
                  <a:srgbClr val="000000"/>
                </a:solidFill>
                <a:latin typeface="Barlow Semi Condensed SemiBold"/>
                <a:ea typeface="Barlow Semi Condensed SemiBold"/>
                <a:cs typeface="Barlow Semi Condensed SemiBold"/>
                <a:sym typeface="Barlow Semi Condensed SemiBold"/>
              </a:rPr>
              <a:t>Kích thước bộ dữ liệu 1599 mẫu chứa nhiều thuộc tính quan trọng đủ lớn để phân cụm hiệu quả.</a:t>
            </a:r>
            <a:endParaRPr sz="1500" b="0" dirty="0">
              <a:solidFill>
                <a:srgbClr val="000000"/>
              </a:solidFill>
              <a:latin typeface="Barlow Semi Condensed SemiBold"/>
              <a:ea typeface="Barlow Semi Condensed SemiBold"/>
              <a:cs typeface="Barlow Semi Condensed SemiBold"/>
              <a:sym typeface="Barlow Semi Condensed SemiBold"/>
            </a:endParaRPr>
          </a:p>
          <a:p>
            <a:pPr marL="457200" lvl="0" indent="0" algn="l" rtl="0">
              <a:spcBef>
                <a:spcPts val="0"/>
              </a:spcBef>
              <a:spcAft>
                <a:spcPts val="0"/>
              </a:spcAft>
              <a:buNone/>
            </a:pPr>
            <a:endParaRPr sz="1500" b="0" dirty="0">
              <a:solidFill>
                <a:srgbClr val="000000"/>
              </a:solidFill>
              <a:latin typeface="Barlow Semi Condensed SemiBold"/>
              <a:ea typeface="Barlow Semi Condensed SemiBold"/>
              <a:cs typeface="Barlow Semi Condensed SemiBold"/>
              <a:sym typeface="Barlow Semi Condensed SemiBold"/>
            </a:endParaRPr>
          </a:p>
          <a:p>
            <a:pPr marL="457200" lvl="0" indent="-323850" algn="l" rtl="0">
              <a:spcBef>
                <a:spcPts val="0"/>
              </a:spcBef>
              <a:spcAft>
                <a:spcPts val="0"/>
              </a:spcAft>
              <a:buClr>
                <a:srgbClr val="000000"/>
              </a:buClr>
              <a:buSzPts val="1500"/>
              <a:buFont typeface="Times New Roman"/>
              <a:buChar char="●"/>
            </a:pPr>
            <a:r>
              <a:rPr lang="en" sz="1500" b="0" dirty="0">
                <a:solidFill>
                  <a:srgbClr val="000000"/>
                </a:solidFill>
                <a:latin typeface="Barlow Semi Condensed SemiBold"/>
                <a:ea typeface="Barlow Semi Condensed SemiBold"/>
                <a:cs typeface="Barlow Semi Condensed SemiBold"/>
                <a:sym typeface="Barlow Semi Condensed SemiBold"/>
              </a:rPr>
              <a:t>Các giá trị đều là số liệu liên tục. Tuy nhiên, chênh lệch về đơn vị giữa các thuộc tính khá lớn: giá trị citric acid chi dao động từ 0 - 1, mà giá trị của total sulfur dioxide thì khoảng từ 6 - 289. Điều này có thể ảnh hưởng đến kết quả đánh giá của thuật toán Kmeans</a:t>
            </a:r>
            <a:endParaRPr sz="1500" b="0" dirty="0">
              <a:solidFill>
                <a:srgbClr val="000000"/>
              </a:solidFill>
              <a:latin typeface="Barlow Semi Condensed SemiBold"/>
              <a:ea typeface="Barlow Semi Condensed SemiBold"/>
              <a:cs typeface="Barlow Semi Condensed SemiBold"/>
              <a:sym typeface="Barlow Semi Condensed SemiBold"/>
            </a:endParaRPr>
          </a:p>
          <a:p>
            <a:pPr marL="457200" lvl="0" indent="0" algn="l" rtl="0">
              <a:spcBef>
                <a:spcPts val="0"/>
              </a:spcBef>
              <a:spcAft>
                <a:spcPts val="0"/>
              </a:spcAft>
              <a:buNone/>
            </a:pPr>
            <a:endParaRPr sz="1500" b="0" dirty="0">
              <a:solidFill>
                <a:srgbClr val="000000"/>
              </a:solidFill>
              <a:latin typeface="Barlow Semi Condensed SemiBold"/>
              <a:ea typeface="Barlow Semi Condensed SemiBold"/>
              <a:cs typeface="Barlow Semi Condensed SemiBold"/>
              <a:sym typeface="Barlow Semi Condensed SemiBold"/>
            </a:endParaRPr>
          </a:p>
          <a:p>
            <a:pPr marL="457200" lvl="0" indent="-323850" algn="l" rtl="0">
              <a:spcBef>
                <a:spcPts val="0"/>
              </a:spcBef>
              <a:spcAft>
                <a:spcPts val="0"/>
              </a:spcAft>
              <a:buClr>
                <a:srgbClr val="000000"/>
              </a:buClr>
              <a:buSzPts val="1500"/>
              <a:buFont typeface="Barlow Semi Condensed SemiBold"/>
              <a:buChar char="➢"/>
            </a:pPr>
            <a:r>
              <a:rPr lang="en" sz="1500" b="0" dirty="0">
                <a:solidFill>
                  <a:srgbClr val="000000"/>
                </a:solidFill>
                <a:latin typeface="Barlow Semi Condensed SemiBold"/>
                <a:ea typeface="Barlow Semi Condensed SemiBold"/>
                <a:cs typeface="Barlow Semi Condensed SemiBold"/>
                <a:sym typeface="Barlow Semi Condensed SemiBold"/>
              </a:rPr>
              <a:t>Cần chuẩn hóa giá trị dữ liệu về cùng một miền.</a:t>
            </a:r>
            <a:endParaRPr sz="1500" b="0" dirty="0">
              <a:solidFill>
                <a:srgbClr val="000000"/>
              </a:solidFill>
              <a:latin typeface="Barlow Semi Condensed SemiBold"/>
              <a:ea typeface="Barlow Semi Condensed SemiBold"/>
              <a:cs typeface="Barlow Semi Condensed SemiBold"/>
              <a:sym typeface="Barlow Semi Condensed SemiBold"/>
            </a:endParaRPr>
          </a:p>
        </p:txBody>
      </p:sp>
    </p:spTree>
  </p:cSld>
  <p:clrMapOvr>
    <a:masterClrMapping/>
  </p:clrMapOvr>
  <p:transition spd="slow">
    <p:wheel spokes="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2"/>
        <p:cNvGrpSpPr/>
        <p:nvPr/>
      </p:nvGrpSpPr>
      <p:grpSpPr>
        <a:xfrm>
          <a:off x="0" y="0"/>
          <a:ext cx="0" cy="0"/>
          <a:chOff x="0" y="0"/>
          <a:chExt cx="0" cy="0"/>
        </a:xfrm>
      </p:grpSpPr>
      <p:sp>
        <p:nvSpPr>
          <p:cNvPr id="1773" name="Google Shape;1773;p35"/>
          <p:cNvSpPr txBox="1">
            <a:spLocks noGrp="1"/>
          </p:cNvSpPr>
          <p:nvPr>
            <p:ph type="title"/>
          </p:nvPr>
        </p:nvSpPr>
        <p:spPr>
          <a:xfrm>
            <a:off x="4178250" y="2448225"/>
            <a:ext cx="4032300" cy="837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600"/>
              <a:buNone/>
            </a:pPr>
            <a:r>
              <a:rPr lang="en"/>
              <a:t>Một số lý thuyết cơ bản</a:t>
            </a:r>
            <a:endParaRPr/>
          </a:p>
        </p:txBody>
      </p:sp>
      <p:sp>
        <p:nvSpPr>
          <p:cNvPr id="1774" name="Google Shape;1774;p35"/>
          <p:cNvSpPr txBox="1">
            <a:spLocks noGrp="1"/>
          </p:cNvSpPr>
          <p:nvPr>
            <p:ph type="title" idx="2"/>
          </p:nvPr>
        </p:nvSpPr>
        <p:spPr>
          <a:xfrm>
            <a:off x="5352700" y="880113"/>
            <a:ext cx="1482300" cy="770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a:t>02</a:t>
            </a:r>
            <a:endParaRPr/>
          </a:p>
        </p:txBody>
      </p:sp>
      <p:sp>
        <p:nvSpPr>
          <p:cNvPr id="1775" name="Google Shape;1775;p35"/>
          <p:cNvSpPr txBox="1">
            <a:spLocks noGrp="1"/>
          </p:cNvSpPr>
          <p:nvPr>
            <p:ph type="subTitle" idx="1"/>
          </p:nvPr>
        </p:nvSpPr>
        <p:spPr>
          <a:xfrm>
            <a:off x="4178250" y="3344850"/>
            <a:ext cx="4032300" cy="375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400"/>
              <a:buNone/>
            </a:pPr>
            <a:r>
              <a:rPr lang="en" dirty="0"/>
              <a:t>MapReduce là gì? Khám phá mô hình lập trình MapReduce.</a:t>
            </a:r>
            <a:endParaRPr dirty="0"/>
          </a:p>
        </p:txBody>
      </p:sp>
      <p:grpSp>
        <p:nvGrpSpPr>
          <p:cNvPr id="1776" name="Google Shape;1776;p35"/>
          <p:cNvGrpSpPr/>
          <p:nvPr/>
        </p:nvGrpSpPr>
        <p:grpSpPr>
          <a:xfrm>
            <a:off x="546375" y="880125"/>
            <a:ext cx="3259655" cy="3161125"/>
            <a:chOff x="546375" y="880125"/>
            <a:chExt cx="3259655" cy="3161125"/>
          </a:xfrm>
        </p:grpSpPr>
        <p:sp>
          <p:nvSpPr>
            <p:cNvPr id="1777" name="Google Shape;1777;p35"/>
            <p:cNvSpPr/>
            <p:nvPr/>
          </p:nvSpPr>
          <p:spPr>
            <a:xfrm>
              <a:off x="720797" y="1065421"/>
              <a:ext cx="2741833" cy="2741833"/>
            </a:xfrm>
            <a:custGeom>
              <a:avLst/>
              <a:gdLst/>
              <a:ahLst/>
              <a:cxnLst/>
              <a:rect l="l" t="t" r="r" b="b"/>
              <a:pathLst>
                <a:path w="25214" h="25214" extrusionOk="0">
                  <a:moveTo>
                    <a:pt x="12607" y="4963"/>
                  </a:moveTo>
                  <a:cubicBezTo>
                    <a:pt x="16817" y="4963"/>
                    <a:pt x="20251" y="8397"/>
                    <a:pt x="20251" y="12607"/>
                  </a:cubicBezTo>
                  <a:cubicBezTo>
                    <a:pt x="20251" y="16843"/>
                    <a:pt x="16817" y="20251"/>
                    <a:pt x="12607" y="20251"/>
                  </a:cubicBezTo>
                  <a:cubicBezTo>
                    <a:pt x="8371" y="20251"/>
                    <a:pt x="4963" y="16843"/>
                    <a:pt x="4963" y="12607"/>
                  </a:cubicBezTo>
                  <a:cubicBezTo>
                    <a:pt x="4963" y="8397"/>
                    <a:pt x="8371" y="4963"/>
                    <a:pt x="12607" y="4963"/>
                  </a:cubicBezTo>
                  <a:close/>
                  <a:moveTo>
                    <a:pt x="12607" y="1"/>
                  </a:moveTo>
                  <a:cubicBezTo>
                    <a:pt x="5639" y="1"/>
                    <a:pt x="0" y="5640"/>
                    <a:pt x="0" y="12607"/>
                  </a:cubicBezTo>
                  <a:cubicBezTo>
                    <a:pt x="0" y="19575"/>
                    <a:pt x="5639" y="25214"/>
                    <a:pt x="12607" y="25214"/>
                  </a:cubicBezTo>
                  <a:cubicBezTo>
                    <a:pt x="19574" y="25214"/>
                    <a:pt x="25213" y="19575"/>
                    <a:pt x="25213" y="12607"/>
                  </a:cubicBezTo>
                  <a:cubicBezTo>
                    <a:pt x="25213" y="5640"/>
                    <a:pt x="19574" y="1"/>
                    <a:pt x="1260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35"/>
            <p:cNvSpPr/>
            <p:nvPr/>
          </p:nvSpPr>
          <p:spPr>
            <a:xfrm>
              <a:off x="1456655" y="1065421"/>
              <a:ext cx="1291861" cy="640602"/>
            </a:xfrm>
            <a:custGeom>
              <a:avLst/>
              <a:gdLst/>
              <a:ahLst/>
              <a:cxnLst/>
              <a:rect l="l" t="t" r="r" b="b"/>
              <a:pathLst>
                <a:path w="11880" h="5891" extrusionOk="0">
                  <a:moveTo>
                    <a:pt x="5840" y="1"/>
                  </a:moveTo>
                  <a:cubicBezTo>
                    <a:pt x="3735" y="1"/>
                    <a:pt x="1755" y="527"/>
                    <a:pt x="0" y="1429"/>
                  </a:cubicBezTo>
                  <a:lnTo>
                    <a:pt x="2306" y="5840"/>
                  </a:lnTo>
                  <a:cubicBezTo>
                    <a:pt x="3359" y="5289"/>
                    <a:pt x="4562" y="4963"/>
                    <a:pt x="5840" y="4963"/>
                  </a:cubicBezTo>
                  <a:cubicBezTo>
                    <a:pt x="7168" y="4963"/>
                    <a:pt x="8421" y="5314"/>
                    <a:pt x="9499" y="5890"/>
                  </a:cubicBezTo>
                  <a:lnTo>
                    <a:pt x="11880" y="1555"/>
                  </a:lnTo>
                  <a:cubicBezTo>
                    <a:pt x="10075" y="552"/>
                    <a:pt x="8020" y="1"/>
                    <a:pt x="584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35"/>
            <p:cNvSpPr/>
            <p:nvPr/>
          </p:nvSpPr>
          <p:spPr>
            <a:xfrm>
              <a:off x="2715780" y="2501683"/>
              <a:ext cx="741406" cy="839601"/>
            </a:xfrm>
            <a:custGeom>
              <a:avLst/>
              <a:gdLst/>
              <a:ahLst/>
              <a:cxnLst/>
              <a:rect l="l" t="t" r="r" b="b"/>
              <a:pathLst>
                <a:path w="6818" h="7721" extrusionOk="0">
                  <a:moveTo>
                    <a:pt x="1880" y="1"/>
                  </a:moveTo>
                  <a:cubicBezTo>
                    <a:pt x="1755" y="1705"/>
                    <a:pt x="1053" y="3234"/>
                    <a:pt x="0" y="4437"/>
                  </a:cubicBezTo>
                  <a:lnTo>
                    <a:pt x="3735" y="7720"/>
                  </a:lnTo>
                  <a:cubicBezTo>
                    <a:pt x="5464" y="5740"/>
                    <a:pt x="6592" y="3184"/>
                    <a:pt x="6817" y="402"/>
                  </a:cubicBezTo>
                  <a:lnTo>
                    <a:pt x="188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35"/>
            <p:cNvSpPr/>
            <p:nvPr/>
          </p:nvSpPr>
          <p:spPr>
            <a:xfrm>
              <a:off x="1358461" y="2981343"/>
              <a:ext cx="1766196" cy="825899"/>
            </a:xfrm>
            <a:custGeom>
              <a:avLst/>
              <a:gdLst/>
              <a:ahLst/>
              <a:cxnLst/>
              <a:rect l="l" t="t" r="r" b="b"/>
              <a:pathLst>
                <a:path w="16242" h="7595" extrusionOk="0">
                  <a:moveTo>
                    <a:pt x="12507" y="1"/>
                  </a:moveTo>
                  <a:cubicBezTo>
                    <a:pt x="11104" y="1630"/>
                    <a:pt x="9049" y="2632"/>
                    <a:pt x="6743" y="2632"/>
                  </a:cubicBezTo>
                  <a:cubicBezTo>
                    <a:pt x="5239" y="2632"/>
                    <a:pt x="3836" y="2206"/>
                    <a:pt x="2658" y="1479"/>
                  </a:cubicBezTo>
                  <a:lnTo>
                    <a:pt x="1" y="5665"/>
                  </a:lnTo>
                  <a:cubicBezTo>
                    <a:pt x="1956" y="6893"/>
                    <a:pt x="4262" y="7595"/>
                    <a:pt x="6743" y="7595"/>
                  </a:cubicBezTo>
                  <a:cubicBezTo>
                    <a:pt x="10527" y="7595"/>
                    <a:pt x="13936" y="5916"/>
                    <a:pt x="16242" y="3259"/>
                  </a:cubicBezTo>
                  <a:lnTo>
                    <a:pt x="1250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35"/>
            <p:cNvSpPr/>
            <p:nvPr/>
          </p:nvSpPr>
          <p:spPr>
            <a:xfrm>
              <a:off x="720797" y="1836727"/>
              <a:ext cx="926704" cy="1760650"/>
            </a:xfrm>
            <a:custGeom>
              <a:avLst/>
              <a:gdLst/>
              <a:ahLst/>
              <a:cxnLst/>
              <a:rect l="l" t="t" r="r" b="b"/>
              <a:pathLst>
                <a:path w="8522" h="16191" extrusionOk="0">
                  <a:moveTo>
                    <a:pt x="1253" y="0"/>
                  </a:moveTo>
                  <a:cubicBezTo>
                    <a:pt x="451" y="1655"/>
                    <a:pt x="0" y="3534"/>
                    <a:pt x="0" y="5514"/>
                  </a:cubicBezTo>
                  <a:cubicBezTo>
                    <a:pt x="0" y="10000"/>
                    <a:pt x="2331" y="13960"/>
                    <a:pt x="5865" y="16191"/>
                  </a:cubicBezTo>
                  <a:lnTo>
                    <a:pt x="8522" y="12005"/>
                  </a:lnTo>
                  <a:cubicBezTo>
                    <a:pt x="6391" y="10652"/>
                    <a:pt x="4963" y="8246"/>
                    <a:pt x="4963" y="5514"/>
                  </a:cubicBezTo>
                  <a:cubicBezTo>
                    <a:pt x="4963" y="4311"/>
                    <a:pt x="5238" y="3183"/>
                    <a:pt x="5715" y="2156"/>
                  </a:cubicBezTo>
                  <a:lnTo>
                    <a:pt x="125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35"/>
            <p:cNvSpPr/>
            <p:nvPr/>
          </p:nvSpPr>
          <p:spPr>
            <a:xfrm>
              <a:off x="3587891" y="2875103"/>
              <a:ext cx="179969" cy="179969"/>
            </a:xfrm>
            <a:custGeom>
              <a:avLst/>
              <a:gdLst/>
              <a:ahLst/>
              <a:cxnLst/>
              <a:rect l="l" t="t" r="r" b="b"/>
              <a:pathLst>
                <a:path w="1655" h="1655" extrusionOk="0">
                  <a:moveTo>
                    <a:pt x="276" y="0"/>
                  </a:moveTo>
                  <a:lnTo>
                    <a:pt x="0" y="301"/>
                  </a:lnTo>
                  <a:lnTo>
                    <a:pt x="1379" y="1654"/>
                  </a:lnTo>
                  <a:lnTo>
                    <a:pt x="1654" y="1379"/>
                  </a:lnTo>
                  <a:lnTo>
                    <a:pt x="27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35"/>
            <p:cNvSpPr/>
            <p:nvPr/>
          </p:nvSpPr>
          <p:spPr>
            <a:xfrm>
              <a:off x="3587891" y="2875103"/>
              <a:ext cx="179969" cy="179969"/>
            </a:xfrm>
            <a:custGeom>
              <a:avLst/>
              <a:gdLst/>
              <a:ahLst/>
              <a:cxnLst/>
              <a:rect l="l" t="t" r="r" b="b"/>
              <a:pathLst>
                <a:path w="1655" h="1655" extrusionOk="0">
                  <a:moveTo>
                    <a:pt x="1354" y="0"/>
                  </a:moveTo>
                  <a:lnTo>
                    <a:pt x="0" y="1379"/>
                  </a:lnTo>
                  <a:lnTo>
                    <a:pt x="301" y="1654"/>
                  </a:lnTo>
                  <a:lnTo>
                    <a:pt x="1654" y="301"/>
                  </a:lnTo>
                  <a:lnTo>
                    <a:pt x="135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35"/>
            <p:cNvSpPr/>
            <p:nvPr/>
          </p:nvSpPr>
          <p:spPr>
            <a:xfrm>
              <a:off x="1077798" y="880125"/>
              <a:ext cx="212700" cy="212700"/>
            </a:xfrm>
            <a:custGeom>
              <a:avLst/>
              <a:gdLst/>
              <a:ahLst/>
              <a:cxnLst/>
              <a:rect l="l" t="t" r="r" b="b"/>
              <a:pathLst>
                <a:path w="1956" h="1956" extrusionOk="0">
                  <a:moveTo>
                    <a:pt x="978" y="426"/>
                  </a:moveTo>
                  <a:cubicBezTo>
                    <a:pt x="1279" y="426"/>
                    <a:pt x="1529" y="677"/>
                    <a:pt x="1529" y="978"/>
                  </a:cubicBezTo>
                  <a:cubicBezTo>
                    <a:pt x="1529" y="1279"/>
                    <a:pt x="1279" y="1529"/>
                    <a:pt x="978" y="1529"/>
                  </a:cubicBezTo>
                  <a:cubicBezTo>
                    <a:pt x="677" y="1529"/>
                    <a:pt x="427" y="1279"/>
                    <a:pt x="427" y="978"/>
                  </a:cubicBezTo>
                  <a:cubicBezTo>
                    <a:pt x="427" y="677"/>
                    <a:pt x="677" y="426"/>
                    <a:pt x="978" y="426"/>
                  </a:cubicBezTo>
                  <a:close/>
                  <a:moveTo>
                    <a:pt x="978" y="0"/>
                  </a:moveTo>
                  <a:cubicBezTo>
                    <a:pt x="452" y="0"/>
                    <a:pt x="0" y="452"/>
                    <a:pt x="0" y="978"/>
                  </a:cubicBezTo>
                  <a:cubicBezTo>
                    <a:pt x="0" y="1504"/>
                    <a:pt x="452" y="1955"/>
                    <a:pt x="978" y="1955"/>
                  </a:cubicBezTo>
                  <a:cubicBezTo>
                    <a:pt x="1504" y="1955"/>
                    <a:pt x="1955" y="1504"/>
                    <a:pt x="1955" y="978"/>
                  </a:cubicBezTo>
                  <a:cubicBezTo>
                    <a:pt x="1955" y="452"/>
                    <a:pt x="1504" y="0"/>
                    <a:pt x="97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35"/>
            <p:cNvSpPr/>
            <p:nvPr/>
          </p:nvSpPr>
          <p:spPr>
            <a:xfrm>
              <a:off x="3397049" y="1346192"/>
              <a:ext cx="226402" cy="229012"/>
            </a:xfrm>
            <a:custGeom>
              <a:avLst/>
              <a:gdLst/>
              <a:ahLst/>
              <a:cxnLst/>
              <a:rect l="l" t="t" r="r" b="b"/>
              <a:pathLst>
                <a:path w="2082" h="2106" extrusionOk="0">
                  <a:moveTo>
                    <a:pt x="1029" y="401"/>
                  </a:moveTo>
                  <a:cubicBezTo>
                    <a:pt x="1379" y="401"/>
                    <a:pt x="1680" y="702"/>
                    <a:pt x="1680" y="1053"/>
                  </a:cubicBezTo>
                  <a:cubicBezTo>
                    <a:pt x="1680" y="1404"/>
                    <a:pt x="1379" y="1679"/>
                    <a:pt x="1029" y="1679"/>
                  </a:cubicBezTo>
                  <a:cubicBezTo>
                    <a:pt x="678" y="1679"/>
                    <a:pt x="402" y="1404"/>
                    <a:pt x="402" y="1053"/>
                  </a:cubicBezTo>
                  <a:cubicBezTo>
                    <a:pt x="402" y="702"/>
                    <a:pt x="678" y="401"/>
                    <a:pt x="1029" y="401"/>
                  </a:cubicBezTo>
                  <a:close/>
                  <a:moveTo>
                    <a:pt x="1029" y="0"/>
                  </a:moveTo>
                  <a:cubicBezTo>
                    <a:pt x="452" y="0"/>
                    <a:pt x="1" y="476"/>
                    <a:pt x="1" y="1053"/>
                  </a:cubicBezTo>
                  <a:cubicBezTo>
                    <a:pt x="1" y="1629"/>
                    <a:pt x="452" y="2105"/>
                    <a:pt x="1029" y="2105"/>
                  </a:cubicBezTo>
                  <a:cubicBezTo>
                    <a:pt x="1605" y="2105"/>
                    <a:pt x="2081" y="1629"/>
                    <a:pt x="2081" y="1053"/>
                  </a:cubicBezTo>
                  <a:cubicBezTo>
                    <a:pt x="2081" y="476"/>
                    <a:pt x="1605" y="0"/>
                    <a:pt x="102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35"/>
            <p:cNvSpPr/>
            <p:nvPr/>
          </p:nvSpPr>
          <p:spPr>
            <a:xfrm>
              <a:off x="549094" y="2182852"/>
              <a:ext cx="54589" cy="152674"/>
            </a:xfrm>
            <a:custGeom>
              <a:avLst/>
              <a:gdLst/>
              <a:ahLst/>
              <a:cxnLst/>
              <a:rect l="l" t="t" r="r" b="b"/>
              <a:pathLst>
                <a:path w="502" h="1404" extrusionOk="0">
                  <a:moveTo>
                    <a:pt x="151" y="0"/>
                  </a:moveTo>
                  <a:cubicBezTo>
                    <a:pt x="151" y="0"/>
                    <a:pt x="126" y="101"/>
                    <a:pt x="126" y="226"/>
                  </a:cubicBezTo>
                  <a:cubicBezTo>
                    <a:pt x="101" y="351"/>
                    <a:pt x="75" y="527"/>
                    <a:pt x="50" y="702"/>
                  </a:cubicBezTo>
                  <a:cubicBezTo>
                    <a:pt x="25" y="878"/>
                    <a:pt x="25" y="1028"/>
                    <a:pt x="0" y="1153"/>
                  </a:cubicBezTo>
                  <a:cubicBezTo>
                    <a:pt x="0" y="1304"/>
                    <a:pt x="0" y="1379"/>
                    <a:pt x="0" y="1379"/>
                  </a:cubicBezTo>
                  <a:lnTo>
                    <a:pt x="351" y="1404"/>
                  </a:lnTo>
                  <a:cubicBezTo>
                    <a:pt x="351" y="1404"/>
                    <a:pt x="376" y="1304"/>
                    <a:pt x="376" y="1178"/>
                  </a:cubicBezTo>
                  <a:cubicBezTo>
                    <a:pt x="376" y="1078"/>
                    <a:pt x="401" y="903"/>
                    <a:pt x="426" y="727"/>
                  </a:cubicBezTo>
                  <a:cubicBezTo>
                    <a:pt x="426" y="577"/>
                    <a:pt x="451" y="401"/>
                    <a:pt x="477" y="276"/>
                  </a:cubicBezTo>
                  <a:cubicBezTo>
                    <a:pt x="502" y="176"/>
                    <a:pt x="502" y="76"/>
                    <a:pt x="502" y="76"/>
                  </a:cubicBezTo>
                  <a:lnTo>
                    <a:pt x="15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35"/>
            <p:cNvSpPr/>
            <p:nvPr/>
          </p:nvSpPr>
          <p:spPr>
            <a:xfrm>
              <a:off x="546375" y="2406317"/>
              <a:ext cx="43714" cy="147237"/>
            </a:xfrm>
            <a:custGeom>
              <a:avLst/>
              <a:gdLst/>
              <a:ahLst/>
              <a:cxnLst/>
              <a:rect l="l" t="t" r="r" b="b"/>
              <a:pathLst>
                <a:path w="402" h="1354" extrusionOk="0">
                  <a:moveTo>
                    <a:pt x="0" y="1"/>
                  </a:moveTo>
                  <a:cubicBezTo>
                    <a:pt x="0" y="1"/>
                    <a:pt x="0" y="326"/>
                    <a:pt x="0" y="677"/>
                  </a:cubicBezTo>
                  <a:cubicBezTo>
                    <a:pt x="25" y="1003"/>
                    <a:pt x="50" y="1354"/>
                    <a:pt x="50" y="1354"/>
                  </a:cubicBezTo>
                  <a:lnTo>
                    <a:pt x="401" y="1329"/>
                  </a:lnTo>
                  <a:cubicBezTo>
                    <a:pt x="401" y="1329"/>
                    <a:pt x="401" y="1003"/>
                    <a:pt x="376" y="652"/>
                  </a:cubicBezTo>
                  <a:cubicBezTo>
                    <a:pt x="351" y="326"/>
                    <a:pt x="376" y="1"/>
                    <a:pt x="3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35"/>
            <p:cNvSpPr/>
            <p:nvPr/>
          </p:nvSpPr>
          <p:spPr>
            <a:xfrm>
              <a:off x="557249" y="2621625"/>
              <a:ext cx="62744" cy="149956"/>
            </a:xfrm>
            <a:custGeom>
              <a:avLst/>
              <a:gdLst/>
              <a:ahLst/>
              <a:cxnLst/>
              <a:rect l="l" t="t" r="r" b="b"/>
              <a:pathLst>
                <a:path w="577" h="1379" extrusionOk="0">
                  <a:moveTo>
                    <a:pt x="376" y="1"/>
                  </a:moveTo>
                  <a:lnTo>
                    <a:pt x="0" y="51"/>
                  </a:lnTo>
                  <a:cubicBezTo>
                    <a:pt x="0" y="51"/>
                    <a:pt x="26" y="126"/>
                    <a:pt x="26" y="251"/>
                  </a:cubicBezTo>
                  <a:cubicBezTo>
                    <a:pt x="51" y="376"/>
                    <a:pt x="76" y="552"/>
                    <a:pt x="101" y="702"/>
                  </a:cubicBezTo>
                  <a:cubicBezTo>
                    <a:pt x="126" y="878"/>
                    <a:pt x="151" y="1053"/>
                    <a:pt x="176" y="1178"/>
                  </a:cubicBezTo>
                  <a:cubicBezTo>
                    <a:pt x="201" y="1304"/>
                    <a:pt x="226" y="1379"/>
                    <a:pt x="226" y="1379"/>
                  </a:cubicBezTo>
                  <a:lnTo>
                    <a:pt x="577" y="1304"/>
                  </a:lnTo>
                  <a:cubicBezTo>
                    <a:pt x="577" y="1304"/>
                    <a:pt x="552" y="1229"/>
                    <a:pt x="552" y="1103"/>
                  </a:cubicBezTo>
                  <a:cubicBezTo>
                    <a:pt x="527" y="978"/>
                    <a:pt x="502" y="828"/>
                    <a:pt x="477" y="652"/>
                  </a:cubicBezTo>
                  <a:cubicBezTo>
                    <a:pt x="452" y="502"/>
                    <a:pt x="427" y="326"/>
                    <a:pt x="402" y="201"/>
                  </a:cubicBezTo>
                  <a:cubicBezTo>
                    <a:pt x="376" y="76"/>
                    <a:pt x="376" y="1"/>
                    <a:pt x="3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35"/>
            <p:cNvSpPr/>
            <p:nvPr/>
          </p:nvSpPr>
          <p:spPr>
            <a:xfrm>
              <a:off x="598136" y="2834216"/>
              <a:ext cx="79165" cy="152674"/>
            </a:xfrm>
            <a:custGeom>
              <a:avLst/>
              <a:gdLst/>
              <a:ahLst/>
              <a:cxnLst/>
              <a:rect l="l" t="t" r="r" b="b"/>
              <a:pathLst>
                <a:path w="728" h="1404" extrusionOk="0">
                  <a:moveTo>
                    <a:pt x="351" y="0"/>
                  </a:moveTo>
                  <a:lnTo>
                    <a:pt x="0" y="76"/>
                  </a:lnTo>
                  <a:lnTo>
                    <a:pt x="376" y="1404"/>
                  </a:lnTo>
                  <a:lnTo>
                    <a:pt x="727" y="1279"/>
                  </a:lnTo>
                  <a:lnTo>
                    <a:pt x="35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35"/>
            <p:cNvSpPr/>
            <p:nvPr/>
          </p:nvSpPr>
          <p:spPr>
            <a:xfrm>
              <a:off x="666318" y="3038650"/>
              <a:ext cx="95476" cy="149956"/>
            </a:xfrm>
            <a:custGeom>
              <a:avLst/>
              <a:gdLst/>
              <a:ahLst/>
              <a:cxnLst/>
              <a:rect l="l" t="t" r="r" b="b"/>
              <a:pathLst>
                <a:path w="878" h="1379" extrusionOk="0">
                  <a:moveTo>
                    <a:pt x="351" y="0"/>
                  </a:moveTo>
                  <a:lnTo>
                    <a:pt x="0" y="125"/>
                  </a:lnTo>
                  <a:cubicBezTo>
                    <a:pt x="0" y="125"/>
                    <a:pt x="25" y="226"/>
                    <a:pt x="75" y="326"/>
                  </a:cubicBezTo>
                  <a:cubicBezTo>
                    <a:pt x="125" y="451"/>
                    <a:pt x="175" y="627"/>
                    <a:pt x="251" y="777"/>
                  </a:cubicBezTo>
                  <a:cubicBezTo>
                    <a:pt x="401" y="1078"/>
                    <a:pt x="551" y="1379"/>
                    <a:pt x="551" y="1379"/>
                  </a:cubicBezTo>
                  <a:lnTo>
                    <a:pt x="877" y="1228"/>
                  </a:lnTo>
                  <a:cubicBezTo>
                    <a:pt x="877" y="1228"/>
                    <a:pt x="727" y="927"/>
                    <a:pt x="602" y="627"/>
                  </a:cubicBezTo>
                  <a:cubicBezTo>
                    <a:pt x="501" y="476"/>
                    <a:pt x="451" y="301"/>
                    <a:pt x="426" y="201"/>
                  </a:cubicBezTo>
                  <a:cubicBezTo>
                    <a:pt x="376" y="75"/>
                    <a:pt x="351" y="0"/>
                    <a:pt x="35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35"/>
            <p:cNvSpPr/>
            <p:nvPr/>
          </p:nvSpPr>
          <p:spPr>
            <a:xfrm>
              <a:off x="758966" y="3234821"/>
              <a:ext cx="111787" cy="144519"/>
            </a:xfrm>
            <a:custGeom>
              <a:avLst/>
              <a:gdLst/>
              <a:ahLst/>
              <a:cxnLst/>
              <a:rect l="l" t="t" r="r" b="b"/>
              <a:pathLst>
                <a:path w="1028" h="1329" extrusionOk="0">
                  <a:moveTo>
                    <a:pt x="326" y="1"/>
                  </a:moveTo>
                  <a:lnTo>
                    <a:pt x="0" y="176"/>
                  </a:lnTo>
                  <a:cubicBezTo>
                    <a:pt x="0" y="176"/>
                    <a:pt x="176" y="477"/>
                    <a:pt x="351" y="753"/>
                  </a:cubicBezTo>
                  <a:cubicBezTo>
                    <a:pt x="451" y="903"/>
                    <a:pt x="526" y="1053"/>
                    <a:pt x="602" y="1154"/>
                  </a:cubicBezTo>
                  <a:cubicBezTo>
                    <a:pt x="677" y="1254"/>
                    <a:pt x="727" y="1329"/>
                    <a:pt x="727" y="1329"/>
                  </a:cubicBezTo>
                  <a:lnTo>
                    <a:pt x="1028" y="1128"/>
                  </a:lnTo>
                  <a:cubicBezTo>
                    <a:pt x="1028" y="1128"/>
                    <a:pt x="978" y="1053"/>
                    <a:pt x="902" y="953"/>
                  </a:cubicBezTo>
                  <a:cubicBezTo>
                    <a:pt x="852" y="853"/>
                    <a:pt x="752" y="702"/>
                    <a:pt x="677" y="577"/>
                  </a:cubicBezTo>
                  <a:cubicBezTo>
                    <a:pt x="501" y="276"/>
                    <a:pt x="326" y="1"/>
                    <a:pt x="32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35"/>
            <p:cNvSpPr/>
            <p:nvPr/>
          </p:nvSpPr>
          <p:spPr>
            <a:xfrm>
              <a:off x="881518" y="3414680"/>
              <a:ext cx="122770" cy="139082"/>
            </a:xfrm>
            <a:custGeom>
              <a:avLst/>
              <a:gdLst/>
              <a:ahLst/>
              <a:cxnLst/>
              <a:rect l="l" t="t" r="r" b="b"/>
              <a:pathLst>
                <a:path w="1129" h="1279" extrusionOk="0">
                  <a:moveTo>
                    <a:pt x="277" y="1"/>
                  </a:moveTo>
                  <a:lnTo>
                    <a:pt x="1" y="226"/>
                  </a:lnTo>
                  <a:cubicBezTo>
                    <a:pt x="1" y="226"/>
                    <a:pt x="51" y="302"/>
                    <a:pt x="126" y="402"/>
                  </a:cubicBezTo>
                  <a:cubicBezTo>
                    <a:pt x="201" y="502"/>
                    <a:pt x="277" y="652"/>
                    <a:pt x="402" y="778"/>
                  </a:cubicBezTo>
                  <a:cubicBezTo>
                    <a:pt x="628" y="1028"/>
                    <a:pt x="853" y="1279"/>
                    <a:pt x="853" y="1279"/>
                  </a:cubicBezTo>
                  <a:lnTo>
                    <a:pt x="1129" y="1053"/>
                  </a:lnTo>
                  <a:cubicBezTo>
                    <a:pt x="1129" y="1053"/>
                    <a:pt x="903" y="778"/>
                    <a:pt x="678" y="527"/>
                  </a:cubicBezTo>
                  <a:cubicBezTo>
                    <a:pt x="577" y="427"/>
                    <a:pt x="477" y="276"/>
                    <a:pt x="402" y="176"/>
                  </a:cubicBezTo>
                  <a:cubicBezTo>
                    <a:pt x="327" y="76"/>
                    <a:pt x="277" y="1"/>
                    <a:pt x="27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35"/>
            <p:cNvSpPr/>
            <p:nvPr/>
          </p:nvSpPr>
          <p:spPr>
            <a:xfrm>
              <a:off x="3645089" y="2101078"/>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35"/>
            <p:cNvSpPr/>
            <p:nvPr/>
          </p:nvSpPr>
          <p:spPr>
            <a:xfrm>
              <a:off x="3645089" y="2188289"/>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35"/>
            <p:cNvSpPr/>
            <p:nvPr/>
          </p:nvSpPr>
          <p:spPr>
            <a:xfrm>
              <a:off x="3645089" y="2275500"/>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35"/>
            <p:cNvSpPr/>
            <p:nvPr/>
          </p:nvSpPr>
          <p:spPr>
            <a:xfrm>
              <a:off x="3645089" y="2362711"/>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35"/>
            <p:cNvSpPr/>
            <p:nvPr/>
          </p:nvSpPr>
          <p:spPr>
            <a:xfrm>
              <a:off x="3645089" y="2449922"/>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35"/>
            <p:cNvSpPr/>
            <p:nvPr/>
          </p:nvSpPr>
          <p:spPr>
            <a:xfrm>
              <a:off x="3645089" y="2537133"/>
              <a:ext cx="38277" cy="57307"/>
            </a:xfrm>
            <a:custGeom>
              <a:avLst/>
              <a:gdLst/>
              <a:ahLst/>
              <a:cxnLst/>
              <a:rect l="l" t="t" r="r" b="b"/>
              <a:pathLst>
                <a:path w="352" h="527" extrusionOk="0">
                  <a:moveTo>
                    <a:pt x="1" y="1"/>
                  </a:moveTo>
                  <a:lnTo>
                    <a:pt x="1" y="527"/>
                  </a:lnTo>
                  <a:lnTo>
                    <a:pt x="352" y="527"/>
                  </a:lnTo>
                  <a:lnTo>
                    <a:pt x="352" y="1"/>
                  </a:ln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35"/>
            <p:cNvSpPr/>
            <p:nvPr/>
          </p:nvSpPr>
          <p:spPr>
            <a:xfrm>
              <a:off x="3645089" y="2621625"/>
              <a:ext cx="38277" cy="60026"/>
            </a:xfrm>
            <a:custGeom>
              <a:avLst/>
              <a:gdLst/>
              <a:ahLst/>
              <a:cxnLst/>
              <a:rect l="l" t="t" r="r" b="b"/>
              <a:pathLst>
                <a:path w="352" h="552" extrusionOk="0">
                  <a:moveTo>
                    <a:pt x="1" y="1"/>
                  </a:moveTo>
                  <a:lnTo>
                    <a:pt x="1" y="552"/>
                  </a:lnTo>
                  <a:lnTo>
                    <a:pt x="352" y="552"/>
                  </a:lnTo>
                  <a:lnTo>
                    <a:pt x="352" y="1"/>
                  </a:lnTo>
                  <a:close/>
                </a:path>
              </a:pathLst>
            </a:custGeom>
            <a:solidFill>
              <a:srgbClr val="D37B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35"/>
            <p:cNvSpPr/>
            <p:nvPr/>
          </p:nvSpPr>
          <p:spPr>
            <a:xfrm>
              <a:off x="3119104" y="1866740"/>
              <a:ext cx="686926" cy="30013"/>
            </a:xfrm>
            <a:custGeom>
              <a:avLst/>
              <a:gdLst/>
              <a:ahLst/>
              <a:cxnLst/>
              <a:rect l="l" t="t" r="r" b="b"/>
              <a:pathLst>
                <a:path w="6317" h="276" extrusionOk="0">
                  <a:moveTo>
                    <a:pt x="1" y="0"/>
                  </a:moveTo>
                  <a:lnTo>
                    <a:pt x="1" y="276"/>
                  </a:lnTo>
                  <a:lnTo>
                    <a:pt x="6316" y="276"/>
                  </a:lnTo>
                  <a:lnTo>
                    <a:pt x="63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35"/>
            <p:cNvSpPr/>
            <p:nvPr/>
          </p:nvSpPr>
          <p:spPr>
            <a:xfrm>
              <a:off x="3129978" y="1962106"/>
              <a:ext cx="378968" cy="30013"/>
            </a:xfrm>
            <a:custGeom>
              <a:avLst/>
              <a:gdLst/>
              <a:ahLst/>
              <a:cxnLst/>
              <a:rect l="l" t="t" r="r" b="b"/>
              <a:pathLst>
                <a:path w="3485" h="276" extrusionOk="0">
                  <a:moveTo>
                    <a:pt x="1" y="0"/>
                  </a:moveTo>
                  <a:lnTo>
                    <a:pt x="1" y="276"/>
                  </a:lnTo>
                  <a:lnTo>
                    <a:pt x="3485" y="276"/>
                  </a:lnTo>
                  <a:lnTo>
                    <a:pt x="3485"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35"/>
            <p:cNvSpPr/>
            <p:nvPr/>
          </p:nvSpPr>
          <p:spPr>
            <a:xfrm>
              <a:off x="2331485" y="1674375"/>
              <a:ext cx="278055" cy="903759"/>
            </a:xfrm>
            <a:custGeom>
              <a:avLst/>
              <a:gdLst/>
              <a:ahLst/>
              <a:cxnLst/>
              <a:rect l="l" t="t" r="r" b="b"/>
              <a:pathLst>
                <a:path w="2557" h="8311" extrusionOk="0">
                  <a:moveTo>
                    <a:pt x="2218" y="1"/>
                  </a:moveTo>
                  <a:cubicBezTo>
                    <a:pt x="1906" y="1"/>
                    <a:pt x="1705" y="1468"/>
                    <a:pt x="1705" y="1468"/>
                  </a:cubicBezTo>
                  <a:cubicBezTo>
                    <a:pt x="1705" y="1468"/>
                    <a:pt x="1429" y="3899"/>
                    <a:pt x="1153" y="4651"/>
                  </a:cubicBezTo>
                  <a:cubicBezTo>
                    <a:pt x="953" y="5178"/>
                    <a:pt x="0" y="6581"/>
                    <a:pt x="0" y="6581"/>
                  </a:cubicBezTo>
                  <a:lnTo>
                    <a:pt x="978" y="8310"/>
                  </a:lnTo>
                  <a:cubicBezTo>
                    <a:pt x="978" y="8310"/>
                    <a:pt x="1930" y="6130"/>
                    <a:pt x="2106" y="5478"/>
                  </a:cubicBezTo>
                  <a:cubicBezTo>
                    <a:pt x="2557" y="3899"/>
                    <a:pt x="1980" y="2571"/>
                    <a:pt x="2181" y="1619"/>
                  </a:cubicBezTo>
                  <a:cubicBezTo>
                    <a:pt x="2281" y="1243"/>
                    <a:pt x="2457" y="215"/>
                    <a:pt x="2331" y="65"/>
                  </a:cubicBezTo>
                  <a:cubicBezTo>
                    <a:pt x="2292" y="20"/>
                    <a:pt x="2254" y="1"/>
                    <a:pt x="2218" y="1"/>
                  </a:cubicBezTo>
                  <a:close/>
                </a:path>
              </a:pathLst>
            </a:custGeom>
            <a:solidFill>
              <a:srgbClr val="DD7E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35"/>
            <p:cNvSpPr/>
            <p:nvPr/>
          </p:nvSpPr>
          <p:spPr>
            <a:xfrm>
              <a:off x="1870854" y="2287788"/>
              <a:ext cx="659632" cy="1743142"/>
            </a:xfrm>
            <a:custGeom>
              <a:avLst/>
              <a:gdLst/>
              <a:ahLst/>
              <a:cxnLst/>
              <a:rect l="l" t="t" r="r" b="b"/>
              <a:pathLst>
                <a:path w="6066" h="16030" extrusionOk="0">
                  <a:moveTo>
                    <a:pt x="3668" y="1"/>
                  </a:moveTo>
                  <a:cubicBezTo>
                    <a:pt x="3107" y="1"/>
                    <a:pt x="2530" y="130"/>
                    <a:pt x="2206" y="263"/>
                  </a:cubicBezTo>
                  <a:cubicBezTo>
                    <a:pt x="1505" y="539"/>
                    <a:pt x="302" y="1015"/>
                    <a:pt x="1154" y="2519"/>
                  </a:cubicBezTo>
                  <a:cubicBezTo>
                    <a:pt x="1730" y="3547"/>
                    <a:pt x="1655" y="4324"/>
                    <a:pt x="1580" y="5502"/>
                  </a:cubicBezTo>
                  <a:lnTo>
                    <a:pt x="1580" y="5602"/>
                  </a:lnTo>
                  <a:cubicBezTo>
                    <a:pt x="1204" y="8960"/>
                    <a:pt x="1028" y="10163"/>
                    <a:pt x="728" y="11441"/>
                  </a:cubicBezTo>
                  <a:cubicBezTo>
                    <a:pt x="402" y="12895"/>
                    <a:pt x="1" y="16003"/>
                    <a:pt x="652" y="16028"/>
                  </a:cubicBezTo>
                  <a:cubicBezTo>
                    <a:pt x="685" y="16029"/>
                    <a:pt x="717" y="16030"/>
                    <a:pt x="748" y="16030"/>
                  </a:cubicBezTo>
                  <a:cubicBezTo>
                    <a:pt x="1316" y="16030"/>
                    <a:pt x="1635" y="15821"/>
                    <a:pt x="1279" y="15702"/>
                  </a:cubicBezTo>
                  <a:cubicBezTo>
                    <a:pt x="903" y="15602"/>
                    <a:pt x="903" y="15552"/>
                    <a:pt x="903" y="15426"/>
                  </a:cubicBezTo>
                  <a:cubicBezTo>
                    <a:pt x="1053" y="13923"/>
                    <a:pt x="3209" y="11592"/>
                    <a:pt x="3384" y="9787"/>
                  </a:cubicBezTo>
                  <a:cubicBezTo>
                    <a:pt x="3434" y="9186"/>
                    <a:pt x="3484" y="8634"/>
                    <a:pt x="3510" y="8133"/>
                  </a:cubicBezTo>
                  <a:cubicBezTo>
                    <a:pt x="3760" y="9462"/>
                    <a:pt x="3585" y="10840"/>
                    <a:pt x="3585" y="11291"/>
                  </a:cubicBezTo>
                  <a:cubicBezTo>
                    <a:pt x="3660" y="12945"/>
                    <a:pt x="3986" y="16028"/>
                    <a:pt x="4688" y="16028"/>
                  </a:cubicBezTo>
                  <a:cubicBezTo>
                    <a:pt x="5439" y="16028"/>
                    <a:pt x="5815" y="15802"/>
                    <a:pt x="5339" y="15702"/>
                  </a:cubicBezTo>
                  <a:cubicBezTo>
                    <a:pt x="4913" y="15602"/>
                    <a:pt x="4938" y="15577"/>
                    <a:pt x="4938" y="15452"/>
                  </a:cubicBezTo>
                  <a:cubicBezTo>
                    <a:pt x="5038" y="13822"/>
                    <a:pt x="5765" y="10765"/>
                    <a:pt x="5916" y="8810"/>
                  </a:cubicBezTo>
                  <a:cubicBezTo>
                    <a:pt x="6066" y="6529"/>
                    <a:pt x="5063" y="4875"/>
                    <a:pt x="5013" y="4775"/>
                  </a:cubicBezTo>
                  <a:cubicBezTo>
                    <a:pt x="4462" y="3271"/>
                    <a:pt x="5339" y="1817"/>
                    <a:pt x="5164" y="840"/>
                  </a:cubicBezTo>
                  <a:cubicBezTo>
                    <a:pt x="5039" y="201"/>
                    <a:pt x="4366" y="1"/>
                    <a:pt x="3668" y="1"/>
                  </a:cubicBezTo>
                  <a:close/>
                </a:path>
              </a:pathLst>
            </a:custGeom>
            <a:solidFill>
              <a:srgbClr val="DD7E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35"/>
            <p:cNvSpPr/>
            <p:nvPr/>
          </p:nvSpPr>
          <p:spPr>
            <a:xfrm>
              <a:off x="1884555" y="2850527"/>
              <a:ext cx="643212" cy="1071331"/>
            </a:xfrm>
            <a:custGeom>
              <a:avLst/>
              <a:gdLst/>
              <a:ahLst/>
              <a:cxnLst/>
              <a:rect l="l" t="t" r="r" b="b"/>
              <a:pathLst>
                <a:path w="5915" h="9852" extrusionOk="0">
                  <a:moveTo>
                    <a:pt x="5088" y="1"/>
                  </a:moveTo>
                  <a:cubicBezTo>
                    <a:pt x="4387" y="523"/>
                    <a:pt x="3565" y="669"/>
                    <a:pt x="2850" y="669"/>
                  </a:cubicBezTo>
                  <a:cubicBezTo>
                    <a:pt x="2262" y="669"/>
                    <a:pt x="1746" y="570"/>
                    <a:pt x="1429" y="502"/>
                  </a:cubicBezTo>
                  <a:cubicBezTo>
                    <a:pt x="1228" y="2181"/>
                    <a:pt x="125" y="8547"/>
                    <a:pt x="0" y="9424"/>
                  </a:cubicBezTo>
                  <a:cubicBezTo>
                    <a:pt x="577" y="9625"/>
                    <a:pt x="752" y="9675"/>
                    <a:pt x="927" y="9675"/>
                  </a:cubicBezTo>
                  <a:cubicBezTo>
                    <a:pt x="3960" y="5214"/>
                    <a:pt x="3358" y="3459"/>
                    <a:pt x="3384" y="2958"/>
                  </a:cubicBezTo>
                  <a:lnTo>
                    <a:pt x="3384" y="2958"/>
                  </a:lnTo>
                  <a:cubicBezTo>
                    <a:pt x="3484" y="3535"/>
                    <a:pt x="3509" y="6843"/>
                    <a:pt x="3734" y="9675"/>
                  </a:cubicBezTo>
                  <a:cubicBezTo>
                    <a:pt x="3854" y="9750"/>
                    <a:pt x="4118" y="9852"/>
                    <a:pt x="4401" y="9852"/>
                  </a:cubicBezTo>
                  <a:cubicBezTo>
                    <a:pt x="4592" y="9852"/>
                    <a:pt x="4791" y="9806"/>
                    <a:pt x="4963" y="9675"/>
                  </a:cubicBezTo>
                  <a:cubicBezTo>
                    <a:pt x="4988" y="9500"/>
                    <a:pt x="5765" y="3785"/>
                    <a:pt x="5790" y="3635"/>
                  </a:cubicBezTo>
                  <a:cubicBezTo>
                    <a:pt x="5915" y="1956"/>
                    <a:pt x="5389" y="627"/>
                    <a:pt x="508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35"/>
            <p:cNvSpPr/>
            <p:nvPr/>
          </p:nvSpPr>
          <p:spPr>
            <a:xfrm>
              <a:off x="2028965" y="2280937"/>
              <a:ext cx="498802" cy="743472"/>
            </a:xfrm>
            <a:custGeom>
              <a:avLst/>
              <a:gdLst/>
              <a:ahLst/>
              <a:cxnLst/>
              <a:rect l="l" t="t" r="r" b="b"/>
              <a:pathLst>
                <a:path w="4587" h="6837" extrusionOk="0">
                  <a:moveTo>
                    <a:pt x="2281" y="1"/>
                  </a:moveTo>
                  <a:cubicBezTo>
                    <a:pt x="3484" y="1329"/>
                    <a:pt x="3158" y="1880"/>
                    <a:pt x="2782" y="1956"/>
                  </a:cubicBezTo>
                  <a:cubicBezTo>
                    <a:pt x="2692" y="1975"/>
                    <a:pt x="2604" y="1984"/>
                    <a:pt x="2518" y="1984"/>
                  </a:cubicBezTo>
                  <a:cubicBezTo>
                    <a:pt x="1362" y="1984"/>
                    <a:pt x="602" y="377"/>
                    <a:pt x="602" y="377"/>
                  </a:cubicBezTo>
                  <a:lnTo>
                    <a:pt x="276" y="502"/>
                  </a:lnTo>
                  <a:cubicBezTo>
                    <a:pt x="276" y="502"/>
                    <a:pt x="953" y="1053"/>
                    <a:pt x="1053" y="2231"/>
                  </a:cubicBezTo>
                  <a:cubicBezTo>
                    <a:pt x="1153" y="3635"/>
                    <a:pt x="101" y="3635"/>
                    <a:pt x="101" y="3635"/>
                  </a:cubicBezTo>
                  <a:cubicBezTo>
                    <a:pt x="251" y="4412"/>
                    <a:pt x="0" y="6642"/>
                    <a:pt x="0" y="6642"/>
                  </a:cubicBezTo>
                  <a:cubicBezTo>
                    <a:pt x="437" y="6775"/>
                    <a:pt x="931" y="6836"/>
                    <a:pt x="1494" y="6836"/>
                  </a:cubicBezTo>
                  <a:cubicBezTo>
                    <a:pt x="1674" y="6836"/>
                    <a:pt x="1861" y="6830"/>
                    <a:pt x="2056" y="6818"/>
                  </a:cubicBezTo>
                  <a:cubicBezTo>
                    <a:pt x="3835" y="6642"/>
                    <a:pt x="4236" y="6316"/>
                    <a:pt x="4236" y="6316"/>
                  </a:cubicBezTo>
                  <a:cubicBezTo>
                    <a:pt x="4236" y="6316"/>
                    <a:pt x="4587" y="5414"/>
                    <a:pt x="4236" y="3484"/>
                  </a:cubicBezTo>
                  <a:cubicBezTo>
                    <a:pt x="3860" y="1529"/>
                    <a:pt x="2707" y="101"/>
                    <a:pt x="2707" y="101"/>
                  </a:cubicBezTo>
                  <a:lnTo>
                    <a:pt x="228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35"/>
            <p:cNvSpPr/>
            <p:nvPr/>
          </p:nvSpPr>
          <p:spPr>
            <a:xfrm>
              <a:off x="2108564" y="2201882"/>
              <a:ext cx="184645" cy="181600"/>
            </a:xfrm>
            <a:custGeom>
              <a:avLst/>
              <a:gdLst/>
              <a:ahLst/>
              <a:cxnLst/>
              <a:rect l="l" t="t" r="r" b="b"/>
              <a:pathLst>
                <a:path w="1698" h="1670" extrusionOk="0">
                  <a:moveTo>
                    <a:pt x="196" y="1"/>
                  </a:moveTo>
                  <a:cubicBezTo>
                    <a:pt x="196" y="1"/>
                    <a:pt x="622" y="552"/>
                    <a:pt x="271" y="953"/>
                  </a:cubicBezTo>
                  <a:cubicBezTo>
                    <a:pt x="0" y="1282"/>
                    <a:pt x="1040" y="1670"/>
                    <a:pt x="1485" y="1670"/>
                  </a:cubicBezTo>
                  <a:cubicBezTo>
                    <a:pt x="1618" y="1670"/>
                    <a:pt x="1697" y="1635"/>
                    <a:pt x="1674" y="1555"/>
                  </a:cubicBezTo>
                  <a:cubicBezTo>
                    <a:pt x="1499" y="1129"/>
                    <a:pt x="1223" y="903"/>
                    <a:pt x="1324" y="327"/>
                  </a:cubicBezTo>
                  <a:lnTo>
                    <a:pt x="196" y="1"/>
                  </a:lnTo>
                  <a:close/>
                </a:path>
              </a:pathLst>
            </a:custGeom>
            <a:solidFill>
              <a:srgbClr val="DD7E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35"/>
            <p:cNvSpPr/>
            <p:nvPr/>
          </p:nvSpPr>
          <p:spPr>
            <a:xfrm>
              <a:off x="2075289" y="2045946"/>
              <a:ext cx="264462" cy="263701"/>
            </a:xfrm>
            <a:custGeom>
              <a:avLst/>
              <a:gdLst/>
              <a:ahLst/>
              <a:cxnLst/>
              <a:rect l="l" t="t" r="r" b="b"/>
              <a:pathLst>
                <a:path w="2432" h="2425" extrusionOk="0">
                  <a:moveTo>
                    <a:pt x="858" y="0"/>
                  </a:moveTo>
                  <a:cubicBezTo>
                    <a:pt x="499" y="0"/>
                    <a:pt x="234" y="346"/>
                    <a:pt x="176" y="558"/>
                  </a:cubicBezTo>
                  <a:cubicBezTo>
                    <a:pt x="0" y="1159"/>
                    <a:pt x="351" y="1660"/>
                    <a:pt x="602" y="1886"/>
                  </a:cubicBezTo>
                  <a:cubicBezTo>
                    <a:pt x="993" y="2277"/>
                    <a:pt x="1459" y="2425"/>
                    <a:pt x="1771" y="2425"/>
                  </a:cubicBezTo>
                  <a:cubicBezTo>
                    <a:pt x="1939" y="2425"/>
                    <a:pt x="2062" y="2382"/>
                    <a:pt x="2106" y="2312"/>
                  </a:cubicBezTo>
                  <a:cubicBezTo>
                    <a:pt x="2432" y="1861"/>
                    <a:pt x="1680" y="382"/>
                    <a:pt x="1203" y="107"/>
                  </a:cubicBezTo>
                  <a:cubicBezTo>
                    <a:pt x="1082" y="31"/>
                    <a:pt x="966" y="0"/>
                    <a:pt x="858" y="0"/>
                  </a:cubicBezTo>
                  <a:close/>
                </a:path>
              </a:pathLst>
            </a:custGeom>
            <a:solidFill>
              <a:srgbClr val="DD7E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35"/>
            <p:cNvSpPr/>
            <p:nvPr/>
          </p:nvSpPr>
          <p:spPr>
            <a:xfrm>
              <a:off x="2050713" y="2027678"/>
              <a:ext cx="218137" cy="247172"/>
            </a:xfrm>
            <a:custGeom>
              <a:avLst/>
              <a:gdLst/>
              <a:ahLst/>
              <a:cxnLst/>
              <a:rect l="l" t="t" r="r" b="b"/>
              <a:pathLst>
                <a:path w="2006" h="2273" extrusionOk="0">
                  <a:moveTo>
                    <a:pt x="1139" y="1"/>
                  </a:moveTo>
                  <a:cubicBezTo>
                    <a:pt x="704" y="1"/>
                    <a:pt x="260" y="305"/>
                    <a:pt x="151" y="801"/>
                  </a:cubicBezTo>
                  <a:cubicBezTo>
                    <a:pt x="1" y="1503"/>
                    <a:pt x="352" y="1828"/>
                    <a:pt x="402" y="1904"/>
                  </a:cubicBezTo>
                  <a:cubicBezTo>
                    <a:pt x="591" y="2122"/>
                    <a:pt x="864" y="2272"/>
                    <a:pt x="992" y="2272"/>
                  </a:cubicBezTo>
                  <a:cubicBezTo>
                    <a:pt x="1084" y="2272"/>
                    <a:pt x="1101" y="2193"/>
                    <a:pt x="953" y="2004"/>
                  </a:cubicBezTo>
                  <a:cubicBezTo>
                    <a:pt x="627" y="1553"/>
                    <a:pt x="1079" y="1553"/>
                    <a:pt x="803" y="1177"/>
                  </a:cubicBezTo>
                  <a:cubicBezTo>
                    <a:pt x="703" y="1026"/>
                    <a:pt x="828" y="1051"/>
                    <a:pt x="1404" y="826"/>
                  </a:cubicBezTo>
                  <a:cubicBezTo>
                    <a:pt x="1981" y="600"/>
                    <a:pt x="2006" y="550"/>
                    <a:pt x="1856" y="375"/>
                  </a:cubicBezTo>
                  <a:cubicBezTo>
                    <a:pt x="1674" y="117"/>
                    <a:pt x="1408" y="1"/>
                    <a:pt x="1139" y="1"/>
                  </a:cubicBezTo>
                  <a:close/>
                </a:path>
              </a:pathLst>
            </a:custGeom>
            <a:solidFill>
              <a:srgbClr val="171B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9" name="Google Shape;1809;p35"/>
            <p:cNvSpPr/>
            <p:nvPr/>
          </p:nvSpPr>
          <p:spPr>
            <a:xfrm>
              <a:off x="2230681" y="2222978"/>
              <a:ext cx="73401" cy="61548"/>
            </a:xfrm>
            <a:custGeom>
              <a:avLst/>
              <a:gdLst/>
              <a:ahLst/>
              <a:cxnLst/>
              <a:rect l="l" t="t" r="r" b="b"/>
              <a:pathLst>
                <a:path w="675" h="566" extrusionOk="0">
                  <a:moveTo>
                    <a:pt x="501" y="1"/>
                  </a:moveTo>
                  <a:cubicBezTo>
                    <a:pt x="486" y="1"/>
                    <a:pt x="469" y="3"/>
                    <a:pt x="451" y="7"/>
                  </a:cubicBezTo>
                  <a:cubicBezTo>
                    <a:pt x="251" y="57"/>
                    <a:pt x="175" y="333"/>
                    <a:pt x="175" y="333"/>
                  </a:cubicBezTo>
                  <a:cubicBezTo>
                    <a:pt x="150" y="433"/>
                    <a:pt x="0" y="509"/>
                    <a:pt x="175" y="559"/>
                  </a:cubicBezTo>
                  <a:cubicBezTo>
                    <a:pt x="193" y="564"/>
                    <a:pt x="211" y="566"/>
                    <a:pt x="230" y="566"/>
                  </a:cubicBezTo>
                  <a:cubicBezTo>
                    <a:pt x="402" y="566"/>
                    <a:pt x="629" y="373"/>
                    <a:pt x="652" y="283"/>
                  </a:cubicBezTo>
                  <a:cubicBezTo>
                    <a:pt x="675" y="215"/>
                    <a:pt x="656" y="1"/>
                    <a:pt x="501" y="1"/>
                  </a:cubicBezTo>
                  <a:close/>
                </a:path>
              </a:pathLst>
            </a:custGeom>
            <a:solidFill>
              <a:srgbClr val="DD7E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0" name="Google Shape;1810;p35"/>
            <p:cNvSpPr/>
            <p:nvPr/>
          </p:nvSpPr>
          <p:spPr>
            <a:xfrm>
              <a:off x="2335400" y="3989815"/>
              <a:ext cx="170617" cy="45998"/>
            </a:xfrm>
            <a:custGeom>
              <a:avLst/>
              <a:gdLst/>
              <a:ahLst/>
              <a:cxnLst/>
              <a:rect l="l" t="t" r="r" b="b"/>
              <a:pathLst>
                <a:path w="1569" h="423" extrusionOk="0">
                  <a:moveTo>
                    <a:pt x="942" y="0"/>
                  </a:moveTo>
                  <a:cubicBezTo>
                    <a:pt x="825" y="84"/>
                    <a:pt x="683" y="111"/>
                    <a:pt x="545" y="111"/>
                  </a:cubicBezTo>
                  <a:cubicBezTo>
                    <a:pt x="271" y="111"/>
                    <a:pt x="15" y="0"/>
                    <a:pt x="15" y="0"/>
                  </a:cubicBezTo>
                  <a:lnTo>
                    <a:pt x="15" y="0"/>
                  </a:lnTo>
                  <a:cubicBezTo>
                    <a:pt x="1" y="318"/>
                    <a:pt x="232" y="423"/>
                    <a:pt x="509" y="423"/>
                  </a:cubicBezTo>
                  <a:cubicBezTo>
                    <a:pt x="733" y="423"/>
                    <a:pt x="988" y="354"/>
                    <a:pt x="1167" y="276"/>
                  </a:cubicBezTo>
                  <a:cubicBezTo>
                    <a:pt x="1568" y="100"/>
                    <a:pt x="942" y="0"/>
                    <a:pt x="94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1" name="Google Shape;1811;p35"/>
            <p:cNvSpPr/>
            <p:nvPr/>
          </p:nvSpPr>
          <p:spPr>
            <a:xfrm>
              <a:off x="1910218" y="3995252"/>
              <a:ext cx="167898" cy="45998"/>
            </a:xfrm>
            <a:custGeom>
              <a:avLst/>
              <a:gdLst/>
              <a:ahLst/>
              <a:cxnLst/>
              <a:rect l="l" t="t" r="r" b="b"/>
              <a:pathLst>
                <a:path w="1544" h="423" extrusionOk="0">
                  <a:moveTo>
                    <a:pt x="917" y="0"/>
                  </a:moveTo>
                  <a:cubicBezTo>
                    <a:pt x="800" y="84"/>
                    <a:pt x="661" y="112"/>
                    <a:pt x="527" y="112"/>
                  </a:cubicBezTo>
                  <a:cubicBezTo>
                    <a:pt x="260" y="112"/>
                    <a:pt x="15" y="0"/>
                    <a:pt x="15" y="0"/>
                  </a:cubicBezTo>
                  <a:lnTo>
                    <a:pt x="15" y="0"/>
                  </a:lnTo>
                  <a:cubicBezTo>
                    <a:pt x="1" y="319"/>
                    <a:pt x="224" y="423"/>
                    <a:pt x="494" y="423"/>
                  </a:cubicBezTo>
                  <a:cubicBezTo>
                    <a:pt x="713" y="423"/>
                    <a:pt x="963" y="354"/>
                    <a:pt x="1143" y="276"/>
                  </a:cubicBezTo>
                  <a:cubicBezTo>
                    <a:pt x="1544" y="100"/>
                    <a:pt x="917" y="0"/>
                    <a:pt x="91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35"/>
            <p:cNvSpPr/>
            <p:nvPr/>
          </p:nvSpPr>
          <p:spPr>
            <a:xfrm>
              <a:off x="1584753" y="1827049"/>
              <a:ext cx="504239" cy="791972"/>
            </a:xfrm>
            <a:custGeom>
              <a:avLst/>
              <a:gdLst/>
              <a:ahLst/>
              <a:cxnLst/>
              <a:rect l="l" t="t" r="r" b="b"/>
              <a:pathLst>
                <a:path w="4637" h="7283" extrusionOk="0">
                  <a:moveTo>
                    <a:pt x="177" y="1"/>
                  </a:moveTo>
                  <a:cubicBezTo>
                    <a:pt x="123" y="1"/>
                    <a:pt x="79" y="35"/>
                    <a:pt x="50" y="114"/>
                  </a:cubicBezTo>
                  <a:cubicBezTo>
                    <a:pt x="0" y="290"/>
                    <a:pt x="552" y="1192"/>
                    <a:pt x="752" y="1493"/>
                  </a:cubicBezTo>
                  <a:cubicBezTo>
                    <a:pt x="1278" y="2320"/>
                    <a:pt x="1328" y="4024"/>
                    <a:pt x="2256" y="5052"/>
                  </a:cubicBezTo>
                  <a:cubicBezTo>
                    <a:pt x="2707" y="5553"/>
                    <a:pt x="4336" y="7282"/>
                    <a:pt x="4336" y="7282"/>
                  </a:cubicBezTo>
                  <a:lnTo>
                    <a:pt x="4637" y="5328"/>
                  </a:lnTo>
                  <a:cubicBezTo>
                    <a:pt x="4637" y="5328"/>
                    <a:pt x="3208" y="4350"/>
                    <a:pt x="2832" y="3949"/>
                  </a:cubicBezTo>
                  <a:cubicBezTo>
                    <a:pt x="2281" y="3348"/>
                    <a:pt x="1153" y="1192"/>
                    <a:pt x="1153" y="1192"/>
                  </a:cubicBezTo>
                  <a:cubicBezTo>
                    <a:pt x="1153" y="1192"/>
                    <a:pt x="493" y="1"/>
                    <a:pt x="177" y="1"/>
                  </a:cubicBezTo>
                  <a:close/>
                </a:path>
              </a:pathLst>
            </a:custGeom>
            <a:solidFill>
              <a:srgbClr val="DD7E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3" name="Google Shape;1813;p35"/>
            <p:cNvSpPr/>
            <p:nvPr/>
          </p:nvSpPr>
          <p:spPr>
            <a:xfrm>
              <a:off x="2587681" y="1962106"/>
              <a:ext cx="316223" cy="294475"/>
            </a:xfrm>
            <a:custGeom>
              <a:avLst/>
              <a:gdLst/>
              <a:ahLst/>
              <a:cxnLst/>
              <a:rect l="l" t="t" r="r" b="b"/>
              <a:pathLst>
                <a:path w="2908" h="2708" extrusionOk="0">
                  <a:moveTo>
                    <a:pt x="2807" y="0"/>
                  </a:moveTo>
                  <a:lnTo>
                    <a:pt x="2807" y="0"/>
                  </a:lnTo>
                  <a:cubicBezTo>
                    <a:pt x="2005" y="247"/>
                    <a:pt x="1374" y="295"/>
                    <a:pt x="1007" y="295"/>
                  </a:cubicBezTo>
                  <a:cubicBezTo>
                    <a:pt x="778" y="295"/>
                    <a:pt x="652" y="276"/>
                    <a:pt x="652" y="276"/>
                  </a:cubicBezTo>
                  <a:lnTo>
                    <a:pt x="652" y="276"/>
                  </a:lnTo>
                  <a:cubicBezTo>
                    <a:pt x="827" y="1354"/>
                    <a:pt x="0" y="2707"/>
                    <a:pt x="0" y="2707"/>
                  </a:cubicBezTo>
                  <a:cubicBezTo>
                    <a:pt x="351" y="2206"/>
                    <a:pt x="2908" y="1880"/>
                    <a:pt x="2908" y="1880"/>
                  </a:cubicBezTo>
                  <a:cubicBezTo>
                    <a:pt x="2456" y="1153"/>
                    <a:pt x="2807" y="0"/>
                    <a:pt x="280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4" name="Google Shape;1814;p35"/>
            <p:cNvSpPr/>
            <p:nvPr/>
          </p:nvSpPr>
          <p:spPr>
            <a:xfrm>
              <a:off x="1524728" y="2528977"/>
              <a:ext cx="313505" cy="297193"/>
            </a:xfrm>
            <a:custGeom>
              <a:avLst/>
              <a:gdLst/>
              <a:ahLst/>
              <a:cxnLst/>
              <a:rect l="l" t="t" r="r" b="b"/>
              <a:pathLst>
                <a:path w="2883" h="2733" extrusionOk="0">
                  <a:moveTo>
                    <a:pt x="2783" y="0"/>
                  </a:moveTo>
                  <a:lnTo>
                    <a:pt x="2783" y="0"/>
                  </a:lnTo>
                  <a:cubicBezTo>
                    <a:pt x="1981" y="247"/>
                    <a:pt x="1359" y="295"/>
                    <a:pt x="1000" y="295"/>
                  </a:cubicBezTo>
                  <a:cubicBezTo>
                    <a:pt x="775" y="295"/>
                    <a:pt x="652" y="276"/>
                    <a:pt x="652" y="276"/>
                  </a:cubicBezTo>
                  <a:lnTo>
                    <a:pt x="652" y="276"/>
                  </a:lnTo>
                  <a:cubicBezTo>
                    <a:pt x="803" y="1379"/>
                    <a:pt x="1" y="2732"/>
                    <a:pt x="1" y="2732"/>
                  </a:cubicBezTo>
                  <a:cubicBezTo>
                    <a:pt x="327" y="2206"/>
                    <a:pt x="2883" y="1880"/>
                    <a:pt x="2883" y="1880"/>
                  </a:cubicBezTo>
                  <a:cubicBezTo>
                    <a:pt x="2432" y="1178"/>
                    <a:pt x="2783" y="0"/>
                    <a:pt x="278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35"/>
            <p:cNvSpPr/>
            <p:nvPr/>
          </p:nvSpPr>
          <p:spPr>
            <a:xfrm>
              <a:off x="2658473" y="1534207"/>
              <a:ext cx="215419" cy="201826"/>
            </a:xfrm>
            <a:custGeom>
              <a:avLst/>
              <a:gdLst/>
              <a:ahLst/>
              <a:cxnLst/>
              <a:rect l="l" t="t" r="r" b="b"/>
              <a:pathLst>
                <a:path w="1981" h="1856" extrusionOk="0">
                  <a:moveTo>
                    <a:pt x="1906" y="0"/>
                  </a:moveTo>
                  <a:lnTo>
                    <a:pt x="1906" y="0"/>
                  </a:lnTo>
                  <a:cubicBezTo>
                    <a:pt x="1398" y="160"/>
                    <a:pt x="991" y="194"/>
                    <a:pt x="738" y="194"/>
                  </a:cubicBezTo>
                  <a:cubicBezTo>
                    <a:pt x="554" y="194"/>
                    <a:pt x="452" y="176"/>
                    <a:pt x="452" y="176"/>
                  </a:cubicBezTo>
                  <a:lnTo>
                    <a:pt x="452" y="176"/>
                  </a:lnTo>
                  <a:cubicBezTo>
                    <a:pt x="552" y="928"/>
                    <a:pt x="1" y="1855"/>
                    <a:pt x="1" y="1855"/>
                  </a:cubicBezTo>
                  <a:cubicBezTo>
                    <a:pt x="226" y="1504"/>
                    <a:pt x="1981" y="1304"/>
                    <a:pt x="1981" y="1304"/>
                  </a:cubicBezTo>
                  <a:cubicBezTo>
                    <a:pt x="1680" y="802"/>
                    <a:pt x="1906" y="1"/>
                    <a:pt x="190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35"/>
            <p:cNvSpPr/>
            <p:nvPr/>
          </p:nvSpPr>
          <p:spPr>
            <a:xfrm>
              <a:off x="1407612" y="1610544"/>
              <a:ext cx="365266" cy="278055"/>
            </a:xfrm>
            <a:custGeom>
              <a:avLst/>
              <a:gdLst/>
              <a:ahLst/>
              <a:cxnLst/>
              <a:rect l="l" t="t" r="r" b="b"/>
              <a:pathLst>
                <a:path w="3359" h="2557" extrusionOk="0">
                  <a:moveTo>
                    <a:pt x="1704" y="0"/>
                  </a:moveTo>
                  <a:cubicBezTo>
                    <a:pt x="1178" y="652"/>
                    <a:pt x="0" y="702"/>
                    <a:pt x="0" y="702"/>
                  </a:cubicBezTo>
                  <a:cubicBezTo>
                    <a:pt x="777" y="1755"/>
                    <a:pt x="927" y="2557"/>
                    <a:pt x="927" y="2557"/>
                  </a:cubicBezTo>
                  <a:cubicBezTo>
                    <a:pt x="1341" y="2339"/>
                    <a:pt x="1855" y="2277"/>
                    <a:pt x="2303" y="2277"/>
                  </a:cubicBezTo>
                  <a:cubicBezTo>
                    <a:pt x="2886" y="2277"/>
                    <a:pt x="3359" y="2381"/>
                    <a:pt x="3359" y="2381"/>
                  </a:cubicBezTo>
                  <a:cubicBezTo>
                    <a:pt x="2782" y="2256"/>
                    <a:pt x="1704" y="0"/>
                    <a:pt x="170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7" name="Google Shape;1817;p35"/>
            <p:cNvSpPr/>
            <p:nvPr/>
          </p:nvSpPr>
          <p:spPr>
            <a:xfrm>
              <a:off x="1936316" y="1460589"/>
              <a:ext cx="152674" cy="218137"/>
            </a:xfrm>
            <a:custGeom>
              <a:avLst/>
              <a:gdLst/>
              <a:ahLst/>
              <a:cxnLst/>
              <a:rect l="l" t="t" r="r" b="b"/>
              <a:pathLst>
                <a:path w="1404" h="2006" extrusionOk="0">
                  <a:moveTo>
                    <a:pt x="0" y="1"/>
                  </a:moveTo>
                  <a:lnTo>
                    <a:pt x="0" y="1479"/>
                  </a:lnTo>
                  <a:lnTo>
                    <a:pt x="1379" y="2006"/>
                  </a:lnTo>
                  <a:lnTo>
                    <a:pt x="1404" y="76"/>
                  </a:lnTo>
                  <a:lnTo>
                    <a:pt x="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35"/>
            <p:cNvSpPr/>
            <p:nvPr/>
          </p:nvSpPr>
          <p:spPr>
            <a:xfrm>
              <a:off x="2260585" y="1716785"/>
              <a:ext cx="152783" cy="220856"/>
            </a:xfrm>
            <a:custGeom>
              <a:avLst/>
              <a:gdLst/>
              <a:ahLst/>
              <a:cxnLst/>
              <a:rect l="l" t="t" r="r" b="b"/>
              <a:pathLst>
                <a:path w="1405" h="2031" extrusionOk="0">
                  <a:moveTo>
                    <a:pt x="26" y="1"/>
                  </a:moveTo>
                  <a:lnTo>
                    <a:pt x="1" y="1479"/>
                  </a:lnTo>
                  <a:lnTo>
                    <a:pt x="1379" y="2031"/>
                  </a:lnTo>
                  <a:lnTo>
                    <a:pt x="1404" y="76"/>
                  </a:lnTo>
                  <a:lnTo>
                    <a:pt x="26"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2"/>
        <p:cNvGrpSpPr/>
        <p:nvPr/>
      </p:nvGrpSpPr>
      <p:grpSpPr>
        <a:xfrm>
          <a:off x="0" y="0"/>
          <a:ext cx="0" cy="0"/>
          <a:chOff x="0" y="0"/>
          <a:chExt cx="0" cy="0"/>
        </a:xfrm>
      </p:grpSpPr>
      <p:sp>
        <p:nvSpPr>
          <p:cNvPr id="1823" name="Google Shape;1823;p3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457200" lvl="0" indent="-450850" algn="ctr" rtl="0">
              <a:lnSpc>
                <a:spcPct val="100000"/>
              </a:lnSpc>
              <a:spcBef>
                <a:spcPts val="0"/>
              </a:spcBef>
              <a:spcAft>
                <a:spcPts val="0"/>
              </a:spcAft>
              <a:buSzPts val="3500"/>
              <a:buAutoNum type="arabicPeriod"/>
            </a:pPr>
            <a:r>
              <a:rPr lang="en"/>
              <a:t>Tiền xử lý dữ liệu</a:t>
            </a:r>
            <a:endParaRPr/>
          </a:p>
        </p:txBody>
      </p:sp>
      <p:sp>
        <p:nvSpPr>
          <p:cNvPr id="1824" name="Google Shape;1824;p36"/>
          <p:cNvSpPr txBox="1">
            <a:spLocks noGrp="1"/>
          </p:cNvSpPr>
          <p:nvPr>
            <p:ph type="subTitle" idx="4294967295"/>
          </p:nvPr>
        </p:nvSpPr>
        <p:spPr>
          <a:xfrm>
            <a:off x="632150" y="3722300"/>
            <a:ext cx="2672400" cy="1055100"/>
          </a:xfrm>
          <a:prstGeom prst="rect">
            <a:avLst/>
          </a:prstGeom>
          <a:noFill/>
          <a:ln>
            <a:noFill/>
          </a:ln>
        </p:spPr>
        <p:txBody>
          <a:bodyPr spcFirstLastPara="1" wrap="square" lIns="91425" tIns="91425" rIns="91425" bIns="91425" anchor="ctr" anchorCtr="0">
            <a:noAutofit/>
          </a:bodyPr>
          <a:lstStyle/>
          <a:p>
            <a:pPr marL="0" lvl="0" indent="0" algn="l" rtl="0">
              <a:lnSpc>
                <a:spcPct val="107916"/>
              </a:lnSpc>
              <a:spcBef>
                <a:spcPts val="1200"/>
              </a:spcBef>
              <a:spcAft>
                <a:spcPts val="1200"/>
              </a:spcAft>
              <a:buNone/>
            </a:pPr>
            <a:r>
              <a:rPr lang="en" dirty="0">
                <a:solidFill>
                  <a:srgbClr val="000000"/>
                </a:solidFill>
                <a:latin typeface="Barlow Semi Condensed"/>
                <a:ea typeface="Barlow Semi Condensed"/>
                <a:cs typeface="Barlow Semi Condensed"/>
                <a:sym typeface="Barlow Semi Condensed"/>
              </a:rPr>
              <a:t>Quá trình xử lý dữ liệu bị thiếu, nhận diện phần tử biên và giảm thiểu nhiễu, xử lý dữ liệu không nhất quán</a:t>
            </a:r>
            <a:endParaRPr sz="1400" i="0" u="none" strike="noStrike" cap="none" dirty="0">
              <a:solidFill>
                <a:schemeClr val="dk1"/>
              </a:solidFill>
              <a:latin typeface="Barlow Semi Condensed"/>
              <a:ea typeface="Barlow Semi Condensed"/>
              <a:cs typeface="Barlow Semi Condensed"/>
              <a:sym typeface="Barlow Semi Condensed"/>
            </a:endParaRPr>
          </a:p>
        </p:txBody>
      </p:sp>
      <p:sp>
        <p:nvSpPr>
          <p:cNvPr id="1825" name="Google Shape;1825;p36"/>
          <p:cNvSpPr txBox="1">
            <a:spLocks noGrp="1"/>
          </p:cNvSpPr>
          <p:nvPr>
            <p:ph type="subTitle" idx="4294967295"/>
          </p:nvPr>
        </p:nvSpPr>
        <p:spPr>
          <a:xfrm>
            <a:off x="447000" y="3301475"/>
            <a:ext cx="2765400" cy="5055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Clr>
                <a:schemeClr val="dk1"/>
              </a:buClr>
              <a:buSzPts val="1400"/>
              <a:buFont typeface="Titillium Web"/>
              <a:buNone/>
            </a:pPr>
            <a:r>
              <a:rPr lang="en" sz="2400" b="1">
                <a:latin typeface="Barlow Semi Condensed"/>
                <a:ea typeface="Barlow Semi Condensed"/>
                <a:cs typeface="Barlow Semi Condensed"/>
                <a:sym typeface="Barlow Semi Condensed"/>
              </a:rPr>
              <a:t>Làm sạch dữ liệu</a:t>
            </a:r>
            <a:endParaRPr sz="2400" b="1" i="0" u="none" strike="noStrike" cap="none">
              <a:solidFill>
                <a:schemeClr val="dk1"/>
              </a:solidFill>
              <a:latin typeface="Barlow Semi Condensed"/>
              <a:ea typeface="Barlow Semi Condensed"/>
              <a:cs typeface="Barlow Semi Condensed"/>
              <a:sym typeface="Barlow Semi Condensed"/>
            </a:endParaRPr>
          </a:p>
        </p:txBody>
      </p:sp>
      <p:sp>
        <p:nvSpPr>
          <p:cNvPr id="1826" name="Google Shape;1826;p36"/>
          <p:cNvSpPr txBox="1">
            <a:spLocks noGrp="1"/>
          </p:cNvSpPr>
          <p:nvPr>
            <p:ph type="subTitle" idx="4294967295"/>
          </p:nvPr>
        </p:nvSpPr>
        <p:spPr>
          <a:xfrm>
            <a:off x="3304550" y="3722300"/>
            <a:ext cx="2523300" cy="1055100"/>
          </a:xfrm>
          <a:prstGeom prst="rect">
            <a:avLst/>
          </a:prstGeom>
          <a:noFill/>
          <a:ln>
            <a:noFill/>
          </a:ln>
        </p:spPr>
        <p:txBody>
          <a:bodyPr spcFirstLastPara="1" wrap="square" lIns="91425" tIns="91425" rIns="91425" bIns="91425" anchor="t" anchorCtr="0">
            <a:noAutofit/>
          </a:bodyPr>
          <a:lstStyle/>
          <a:p>
            <a:pPr marL="0" lvl="0" indent="0" algn="l" rtl="0">
              <a:lnSpc>
                <a:spcPct val="107916"/>
              </a:lnSpc>
              <a:spcBef>
                <a:spcPts val="0"/>
              </a:spcBef>
              <a:spcAft>
                <a:spcPts val="0"/>
              </a:spcAft>
              <a:buNone/>
            </a:pPr>
            <a:r>
              <a:rPr lang="en">
                <a:solidFill>
                  <a:srgbClr val="000000"/>
                </a:solidFill>
                <a:latin typeface="Barlow Semi Condensed"/>
                <a:ea typeface="Barlow Semi Condensed"/>
                <a:cs typeface="Barlow Semi Condensed"/>
                <a:sym typeface="Barlow Semi Condensed"/>
              </a:rPr>
              <a:t>Quá trình trộn dữ liệu từ các nguồn khác nhau vào một kho dữ liệu sẵn sàng cho quá trình khai phá dữ liệu</a:t>
            </a:r>
            <a:endParaRPr sz="1400" i="0" u="none" strike="noStrike" cap="none">
              <a:solidFill>
                <a:schemeClr val="dk1"/>
              </a:solidFill>
              <a:latin typeface="Barlow Semi Condensed"/>
              <a:ea typeface="Barlow Semi Condensed"/>
              <a:cs typeface="Barlow Semi Condensed"/>
              <a:sym typeface="Barlow Semi Condensed"/>
            </a:endParaRPr>
          </a:p>
        </p:txBody>
      </p:sp>
      <p:sp>
        <p:nvSpPr>
          <p:cNvPr id="1827" name="Google Shape;1827;p36"/>
          <p:cNvSpPr txBox="1">
            <a:spLocks noGrp="1"/>
          </p:cNvSpPr>
          <p:nvPr>
            <p:ph type="subTitle" idx="4294967295"/>
          </p:nvPr>
        </p:nvSpPr>
        <p:spPr>
          <a:xfrm>
            <a:off x="3485400" y="3301475"/>
            <a:ext cx="2173200" cy="5055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Clr>
                <a:schemeClr val="dk1"/>
              </a:buClr>
              <a:buSzPts val="1400"/>
              <a:buFont typeface="Titillium Web"/>
              <a:buNone/>
            </a:pPr>
            <a:r>
              <a:rPr lang="en" sz="2400" b="1">
                <a:latin typeface="Barlow Semi Condensed"/>
                <a:ea typeface="Barlow Semi Condensed"/>
                <a:cs typeface="Barlow Semi Condensed"/>
                <a:sym typeface="Barlow Semi Condensed"/>
              </a:rPr>
              <a:t>Tích hợp dữ liệu</a:t>
            </a:r>
            <a:endParaRPr sz="2400" b="1" i="0" u="none" strike="noStrike" cap="none">
              <a:solidFill>
                <a:schemeClr val="dk1"/>
              </a:solidFill>
              <a:latin typeface="Barlow Semi Condensed"/>
              <a:ea typeface="Barlow Semi Condensed"/>
              <a:cs typeface="Barlow Semi Condensed"/>
              <a:sym typeface="Barlow Semi Condensed"/>
            </a:endParaRPr>
          </a:p>
        </p:txBody>
      </p:sp>
      <p:sp>
        <p:nvSpPr>
          <p:cNvPr id="1828" name="Google Shape;1828;p36"/>
          <p:cNvSpPr txBox="1">
            <a:spLocks noGrp="1"/>
          </p:cNvSpPr>
          <p:nvPr>
            <p:ph type="subTitle" idx="4294967295"/>
          </p:nvPr>
        </p:nvSpPr>
        <p:spPr>
          <a:xfrm>
            <a:off x="5920000" y="3722300"/>
            <a:ext cx="2614200" cy="975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400"/>
              <a:buFont typeface="Titillium Web"/>
              <a:buNone/>
            </a:pPr>
            <a:r>
              <a:rPr lang="en">
                <a:latin typeface="Barlow Semi Condensed"/>
                <a:ea typeface="Barlow Semi Condensed"/>
                <a:cs typeface="Barlow Semi Condensed"/>
                <a:sym typeface="Barlow Semi Condensed"/>
              </a:rPr>
              <a:t>Q</a:t>
            </a:r>
            <a:r>
              <a:rPr lang="en">
                <a:solidFill>
                  <a:srgbClr val="000000"/>
                </a:solidFill>
                <a:latin typeface="Barlow Semi Condensed"/>
                <a:ea typeface="Barlow Semi Condensed"/>
                <a:cs typeface="Barlow Semi Condensed"/>
                <a:sym typeface="Barlow Semi Condensed"/>
              </a:rPr>
              <a:t>uá trình biến đổi hay kết hợp dữ liệu vào những dạng thích hợp cho quá trình khai phá dữ liệu</a:t>
            </a:r>
            <a:endParaRPr sz="1400" i="0" u="none" strike="noStrike" cap="none">
              <a:solidFill>
                <a:schemeClr val="dk1"/>
              </a:solidFill>
              <a:latin typeface="Barlow Semi Condensed"/>
              <a:ea typeface="Barlow Semi Condensed"/>
              <a:cs typeface="Barlow Semi Condensed"/>
              <a:sym typeface="Barlow Semi Condensed"/>
            </a:endParaRPr>
          </a:p>
        </p:txBody>
      </p:sp>
      <p:sp>
        <p:nvSpPr>
          <p:cNvPr id="1829" name="Google Shape;1829;p36"/>
          <p:cNvSpPr txBox="1">
            <a:spLocks noGrp="1"/>
          </p:cNvSpPr>
          <p:nvPr>
            <p:ph type="subTitle" idx="4294967295"/>
          </p:nvPr>
        </p:nvSpPr>
        <p:spPr>
          <a:xfrm>
            <a:off x="6032300" y="3301475"/>
            <a:ext cx="2173200" cy="5055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0"/>
              </a:spcBef>
              <a:spcAft>
                <a:spcPts val="0"/>
              </a:spcAft>
              <a:buClr>
                <a:schemeClr val="dk1"/>
              </a:buClr>
              <a:buSzPts val="1400"/>
              <a:buFont typeface="Titillium Web"/>
              <a:buNone/>
            </a:pPr>
            <a:r>
              <a:rPr lang="en" sz="2400" b="1">
                <a:latin typeface="Barlow Semi Condensed"/>
                <a:ea typeface="Barlow Semi Condensed"/>
                <a:cs typeface="Barlow Semi Condensed"/>
                <a:sym typeface="Barlow Semi Condensed"/>
              </a:rPr>
              <a:t>Biến đổi dữ liệu</a:t>
            </a:r>
            <a:endParaRPr sz="2400" b="1" i="0" u="none" strike="noStrike" cap="none">
              <a:solidFill>
                <a:schemeClr val="dk1"/>
              </a:solidFill>
              <a:latin typeface="Barlow Semi Condensed"/>
              <a:ea typeface="Barlow Semi Condensed"/>
              <a:cs typeface="Barlow Semi Condensed"/>
              <a:sym typeface="Barlow Semi Condensed"/>
            </a:endParaRPr>
          </a:p>
        </p:txBody>
      </p:sp>
      <p:sp>
        <p:nvSpPr>
          <p:cNvPr id="1830" name="Google Shape;1830;p36"/>
          <p:cNvSpPr txBox="1">
            <a:spLocks noGrp="1"/>
          </p:cNvSpPr>
          <p:nvPr>
            <p:ph type="title" idx="4294967295"/>
          </p:nvPr>
        </p:nvSpPr>
        <p:spPr>
          <a:xfrm>
            <a:off x="4063650" y="2804625"/>
            <a:ext cx="1016700" cy="3630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sz="2400" b="0">
                <a:latin typeface="Barlow Semi Condensed ExtraBold"/>
                <a:ea typeface="Barlow Semi Condensed ExtraBold"/>
                <a:cs typeface="Barlow Semi Condensed ExtraBold"/>
                <a:sym typeface="Barlow Semi Condensed ExtraBold"/>
              </a:rPr>
              <a:t>50%</a:t>
            </a:r>
            <a:endParaRPr sz="2400" b="0">
              <a:latin typeface="Barlow Semi Condensed ExtraBold"/>
              <a:ea typeface="Barlow Semi Condensed ExtraBold"/>
              <a:cs typeface="Barlow Semi Condensed ExtraBold"/>
              <a:sym typeface="Barlow Semi Condensed ExtraBold"/>
            </a:endParaRPr>
          </a:p>
        </p:txBody>
      </p:sp>
      <p:sp>
        <p:nvSpPr>
          <p:cNvPr id="1831" name="Google Shape;1831;p36"/>
          <p:cNvSpPr txBox="1">
            <a:spLocks noGrp="1"/>
          </p:cNvSpPr>
          <p:nvPr>
            <p:ph type="title" idx="4294967295"/>
          </p:nvPr>
        </p:nvSpPr>
        <p:spPr>
          <a:xfrm>
            <a:off x="6610550" y="2804625"/>
            <a:ext cx="1016700" cy="3630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sz="2400" b="0">
                <a:latin typeface="Barlow Semi Condensed ExtraBold"/>
                <a:ea typeface="Barlow Semi Condensed ExtraBold"/>
                <a:cs typeface="Barlow Semi Condensed ExtraBold"/>
                <a:sym typeface="Barlow Semi Condensed ExtraBold"/>
              </a:rPr>
              <a:t>75%</a:t>
            </a:r>
            <a:endParaRPr sz="2400" b="0">
              <a:latin typeface="Barlow Semi Condensed ExtraBold"/>
              <a:ea typeface="Barlow Semi Condensed ExtraBold"/>
              <a:cs typeface="Barlow Semi Condensed ExtraBold"/>
              <a:sym typeface="Barlow Semi Condensed ExtraBold"/>
            </a:endParaRPr>
          </a:p>
        </p:txBody>
      </p:sp>
      <p:sp>
        <p:nvSpPr>
          <p:cNvPr id="1832" name="Google Shape;1832;p36"/>
          <p:cNvSpPr txBox="1">
            <a:spLocks noGrp="1"/>
          </p:cNvSpPr>
          <p:nvPr>
            <p:ph type="title" idx="4294967295"/>
          </p:nvPr>
        </p:nvSpPr>
        <p:spPr>
          <a:xfrm>
            <a:off x="1243750" y="2804625"/>
            <a:ext cx="1016700" cy="3630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 sz="2400" b="0">
                <a:latin typeface="Barlow Semi Condensed ExtraBold"/>
                <a:ea typeface="Barlow Semi Condensed ExtraBold"/>
                <a:cs typeface="Barlow Semi Condensed ExtraBold"/>
                <a:sym typeface="Barlow Semi Condensed ExtraBold"/>
              </a:rPr>
              <a:t>25%</a:t>
            </a:r>
            <a:endParaRPr sz="2400" b="0">
              <a:latin typeface="Barlow Semi Condensed ExtraBold"/>
              <a:ea typeface="Barlow Semi Condensed ExtraBold"/>
              <a:cs typeface="Barlow Semi Condensed ExtraBold"/>
              <a:sym typeface="Barlow Semi Condensed ExtraBold"/>
            </a:endParaRPr>
          </a:p>
        </p:txBody>
      </p:sp>
      <p:grpSp>
        <p:nvGrpSpPr>
          <p:cNvPr id="1833" name="Google Shape;1833;p36"/>
          <p:cNvGrpSpPr/>
          <p:nvPr/>
        </p:nvGrpSpPr>
        <p:grpSpPr>
          <a:xfrm>
            <a:off x="1224550" y="1492800"/>
            <a:ext cx="1055100" cy="1055100"/>
            <a:chOff x="1497550" y="1492800"/>
            <a:chExt cx="1055100" cy="1055100"/>
          </a:xfrm>
        </p:grpSpPr>
        <p:sp>
          <p:nvSpPr>
            <p:cNvPr id="1834" name="Google Shape;1834;p36"/>
            <p:cNvSpPr/>
            <p:nvPr/>
          </p:nvSpPr>
          <p:spPr>
            <a:xfrm>
              <a:off x="1497550" y="1492800"/>
              <a:ext cx="1055100" cy="1055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tillium Web"/>
                <a:ea typeface="Titillium Web"/>
                <a:cs typeface="Titillium Web"/>
                <a:sym typeface="Titillium Web"/>
              </a:endParaRPr>
            </a:p>
          </p:txBody>
        </p:sp>
        <p:sp>
          <p:nvSpPr>
            <p:cNvPr id="1835" name="Google Shape;1835;p36"/>
            <p:cNvSpPr/>
            <p:nvPr/>
          </p:nvSpPr>
          <p:spPr>
            <a:xfrm>
              <a:off x="1546425" y="1539300"/>
              <a:ext cx="962100" cy="962100"/>
            </a:xfrm>
            <a:prstGeom prst="pie">
              <a:avLst>
                <a:gd name="adj1" fmla="val 16140746"/>
                <a:gd name="adj2" fmla="val 18549"/>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tillium Web"/>
                <a:ea typeface="Titillium Web"/>
                <a:cs typeface="Titillium Web"/>
                <a:sym typeface="Titillium Web"/>
              </a:endParaRPr>
            </a:p>
          </p:txBody>
        </p:sp>
      </p:grpSp>
      <p:grpSp>
        <p:nvGrpSpPr>
          <p:cNvPr id="1836" name="Google Shape;1836;p36"/>
          <p:cNvGrpSpPr/>
          <p:nvPr/>
        </p:nvGrpSpPr>
        <p:grpSpPr>
          <a:xfrm>
            <a:off x="4044450" y="1492800"/>
            <a:ext cx="1055100" cy="1055100"/>
            <a:chOff x="4044450" y="1492800"/>
            <a:chExt cx="1055100" cy="1055100"/>
          </a:xfrm>
        </p:grpSpPr>
        <p:sp>
          <p:nvSpPr>
            <p:cNvPr id="1837" name="Google Shape;1837;p36"/>
            <p:cNvSpPr/>
            <p:nvPr/>
          </p:nvSpPr>
          <p:spPr>
            <a:xfrm>
              <a:off x="4044450" y="1492800"/>
              <a:ext cx="1055100" cy="1055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tillium Web"/>
                <a:ea typeface="Titillium Web"/>
                <a:cs typeface="Titillium Web"/>
                <a:sym typeface="Titillium Web"/>
              </a:endParaRPr>
            </a:p>
          </p:txBody>
        </p:sp>
        <p:sp>
          <p:nvSpPr>
            <p:cNvPr id="1838" name="Google Shape;1838;p36"/>
            <p:cNvSpPr/>
            <p:nvPr/>
          </p:nvSpPr>
          <p:spPr>
            <a:xfrm>
              <a:off x="4093325" y="1539300"/>
              <a:ext cx="962100" cy="962100"/>
            </a:xfrm>
            <a:prstGeom prst="pie">
              <a:avLst>
                <a:gd name="adj1" fmla="val 16140746"/>
                <a:gd name="adj2" fmla="val 5369406"/>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tillium Web"/>
                <a:ea typeface="Titillium Web"/>
                <a:cs typeface="Titillium Web"/>
                <a:sym typeface="Titillium Web"/>
              </a:endParaRPr>
            </a:p>
          </p:txBody>
        </p:sp>
      </p:grpSp>
      <p:grpSp>
        <p:nvGrpSpPr>
          <p:cNvPr id="1839" name="Google Shape;1839;p36"/>
          <p:cNvGrpSpPr/>
          <p:nvPr/>
        </p:nvGrpSpPr>
        <p:grpSpPr>
          <a:xfrm>
            <a:off x="6591350" y="1492800"/>
            <a:ext cx="1055100" cy="1055100"/>
            <a:chOff x="6588975" y="1492800"/>
            <a:chExt cx="1055100" cy="1055100"/>
          </a:xfrm>
        </p:grpSpPr>
        <p:sp>
          <p:nvSpPr>
            <p:cNvPr id="1840" name="Google Shape;1840;p36"/>
            <p:cNvSpPr/>
            <p:nvPr/>
          </p:nvSpPr>
          <p:spPr>
            <a:xfrm>
              <a:off x="6588975" y="1492800"/>
              <a:ext cx="1055100" cy="1055100"/>
            </a:xfrm>
            <a:prstGeom prst="ellipse">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tillium Web"/>
                <a:ea typeface="Titillium Web"/>
                <a:cs typeface="Titillium Web"/>
                <a:sym typeface="Titillium Web"/>
              </a:endParaRPr>
            </a:p>
          </p:txBody>
        </p:sp>
        <p:sp>
          <p:nvSpPr>
            <p:cNvPr id="1841" name="Google Shape;1841;p36"/>
            <p:cNvSpPr/>
            <p:nvPr/>
          </p:nvSpPr>
          <p:spPr>
            <a:xfrm>
              <a:off x="6637850" y="1539300"/>
              <a:ext cx="962100" cy="962100"/>
            </a:xfrm>
            <a:prstGeom prst="pie">
              <a:avLst>
                <a:gd name="adj1" fmla="val 16140746"/>
                <a:gd name="adj2" fmla="val 10782315"/>
              </a:avLst>
            </a:prstGeom>
            <a:solidFill>
              <a:schemeClr val="accen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tillium Web"/>
                <a:ea typeface="Titillium Web"/>
                <a:cs typeface="Titillium Web"/>
                <a:sym typeface="Titillium Web"/>
              </a:endParaRPr>
            </a:p>
          </p:txBody>
        </p:sp>
      </p:grpSp>
    </p:spTree>
  </p:cSld>
  <p:clrMapOvr>
    <a:masterClrMapping/>
  </p:clrMapOvr>
  <p:transition spd="slow">
    <p:pull/>
  </p:transition>
  <p:timing>
    <p:tnLst>
      <p:par>
        <p:cTn id="1" dur="indefinite" restart="never" nodeType="tmRoot"/>
      </p:par>
    </p:tnLst>
  </p:timing>
</p:sld>
</file>

<file path=ppt/theme/theme1.xml><?xml version="1.0" encoding="utf-8"?>
<a:theme xmlns:a="http://schemas.openxmlformats.org/drawingml/2006/main" name="Statistics and Probability: Data Analysis and Interpretation - Math - 10th grade by Slidesgo">
  <a:themeElements>
    <a:clrScheme name="Simple Light">
      <a:dk1>
        <a:srgbClr val="1F3374"/>
      </a:dk1>
      <a:lt1>
        <a:srgbClr val="F8F8F8"/>
      </a:lt1>
      <a:dk2>
        <a:srgbClr val="304BA6"/>
      </a:dk2>
      <a:lt2>
        <a:srgbClr val="D8E4F7"/>
      </a:lt2>
      <a:accent1>
        <a:srgbClr val="CB6EBE"/>
      </a:accent1>
      <a:accent2>
        <a:srgbClr val="F8C220"/>
      </a:accent2>
      <a:accent3>
        <a:srgbClr val="F05555"/>
      </a:accent3>
      <a:accent4>
        <a:srgbClr val="EFEFEF"/>
      </a:accent4>
      <a:accent5>
        <a:srgbClr val="FFFFFF"/>
      </a:accent5>
      <a:accent6>
        <a:srgbClr val="FFFFFF"/>
      </a:accent6>
      <a:hlink>
        <a:srgbClr val="1F33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1727</Words>
  <Application>Microsoft Office PowerPoint</Application>
  <PresentationFormat>On-screen Show (16:9)</PresentationFormat>
  <Paragraphs>179</Paragraphs>
  <Slides>33</Slides>
  <Notes>33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Barlow Semi Condensed SemiBold</vt:lpstr>
      <vt:lpstr>Barlow Semi Condensed</vt:lpstr>
      <vt:lpstr>Anaheim</vt:lpstr>
      <vt:lpstr>Calibri</vt:lpstr>
      <vt:lpstr>Nunito Light</vt:lpstr>
      <vt:lpstr>Titillium Web</vt:lpstr>
      <vt:lpstr>Times New Roman</vt:lpstr>
      <vt:lpstr>Barlow Semi Condensed ExtraBold</vt:lpstr>
      <vt:lpstr>Statistics and Probability: Data Analysis and Interpretation - Math - 10th grade by Slidesgo</vt:lpstr>
      <vt:lpstr>Phân tích dữ liệu lớn Nhóm 16 - 63CNTT2</vt:lpstr>
      <vt:lpstr>Áp dụng mô hình MapReduce vào Kmeans để phân cụm các loại rượu vang</vt:lpstr>
      <vt:lpstr>Mô tả  bộ dữ liệu</vt:lpstr>
      <vt:lpstr>Tổng quan</vt:lpstr>
      <vt:lpstr>PowerPoint Presentation</vt:lpstr>
      <vt:lpstr>PowerPoint Presentation</vt:lpstr>
      <vt:lpstr>Nhận xét:</vt:lpstr>
      <vt:lpstr>Một số lý thuyết cơ bản</vt:lpstr>
      <vt:lpstr>Tiền xử lý dữ liệu</vt:lpstr>
      <vt:lpstr>2. Mô hình MapReduce là gì?</vt:lpstr>
      <vt:lpstr>PowerPoint Presentation</vt:lpstr>
      <vt:lpstr>Ưu điểm của MapReduce</vt:lpstr>
      <vt:lpstr>Ưu điểm của MapReduce</vt:lpstr>
      <vt:lpstr>3. Thuật toán K-means</vt:lpstr>
      <vt:lpstr>Các bước của thuật toán Kmeans</vt:lpstr>
      <vt:lpstr>Ưu điểm của thuật toán Kmeans </vt:lpstr>
      <vt:lpstr>Nhược điểm của thuật toán Kmeans</vt:lpstr>
      <vt:lpstr>MAPREDUCE HOÁ KMEANS</vt:lpstr>
      <vt:lpstr>Bước 1:  Input - Thu thập dữ liệu cần phân cụm </vt:lpstr>
      <vt:lpstr>Bước 2: Splitting   - Chia dữ liệu thành từng dòng để xử lý  - Chia tập dữ liệu thành 1 hoặc một nhóm các điểm  </vt:lpstr>
      <vt:lpstr>Bước 3: Mapping  - Tính khoảng cách các điểm đến các tâm cụm - Tạo cặp key/value, với key là trọng tâm gần nhất, value là toạ độ của điểm đang xét   </vt:lpstr>
      <vt:lpstr>Bước 4: Shuffling  -Gom các dữ liệu có cùng key thành 1 nhóm    </vt:lpstr>
      <vt:lpstr>Bước 5:  Reducing  - Tính toạ độ tâm mới bằng cách tính trung bình cộng các điểm đã được gán trọng tâm     </vt:lpstr>
      <vt:lpstr>Bước 6: Lặp lại và kiểm tra điểm dừng  - Gán tâm mới vào tâm khởi tạo ban đầu và thực hiện một vòng lặp mới  - Điều kiện dừng khi các tâm cũ không đổi so với tâm mới     </vt:lpstr>
      <vt:lpstr>Thực nghiệm </vt:lpstr>
      <vt:lpstr>4.1. Tạo file chứa dữ liệu</vt:lpstr>
      <vt:lpstr>4.2. Tạo các class xử lý nhiệm vụ</vt:lpstr>
      <vt:lpstr>PowerPoint Presentation</vt:lpstr>
      <vt:lpstr>PowerPoint Presentation</vt:lpstr>
      <vt:lpstr>PowerPoint Presentation</vt:lpstr>
      <vt:lpstr>4.3. Tạo file jar</vt:lpstr>
      <vt:lpstr>4.4. Thử nghiệm</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dữ liệu lớn Nhóm 16 - 63CNTT2</dc:title>
  <cp:lastModifiedBy>nhatnguyen</cp:lastModifiedBy>
  <cp:revision>4</cp:revision>
  <dcterms:modified xsi:type="dcterms:W3CDTF">2025-01-14T13:29:10Z</dcterms:modified>
</cp:coreProperties>
</file>