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Saira Bold" charset="1" panose="00000800000000000000"/>
      <p:regular r:id="rId18"/>
    </p:embeddedFont>
    <p:embeddedFont>
      <p:font typeface="Asap" charset="1" panose="020F0504030202060203"/>
      <p:regular r:id="rId19"/>
    </p:embeddedFont>
    <p:embeddedFont>
      <p:font typeface="Asap Medium" charset="1" panose="020F0604030202060203"/>
      <p:regular r:id="rId20"/>
    </p:embeddedFont>
    <p:embeddedFont>
      <p:font typeface="Noto Serif" charset="1" panose="02020600060500020200"/>
      <p:regular r:id="rId21"/>
    </p:embeddedFont>
    <p:embeddedFont>
      <p:font typeface="Noto Serif Bold" charset="1" panose="02020800060500020200"/>
      <p:regular r:id="rId22"/>
    </p:embeddedFont>
    <p:embeddedFont>
      <p:font typeface="Sigmar One" charset="1" panose="00000500000000000000"/>
      <p:regular r:id="rId23"/>
    </p:embeddedFont>
    <p:embeddedFont>
      <p:font typeface="Paytone One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slide2.xml" Type="http://schemas.openxmlformats.org/officeDocument/2006/relationships/slid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6735" y="-4006735"/>
            <a:ext cx="10274531" cy="18288000"/>
          </a:xfrm>
          <a:custGeom>
            <a:avLst/>
            <a:gdLst/>
            <a:ahLst/>
            <a:cxnLst/>
            <a:rect r="r" b="b" t="t" l="l"/>
            <a:pathLst>
              <a:path h="18288000" w="10274531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86025" y="1939163"/>
            <a:ext cx="13363575" cy="7477125"/>
            <a:chOff x="0" y="0"/>
            <a:chExt cx="3420621" cy="1913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20621" cy="1913890"/>
            </a:xfrm>
            <a:custGeom>
              <a:avLst/>
              <a:gdLst/>
              <a:ahLst/>
              <a:cxnLst/>
              <a:rect r="r" b="b" t="t" l="l"/>
              <a:pathLst>
                <a:path h="1913890" w="3420621">
                  <a:moveTo>
                    <a:pt x="0" y="0"/>
                  </a:moveTo>
                  <a:lnTo>
                    <a:pt x="3420621" y="0"/>
                  </a:lnTo>
                  <a:lnTo>
                    <a:pt x="342062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308025" y="656615"/>
            <a:ext cx="13671950" cy="8973771"/>
          </a:xfrm>
          <a:custGeom>
            <a:avLst/>
            <a:gdLst/>
            <a:ahLst/>
            <a:cxnLst/>
            <a:rect r="r" b="b" t="t" l="l"/>
            <a:pathLst>
              <a:path h="8973771" w="13671950">
                <a:moveTo>
                  <a:pt x="0" y="0"/>
                </a:moveTo>
                <a:lnTo>
                  <a:pt x="13671950" y="0"/>
                </a:lnTo>
                <a:lnTo>
                  <a:pt x="13671950" y="8973770"/>
                </a:lnTo>
                <a:lnTo>
                  <a:pt x="0" y="8973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48198" y="3200400"/>
            <a:ext cx="1345552" cy="1054423"/>
          </a:xfrm>
          <a:custGeom>
            <a:avLst/>
            <a:gdLst/>
            <a:ahLst/>
            <a:cxnLst/>
            <a:rect r="r" b="b" t="t" l="l"/>
            <a:pathLst>
              <a:path h="1054423" w="1345552">
                <a:moveTo>
                  <a:pt x="0" y="0"/>
                </a:moveTo>
                <a:lnTo>
                  <a:pt x="1345551" y="0"/>
                </a:lnTo>
                <a:lnTo>
                  <a:pt x="1345551" y="1054423"/>
                </a:lnTo>
                <a:lnTo>
                  <a:pt x="0" y="10544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36163">
            <a:off x="1580301" y="5195494"/>
            <a:ext cx="1811447" cy="3343275"/>
          </a:xfrm>
          <a:custGeom>
            <a:avLst/>
            <a:gdLst/>
            <a:ahLst/>
            <a:cxnLst/>
            <a:rect r="r" b="b" t="t" l="l"/>
            <a:pathLst>
              <a:path h="3343275" w="1811447">
                <a:moveTo>
                  <a:pt x="0" y="0"/>
                </a:moveTo>
                <a:lnTo>
                  <a:pt x="1811448" y="0"/>
                </a:lnTo>
                <a:lnTo>
                  <a:pt x="1811448" y="3343275"/>
                </a:lnTo>
                <a:lnTo>
                  <a:pt x="0" y="33432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06936" y="3029241"/>
            <a:ext cx="11274128" cy="4119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6"/>
              </a:lnSpc>
            </a:pPr>
            <a:r>
              <a:rPr lang="en-US" sz="9849" b="true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Chào mừng thầy cô, phụ huynh và các bạn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6735" y="-4006735"/>
            <a:ext cx="10274531" cy="18288000"/>
          </a:xfrm>
          <a:custGeom>
            <a:avLst/>
            <a:gdLst/>
            <a:ahLst/>
            <a:cxnLst/>
            <a:rect r="r" b="b" t="t" l="l"/>
            <a:pathLst>
              <a:path h="18288000" w="10274531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29267" cy="11965028"/>
            </a:xfrm>
            <a:custGeom>
              <a:avLst/>
              <a:gdLst/>
              <a:ahLst/>
              <a:cxnLst/>
              <a:rect r="r" b="b" t="t" l="l"/>
              <a:pathLst>
                <a:path h="11965028" w="18229267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478138" y="6925041"/>
            <a:ext cx="2522789" cy="2077861"/>
          </a:xfrm>
          <a:custGeom>
            <a:avLst/>
            <a:gdLst/>
            <a:ahLst/>
            <a:cxnLst/>
            <a:rect r="r" b="b" t="t" l="l"/>
            <a:pathLst>
              <a:path h="2077861" w="2522789">
                <a:moveTo>
                  <a:pt x="0" y="0"/>
                </a:moveTo>
                <a:lnTo>
                  <a:pt x="2522789" y="0"/>
                </a:lnTo>
                <a:lnTo>
                  <a:pt x="2522789" y="2077861"/>
                </a:lnTo>
                <a:lnTo>
                  <a:pt x="0" y="20778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82280" y="4542695"/>
            <a:ext cx="5819517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79"/>
              </a:lnSpc>
              <a:spcBef>
                <a:spcPct val="0"/>
              </a:spcBef>
            </a:pPr>
            <a:r>
              <a:rPr lang="en-US" b="true" sz="11899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6735" y="-4006735"/>
            <a:ext cx="10274531" cy="18288000"/>
          </a:xfrm>
          <a:custGeom>
            <a:avLst/>
            <a:gdLst/>
            <a:ahLst/>
            <a:cxnLst/>
            <a:rect r="r" b="b" t="t" l="l"/>
            <a:pathLst>
              <a:path h="18288000" w="10274531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29267" cy="11965028"/>
            </a:xfrm>
            <a:custGeom>
              <a:avLst/>
              <a:gdLst/>
              <a:ahLst/>
              <a:cxnLst/>
              <a:rect r="r" b="b" t="t" l="l"/>
              <a:pathLst>
                <a:path h="11965028" w="18229267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085241" y="3732996"/>
            <a:ext cx="12400911" cy="236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b="true" sz="7800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Cảm ơn phụ huynh, thầy cô và các bạn đã lắng nghe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070961" y="7246558"/>
            <a:ext cx="11984152" cy="0"/>
          </a:xfrm>
          <a:prstGeom prst="line">
            <a:avLst/>
          </a:prstGeom>
          <a:ln cap="rnd" w="47625">
            <a:solidFill>
              <a:srgbClr val="E5645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3070961" y="7084633"/>
            <a:ext cx="323850" cy="32385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5645E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440482" y="7084633"/>
            <a:ext cx="323850" cy="32385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5645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810003" y="7084633"/>
            <a:ext cx="323850" cy="32385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5645E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3070961" y="1069345"/>
            <a:ext cx="11984152" cy="5185869"/>
            <a:chOff x="0" y="0"/>
            <a:chExt cx="15978869" cy="691449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124220" y="1970252"/>
              <a:ext cx="15743379" cy="4743648"/>
              <a:chOff x="0" y="0"/>
              <a:chExt cx="1844847" cy="55587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44847" cy="555872"/>
              </a:xfrm>
              <a:custGeom>
                <a:avLst/>
                <a:gdLst/>
                <a:ahLst/>
                <a:cxnLst/>
                <a:rect r="r" b="b" t="t" l="l"/>
                <a:pathLst>
                  <a:path h="555872" w="1844847">
                    <a:moveTo>
                      <a:pt x="0" y="0"/>
                    </a:moveTo>
                    <a:lnTo>
                      <a:pt x="1844847" y="0"/>
                    </a:lnTo>
                    <a:lnTo>
                      <a:pt x="1844847" y="555872"/>
                    </a:lnTo>
                    <a:lnTo>
                      <a:pt x="0" y="5558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978869" cy="6914493"/>
            </a:xfrm>
            <a:custGeom>
              <a:avLst/>
              <a:gdLst/>
              <a:ahLst/>
              <a:cxnLst/>
              <a:rect r="r" b="b" t="t" l="l"/>
              <a:pathLst>
                <a:path h="6914493" w="15978869">
                  <a:moveTo>
                    <a:pt x="0" y="0"/>
                  </a:moveTo>
                  <a:lnTo>
                    <a:pt x="15978869" y="0"/>
                  </a:lnTo>
                  <a:lnTo>
                    <a:pt x="15978869" y="6914493"/>
                  </a:lnTo>
                  <a:lnTo>
                    <a:pt x="0" y="6914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720063" y="2555419"/>
            <a:ext cx="1674749" cy="3090979"/>
          </a:xfrm>
          <a:custGeom>
            <a:avLst/>
            <a:gdLst/>
            <a:ahLst/>
            <a:cxnLst/>
            <a:rect r="r" b="b" t="t" l="l"/>
            <a:pathLst>
              <a:path h="3090979" w="1674749">
                <a:moveTo>
                  <a:pt x="0" y="0"/>
                </a:moveTo>
                <a:lnTo>
                  <a:pt x="1674748" y="0"/>
                </a:lnTo>
                <a:lnTo>
                  <a:pt x="1674748" y="3090979"/>
                </a:lnTo>
                <a:lnTo>
                  <a:pt x="0" y="3090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600918" y="2568123"/>
            <a:ext cx="2032663" cy="3489551"/>
          </a:xfrm>
          <a:custGeom>
            <a:avLst/>
            <a:gdLst/>
            <a:ahLst/>
            <a:cxnLst/>
            <a:rect r="r" b="b" t="t" l="l"/>
            <a:pathLst>
              <a:path h="3489551" w="2032663">
                <a:moveTo>
                  <a:pt x="0" y="0"/>
                </a:moveTo>
                <a:lnTo>
                  <a:pt x="2032664" y="0"/>
                </a:lnTo>
                <a:lnTo>
                  <a:pt x="2032664" y="3489551"/>
                </a:lnTo>
                <a:lnTo>
                  <a:pt x="0" y="34895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894255" y="3131798"/>
            <a:ext cx="10337565" cy="236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b="true" sz="7800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Viết chủ đề hoặc</a:t>
            </a:r>
          </a:p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b="true" sz="7800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ý tưởng của bạn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070961" y="7908098"/>
            <a:ext cx="3704876" cy="1261987"/>
            <a:chOff x="0" y="0"/>
            <a:chExt cx="4939835" cy="1682649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4939835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0"/>
                </a:lnSpc>
                <a:spcBef>
                  <a:spcPct val="0"/>
                </a:spcBef>
              </a:pPr>
              <a:r>
                <a:rPr lang="en-US" b="true" sz="2700" u="none">
                  <a:solidFill>
                    <a:srgbClr val="E5645E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Thêm điểm chính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715508"/>
              <a:ext cx="4939835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 u="none">
                  <a:solidFill>
                    <a:srgbClr val="E5645E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Hãy trình bày ngắn gọn về</a:t>
              </a:r>
            </a:p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 u="none">
                  <a:solidFill>
                    <a:srgbClr val="E5645E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những gì bạn muốn thảo luận.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440482" y="7922385"/>
            <a:ext cx="3830886" cy="1233412"/>
            <a:chOff x="0" y="0"/>
            <a:chExt cx="5107847" cy="1644549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9525"/>
              <a:ext cx="5107847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0"/>
                </a:lnSpc>
                <a:spcBef>
                  <a:spcPct val="0"/>
                </a:spcBef>
              </a:pPr>
              <a:r>
                <a:rPr lang="en-US" b="true" sz="2700" u="none">
                  <a:solidFill>
                    <a:srgbClr val="E5645E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Thêm điểm chính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677408"/>
              <a:ext cx="5107847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 u="none">
                  <a:solidFill>
                    <a:srgbClr val="E5645E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Hãy trình bày ngắn gọn về</a:t>
              </a:r>
            </a:p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 u="none">
                  <a:solidFill>
                    <a:srgbClr val="E5645E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những gì bạn muốn thảo luận.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810003" y="7908098"/>
            <a:ext cx="3991261" cy="1261987"/>
            <a:chOff x="0" y="0"/>
            <a:chExt cx="5321682" cy="1682649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9525"/>
              <a:ext cx="5321682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0"/>
                </a:lnSpc>
                <a:spcBef>
                  <a:spcPct val="0"/>
                </a:spcBef>
              </a:pPr>
              <a:r>
                <a:rPr lang="en-US" b="true" sz="2700" u="none">
                  <a:solidFill>
                    <a:srgbClr val="E5645E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Thêm điểm chính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715508"/>
              <a:ext cx="5321682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 u="none">
                  <a:solidFill>
                    <a:srgbClr val="E5645E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Hãy trình bày ngắn gọn về</a:t>
              </a:r>
            </a:p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 u="none">
                  <a:solidFill>
                    <a:srgbClr val="E5645E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những gì bạn muốn thảo luận.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6735" y="-4006735"/>
            <a:ext cx="10274531" cy="18288000"/>
          </a:xfrm>
          <a:custGeom>
            <a:avLst/>
            <a:gdLst/>
            <a:ahLst/>
            <a:cxnLst/>
            <a:rect r="r" b="b" t="t" l="l"/>
            <a:pathLst>
              <a:path h="18288000" w="10274531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29267" cy="11965028"/>
            </a:xfrm>
            <a:custGeom>
              <a:avLst/>
              <a:gdLst/>
              <a:ahLst/>
              <a:cxnLst/>
              <a:rect r="r" b="b" t="t" l="l"/>
              <a:pathLst>
                <a:path h="11965028" w="18229267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466129" y="6631244"/>
            <a:ext cx="3092746" cy="2283009"/>
            <a:chOff x="0" y="0"/>
            <a:chExt cx="4123662" cy="30440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23662" cy="3044012"/>
            </a:xfrm>
            <a:custGeom>
              <a:avLst/>
              <a:gdLst/>
              <a:ahLst/>
              <a:cxnLst/>
              <a:rect r="r" b="b" t="t" l="l"/>
              <a:pathLst>
                <a:path h="3044012" w="4123662">
                  <a:moveTo>
                    <a:pt x="0" y="0"/>
                  </a:moveTo>
                  <a:lnTo>
                    <a:pt x="4123662" y="0"/>
                  </a:lnTo>
                  <a:lnTo>
                    <a:pt x="4123662" y="3044012"/>
                  </a:lnTo>
                  <a:lnTo>
                    <a:pt x="0" y="3044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834107" y="1113245"/>
              <a:ext cx="2175723" cy="741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5"/>
                </a:lnSpc>
              </a:pPr>
              <a:r>
                <a:rPr lang="en-US" sz="3303">
                  <a:solidFill>
                    <a:srgbClr val="E5645E"/>
                  </a:solidFill>
                  <a:latin typeface="Asap"/>
                  <a:ea typeface="Asap"/>
                  <a:cs typeface="Asap"/>
                  <a:sym typeface="Asap"/>
                </a:rPr>
                <a:t>Ưu điểm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937994" y="4006612"/>
            <a:ext cx="3063348" cy="2261308"/>
            <a:chOff x="0" y="0"/>
            <a:chExt cx="4084464" cy="30150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84464" cy="3015077"/>
            </a:xfrm>
            <a:custGeom>
              <a:avLst/>
              <a:gdLst/>
              <a:ahLst/>
              <a:cxnLst/>
              <a:rect r="r" b="b" t="t" l="l"/>
              <a:pathLst>
                <a:path h="3015077" w="4084464">
                  <a:moveTo>
                    <a:pt x="0" y="0"/>
                  </a:moveTo>
                  <a:lnTo>
                    <a:pt x="4084464" y="0"/>
                  </a:lnTo>
                  <a:lnTo>
                    <a:pt x="4084464" y="3015077"/>
                  </a:lnTo>
                  <a:lnTo>
                    <a:pt x="0" y="3015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826178" y="1101939"/>
              <a:ext cx="2155042" cy="734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81"/>
                </a:lnSpc>
              </a:pPr>
              <a:r>
                <a:rPr lang="en-US" sz="3272">
                  <a:solidFill>
                    <a:srgbClr val="E5645E"/>
                  </a:solidFill>
                  <a:latin typeface="Asap"/>
                  <a:ea typeface="Asap"/>
                  <a:cs typeface="Asap"/>
                  <a:sym typeface="Asap"/>
                </a:rPr>
                <a:t>Timeline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329957" y="3860986"/>
            <a:ext cx="3303656" cy="2225285"/>
            <a:chOff x="0" y="0"/>
            <a:chExt cx="4404874" cy="296704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04874" cy="2967046"/>
            </a:xfrm>
            <a:custGeom>
              <a:avLst/>
              <a:gdLst/>
              <a:ahLst/>
              <a:cxnLst/>
              <a:rect r="r" b="b" t="t" l="l"/>
              <a:pathLst>
                <a:path h="2967046" w="4404874">
                  <a:moveTo>
                    <a:pt x="0" y="0"/>
                  </a:moveTo>
                  <a:lnTo>
                    <a:pt x="4404874" y="0"/>
                  </a:lnTo>
                  <a:lnTo>
                    <a:pt x="4404874" y="2967046"/>
                  </a:lnTo>
                  <a:lnTo>
                    <a:pt x="0" y="29670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4795" r="0" b="-4795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890989" y="1101079"/>
              <a:ext cx="2324097" cy="698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1"/>
                </a:lnSpc>
              </a:pPr>
              <a:r>
                <a:rPr lang="en-US" sz="3137">
                  <a:solidFill>
                    <a:srgbClr val="E5645E"/>
                  </a:solidFill>
                  <a:latin typeface="Asap"/>
                  <a:ea typeface="Asap"/>
                  <a:cs typeface="Asap"/>
                  <a:sym typeface="Asap"/>
                </a:rPr>
                <a:t>Giới thiệu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663004" y="6631244"/>
            <a:ext cx="3008844" cy="2283009"/>
            <a:chOff x="0" y="0"/>
            <a:chExt cx="4011792" cy="304401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11792" cy="3044012"/>
            </a:xfrm>
            <a:custGeom>
              <a:avLst/>
              <a:gdLst/>
              <a:ahLst/>
              <a:cxnLst/>
              <a:rect r="r" b="b" t="t" l="l"/>
              <a:pathLst>
                <a:path h="3044012" w="4011792">
                  <a:moveTo>
                    <a:pt x="0" y="0"/>
                  </a:moveTo>
                  <a:lnTo>
                    <a:pt x="4011792" y="0"/>
                  </a:lnTo>
                  <a:lnTo>
                    <a:pt x="4011792" y="3044012"/>
                  </a:lnTo>
                  <a:lnTo>
                    <a:pt x="0" y="3044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394" t="0" r="-1394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777115" y="890420"/>
              <a:ext cx="2116699" cy="1206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84"/>
                </a:lnSpc>
              </a:pPr>
              <a:r>
                <a:rPr lang="en-US" sz="2631">
                  <a:solidFill>
                    <a:srgbClr val="E5645E"/>
                  </a:solidFill>
                  <a:latin typeface="Asap"/>
                  <a:ea typeface="Asap"/>
                  <a:cs typeface="Asap"/>
                  <a:sym typeface="Asap"/>
                </a:rPr>
                <a:t>Nhược điểm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775976" y="6770764"/>
            <a:ext cx="2903742" cy="2143490"/>
            <a:chOff x="0" y="0"/>
            <a:chExt cx="3871656" cy="28579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871656" cy="2857986"/>
            </a:xfrm>
            <a:custGeom>
              <a:avLst/>
              <a:gdLst/>
              <a:ahLst/>
              <a:cxnLst/>
              <a:rect r="r" b="b" t="t" l="l"/>
              <a:pathLst>
                <a:path h="2857986" w="3871656">
                  <a:moveTo>
                    <a:pt x="0" y="0"/>
                  </a:moveTo>
                  <a:lnTo>
                    <a:pt x="3871656" y="0"/>
                  </a:lnTo>
                  <a:lnTo>
                    <a:pt x="3871656" y="2857986"/>
                  </a:lnTo>
                  <a:lnTo>
                    <a:pt x="0" y="28579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783133" y="1040556"/>
              <a:ext cx="2042761" cy="700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42"/>
                </a:lnSpc>
              </a:pPr>
              <a:r>
                <a:rPr lang="en-US" b="true" sz="3101" u="sng">
                  <a:solidFill>
                    <a:srgbClr val="E5645E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Demo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633976" y="3824963"/>
            <a:ext cx="3063348" cy="2261308"/>
            <a:chOff x="0" y="0"/>
            <a:chExt cx="4084464" cy="301507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084464" cy="3015077"/>
            </a:xfrm>
            <a:custGeom>
              <a:avLst/>
              <a:gdLst/>
              <a:ahLst/>
              <a:cxnLst/>
              <a:rect r="r" b="b" t="t" l="l"/>
              <a:pathLst>
                <a:path h="3015077" w="4084464">
                  <a:moveTo>
                    <a:pt x="0" y="0"/>
                  </a:moveTo>
                  <a:lnTo>
                    <a:pt x="4084464" y="0"/>
                  </a:lnTo>
                  <a:lnTo>
                    <a:pt x="4084464" y="3015077"/>
                  </a:lnTo>
                  <a:lnTo>
                    <a:pt x="0" y="3015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852763" y="1101939"/>
              <a:ext cx="2155042" cy="734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81"/>
                </a:lnSpc>
              </a:pPr>
              <a:r>
                <a:rPr lang="en-US" sz="3272">
                  <a:solidFill>
                    <a:srgbClr val="E5645E"/>
                  </a:solidFill>
                  <a:latin typeface="Asap"/>
                  <a:ea typeface="Asap"/>
                  <a:cs typeface="Asap"/>
                  <a:sym typeface="Asap"/>
                </a:rPr>
                <a:t>Website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329957" y="2334597"/>
            <a:ext cx="11671385" cy="1735918"/>
            <a:chOff x="0" y="0"/>
            <a:chExt cx="15561846" cy="2314557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1758896"/>
              <a:ext cx="15561846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40"/>
                </a:lnSpc>
                <a:spcBef>
                  <a:spcPct val="0"/>
                </a:spcBef>
              </a:pP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0"/>
              <a:ext cx="15561846" cy="1574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360"/>
                </a:lnSpc>
                <a:spcBef>
                  <a:spcPct val="0"/>
                </a:spcBef>
              </a:pPr>
              <a:r>
                <a:rPr lang="en-US" b="true" sz="7800">
                  <a:solidFill>
                    <a:srgbClr val="E5645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M</a:t>
              </a:r>
              <a:r>
                <a:rPr lang="en-US" b="true" sz="7800">
                  <a:solidFill>
                    <a:srgbClr val="E5645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ục lục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6735" y="-4006735"/>
            <a:ext cx="10274531" cy="18288000"/>
          </a:xfrm>
          <a:custGeom>
            <a:avLst/>
            <a:gdLst/>
            <a:ahLst/>
            <a:cxnLst/>
            <a:rect r="r" b="b" t="t" l="l"/>
            <a:pathLst>
              <a:path h="18288000" w="10274531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29267" cy="11965028"/>
            </a:xfrm>
            <a:custGeom>
              <a:avLst/>
              <a:gdLst/>
              <a:ahLst/>
              <a:cxnLst/>
              <a:rect r="r" b="b" t="t" l="l"/>
              <a:pathLst>
                <a:path h="11965028" w="18229267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085694" y="2455589"/>
            <a:ext cx="8878626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0"/>
              </a:lnSpc>
              <a:spcBef>
                <a:spcPct val="0"/>
              </a:spcBef>
            </a:pPr>
            <a:r>
              <a:rPr lang="en-US" b="true" sz="7800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Giới thiệu bản thân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125772" y="5900198"/>
            <a:ext cx="5007704" cy="3132091"/>
          </a:xfrm>
          <a:custGeom>
            <a:avLst/>
            <a:gdLst/>
            <a:ahLst/>
            <a:cxnLst/>
            <a:rect r="r" b="b" t="t" l="l"/>
            <a:pathLst>
              <a:path h="3132091" w="5007704">
                <a:moveTo>
                  <a:pt x="0" y="0"/>
                </a:moveTo>
                <a:lnTo>
                  <a:pt x="5007704" y="0"/>
                </a:lnTo>
                <a:lnTo>
                  <a:pt x="5007704" y="3132091"/>
                </a:lnTo>
                <a:lnTo>
                  <a:pt x="0" y="31320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6994640"/>
            <a:ext cx="3004575" cy="2037648"/>
          </a:xfrm>
          <a:custGeom>
            <a:avLst/>
            <a:gdLst/>
            <a:ahLst/>
            <a:cxnLst/>
            <a:rect r="r" b="b" t="t" l="l"/>
            <a:pathLst>
              <a:path h="2037648" w="3004575">
                <a:moveTo>
                  <a:pt x="0" y="0"/>
                </a:moveTo>
                <a:lnTo>
                  <a:pt x="3004575" y="0"/>
                </a:lnTo>
                <a:lnTo>
                  <a:pt x="3004575" y="2037649"/>
                </a:lnTo>
                <a:lnTo>
                  <a:pt x="0" y="20376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129248">
            <a:off x="15300608" y="2307984"/>
            <a:ext cx="1442095" cy="2661584"/>
          </a:xfrm>
          <a:custGeom>
            <a:avLst/>
            <a:gdLst/>
            <a:ahLst/>
            <a:cxnLst/>
            <a:rect r="r" b="b" t="t" l="l"/>
            <a:pathLst>
              <a:path h="2661584" w="1442095">
                <a:moveTo>
                  <a:pt x="1442095" y="0"/>
                </a:moveTo>
                <a:lnTo>
                  <a:pt x="0" y="0"/>
                </a:lnTo>
                <a:lnTo>
                  <a:pt x="0" y="2661585"/>
                </a:lnTo>
                <a:lnTo>
                  <a:pt x="1442095" y="2661585"/>
                </a:lnTo>
                <a:lnTo>
                  <a:pt x="144209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95483" y="4248210"/>
            <a:ext cx="12378300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5100">
                <a:solidFill>
                  <a:srgbClr val="E5645E"/>
                </a:solidFill>
                <a:latin typeface="Noto Serif"/>
                <a:ea typeface="Noto Serif"/>
                <a:cs typeface="Noto Serif"/>
                <a:sym typeface="Noto Serif"/>
              </a:rPr>
              <a:t>Tên: Đỗ Đăng Khoa</a:t>
            </a:r>
          </a:p>
          <a:p>
            <a:pPr algn="l">
              <a:lnSpc>
                <a:spcPts val="6120"/>
              </a:lnSpc>
            </a:pPr>
            <a:r>
              <a:rPr lang="en-US" sz="5100">
                <a:solidFill>
                  <a:srgbClr val="E5645E"/>
                </a:solidFill>
                <a:latin typeface="Noto Serif"/>
                <a:ea typeface="Noto Serif"/>
                <a:cs typeface="Noto Serif"/>
                <a:sym typeface="Noto Serif"/>
              </a:rPr>
              <a:t>Tuổi: 15</a:t>
            </a:r>
          </a:p>
          <a:p>
            <a:pPr algn="l">
              <a:lnSpc>
                <a:spcPts val="6120"/>
              </a:lnSpc>
              <a:spcBef>
                <a:spcPct val="0"/>
              </a:spcBef>
            </a:pPr>
            <a:r>
              <a:rPr lang="en-US" sz="5100">
                <a:solidFill>
                  <a:srgbClr val="E5645E"/>
                </a:solidFill>
                <a:latin typeface="Noto Serif"/>
                <a:ea typeface="Noto Serif"/>
                <a:cs typeface="Noto Serif"/>
                <a:sym typeface="Noto Serif"/>
              </a:rPr>
              <a:t>Biết làm nhiều thứ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6735" y="-4006735"/>
            <a:ext cx="10274531" cy="18288000"/>
          </a:xfrm>
          <a:custGeom>
            <a:avLst/>
            <a:gdLst/>
            <a:ahLst/>
            <a:cxnLst/>
            <a:rect r="r" b="b" t="t" l="l"/>
            <a:pathLst>
              <a:path h="18288000" w="10274531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29267" cy="11965028"/>
            </a:xfrm>
            <a:custGeom>
              <a:avLst/>
              <a:gdLst/>
              <a:ahLst/>
              <a:cxnLst/>
              <a:rect r="r" b="b" t="t" l="l"/>
              <a:pathLst>
                <a:path h="11965028" w="18229267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125772" y="5900198"/>
            <a:ext cx="5007704" cy="3132091"/>
          </a:xfrm>
          <a:custGeom>
            <a:avLst/>
            <a:gdLst/>
            <a:ahLst/>
            <a:cxnLst/>
            <a:rect r="r" b="b" t="t" l="l"/>
            <a:pathLst>
              <a:path h="3132091" w="5007704">
                <a:moveTo>
                  <a:pt x="0" y="0"/>
                </a:moveTo>
                <a:lnTo>
                  <a:pt x="5007704" y="0"/>
                </a:lnTo>
                <a:lnTo>
                  <a:pt x="5007704" y="3132091"/>
                </a:lnTo>
                <a:lnTo>
                  <a:pt x="0" y="31320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6994640"/>
            <a:ext cx="3004575" cy="2037648"/>
          </a:xfrm>
          <a:custGeom>
            <a:avLst/>
            <a:gdLst/>
            <a:ahLst/>
            <a:cxnLst/>
            <a:rect r="r" b="b" t="t" l="l"/>
            <a:pathLst>
              <a:path h="2037648" w="3004575">
                <a:moveTo>
                  <a:pt x="0" y="0"/>
                </a:moveTo>
                <a:lnTo>
                  <a:pt x="3004575" y="0"/>
                </a:lnTo>
                <a:lnTo>
                  <a:pt x="3004575" y="2037649"/>
                </a:lnTo>
                <a:lnTo>
                  <a:pt x="0" y="20376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1129248">
            <a:off x="15300608" y="2307984"/>
            <a:ext cx="1442095" cy="2661584"/>
          </a:xfrm>
          <a:custGeom>
            <a:avLst/>
            <a:gdLst/>
            <a:ahLst/>
            <a:cxnLst/>
            <a:rect r="r" b="b" t="t" l="l"/>
            <a:pathLst>
              <a:path h="2661584" w="1442095">
                <a:moveTo>
                  <a:pt x="1442095" y="0"/>
                </a:moveTo>
                <a:lnTo>
                  <a:pt x="0" y="0"/>
                </a:lnTo>
                <a:lnTo>
                  <a:pt x="0" y="2661585"/>
                </a:lnTo>
                <a:lnTo>
                  <a:pt x="1442095" y="2661585"/>
                </a:lnTo>
                <a:lnTo>
                  <a:pt x="144209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4421676" y="5143500"/>
            <a:ext cx="796844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>
            <a:off x="4785147" y="5143500"/>
            <a:ext cx="0" cy="3314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3645540" y="5465439"/>
            <a:ext cx="2279213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24/11 start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2106722" y="5143500"/>
            <a:ext cx="0" cy="3314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692200" y="5459205"/>
            <a:ext cx="286714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15/12 present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13424" y="2457677"/>
            <a:ext cx="4461153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b="true" sz="7800">
                <a:solidFill>
                  <a:srgbClr val="F6BBB7"/>
                </a:solidFill>
                <a:latin typeface="Noto Serif Bold"/>
                <a:ea typeface="Noto Serif Bold"/>
                <a:cs typeface="Noto Serif Bold"/>
                <a:sym typeface="Noto Serif Bold"/>
              </a:rPr>
              <a:t>Timeline</a:t>
            </a:r>
          </a:p>
        </p:txBody>
      </p:sp>
      <p:sp>
        <p:nvSpPr>
          <p:cNvPr name="AutoShape 17" id="17"/>
          <p:cNvSpPr/>
          <p:nvPr/>
        </p:nvSpPr>
        <p:spPr>
          <a:xfrm flipH="true">
            <a:off x="8445934" y="5131031"/>
            <a:ext cx="0" cy="3314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7631606" y="5452970"/>
            <a:ext cx="162865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Combat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70948" y="1542493"/>
            <a:ext cx="14280979" cy="6179769"/>
            <a:chOff x="0" y="0"/>
            <a:chExt cx="19041306" cy="823969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48027" y="2347862"/>
              <a:ext cx="18760682" cy="5652794"/>
              <a:chOff x="0" y="0"/>
              <a:chExt cx="1844847" cy="55587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844847" cy="555872"/>
              </a:xfrm>
              <a:custGeom>
                <a:avLst/>
                <a:gdLst/>
                <a:ahLst/>
                <a:cxnLst/>
                <a:rect r="r" b="b" t="t" l="l"/>
                <a:pathLst>
                  <a:path h="555872" w="1844847">
                    <a:moveTo>
                      <a:pt x="0" y="0"/>
                    </a:moveTo>
                    <a:lnTo>
                      <a:pt x="1844847" y="0"/>
                    </a:lnTo>
                    <a:lnTo>
                      <a:pt x="1844847" y="555872"/>
                    </a:lnTo>
                    <a:lnTo>
                      <a:pt x="0" y="5558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041306" cy="8239692"/>
            </a:xfrm>
            <a:custGeom>
              <a:avLst/>
              <a:gdLst/>
              <a:ahLst/>
              <a:cxnLst/>
              <a:rect r="r" b="b" t="t" l="l"/>
              <a:pathLst>
                <a:path h="8239692" w="19041306">
                  <a:moveTo>
                    <a:pt x="0" y="0"/>
                  </a:moveTo>
                  <a:lnTo>
                    <a:pt x="19041306" y="0"/>
                  </a:lnTo>
                  <a:lnTo>
                    <a:pt x="19041306" y="8239692"/>
                  </a:lnTo>
                  <a:lnTo>
                    <a:pt x="0" y="8239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900993">
            <a:off x="15422980" y="3739552"/>
            <a:ext cx="1496488" cy="2569078"/>
          </a:xfrm>
          <a:custGeom>
            <a:avLst/>
            <a:gdLst/>
            <a:ahLst/>
            <a:cxnLst/>
            <a:rect r="r" b="b" t="t" l="l"/>
            <a:pathLst>
              <a:path h="2569078" w="1496488">
                <a:moveTo>
                  <a:pt x="0" y="0"/>
                </a:moveTo>
                <a:lnTo>
                  <a:pt x="1496488" y="0"/>
                </a:lnTo>
                <a:lnTo>
                  <a:pt x="1496488" y="2569078"/>
                </a:lnTo>
                <a:lnTo>
                  <a:pt x="0" y="2569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25270" y="4573195"/>
            <a:ext cx="9972335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0"/>
              </a:lnSpc>
              <a:spcBef>
                <a:spcPct val="0"/>
              </a:spcBef>
            </a:pPr>
            <a:r>
              <a:rPr lang="en-US" sz="10575">
                <a:solidFill>
                  <a:srgbClr val="E5645E"/>
                </a:solidFill>
                <a:latin typeface="Sigmar One"/>
                <a:ea typeface="Sigmar One"/>
                <a:cs typeface="Sigmar One"/>
                <a:sym typeface="Sigmar One"/>
              </a:rPr>
              <a:t>Website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42503" y="8793480"/>
            <a:ext cx="520299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u="sng">
                <a:solidFill>
                  <a:srgbClr val="E5645E"/>
                </a:solidFill>
                <a:latin typeface="Asap Medium"/>
                <a:ea typeface="Asap Medium"/>
                <a:cs typeface="Asap Medium"/>
                <a:sym typeface="Asap Medium"/>
                <a:hlinkClick r:id="rId6" action="ppaction://hlinksldjump"/>
              </a:rPr>
              <a:t>Quay lại Trang Mục lục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61262" y="5627905"/>
            <a:ext cx="1819372" cy="1425726"/>
          </a:xfrm>
          <a:custGeom>
            <a:avLst/>
            <a:gdLst/>
            <a:ahLst/>
            <a:cxnLst/>
            <a:rect r="r" b="b" t="t" l="l"/>
            <a:pathLst>
              <a:path h="1425726" w="1819372">
                <a:moveTo>
                  <a:pt x="0" y="0"/>
                </a:moveTo>
                <a:lnTo>
                  <a:pt x="1819372" y="0"/>
                </a:lnTo>
                <a:lnTo>
                  <a:pt x="1819372" y="1425727"/>
                </a:lnTo>
                <a:lnTo>
                  <a:pt x="0" y="14257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0896" y="6471718"/>
            <a:ext cx="1775533" cy="1204134"/>
          </a:xfrm>
          <a:custGeom>
            <a:avLst/>
            <a:gdLst/>
            <a:ahLst/>
            <a:cxnLst/>
            <a:rect r="r" b="b" t="t" l="l"/>
            <a:pathLst>
              <a:path h="1204134" w="1775533">
                <a:moveTo>
                  <a:pt x="0" y="0"/>
                </a:moveTo>
                <a:lnTo>
                  <a:pt x="1775534" y="0"/>
                </a:lnTo>
                <a:lnTo>
                  <a:pt x="1775534" y="1204134"/>
                </a:lnTo>
                <a:lnTo>
                  <a:pt x="0" y="1204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804852"/>
            <a:ext cx="11849973" cy="7482148"/>
          </a:xfrm>
          <a:custGeom>
            <a:avLst/>
            <a:gdLst/>
            <a:ahLst/>
            <a:cxnLst/>
            <a:rect r="r" b="b" t="t" l="l"/>
            <a:pathLst>
              <a:path h="7482148" w="11849973">
                <a:moveTo>
                  <a:pt x="0" y="0"/>
                </a:moveTo>
                <a:lnTo>
                  <a:pt x="11849973" y="0"/>
                </a:lnTo>
                <a:lnTo>
                  <a:pt x="11849973" y="7482148"/>
                </a:lnTo>
                <a:lnTo>
                  <a:pt x="0" y="7482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024" t="0" r="-3057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04384" y="2804852"/>
            <a:ext cx="6083616" cy="7482148"/>
          </a:xfrm>
          <a:custGeom>
            <a:avLst/>
            <a:gdLst/>
            <a:ahLst/>
            <a:cxnLst/>
            <a:rect r="r" b="b" t="t" l="l"/>
            <a:pathLst>
              <a:path h="7482148" w="6083616">
                <a:moveTo>
                  <a:pt x="0" y="0"/>
                </a:moveTo>
                <a:lnTo>
                  <a:pt x="6083616" y="0"/>
                </a:lnTo>
                <a:lnTo>
                  <a:pt x="6083616" y="7482148"/>
                </a:lnTo>
                <a:lnTo>
                  <a:pt x="0" y="7482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0"/>
            <a:ext cx="18288000" cy="236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7800" b="true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Tên: F99</a:t>
            </a:r>
          </a:p>
          <a:p>
            <a:pPr algn="l" marL="0" indent="0" lvl="0">
              <a:lnSpc>
                <a:spcPts val="9360"/>
              </a:lnSpc>
              <a:spcBef>
                <a:spcPct val="0"/>
              </a:spcBef>
            </a:pPr>
            <a:r>
              <a:rPr lang="en-US" b="true" sz="7800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Cung cấp mặt hàng cho người tiêu dùng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742020" y="3908478"/>
            <a:ext cx="4033753" cy="6206347"/>
            <a:chOff x="0" y="0"/>
            <a:chExt cx="4128770" cy="63525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30040" cy="6352540"/>
            </a:xfrm>
            <a:custGeom>
              <a:avLst/>
              <a:gdLst/>
              <a:ahLst/>
              <a:cxnLst/>
              <a:rect r="r" b="b" t="t" l="l"/>
              <a:pathLst>
                <a:path h="6352540" w="4130040">
                  <a:moveTo>
                    <a:pt x="4130040" y="8890"/>
                  </a:moveTo>
                  <a:lnTo>
                    <a:pt x="4130040" y="6344920"/>
                  </a:lnTo>
                  <a:cubicBezTo>
                    <a:pt x="4128770" y="6348730"/>
                    <a:pt x="4124960" y="6352540"/>
                    <a:pt x="4119880" y="6352540"/>
                  </a:cubicBezTo>
                  <a:lnTo>
                    <a:pt x="8890" y="6352540"/>
                  </a:lnTo>
                  <a:cubicBezTo>
                    <a:pt x="3810" y="6352540"/>
                    <a:pt x="0" y="6348730"/>
                    <a:pt x="0" y="6343650"/>
                  </a:cubicBezTo>
                  <a:lnTo>
                    <a:pt x="0" y="8890"/>
                  </a:lnTo>
                  <a:cubicBezTo>
                    <a:pt x="0" y="3810"/>
                    <a:pt x="3810" y="0"/>
                    <a:pt x="8890" y="0"/>
                  </a:cubicBezTo>
                  <a:lnTo>
                    <a:pt x="4121150" y="0"/>
                  </a:lnTo>
                  <a:cubicBezTo>
                    <a:pt x="4126230" y="0"/>
                    <a:pt x="4130040" y="3810"/>
                    <a:pt x="4130040" y="8890"/>
                  </a:cubicBezTo>
                  <a:close/>
                </a:path>
              </a:pathLst>
            </a:custGeom>
            <a:solidFill>
              <a:srgbClr val="E5645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74370" y="115570"/>
              <a:ext cx="124460" cy="124460"/>
            </a:xfrm>
            <a:custGeom>
              <a:avLst/>
              <a:gdLst/>
              <a:ahLst/>
              <a:cxnLst/>
              <a:rect r="r" b="b" t="t" l="l"/>
              <a:pathLst>
                <a:path h="124460" w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806190" y="87630"/>
              <a:ext cx="179070" cy="179070"/>
            </a:xfrm>
            <a:custGeom>
              <a:avLst/>
              <a:gdLst/>
              <a:ahLst/>
              <a:cxnLst/>
              <a:rect r="r" b="b" t="t" l="l"/>
              <a:pathLst>
                <a:path h="179070" w="179070">
                  <a:moveTo>
                    <a:pt x="179070" y="179070"/>
                  </a:moveTo>
                  <a:lnTo>
                    <a:pt x="179070" y="0"/>
                  </a:lnTo>
                  <a:lnTo>
                    <a:pt x="0" y="0"/>
                  </a:lnTo>
                  <a:lnTo>
                    <a:pt x="0" y="179070"/>
                  </a:lnTo>
                  <a:lnTo>
                    <a:pt x="179070" y="179070"/>
                  </a:lnTo>
                  <a:close/>
                  <a:moveTo>
                    <a:pt x="36830" y="49530"/>
                  </a:moveTo>
                  <a:cubicBezTo>
                    <a:pt x="33020" y="46990"/>
                    <a:pt x="33020" y="41910"/>
                    <a:pt x="36830" y="38100"/>
                  </a:cubicBezTo>
                  <a:cubicBezTo>
                    <a:pt x="39370" y="34290"/>
                    <a:pt x="44450" y="34290"/>
                    <a:pt x="48260" y="38100"/>
                  </a:cubicBezTo>
                  <a:lnTo>
                    <a:pt x="88900" y="78740"/>
                  </a:lnTo>
                  <a:lnTo>
                    <a:pt x="129540" y="38100"/>
                  </a:lnTo>
                  <a:cubicBezTo>
                    <a:pt x="132080" y="34290"/>
                    <a:pt x="137160" y="34290"/>
                    <a:pt x="140970" y="38100"/>
                  </a:cubicBezTo>
                  <a:cubicBezTo>
                    <a:pt x="144780" y="40640"/>
                    <a:pt x="144780" y="45720"/>
                    <a:pt x="140970" y="49530"/>
                  </a:cubicBezTo>
                  <a:lnTo>
                    <a:pt x="100330" y="90170"/>
                  </a:lnTo>
                  <a:lnTo>
                    <a:pt x="140970" y="130810"/>
                  </a:lnTo>
                  <a:cubicBezTo>
                    <a:pt x="144780" y="133350"/>
                    <a:pt x="144780" y="138430"/>
                    <a:pt x="140970" y="142240"/>
                  </a:cubicBezTo>
                  <a:cubicBezTo>
                    <a:pt x="139700" y="143510"/>
                    <a:pt x="137160" y="143510"/>
                    <a:pt x="135890" y="144780"/>
                  </a:cubicBezTo>
                  <a:cubicBezTo>
                    <a:pt x="133350" y="144780"/>
                    <a:pt x="130810" y="143510"/>
                    <a:pt x="129540" y="142240"/>
                  </a:cubicBezTo>
                  <a:lnTo>
                    <a:pt x="88900" y="101600"/>
                  </a:lnTo>
                  <a:lnTo>
                    <a:pt x="48260" y="142240"/>
                  </a:lnTo>
                  <a:cubicBezTo>
                    <a:pt x="45720" y="143510"/>
                    <a:pt x="44450" y="143510"/>
                    <a:pt x="43180" y="144780"/>
                  </a:cubicBezTo>
                  <a:cubicBezTo>
                    <a:pt x="40640" y="144780"/>
                    <a:pt x="38100" y="143510"/>
                    <a:pt x="36830" y="142240"/>
                  </a:cubicBezTo>
                  <a:cubicBezTo>
                    <a:pt x="33020" y="139700"/>
                    <a:pt x="33020" y="134620"/>
                    <a:pt x="36830" y="130810"/>
                  </a:cubicBezTo>
                  <a:lnTo>
                    <a:pt x="77470" y="90170"/>
                  </a:lnTo>
                  <a:lnTo>
                    <a:pt x="36830" y="495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3830" y="115570"/>
              <a:ext cx="124460" cy="124460"/>
            </a:xfrm>
            <a:custGeom>
              <a:avLst/>
              <a:gdLst/>
              <a:ahLst/>
              <a:cxnLst/>
              <a:rect r="r" b="b" t="t" l="l"/>
              <a:pathLst>
                <a:path h="124460" w="124460">
                  <a:moveTo>
                    <a:pt x="62230" y="0"/>
                  </a:moveTo>
                  <a:cubicBezTo>
                    <a:pt x="49530" y="26670"/>
                    <a:pt x="2667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19100" y="115570"/>
              <a:ext cx="124460" cy="124460"/>
            </a:xfrm>
            <a:custGeom>
              <a:avLst/>
              <a:gdLst/>
              <a:ahLst/>
              <a:cxnLst/>
              <a:rect r="r" b="b" t="t" l="l"/>
              <a:pathLst>
                <a:path h="124460" w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510" y="16510"/>
              <a:ext cx="4094480" cy="321310"/>
            </a:xfrm>
            <a:custGeom>
              <a:avLst/>
              <a:gdLst/>
              <a:ahLst/>
              <a:cxnLst/>
              <a:rect r="r" b="b" t="t" l="l"/>
              <a:pathLst>
                <a:path h="321310" w="4094480">
                  <a:moveTo>
                    <a:pt x="0" y="0"/>
                  </a:moveTo>
                  <a:lnTo>
                    <a:pt x="0" y="321310"/>
                  </a:lnTo>
                  <a:lnTo>
                    <a:pt x="4094480" y="321310"/>
                  </a:lnTo>
                  <a:lnTo>
                    <a:pt x="4094480" y="0"/>
                  </a:lnTo>
                  <a:lnTo>
                    <a:pt x="0" y="0"/>
                  </a:lnTo>
                  <a:close/>
                  <a:moveTo>
                    <a:pt x="311150" y="168910"/>
                  </a:moveTo>
                  <a:cubicBezTo>
                    <a:pt x="264160" y="168910"/>
                    <a:pt x="218440" y="214630"/>
                    <a:pt x="218440" y="261620"/>
                  </a:cubicBezTo>
                  <a:cubicBezTo>
                    <a:pt x="217170" y="266700"/>
                    <a:pt x="213360" y="270510"/>
                    <a:pt x="209550" y="270510"/>
                  </a:cubicBezTo>
                  <a:cubicBezTo>
                    <a:pt x="204470" y="270510"/>
                    <a:pt x="200660" y="266700"/>
                    <a:pt x="200660" y="261620"/>
                  </a:cubicBezTo>
                  <a:cubicBezTo>
                    <a:pt x="200660" y="214630"/>
                    <a:pt x="154940" y="168910"/>
                    <a:pt x="107950" y="168910"/>
                  </a:cubicBezTo>
                  <a:cubicBezTo>
                    <a:pt x="102870" y="168910"/>
                    <a:pt x="99060" y="165100"/>
                    <a:pt x="99060" y="160020"/>
                  </a:cubicBezTo>
                  <a:cubicBezTo>
                    <a:pt x="99060" y="154940"/>
                    <a:pt x="102870" y="151130"/>
                    <a:pt x="107950" y="151130"/>
                  </a:cubicBezTo>
                  <a:cubicBezTo>
                    <a:pt x="154940" y="151130"/>
                    <a:pt x="200660" y="105410"/>
                    <a:pt x="200660" y="58420"/>
                  </a:cubicBezTo>
                  <a:cubicBezTo>
                    <a:pt x="200660" y="53340"/>
                    <a:pt x="204470" y="49530"/>
                    <a:pt x="209550" y="49530"/>
                  </a:cubicBezTo>
                  <a:cubicBezTo>
                    <a:pt x="214630" y="49530"/>
                    <a:pt x="218440" y="53340"/>
                    <a:pt x="218440" y="58420"/>
                  </a:cubicBezTo>
                  <a:cubicBezTo>
                    <a:pt x="218440" y="105410"/>
                    <a:pt x="264160" y="151130"/>
                    <a:pt x="311150" y="151130"/>
                  </a:cubicBezTo>
                  <a:cubicBezTo>
                    <a:pt x="316230" y="151130"/>
                    <a:pt x="320040" y="154940"/>
                    <a:pt x="320040" y="160020"/>
                  </a:cubicBezTo>
                  <a:cubicBezTo>
                    <a:pt x="320040" y="165100"/>
                    <a:pt x="316230" y="168910"/>
                    <a:pt x="311150" y="168910"/>
                  </a:cubicBezTo>
                  <a:close/>
                  <a:moveTo>
                    <a:pt x="566420" y="168910"/>
                  </a:moveTo>
                  <a:cubicBezTo>
                    <a:pt x="519430" y="168910"/>
                    <a:pt x="473710" y="214630"/>
                    <a:pt x="473710" y="261620"/>
                  </a:cubicBezTo>
                  <a:cubicBezTo>
                    <a:pt x="473710" y="266700"/>
                    <a:pt x="469900" y="270510"/>
                    <a:pt x="464820" y="270510"/>
                  </a:cubicBezTo>
                  <a:cubicBezTo>
                    <a:pt x="459740" y="270510"/>
                    <a:pt x="455930" y="266700"/>
                    <a:pt x="455930" y="261620"/>
                  </a:cubicBezTo>
                  <a:cubicBezTo>
                    <a:pt x="455930" y="214630"/>
                    <a:pt x="410210" y="168910"/>
                    <a:pt x="363220" y="168910"/>
                  </a:cubicBezTo>
                  <a:cubicBezTo>
                    <a:pt x="358140" y="168910"/>
                    <a:pt x="354330" y="165100"/>
                    <a:pt x="354330" y="160020"/>
                  </a:cubicBezTo>
                  <a:cubicBezTo>
                    <a:pt x="354330" y="154940"/>
                    <a:pt x="358140" y="151130"/>
                    <a:pt x="363220" y="151130"/>
                  </a:cubicBezTo>
                  <a:cubicBezTo>
                    <a:pt x="410210" y="151130"/>
                    <a:pt x="455930" y="105410"/>
                    <a:pt x="455930" y="58420"/>
                  </a:cubicBezTo>
                  <a:cubicBezTo>
                    <a:pt x="455930" y="53340"/>
                    <a:pt x="459740" y="49530"/>
                    <a:pt x="464820" y="49530"/>
                  </a:cubicBezTo>
                  <a:cubicBezTo>
                    <a:pt x="469900" y="49530"/>
                    <a:pt x="473710" y="53340"/>
                    <a:pt x="473710" y="58420"/>
                  </a:cubicBezTo>
                  <a:cubicBezTo>
                    <a:pt x="473710" y="105410"/>
                    <a:pt x="519430" y="151130"/>
                    <a:pt x="566420" y="151130"/>
                  </a:cubicBezTo>
                  <a:cubicBezTo>
                    <a:pt x="571500" y="151130"/>
                    <a:pt x="575310" y="154940"/>
                    <a:pt x="575310" y="160020"/>
                  </a:cubicBezTo>
                  <a:cubicBezTo>
                    <a:pt x="575310" y="165100"/>
                    <a:pt x="571500" y="168910"/>
                    <a:pt x="566420" y="168910"/>
                  </a:cubicBezTo>
                  <a:close/>
                  <a:moveTo>
                    <a:pt x="821690" y="168910"/>
                  </a:moveTo>
                  <a:cubicBezTo>
                    <a:pt x="774700" y="168910"/>
                    <a:pt x="728980" y="214630"/>
                    <a:pt x="728980" y="261620"/>
                  </a:cubicBezTo>
                  <a:cubicBezTo>
                    <a:pt x="728980" y="266700"/>
                    <a:pt x="725170" y="270510"/>
                    <a:pt x="720090" y="270510"/>
                  </a:cubicBezTo>
                  <a:cubicBezTo>
                    <a:pt x="715010" y="270510"/>
                    <a:pt x="711200" y="266700"/>
                    <a:pt x="711200" y="261620"/>
                  </a:cubicBezTo>
                  <a:cubicBezTo>
                    <a:pt x="711200" y="214630"/>
                    <a:pt x="665480" y="168910"/>
                    <a:pt x="618490" y="168910"/>
                  </a:cubicBezTo>
                  <a:cubicBezTo>
                    <a:pt x="613410" y="168910"/>
                    <a:pt x="609600" y="165100"/>
                    <a:pt x="609600" y="160020"/>
                  </a:cubicBezTo>
                  <a:cubicBezTo>
                    <a:pt x="609600" y="154940"/>
                    <a:pt x="613410" y="151130"/>
                    <a:pt x="618490" y="151130"/>
                  </a:cubicBezTo>
                  <a:cubicBezTo>
                    <a:pt x="665480" y="151130"/>
                    <a:pt x="711200" y="105410"/>
                    <a:pt x="711200" y="58420"/>
                  </a:cubicBezTo>
                  <a:cubicBezTo>
                    <a:pt x="711200" y="53340"/>
                    <a:pt x="715010" y="49530"/>
                    <a:pt x="720090" y="49530"/>
                  </a:cubicBezTo>
                  <a:cubicBezTo>
                    <a:pt x="725170" y="49530"/>
                    <a:pt x="728980" y="53340"/>
                    <a:pt x="728980" y="58420"/>
                  </a:cubicBezTo>
                  <a:cubicBezTo>
                    <a:pt x="728980" y="105410"/>
                    <a:pt x="774700" y="151130"/>
                    <a:pt x="821690" y="151130"/>
                  </a:cubicBezTo>
                  <a:cubicBezTo>
                    <a:pt x="826770" y="151130"/>
                    <a:pt x="830580" y="154940"/>
                    <a:pt x="830580" y="160020"/>
                  </a:cubicBezTo>
                  <a:cubicBezTo>
                    <a:pt x="830580" y="165100"/>
                    <a:pt x="826770" y="168910"/>
                    <a:pt x="821690" y="168910"/>
                  </a:cubicBezTo>
                  <a:close/>
                  <a:moveTo>
                    <a:pt x="3986530" y="259080"/>
                  </a:moveTo>
                  <a:cubicBezTo>
                    <a:pt x="3985260" y="264160"/>
                    <a:pt x="3981450" y="267970"/>
                    <a:pt x="3976370" y="267970"/>
                  </a:cubicBezTo>
                  <a:lnTo>
                    <a:pt x="3780790" y="267970"/>
                  </a:lnTo>
                  <a:cubicBezTo>
                    <a:pt x="3775710" y="267970"/>
                    <a:pt x="3771900" y="264160"/>
                    <a:pt x="3771900" y="259080"/>
                  </a:cubicBezTo>
                  <a:lnTo>
                    <a:pt x="3771900" y="62230"/>
                  </a:lnTo>
                  <a:cubicBezTo>
                    <a:pt x="3771900" y="57150"/>
                    <a:pt x="3775710" y="53340"/>
                    <a:pt x="3780790" y="53340"/>
                  </a:cubicBezTo>
                  <a:lnTo>
                    <a:pt x="3977640" y="53340"/>
                  </a:lnTo>
                  <a:cubicBezTo>
                    <a:pt x="3982720" y="53340"/>
                    <a:pt x="3986530" y="57150"/>
                    <a:pt x="3986530" y="62230"/>
                  </a:cubicBezTo>
                  <a:lnTo>
                    <a:pt x="3986530" y="259080"/>
                  </a:lnTo>
                  <a:close/>
                </a:path>
              </a:pathLst>
            </a:custGeom>
            <a:solidFill>
              <a:srgbClr val="F6BBB7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6510" y="354330"/>
              <a:ext cx="4094480" cy="5981700"/>
            </a:xfrm>
            <a:custGeom>
              <a:avLst/>
              <a:gdLst/>
              <a:ahLst/>
              <a:cxnLst/>
              <a:rect r="r" b="b" t="t" l="l"/>
              <a:pathLst>
                <a:path h="5981700" w="4094480">
                  <a:moveTo>
                    <a:pt x="0" y="0"/>
                  </a:moveTo>
                  <a:lnTo>
                    <a:pt x="4094480" y="0"/>
                  </a:lnTo>
                  <a:lnTo>
                    <a:pt x="4094480" y="5981700"/>
                  </a:lnTo>
                  <a:lnTo>
                    <a:pt x="0" y="5981700"/>
                  </a:lnTo>
                  <a:close/>
                </a:path>
              </a:pathLst>
            </a:custGeom>
            <a:blipFill>
              <a:blip r:embed="rId2"/>
              <a:stretch>
                <a:fillRect l="-9392" t="0" r="-9392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886752" y="3908478"/>
            <a:ext cx="4033753" cy="6206347"/>
            <a:chOff x="0" y="0"/>
            <a:chExt cx="4128770" cy="63525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30040" cy="6352540"/>
            </a:xfrm>
            <a:custGeom>
              <a:avLst/>
              <a:gdLst/>
              <a:ahLst/>
              <a:cxnLst/>
              <a:rect r="r" b="b" t="t" l="l"/>
              <a:pathLst>
                <a:path h="6352540" w="4130040">
                  <a:moveTo>
                    <a:pt x="4130040" y="8890"/>
                  </a:moveTo>
                  <a:lnTo>
                    <a:pt x="4130040" y="6344920"/>
                  </a:lnTo>
                  <a:cubicBezTo>
                    <a:pt x="4128770" y="6348730"/>
                    <a:pt x="4124960" y="6352540"/>
                    <a:pt x="4119880" y="6352540"/>
                  </a:cubicBezTo>
                  <a:lnTo>
                    <a:pt x="8890" y="6352540"/>
                  </a:lnTo>
                  <a:cubicBezTo>
                    <a:pt x="3810" y="6352540"/>
                    <a:pt x="0" y="6348730"/>
                    <a:pt x="0" y="6343650"/>
                  </a:cubicBezTo>
                  <a:lnTo>
                    <a:pt x="0" y="8890"/>
                  </a:lnTo>
                  <a:cubicBezTo>
                    <a:pt x="0" y="3810"/>
                    <a:pt x="3810" y="0"/>
                    <a:pt x="8890" y="0"/>
                  </a:cubicBezTo>
                  <a:lnTo>
                    <a:pt x="4121150" y="0"/>
                  </a:lnTo>
                  <a:cubicBezTo>
                    <a:pt x="4126230" y="0"/>
                    <a:pt x="4130040" y="3810"/>
                    <a:pt x="4130040" y="8890"/>
                  </a:cubicBezTo>
                  <a:close/>
                </a:path>
              </a:pathLst>
            </a:custGeom>
            <a:solidFill>
              <a:srgbClr val="E5645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74370" y="115570"/>
              <a:ext cx="124460" cy="124460"/>
            </a:xfrm>
            <a:custGeom>
              <a:avLst/>
              <a:gdLst/>
              <a:ahLst/>
              <a:cxnLst/>
              <a:rect r="r" b="b" t="t" l="l"/>
              <a:pathLst>
                <a:path h="124460" w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806190" y="87630"/>
              <a:ext cx="179070" cy="179070"/>
            </a:xfrm>
            <a:custGeom>
              <a:avLst/>
              <a:gdLst/>
              <a:ahLst/>
              <a:cxnLst/>
              <a:rect r="r" b="b" t="t" l="l"/>
              <a:pathLst>
                <a:path h="179070" w="179070">
                  <a:moveTo>
                    <a:pt x="179070" y="179070"/>
                  </a:moveTo>
                  <a:lnTo>
                    <a:pt x="179070" y="0"/>
                  </a:lnTo>
                  <a:lnTo>
                    <a:pt x="0" y="0"/>
                  </a:lnTo>
                  <a:lnTo>
                    <a:pt x="0" y="179070"/>
                  </a:lnTo>
                  <a:lnTo>
                    <a:pt x="179070" y="179070"/>
                  </a:lnTo>
                  <a:close/>
                  <a:moveTo>
                    <a:pt x="36830" y="49530"/>
                  </a:moveTo>
                  <a:cubicBezTo>
                    <a:pt x="33020" y="46990"/>
                    <a:pt x="33020" y="41910"/>
                    <a:pt x="36830" y="38100"/>
                  </a:cubicBezTo>
                  <a:cubicBezTo>
                    <a:pt x="39370" y="34290"/>
                    <a:pt x="44450" y="34290"/>
                    <a:pt x="48260" y="38100"/>
                  </a:cubicBezTo>
                  <a:lnTo>
                    <a:pt x="88900" y="78740"/>
                  </a:lnTo>
                  <a:lnTo>
                    <a:pt x="129540" y="38100"/>
                  </a:lnTo>
                  <a:cubicBezTo>
                    <a:pt x="132080" y="34290"/>
                    <a:pt x="137160" y="34290"/>
                    <a:pt x="140970" y="38100"/>
                  </a:cubicBezTo>
                  <a:cubicBezTo>
                    <a:pt x="144780" y="40640"/>
                    <a:pt x="144780" y="45720"/>
                    <a:pt x="140970" y="49530"/>
                  </a:cubicBezTo>
                  <a:lnTo>
                    <a:pt x="100330" y="90170"/>
                  </a:lnTo>
                  <a:lnTo>
                    <a:pt x="140970" y="130810"/>
                  </a:lnTo>
                  <a:cubicBezTo>
                    <a:pt x="144780" y="133350"/>
                    <a:pt x="144780" y="138430"/>
                    <a:pt x="140970" y="142240"/>
                  </a:cubicBezTo>
                  <a:cubicBezTo>
                    <a:pt x="139700" y="143510"/>
                    <a:pt x="137160" y="143510"/>
                    <a:pt x="135890" y="144780"/>
                  </a:cubicBezTo>
                  <a:cubicBezTo>
                    <a:pt x="133350" y="144780"/>
                    <a:pt x="130810" y="143510"/>
                    <a:pt x="129540" y="142240"/>
                  </a:cubicBezTo>
                  <a:lnTo>
                    <a:pt x="88900" y="101600"/>
                  </a:lnTo>
                  <a:lnTo>
                    <a:pt x="48260" y="142240"/>
                  </a:lnTo>
                  <a:cubicBezTo>
                    <a:pt x="45720" y="143510"/>
                    <a:pt x="44450" y="143510"/>
                    <a:pt x="43180" y="144780"/>
                  </a:cubicBezTo>
                  <a:cubicBezTo>
                    <a:pt x="40640" y="144780"/>
                    <a:pt x="38100" y="143510"/>
                    <a:pt x="36830" y="142240"/>
                  </a:cubicBezTo>
                  <a:cubicBezTo>
                    <a:pt x="33020" y="139700"/>
                    <a:pt x="33020" y="134620"/>
                    <a:pt x="36830" y="130810"/>
                  </a:cubicBezTo>
                  <a:lnTo>
                    <a:pt x="77470" y="90170"/>
                  </a:lnTo>
                  <a:lnTo>
                    <a:pt x="36830" y="495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63830" y="115570"/>
              <a:ext cx="124460" cy="124460"/>
            </a:xfrm>
            <a:custGeom>
              <a:avLst/>
              <a:gdLst/>
              <a:ahLst/>
              <a:cxnLst/>
              <a:rect r="r" b="b" t="t" l="l"/>
              <a:pathLst>
                <a:path h="124460" w="124460">
                  <a:moveTo>
                    <a:pt x="62230" y="0"/>
                  </a:moveTo>
                  <a:cubicBezTo>
                    <a:pt x="49530" y="26670"/>
                    <a:pt x="2667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419100" y="115570"/>
              <a:ext cx="124460" cy="124460"/>
            </a:xfrm>
            <a:custGeom>
              <a:avLst/>
              <a:gdLst/>
              <a:ahLst/>
              <a:cxnLst/>
              <a:rect r="r" b="b" t="t" l="l"/>
              <a:pathLst>
                <a:path h="124460" w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6510" y="16510"/>
              <a:ext cx="4094480" cy="321310"/>
            </a:xfrm>
            <a:custGeom>
              <a:avLst/>
              <a:gdLst/>
              <a:ahLst/>
              <a:cxnLst/>
              <a:rect r="r" b="b" t="t" l="l"/>
              <a:pathLst>
                <a:path h="321310" w="4094480">
                  <a:moveTo>
                    <a:pt x="0" y="0"/>
                  </a:moveTo>
                  <a:lnTo>
                    <a:pt x="0" y="321310"/>
                  </a:lnTo>
                  <a:lnTo>
                    <a:pt x="4094480" y="321310"/>
                  </a:lnTo>
                  <a:lnTo>
                    <a:pt x="4094480" y="0"/>
                  </a:lnTo>
                  <a:lnTo>
                    <a:pt x="0" y="0"/>
                  </a:lnTo>
                  <a:close/>
                  <a:moveTo>
                    <a:pt x="311150" y="168910"/>
                  </a:moveTo>
                  <a:cubicBezTo>
                    <a:pt x="264160" y="168910"/>
                    <a:pt x="218440" y="214630"/>
                    <a:pt x="218440" y="261620"/>
                  </a:cubicBezTo>
                  <a:cubicBezTo>
                    <a:pt x="217170" y="266700"/>
                    <a:pt x="213360" y="270510"/>
                    <a:pt x="209550" y="270510"/>
                  </a:cubicBezTo>
                  <a:cubicBezTo>
                    <a:pt x="204470" y="270510"/>
                    <a:pt x="200660" y="266700"/>
                    <a:pt x="200660" y="261620"/>
                  </a:cubicBezTo>
                  <a:cubicBezTo>
                    <a:pt x="200660" y="214630"/>
                    <a:pt x="154940" y="168910"/>
                    <a:pt x="107950" y="168910"/>
                  </a:cubicBezTo>
                  <a:cubicBezTo>
                    <a:pt x="102870" y="168910"/>
                    <a:pt x="99060" y="165100"/>
                    <a:pt x="99060" y="160020"/>
                  </a:cubicBezTo>
                  <a:cubicBezTo>
                    <a:pt x="99060" y="154940"/>
                    <a:pt x="102870" y="151130"/>
                    <a:pt x="107950" y="151130"/>
                  </a:cubicBezTo>
                  <a:cubicBezTo>
                    <a:pt x="154940" y="151130"/>
                    <a:pt x="200660" y="105410"/>
                    <a:pt x="200660" y="58420"/>
                  </a:cubicBezTo>
                  <a:cubicBezTo>
                    <a:pt x="200660" y="53340"/>
                    <a:pt x="204470" y="49530"/>
                    <a:pt x="209550" y="49530"/>
                  </a:cubicBezTo>
                  <a:cubicBezTo>
                    <a:pt x="214630" y="49530"/>
                    <a:pt x="218440" y="53340"/>
                    <a:pt x="218440" y="58420"/>
                  </a:cubicBezTo>
                  <a:cubicBezTo>
                    <a:pt x="218440" y="105410"/>
                    <a:pt x="264160" y="151130"/>
                    <a:pt x="311150" y="151130"/>
                  </a:cubicBezTo>
                  <a:cubicBezTo>
                    <a:pt x="316230" y="151130"/>
                    <a:pt x="320040" y="154940"/>
                    <a:pt x="320040" y="160020"/>
                  </a:cubicBezTo>
                  <a:cubicBezTo>
                    <a:pt x="320040" y="165100"/>
                    <a:pt x="316230" y="168910"/>
                    <a:pt x="311150" y="168910"/>
                  </a:cubicBezTo>
                  <a:close/>
                  <a:moveTo>
                    <a:pt x="566420" y="168910"/>
                  </a:moveTo>
                  <a:cubicBezTo>
                    <a:pt x="519430" y="168910"/>
                    <a:pt x="473710" y="214630"/>
                    <a:pt x="473710" y="261620"/>
                  </a:cubicBezTo>
                  <a:cubicBezTo>
                    <a:pt x="473710" y="266700"/>
                    <a:pt x="469900" y="270510"/>
                    <a:pt x="464820" y="270510"/>
                  </a:cubicBezTo>
                  <a:cubicBezTo>
                    <a:pt x="459740" y="270510"/>
                    <a:pt x="455930" y="266700"/>
                    <a:pt x="455930" y="261620"/>
                  </a:cubicBezTo>
                  <a:cubicBezTo>
                    <a:pt x="455930" y="214630"/>
                    <a:pt x="410210" y="168910"/>
                    <a:pt x="363220" y="168910"/>
                  </a:cubicBezTo>
                  <a:cubicBezTo>
                    <a:pt x="358140" y="168910"/>
                    <a:pt x="354330" y="165100"/>
                    <a:pt x="354330" y="160020"/>
                  </a:cubicBezTo>
                  <a:cubicBezTo>
                    <a:pt x="354330" y="154940"/>
                    <a:pt x="358140" y="151130"/>
                    <a:pt x="363220" y="151130"/>
                  </a:cubicBezTo>
                  <a:cubicBezTo>
                    <a:pt x="410210" y="151130"/>
                    <a:pt x="455930" y="105410"/>
                    <a:pt x="455930" y="58420"/>
                  </a:cubicBezTo>
                  <a:cubicBezTo>
                    <a:pt x="455930" y="53340"/>
                    <a:pt x="459740" y="49530"/>
                    <a:pt x="464820" y="49530"/>
                  </a:cubicBezTo>
                  <a:cubicBezTo>
                    <a:pt x="469900" y="49530"/>
                    <a:pt x="473710" y="53340"/>
                    <a:pt x="473710" y="58420"/>
                  </a:cubicBezTo>
                  <a:cubicBezTo>
                    <a:pt x="473710" y="105410"/>
                    <a:pt x="519430" y="151130"/>
                    <a:pt x="566420" y="151130"/>
                  </a:cubicBezTo>
                  <a:cubicBezTo>
                    <a:pt x="571500" y="151130"/>
                    <a:pt x="575310" y="154940"/>
                    <a:pt x="575310" y="160020"/>
                  </a:cubicBezTo>
                  <a:cubicBezTo>
                    <a:pt x="575310" y="165100"/>
                    <a:pt x="571500" y="168910"/>
                    <a:pt x="566420" y="168910"/>
                  </a:cubicBezTo>
                  <a:close/>
                  <a:moveTo>
                    <a:pt x="821690" y="168910"/>
                  </a:moveTo>
                  <a:cubicBezTo>
                    <a:pt x="774700" y="168910"/>
                    <a:pt x="728980" y="214630"/>
                    <a:pt x="728980" y="261620"/>
                  </a:cubicBezTo>
                  <a:cubicBezTo>
                    <a:pt x="728980" y="266700"/>
                    <a:pt x="725170" y="270510"/>
                    <a:pt x="720090" y="270510"/>
                  </a:cubicBezTo>
                  <a:cubicBezTo>
                    <a:pt x="715010" y="270510"/>
                    <a:pt x="711200" y="266700"/>
                    <a:pt x="711200" y="261620"/>
                  </a:cubicBezTo>
                  <a:cubicBezTo>
                    <a:pt x="711200" y="214630"/>
                    <a:pt x="665480" y="168910"/>
                    <a:pt x="618490" y="168910"/>
                  </a:cubicBezTo>
                  <a:cubicBezTo>
                    <a:pt x="613410" y="168910"/>
                    <a:pt x="609600" y="165100"/>
                    <a:pt x="609600" y="160020"/>
                  </a:cubicBezTo>
                  <a:cubicBezTo>
                    <a:pt x="609600" y="154940"/>
                    <a:pt x="613410" y="151130"/>
                    <a:pt x="618490" y="151130"/>
                  </a:cubicBezTo>
                  <a:cubicBezTo>
                    <a:pt x="665480" y="151130"/>
                    <a:pt x="711200" y="105410"/>
                    <a:pt x="711200" y="58420"/>
                  </a:cubicBezTo>
                  <a:cubicBezTo>
                    <a:pt x="711200" y="53340"/>
                    <a:pt x="715010" y="49530"/>
                    <a:pt x="720090" y="49530"/>
                  </a:cubicBezTo>
                  <a:cubicBezTo>
                    <a:pt x="725170" y="49530"/>
                    <a:pt x="728980" y="53340"/>
                    <a:pt x="728980" y="58420"/>
                  </a:cubicBezTo>
                  <a:cubicBezTo>
                    <a:pt x="728980" y="105410"/>
                    <a:pt x="774700" y="151130"/>
                    <a:pt x="821690" y="151130"/>
                  </a:cubicBezTo>
                  <a:cubicBezTo>
                    <a:pt x="826770" y="151130"/>
                    <a:pt x="830580" y="154940"/>
                    <a:pt x="830580" y="160020"/>
                  </a:cubicBezTo>
                  <a:cubicBezTo>
                    <a:pt x="830580" y="165100"/>
                    <a:pt x="826770" y="168910"/>
                    <a:pt x="821690" y="168910"/>
                  </a:cubicBezTo>
                  <a:close/>
                  <a:moveTo>
                    <a:pt x="3986530" y="259080"/>
                  </a:moveTo>
                  <a:cubicBezTo>
                    <a:pt x="3985260" y="264160"/>
                    <a:pt x="3981450" y="267970"/>
                    <a:pt x="3976370" y="267970"/>
                  </a:cubicBezTo>
                  <a:lnTo>
                    <a:pt x="3780790" y="267970"/>
                  </a:lnTo>
                  <a:cubicBezTo>
                    <a:pt x="3775710" y="267970"/>
                    <a:pt x="3771900" y="264160"/>
                    <a:pt x="3771900" y="259080"/>
                  </a:cubicBezTo>
                  <a:lnTo>
                    <a:pt x="3771900" y="62230"/>
                  </a:lnTo>
                  <a:cubicBezTo>
                    <a:pt x="3771900" y="57150"/>
                    <a:pt x="3775710" y="53340"/>
                    <a:pt x="3780790" y="53340"/>
                  </a:cubicBezTo>
                  <a:lnTo>
                    <a:pt x="3977640" y="53340"/>
                  </a:lnTo>
                  <a:cubicBezTo>
                    <a:pt x="3982720" y="53340"/>
                    <a:pt x="3986530" y="57150"/>
                    <a:pt x="3986530" y="62230"/>
                  </a:cubicBezTo>
                  <a:lnTo>
                    <a:pt x="3986530" y="259080"/>
                  </a:lnTo>
                  <a:close/>
                </a:path>
              </a:pathLst>
            </a:custGeom>
            <a:solidFill>
              <a:srgbClr val="F6BBB7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510" y="354330"/>
              <a:ext cx="4094480" cy="5981700"/>
            </a:xfrm>
            <a:custGeom>
              <a:avLst/>
              <a:gdLst/>
              <a:ahLst/>
              <a:cxnLst/>
              <a:rect r="r" b="b" t="t" l="l"/>
              <a:pathLst>
                <a:path h="5981700" w="4094480">
                  <a:moveTo>
                    <a:pt x="0" y="0"/>
                  </a:moveTo>
                  <a:lnTo>
                    <a:pt x="4094480" y="0"/>
                  </a:lnTo>
                  <a:lnTo>
                    <a:pt x="4094480" y="5981700"/>
                  </a:lnTo>
                  <a:lnTo>
                    <a:pt x="0" y="5981700"/>
                  </a:lnTo>
                  <a:close/>
                </a:path>
              </a:pathLst>
            </a:custGeom>
            <a:blipFill>
              <a:blip r:embed="rId3"/>
              <a:stretch>
                <a:fillRect l="-32348" t="0" r="-32348" b="0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4034805" y="3908478"/>
            <a:ext cx="4034558" cy="6207585"/>
            <a:chOff x="0" y="0"/>
            <a:chExt cx="4128770" cy="63525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130040" cy="6352540"/>
            </a:xfrm>
            <a:custGeom>
              <a:avLst/>
              <a:gdLst/>
              <a:ahLst/>
              <a:cxnLst/>
              <a:rect r="r" b="b" t="t" l="l"/>
              <a:pathLst>
                <a:path h="6352540" w="4130040">
                  <a:moveTo>
                    <a:pt x="4130040" y="8890"/>
                  </a:moveTo>
                  <a:lnTo>
                    <a:pt x="4130040" y="6344920"/>
                  </a:lnTo>
                  <a:cubicBezTo>
                    <a:pt x="4128770" y="6348730"/>
                    <a:pt x="4124960" y="6352540"/>
                    <a:pt x="4119880" y="6352540"/>
                  </a:cubicBezTo>
                  <a:lnTo>
                    <a:pt x="8890" y="6352540"/>
                  </a:lnTo>
                  <a:cubicBezTo>
                    <a:pt x="3810" y="6352540"/>
                    <a:pt x="0" y="6348730"/>
                    <a:pt x="0" y="6343650"/>
                  </a:cubicBezTo>
                  <a:lnTo>
                    <a:pt x="0" y="8890"/>
                  </a:lnTo>
                  <a:cubicBezTo>
                    <a:pt x="0" y="3810"/>
                    <a:pt x="3810" y="0"/>
                    <a:pt x="8890" y="0"/>
                  </a:cubicBezTo>
                  <a:lnTo>
                    <a:pt x="4121150" y="0"/>
                  </a:lnTo>
                  <a:cubicBezTo>
                    <a:pt x="4126230" y="0"/>
                    <a:pt x="4130040" y="3810"/>
                    <a:pt x="4130040" y="8890"/>
                  </a:cubicBezTo>
                  <a:close/>
                </a:path>
              </a:pathLst>
            </a:custGeom>
            <a:solidFill>
              <a:srgbClr val="E5645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74370" y="115570"/>
              <a:ext cx="124460" cy="124460"/>
            </a:xfrm>
            <a:custGeom>
              <a:avLst/>
              <a:gdLst/>
              <a:ahLst/>
              <a:cxnLst/>
              <a:rect r="r" b="b" t="t" l="l"/>
              <a:pathLst>
                <a:path h="124460" w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3806190" y="87630"/>
              <a:ext cx="179070" cy="179070"/>
            </a:xfrm>
            <a:custGeom>
              <a:avLst/>
              <a:gdLst/>
              <a:ahLst/>
              <a:cxnLst/>
              <a:rect r="r" b="b" t="t" l="l"/>
              <a:pathLst>
                <a:path h="179070" w="179070">
                  <a:moveTo>
                    <a:pt x="179070" y="179070"/>
                  </a:moveTo>
                  <a:lnTo>
                    <a:pt x="179070" y="0"/>
                  </a:lnTo>
                  <a:lnTo>
                    <a:pt x="0" y="0"/>
                  </a:lnTo>
                  <a:lnTo>
                    <a:pt x="0" y="179070"/>
                  </a:lnTo>
                  <a:lnTo>
                    <a:pt x="179070" y="179070"/>
                  </a:lnTo>
                  <a:close/>
                  <a:moveTo>
                    <a:pt x="36830" y="49530"/>
                  </a:moveTo>
                  <a:cubicBezTo>
                    <a:pt x="33020" y="46990"/>
                    <a:pt x="33020" y="41910"/>
                    <a:pt x="36830" y="38100"/>
                  </a:cubicBezTo>
                  <a:cubicBezTo>
                    <a:pt x="39370" y="34290"/>
                    <a:pt x="44450" y="34290"/>
                    <a:pt x="48260" y="38100"/>
                  </a:cubicBezTo>
                  <a:lnTo>
                    <a:pt x="88900" y="78740"/>
                  </a:lnTo>
                  <a:lnTo>
                    <a:pt x="129540" y="38100"/>
                  </a:lnTo>
                  <a:cubicBezTo>
                    <a:pt x="132080" y="34290"/>
                    <a:pt x="137160" y="34290"/>
                    <a:pt x="140970" y="38100"/>
                  </a:cubicBezTo>
                  <a:cubicBezTo>
                    <a:pt x="144780" y="40640"/>
                    <a:pt x="144780" y="45720"/>
                    <a:pt x="140970" y="49530"/>
                  </a:cubicBezTo>
                  <a:lnTo>
                    <a:pt x="100330" y="90170"/>
                  </a:lnTo>
                  <a:lnTo>
                    <a:pt x="140970" y="130810"/>
                  </a:lnTo>
                  <a:cubicBezTo>
                    <a:pt x="144780" y="133350"/>
                    <a:pt x="144780" y="138430"/>
                    <a:pt x="140970" y="142240"/>
                  </a:cubicBezTo>
                  <a:cubicBezTo>
                    <a:pt x="139700" y="143510"/>
                    <a:pt x="137160" y="143510"/>
                    <a:pt x="135890" y="144780"/>
                  </a:cubicBezTo>
                  <a:cubicBezTo>
                    <a:pt x="133350" y="144780"/>
                    <a:pt x="130810" y="143510"/>
                    <a:pt x="129540" y="142240"/>
                  </a:cubicBezTo>
                  <a:lnTo>
                    <a:pt x="88900" y="101600"/>
                  </a:lnTo>
                  <a:lnTo>
                    <a:pt x="48260" y="142240"/>
                  </a:lnTo>
                  <a:cubicBezTo>
                    <a:pt x="45720" y="143510"/>
                    <a:pt x="44450" y="143510"/>
                    <a:pt x="43180" y="144780"/>
                  </a:cubicBezTo>
                  <a:cubicBezTo>
                    <a:pt x="40640" y="144780"/>
                    <a:pt x="38100" y="143510"/>
                    <a:pt x="36830" y="142240"/>
                  </a:cubicBezTo>
                  <a:cubicBezTo>
                    <a:pt x="33020" y="139700"/>
                    <a:pt x="33020" y="134620"/>
                    <a:pt x="36830" y="130810"/>
                  </a:cubicBezTo>
                  <a:lnTo>
                    <a:pt x="77470" y="90170"/>
                  </a:lnTo>
                  <a:lnTo>
                    <a:pt x="36830" y="495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63830" y="115570"/>
              <a:ext cx="124460" cy="124460"/>
            </a:xfrm>
            <a:custGeom>
              <a:avLst/>
              <a:gdLst/>
              <a:ahLst/>
              <a:cxnLst/>
              <a:rect r="r" b="b" t="t" l="l"/>
              <a:pathLst>
                <a:path h="124460" w="124460">
                  <a:moveTo>
                    <a:pt x="62230" y="0"/>
                  </a:moveTo>
                  <a:cubicBezTo>
                    <a:pt x="49530" y="26670"/>
                    <a:pt x="2667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19100" y="115570"/>
              <a:ext cx="124460" cy="124460"/>
            </a:xfrm>
            <a:custGeom>
              <a:avLst/>
              <a:gdLst/>
              <a:ahLst/>
              <a:cxnLst/>
              <a:rect r="r" b="b" t="t" l="l"/>
              <a:pathLst>
                <a:path h="124460" w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6510" y="16510"/>
              <a:ext cx="4094480" cy="321310"/>
            </a:xfrm>
            <a:custGeom>
              <a:avLst/>
              <a:gdLst/>
              <a:ahLst/>
              <a:cxnLst/>
              <a:rect r="r" b="b" t="t" l="l"/>
              <a:pathLst>
                <a:path h="321310" w="4094480">
                  <a:moveTo>
                    <a:pt x="0" y="0"/>
                  </a:moveTo>
                  <a:lnTo>
                    <a:pt x="0" y="321310"/>
                  </a:lnTo>
                  <a:lnTo>
                    <a:pt x="4094480" y="321310"/>
                  </a:lnTo>
                  <a:lnTo>
                    <a:pt x="4094480" y="0"/>
                  </a:lnTo>
                  <a:lnTo>
                    <a:pt x="0" y="0"/>
                  </a:lnTo>
                  <a:close/>
                  <a:moveTo>
                    <a:pt x="311150" y="168910"/>
                  </a:moveTo>
                  <a:cubicBezTo>
                    <a:pt x="264160" y="168910"/>
                    <a:pt x="218440" y="214630"/>
                    <a:pt x="218440" y="261620"/>
                  </a:cubicBezTo>
                  <a:cubicBezTo>
                    <a:pt x="217170" y="266700"/>
                    <a:pt x="213360" y="270510"/>
                    <a:pt x="209550" y="270510"/>
                  </a:cubicBezTo>
                  <a:cubicBezTo>
                    <a:pt x="204470" y="270510"/>
                    <a:pt x="200660" y="266700"/>
                    <a:pt x="200660" y="261620"/>
                  </a:cubicBezTo>
                  <a:cubicBezTo>
                    <a:pt x="200660" y="214630"/>
                    <a:pt x="154940" y="168910"/>
                    <a:pt x="107950" y="168910"/>
                  </a:cubicBezTo>
                  <a:cubicBezTo>
                    <a:pt x="102870" y="168910"/>
                    <a:pt x="99060" y="165100"/>
                    <a:pt x="99060" y="160020"/>
                  </a:cubicBezTo>
                  <a:cubicBezTo>
                    <a:pt x="99060" y="154940"/>
                    <a:pt x="102870" y="151130"/>
                    <a:pt x="107950" y="151130"/>
                  </a:cubicBezTo>
                  <a:cubicBezTo>
                    <a:pt x="154940" y="151130"/>
                    <a:pt x="200660" y="105410"/>
                    <a:pt x="200660" y="58420"/>
                  </a:cubicBezTo>
                  <a:cubicBezTo>
                    <a:pt x="200660" y="53340"/>
                    <a:pt x="204470" y="49530"/>
                    <a:pt x="209550" y="49530"/>
                  </a:cubicBezTo>
                  <a:cubicBezTo>
                    <a:pt x="214630" y="49530"/>
                    <a:pt x="218440" y="53340"/>
                    <a:pt x="218440" y="58420"/>
                  </a:cubicBezTo>
                  <a:cubicBezTo>
                    <a:pt x="218440" y="105410"/>
                    <a:pt x="264160" y="151130"/>
                    <a:pt x="311150" y="151130"/>
                  </a:cubicBezTo>
                  <a:cubicBezTo>
                    <a:pt x="316230" y="151130"/>
                    <a:pt x="320040" y="154940"/>
                    <a:pt x="320040" y="160020"/>
                  </a:cubicBezTo>
                  <a:cubicBezTo>
                    <a:pt x="320040" y="165100"/>
                    <a:pt x="316230" y="168910"/>
                    <a:pt x="311150" y="168910"/>
                  </a:cubicBezTo>
                  <a:close/>
                  <a:moveTo>
                    <a:pt x="566420" y="168910"/>
                  </a:moveTo>
                  <a:cubicBezTo>
                    <a:pt x="519430" y="168910"/>
                    <a:pt x="473710" y="214630"/>
                    <a:pt x="473710" y="261620"/>
                  </a:cubicBezTo>
                  <a:cubicBezTo>
                    <a:pt x="473710" y="266700"/>
                    <a:pt x="469900" y="270510"/>
                    <a:pt x="464820" y="270510"/>
                  </a:cubicBezTo>
                  <a:cubicBezTo>
                    <a:pt x="459740" y="270510"/>
                    <a:pt x="455930" y="266700"/>
                    <a:pt x="455930" y="261620"/>
                  </a:cubicBezTo>
                  <a:cubicBezTo>
                    <a:pt x="455930" y="214630"/>
                    <a:pt x="410210" y="168910"/>
                    <a:pt x="363220" y="168910"/>
                  </a:cubicBezTo>
                  <a:cubicBezTo>
                    <a:pt x="358140" y="168910"/>
                    <a:pt x="354330" y="165100"/>
                    <a:pt x="354330" y="160020"/>
                  </a:cubicBezTo>
                  <a:cubicBezTo>
                    <a:pt x="354330" y="154940"/>
                    <a:pt x="358140" y="151130"/>
                    <a:pt x="363220" y="151130"/>
                  </a:cubicBezTo>
                  <a:cubicBezTo>
                    <a:pt x="410210" y="151130"/>
                    <a:pt x="455930" y="105410"/>
                    <a:pt x="455930" y="58420"/>
                  </a:cubicBezTo>
                  <a:cubicBezTo>
                    <a:pt x="455930" y="53340"/>
                    <a:pt x="459740" y="49530"/>
                    <a:pt x="464820" y="49530"/>
                  </a:cubicBezTo>
                  <a:cubicBezTo>
                    <a:pt x="469900" y="49530"/>
                    <a:pt x="473710" y="53340"/>
                    <a:pt x="473710" y="58420"/>
                  </a:cubicBezTo>
                  <a:cubicBezTo>
                    <a:pt x="473710" y="105410"/>
                    <a:pt x="519430" y="151130"/>
                    <a:pt x="566420" y="151130"/>
                  </a:cubicBezTo>
                  <a:cubicBezTo>
                    <a:pt x="571500" y="151130"/>
                    <a:pt x="575310" y="154940"/>
                    <a:pt x="575310" y="160020"/>
                  </a:cubicBezTo>
                  <a:cubicBezTo>
                    <a:pt x="575310" y="165100"/>
                    <a:pt x="571500" y="168910"/>
                    <a:pt x="566420" y="168910"/>
                  </a:cubicBezTo>
                  <a:close/>
                  <a:moveTo>
                    <a:pt x="821690" y="168910"/>
                  </a:moveTo>
                  <a:cubicBezTo>
                    <a:pt x="774700" y="168910"/>
                    <a:pt x="728980" y="214630"/>
                    <a:pt x="728980" y="261620"/>
                  </a:cubicBezTo>
                  <a:cubicBezTo>
                    <a:pt x="728980" y="266700"/>
                    <a:pt x="725170" y="270510"/>
                    <a:pt x="720090" y="270510"/>
                  </a:cubicBezTo>
                  <a:cubicBezTo>
                    <a:pt x="715010" y="270510"/>
                    <a:pt x="711200" y="266700"/>
                    <a:pt x="711200" y="261620"/>
                  </a:cubicBezTo>
                  <a:cubicBezTo>
                    <a:pt x="711200" y="214630"/>
                    <a:pt x="665480" y="168910"/>
                    <a:pt x="618490" y="168910"/>
                  </a:cubicBezTo>
                  <a:cubicBezTo>
                    <a:pt x="613410" y="168910"/>
                    <a:pt x="609600" y="165100"/>
                    <a:pt x="609600" y="160020"/>
                  </a:cubicBezTo>
                  <a:cubicBezTo>
                    <a:pt x="609600" y="154940"/>
                    <a:pt x="613410" y="151130"/>
                    <a:pt x="618490" y="151130"/>
                  </a:cubicBezTo>
                  <a:cubicBezTo>
                    <a:pt x="665480" y="151130"/>
                    <a:pt x="711200" y="105410"/>
                    <a:pt x="711200" y="58420"/>
                  </a:cubicBezTo>
                  <a:cubicBezTo>
                    <a:pt x="711200" y="53340"/>
                    <a:pt x="715010" y="49530"/>
                    <a:pt x="720090" y="49530"/>
                  </a:cubicBezTo>
                  <a:cubicBezTo>
                    <a:pt x="725170" y="49530"/>
                    <a:pt x="728980" y="53340"/>
                    <a:pt x="728980" y="58420"/>
                  </a:cubicBezTo>
                  <a:cubicBezTo>
                    <a:pt x="728980" y="105410"/>
                    <a:pt x="774700" y="151130"/>
                    <a:pt x="821690" y="151130"/>
                  </a:cubicBezTo>
                  <a:cubicBezTo>
                    <a:pt x="826770" y="151130"/>
                    <a:pt x="830580" y="154940"/>
                    <a:pt x="830580" y="160020"/>
                  </a:cubicBezTo>
                  <a:cubicBezTo>
                    <a:pt x="830580" y="165100"/>
                    <a:pt x="826770" y="168910"/>
                    <a:pt x="821690" y="168910"/>
                  </a:cubicBezTo>
                  <a:close/>
                  <a:moveTo>
                    <a:pt x="3986530" y="259080"/>
                  </a:moveTo>
                  <a:cubicBezTo>
                    <a:pt x="3985260" y="264160"/>
                    <a:pt x="3981450" y="267970"/>
                    <a:pt x="3976370" y="267970"/>
                  </a:cubicBezTo>
                  <a:lnTo>
                    <a:pt x="3780790" y="267970"/>
                  </a:lnTo>
                  <a:cubicBezTo>
                    <a:pt x="3775710" y="267970"/>
                    <a:pt x="3771900" y="264160"/>
                    <a:pt x="3771900" y="259080"/>
                  </a:cubicBezTo>
                  <a:lnTo>
                    <a:pt x="3771900" y="62230"/>
                  </a:lnTo>
                  <a:cubicBezTo>
                    <a:pt x="3771900" y="57150"/>
                    <a:pt x="3775710" y="53340"/>
                    <a:pt x="3780790" y="53340"/>
                  </a:cubicBezTo>
                  <a:lnTo>
                    <a:pt x="3977640" y="53340"/>
                  </a:lnTo>
                  <a:cubicBezTo>
                    <a:pt x="3982720" y="53340"/>
                    <a:pt x="3986530" y="57150"/>
                    <a:pt x="3986530" y="62230"/>
                  </a:cubicBezTo>
                  <a:lnTo>
                    <a:pt x="3986530" y="259080"/>
                  </a:lnTo>
                  <a:close/>
                </a:path>
              </a:pathLst>
            </a:custGeom>
            <a:solidFill>
              <a:srgbClr val="F6BBB7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6510" y="354330"/>
              <a:ext cx="4094480" cy="5981700"/>
            </a:xfrm>
            <a:custGeom>
              <a:avLst/>
              <a:gdLst/>
              <a:ahLst/>
              <a:cxnLst/>
              <a:rect r="r" b="b" t="t" l="l"/>
              <a:pathLst>
                <a:path h="5981700" w="4094480">
                  <a:moveTo>
                    <a:pt x="0" y="0"/>
                  </a:moveTo>
                  <a:lnTo>
                    <a:pt x="4094480" y="0"/>
                  </a:lnTo>
                  <a:lnTo>
                    <a:pt x="4094480" y="5981700"/>
                  </a:lnTo>
                  <a:lnTo>
                    <a:pt x="0" y="5981700"/>
                  </a:lnTo>
                  <a:close/>
                </a:path>
              </a:pathLst>
            </a:custGeom>
            <a:blipFill>
              <a:blip r:embed="rId4"/>
              <a:stretch>
                <a:fillRect l="-31008" t="0" r="-31008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2058" y="508238"/>
            <a:ext cx="5317312" cy="9464471"/>
            <a:chOff x="0" y="0"/>
            <a:chExt cx="7089749" cy="12619294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169019" y="1220612"/>
              <a:ext cx="6750171" cy="10690215"/>
              <a:chOff x="0" y="0"/>
              <a:chExt cx="1269306" cy="2010194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269306" cy="2010194"/>
              </a:xfrm>
              <a:custGeom>
                <a:avLst/>
                <a:gdLst/>
                <a:ahLst/>
                <a:cxnLst/>
                <a:rect r="r" b="b" t="t" l="l"/>
                <a:pathLst>
                  <a:path h="2010194" w="1269306">
                    <a:moveTo>
                      <a:pt x="0" y="0"/>
                    </a:moveTo>
                    <a:lnTo>
                      <a:pt x="1269306" y="0"/>
                    </a:lnTo>
                    <a:lnTo>
                      <a:pt x="1269306" y="2010194"/>
                    </a:lnTo>
                    <a:lnTo>
                      <a:pt x="0" y="20101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089749" cy="12619294"/>
            </a:xfrm>
            <a:custGeom>
              <a:avLst/>
              <a:gdLst/>
              <a:ahLst/>
              <a:cxnLst/>
              <a:rect r="r" b="b" t="t" l="l"/>
              <a:pathLst>
                <a:path h="12619294" w="7089749">
                  <a:moveTo>
                    <a:pt x="0" y="0"/>
                  </a:moveTo>
                  <a:lnTo>
                    <a:pt x="7089749" y="0"/>
                  </a:lnTo>
                  <a:lnTo>
                    <a:pt x="7089749" y="12619294"/>
                  </a:lnTo>
                  <a:lnTo>
                    <a:pt x="0" y="126192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71135" y="2167869"/>
            <a:ext cx="4094491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60"/>
              </a:lnSpc>
              <a:spcBef>
                <a:spcPct val="0"/>
              </a:spcBef>
            </a:pPr>
            <a:r>
              <a:rPr lang="en-US" b="true" sz="7800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Công cụ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878654" y="240908"/>
            <a:ext cx="5326167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99"/>
              </a:lnSpc>
              <a:spcBef>
                <a:spcPct val="0"/>
              </a:spcBef>
            </a:pPr>
            <a:r>
              <a:rPr lang="en-US" b="true" sz="6499">
                <a:solidFill>
                  <a:srgbClr val="E5645E"/>
                </a:solidFill>
                <a:latin typeface="Asap Medium"/>
                <a:ea typeface="Asap Medium"/>
                <a:cs typeface="Asap Medium"/>
                <a:sym typeface="Asap Medium"/>
              </a:rPr>
              <a:t>QT Designer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78654" y="1313425"/>
            <a:ext cx="6845145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99"/>
              </a:lnSpc>
              <a:spcBef>
                <a:spcPct val="0"/>
              </a:spcBef>
            </a:pPr>
            <a:r>
              <a:rPr lang="en-US" b="true" sz="6499">
                <a:solidFill>
                  <a:srgbClr val="E5645E"/>
                </a:solidFill>
                <a:latin typeface="Asap Medium"/>
                <a:ea typeface="Asap Medium"/>
                <a:cs typeface="Asap Medium"/>
                <a:sym typeface="Asap Medium"/>
              </a:rPr>
              <a:t>Visual studio code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6735" y="-4006735"/>
            <a:ext cx="10274531" cy="18288000"/>
          </a:xfrm>
          <a:custGeom>
            <a:avLst/>
            <a:gdLst/>
            <a:ahLst/>
            <a:cxnLst/>
            <a:rect r="r" b="b" t="t" l="l"/>
            <a:pathLst>
              <a:path h="18288000" w="10274531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8025" y="1028700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29267" cy="11965028"/>
            </a:xfrm>
            <a:custGeom>
              <a:avLst/>
              <a:gdLst/>
              <a:ahLst/>
              <a:cxnLst/>
              <a:rect r="r" b="b" t="t" l="l"/>
              <a:pathLst>
                <a:path h="11965028" w="18229267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3395342" y="4337998"/>
            <a:ext cx="3863958" cy="3892266"/>
          </a:xfrm>
          <a:custGeom>
            <a:avLst/>
            <a:gdLst/>
            <a:ahLst/>
            <a:cxnLst/>
            <a:rect r="r" b="b" t="t" l="l"/>
            <a:pathLst>
              <a:path h="3892266" w="3863958">
                <a:moveTo>
                  <a:pt x="0" y="0"/>
                </a:moveTo>
                <a:lnTo>
                  <a:pt x="3863958" y="0"/>
                </a:lnTo>
                <a:lnTo>
                  <a:pt x="3863958" y="3892266"/>
                </a:lnTo>
                <a:lnTo>
                  <a:pt x="0" y="3892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542831"/>
            <a:ext cx="3351105" cy="2272659"/>
          </a:xfrm>
          <a:custGeom>
            <a:avLst/>
            <a:gdLst/>
            <a:ahLst/>
            <a:cxnLst/>
            <a:rect r="r" b="b" t="t" l="l"/>
            <a:pathLst>
              <a:path h="2272659" w="3351105">
                <a:moveTo>
                  <a:pt x="0" y="0"/>
                </a:moveTo>
                <a:lnTo>
                  <a:pt x="3351105" y="0"/>
                </a:lnTo>
                <a:lnTo>
                  <a:pt x="3351105" y="2272659"/>
                </a:lnTo>
                <a:lnTo>
                  <a:pt x="0" y="22726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86698" y="4240032"/>
            <a:ext cx="844128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684069" indent="-842034" lvl="1">
              <a:lnSpc>
                <a:spcPts val="9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7800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Nhiều màu sắc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86698" y="6011682"/>
            <a:ext cx="7714604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684069" indent="-842034" lvl="1">
              <a:lnSpc>
                <a:spcPts val="9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7800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Có tên riêng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86698" y="2361731"/>
            <a:ext cx="7714604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800">
                <a:solidFill>
                  <a:srgbClr val="E5645E"/>
                </a:solidFill>
                <a:latin typeface="Paytone One"/>
                <a:ea typeface="Paytone One"/>
                <a:cs typeface="Paytone One"/>
                <a:sym typeface="Paytone One"/>
              </a:rPr>
              <a:t>Ưu điểm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6735" y="-4006735"/>
            <a:ext cx="10274531" cy="18288000"/>
          </a:xfrm>
          <a:custGeom>
            <a:avLst/>
            <a:gdLst/>
            <a:ahLst/>
            <a:cxnLst/>
            <a:rect r="r" b="b" t="t" l="l"/>
            <a:pathLst>
              <a:path h="18288000" w="10274531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8025" y="1028700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29267" cy="11965028"/>
            </a:xfrm>
            <a:custGeom>
              <a:avLst/>
              <a:gdLst/>
              <a:ahLst/>
              <a:cxnLst/>
              <a:rect r="r" b="b" t="t" l="l"/>
              <a:pathLst>
                <a:path h="11965028" w="18229267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3395342" y="4337998"/>
            <a:ext cx="3863958" cy="3892266"/>
          </a:xfrm>
          <a:custGeom>
            <a:avLst/>
            <a:gdLst/>
            <a:ahLst/>
            <a:cxnLst/>
            <a:rect r="r" b="b" t="t" l="l"/>
            <a:pathLst>
              <a:path h="3892266" w="3863958">
                <a:moveTo>
                  <a:pt x="0" y="0"/>
                </a:moveTo>
                <a:lnTo>
                  <a:pt x="3863958" y="0"/>
                </a:lnTo>
                <a:lnTo>
                  <a:pt x="3863958" y="3892266"/>
                </a:lnTo>
                <a:lnTo>
                  <a:pt x="0" y="3892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542831"/>
            <a:ext cx="3351105" cy="2272659"/>
          </a:xfrm>
          <a:custGeom>
            <a:avLst/>
            <a:gdLst/>
            <a:ahLst/>
            <a:cxnLst/>
            <a:rect r="r" b="b" t="t" l="l"/>
            <a:pathLst>
              <a:path h="2272659" w="3351105">
                <a:moveTo>
                  <a:pt x="0" y="0"/>
                </a:moveTo>
                <a:lnTo>
                  <a:pt x="3351105" y="0"/>
                </a:lnTo>
                <a:lnTo>
                  <a:pt x="3351105" y="2272659"/>
                </a:lnTo>
                <a:lnTo>
                  <a:pt x="0" y="22726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86698" y="4240032"/>
            <a:ext cx="7714604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684069" indent="-842034" lvl="1">
              <a:lnSpc>
                <a:spcPts val="9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7800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Chưa có logo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86698" y="5868064"/>
            <a:ext cx="7714604" cy="236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684069" indent="-842034" lvl="1">
              <a:lnSpc>
                <a:spcPts val="9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7800">
                <a:solidFill>
                  <a:srgbClr val="E5645E"/>
                </a:solidFill>
                <a:latin typeface="Saira Bold"/>
                <a:ea typeface="Saira Bold"/>
                <a:cs typeface="Saira Bold"/>
                <a:sym typeface="Saira Bold"/>
              </a:rPr>
              <a:t>Chưa có ảnh minh hoa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86698" y="2361731"/>
            <a:ext cx="7714604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800">
                <a:solidFill>
                  <a:srgbClr val="E5645E"/>
                </a:solidFill>
                <a:latin typeface="Paytone One"/>
                <a:ea typeface="Paytone One"/>
                <a:cs typeface="Paytone One"/>
                <a:sym typeface="Paytone One"/>
              </a:rPr>
              <a:t>Nhược điểm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DAGYCZFtcVg</dc:identifier>
  <dcterms:modified xsi:type="dcterms:W3CDTF">2011-08-01T06:04:30Z</dcterms:modified>
  <cp:revision>1</cp:revision>
  <dc:title>Vàng nhạt Hồng Chủ nghĩa số Bài thuyết trình đơn giản</dc:title>
</cp:coreProperties>
</file>