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1251" r:id="rId3"/>
    <p:sldId id="1252" r:id="rId4"/>
    <p:sldId id="1256" r:id="rId5"/>
    <p:sldId id="1258" r:id="rId6"/>
    <p:sldId id="1253" r:id="rId7"/>
    <p:sldId id="1259" r:id="rId8"/>
    <p:sldId id="1261" r:id="rId9"/>
    <p:sldId id="269" r:id="rId10"/>
    <p:sldId id="1254" r:id="rId11"/>
    <p:sldId id="1269" r:id="rId12"/>
    <p:sldId id="1266" r:id="rId13"/>
    <p:sldId id="1268" r:id="rId14"/>
    <p:sldId id="1273" r:id="rId15"/>
    <p:sldId id="1271" r:id="rId16"/>
    <p:sldId id="1272" r:id="rId17"/>
    <p:sldId id="1274" r:id="rId18"/>
    <p:sldId id="27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9F1C"/>
    <a:srgbClr val="F3F3F3"/>
    <a:srgbClr val="011627"/>
    <a:srgbClr val="FF3E68"/>
    <a:srgbClr val="D8A2FF"/>
    <a:srgbClr val="41EAD4"/>
    <a:srgbClr val="F71735"/>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0"/>
    <p:restoredTop sz="58912" autoAdjust="0"/>
  </p:normalViewPr>
  <p:slideViewPr>
    <p:cSldViewPr snapToGrid="0" snapToObjects="1">
      <p:cViewPr varScale="1">
        <p:scale>
          <a:sx n="45" d="100"/>
          <a:sy n="45" d="100"/>
        </p:scale>
        <p:origin x="2146" y="38"/>
      </p:cViewPr>
      <p:guideLst>
        <p:guide orient="horz" pos="686"/>
        <p:guide pos="3840"/>
        <p:guide orient="horz" pos="2160"/>
      </p:guideLst>
    </p:cSldViewPr>
  </p:slideViewPr>
  <p:notesTextViewPr>
    <p:cViewPr>
      <p:scale>
        <a:sx n="1" d="1"/>
        <a:sy n="1" d="1"/>
      </p:scale>
      <p:origin x="0" y="0"/>
    </p:cViewPr>
  </p:notesTextViewPr>
  <p:notesViewPr>
    <p:cSldViewPr snapToGrid="0" snapToObjects="1" showGuides="1">
      <p:cViewPr varScale="1">
        <p:scale>
          <a:sx n="109" d="100"/>
          <a:sy n="109" d="100"/>
        </p:scale>
        <p:origin x="534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EAF4C56-4A4D-9D41-A5FD-A471D71ED2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038B2812-6FAA-D942-8227-FE056F1296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3CC3A8-1427-224C-9120-6E2BB946507D}" type="datetimeFigureOut">
              <a:rPr lang="es-ES" smtClean="0"/>
              <a:t>13/05/2022</a:t>
            </a:fld>
            <a:endParaRPr lang="es-ES"/>
          </a:p>
        </p:txBody>
      </p:sp>
      <p:sp>
        <p:nvSpPr>
          <p:cNvPr id="4" name="Marcador de pie de página 3">
            <a:extLst>
              <a:ext uri="{FF2B5EF4-FFF2-40B4-BE49-F238E27FC236}">
                <a16:creationId xmlns:a16="http://schemas.microsoft.com/office/drawing/2014/main" id="{64452A85-17A8-004F-BA0C-45DECEEEAA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48807CCE-A2E4-C042-905E-90BBBF1621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BBE358-B72D-8A48-B476-CB67943CAABC}" type="slidenum">
              <a:rPr lang="es-ES" smtClean="0"/>
              <a:t>‹#›</a:t>
            </a:fld>
            <a:endParaRPr lang="es-ES"/>
          </a:p>
        </p:txBody>
      </p:sp>
    </p:spTree>
    <p:extLst>
      <p:ext uri="{BB962C8B-B14F-4D97-AF65-F5344CB8AC3E}">
        <p14:creationId xmlns:p14="http://schemas.microsoft.com/office/powerpoint/2010/main" val="383164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0747F-567C-4C49-AD8E-E0C4542328A7}"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4C2D8-FE98-45EE-B8D3-5040F85CF199}" type="slidenum">
              <a:rPr lang="en-US" smtClean="0"/>
              <a:t>‹#›</a:t>
            </a:fld>
            <a:endParaRPr lang="en-US"/>
          </a:p>
        </p:txBody>
      </p:sp>
    </p:spTree>
    <p:extLst>
      <p:ext uri="{BB962C8B-B14F-4D97-AF65-F5344CB8AC3E}">
        <p14:creationId xmlns:p14="http://schemas.microsoft.com/office/powerpoint/2010/main" val="175647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64C2D8-FE98-45EE-B8D3-5040F85CF199}" type="slidenum">
              <a:rPr lang="en-US" smtClean="0"/>
              <a:t>8</a:t>
            </a:fld>
            <a:endParaRPr lang="en-US"/>
          </a:p>
        </p:txBody>
      </p:sp>
    </p:spTree>
    <p:extLst>
      <p:ext uri="{BB962C8B-B14F-4D97-AF65-F5344CB8AC3E}">
        <p14:creationId xmlns:p14="http://schemas.microsoft.com/office/powerpoint/2010/main" val="303903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1200">
                <a:latin typeface="Times New Roman" panose="02020603050405020304" pitchFamily="18" charset="0"/>
                <a:cs typeface="Times New Roman" panose="02020603050405020304" pitchFamily="18" charset="0"/>
              </a:rPr>
              <a:t>CI là một giai đoạn trong phát triển phần mềm trong đó: mỗi thành viên phải tích hợp công việc một cách thường xuyên, mỗi tích hợp được kiểm định bởi 1 build tự động ( bao gồm cả test) để phát hiện ra lỗi =&gt; giúp giảm thiểu đáng kể vấn đề tích hợp</a:t>
            </a:r>
          </a:p>
          <a:p>
            <a:pPr marL="342900" indent="-342900"/>
            <a:r>
              <a:rPr lang="en-US" sz="1200">
                <a:latin typeface="Times New Roman" panose="02020603050405020304" pitchFamily="18" charset="0"/>
                <a:cs typeface="Times New Roman" panose="02020603050405020304" pitchFamily="18" charset="0"/>
              </a:rPr>
              <a:t>Tóm lại CI là phương pháp được sử dụng để đảm bảo code của dự án luôn build được, luôn chạy đúng</a:t>
            </a:r>
          </a:p>
          <a:p>
            <a:pPr marL="342900" indent="-342900"/>
            <a:r>
              <a:rPr lang="en-US" sz="1200">
                <a:latin typeface="Times New Roman" panose="02020603050405020304" pitchFamily="18" charset="0"/>
                <a:cs typeface="Times New Roman" panose="02020603050405020304" pitchFamily="18" charset="0"/>
              </a:rPr>
              <a:t>Còn CD là nâng cao hơn của CI có nghĩa là tự động hóa phần mềm testing, giúp kiểm tra phần mềm qua nhiều thước đo như UI, API trước khi triển khai</a:t>
            </a:r>
          </a:p>
          <a:p>
            <a:r>
              <a:rPr lang="en-US">
                <a:latin typeface="Times New Roman" panose="02020603050405020304" pitchFamily="18" charset="0"/>
                <a:cs typeface="Times New Roman" panose="02020603050405020304" pitchFamily="18" charset="0"/>
              </a:rPr>
              <a:t>Khi nhà phát triển đưa source code vào git thì git bắt đầu phân tích chất lượng source code từ đó phần mềm kiểm tra source code sẽ được kích hoạt từ đó cho ra kết quả build chất lượng và sinh ra những tasks có thể triển khai được</a:t>
            </a:r>
          </a:p>
          <a:p>
            <a:r>
              <a:rPr lang="en-US">
                <a:latin typeface="Times New Roman" panose="02020603050405020304" pitchFamily="18" charset="0"/>
                <a:cs typeface="Times New Roman" panose="02020603050405020304" pitchFamily="18" charset="0"/>
              </a:rPr>
              <a:t>Kết quả kết hợp được thông báo qua email và hệ thống chat</a:t>
            </a:r>
          </a:p>
          <a:p>
            <a:endParaRPr lang="en-US"/>
          </a:p>
        </p:txBody>
      </p:sp>
      <p:sp>
        <p:nvSpPr>
          <p:cNvPr id="4" name="Slide Number Placeholder 3"/>
          <p:cNvSpPr>
            <a:spLocks noGrp="1"/>
          </p:cNvSpPr>
          <p:nvPr>
            <p:ph type="sldNum" sz="quarter" idx="5"/>
          </p:nvPr>
        </p:nvSpPr>
        <p:spPr/>
        <p:txBody>
          <a:bodyPr/>
          <a:lstStyle/>
          <a:p>
            <a:fld id="{8864C2D8-FE98-45EE-B8D3-5040F85CF199}" type="slidenum">
              <a:rPr lang="en-US" smtClean="0"/>
              <a:t>9</a:t>
            </a:fld>
            <a:endParaRPr lang="en-US"/>
          </a:p>
        </p:txBody>
      </p:sp>
    </p:spTree>
    <p:extLst>
      <p:ext uri="{BB962C8B-B14F-4D97-AF65-F5344CB8AC3E}">
        <p14:creationId xmlns:p14="http://schemas.microsoft.com/office/powerpoint/2010/main" val="121697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64C2D8-FE98-45EE-B8D3-5040F85CF199}" type="slidenum">
              <a:rPr lang="en-US" smtClean="0"/>
              <a:t>11</a:t>
            </a:fld>
            <a:endParaRPr lang="en-US"/>
          </a:p>
        </p:txBody>
      </p:sp>
    </p:spTree>
    <p:extLst>
      <p:ext uri="{BB962C8B-B14F-4D97-AF65-F5344CB8AC3E}">
        <p14:creationId xmlns:p14="http://schemas.microsoft.com/office/powerpoint/2010/main" val="184013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89F79-1001-1043-9CEA-E33CB999D7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5C5E82A-B267-2845-B22F-64254A7C9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E7075AA-C41E-0F41-973C-89ABEBFBDA53}"/>
              </a:ext>
            </a:extLst>
          </p:cNvPr>
          <p:cNvSpPr>
            <a:spLocks noGrp="1"/>
          </p:cNvSpPr>
          <p:nvPr>
            <p:ph type="dt" sz="half" idx="10"/>
          </p:nvPr>
        </p:nvSpPr>
        <p:spPr/>
        <p:txBody>
          <a:bodyPr/>
          <a:lstStyle/>
          <a:p>
            <a:fld id="{6200F843-249D-C242-A532-A3691FCA920C}" type="datetimeFigureOut">
              <a:rPr lang="es-ES" smtClean="0"/>
              <a:t>13/05/2022</a:t>
            </a:fld>
            <a:endParaRPr lang="es-ES"/>
          </a:p>
        </p:txBody>
      </p:sp>
      <p:sp>
        <p:nvSpPr>
          <p:cNvPr id="5" name="Marcador de pie de página 4">
            <a:extLst>
              <a:ext uri="{FF2B5EF4-FFF2-40B4-BE49-F238E27FC236}">
                <a16:creationId xmlns:a16="http://schemas.microsoft.com/office/drawing/2014/main" id="{6BD16808-A254-F34E-AE94-69B9D4B0D5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C17B2E7-F3D4-5743-925E-91BF50774008}"/>
              </a:ext>
            </a:extLst>
          </p:cNvPr>
          <p:cNvSpPr>
            <a:spLocks noGrp="1"/>
          </p:cNvSpPr>
          <p:nvPr>
            <p:ph type="sldNum" sz="quarter" idx="12"/>
          </p:nvPr>
        </p:nvSpPr>
        <p:spPr/>
        <p:txBody>
          <a:bodyPr/>
          <a:lstStyle/>
          <a:p>
            <a:fld id="{B4CC1AF5-B825-D343-8BBE-D8B31EBA75F5}" type="slidenum">
              <a:rPr lang="es-ES" smtClean="0"/>
              <a:t>‹#›</a:t>
            </a:fld>
            <a:endParaRPr lang="es-ES"/>
          </a:p>
        </p:txBody>
      </p:sp>
    </p:spTree>
    <p:extLst>
      <p:ext uri="{BB962C8B-B14F-4D97-AF65-F5344CB8AC3E}">
        <p14:creationId xmlns:p14="http://schemas.microsoft.com/office/powerpoint/2010/main" val="226842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8EBC0469-F463-5B49-878E-6BA3EC2CD2BD}"/>
              </a:ext>
            </a:extLst>
          </p:cNvPr>
          <p:cNvSpPr>
            <a:spLocks noGrp="1"/>
          </p:cNvSpPr>
          <p:nvPr>
            <p:ph type="pic" sz="quarter" idx="10" hasCustomPrompt="1"/>
          </p:nvPr>
        </p:nvSpPr>
        <p:spPr>
          <a:xfrm>
            <a:off x="6816725" y="843320"/>
            <a:ext cx="4364038" cy="4833580"/>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3" name="Slide Number Placeholder 5">
            <a:extLst>
              <a:ext uri="{FF2B5EF4-FFF2-40B4-BE49-F238E27FC236}">
                <a16:creationId xmlns:a16="http://schemas.microsoft.com/office/drawing/2014/main" id="{B10339E7-4A06-A24B-A417-C3BE917874DF}"/>
              </a:ext>
            </a:extLst>
          </p:cNvPr>
          <p:cNvSpPr txBox="1">
            <a:spLocks/>
          </p:cNvSpPr>
          <p:nvPr userDrawn="1"/>
        </p:nvSpPr>
        <p:spPr>
          <a:xfrm>
            <a:off x="11353801" y="6356350"/>
            <a:ext cx="838199" cy="36512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chemeClr val="tx1">
                    <a:lumMod val="75000"/>
                    <a:lumOff val="25000"/>
                  </a:schemeClr>
                </a:solidFill>
                <a:latin typeface="Arial" panose="020B0604020202020204" pitchFamily="34" charset="0"/>
                <a:ea typeface="Source Sans Pro" charset="0"/>
                <a:cs typeface="Arial" panose="020B0604020202020204" pitchFamily="34" charset="0"/>
              </a:rPr>
              <a:pPr algn="ctr"/>
              <a:t>‹#›</a:t>
            </a:fld>
            <a:endParaRPr lang="en-US" sz="1100" b="0" i="0" spc="300" dirty="0">
              <a:solidFill>
                <a:schemeClr val="tx1">
                  <a:lumMod val="75000"/>
                  <a:lumOff val="25000"/>
                </a:schemeClr>
              </a:solidFill>
              <a:latin typeface="Arial" panose="020B0604020202020204" pitchFamily="34" charset="0"/>
              <a:ea typeface="Source Sans Pro" charset="0"/>
              <a:cs typeface="Arial" panose="020B0604020202020204" pitchFamily="34" charset="0"/>
            </a:endParaRPr>
          </a:p>
        </p:txBody>
      </p:sp>
    </p:spTree>
    <p:extLst>
      <p:ext uri="{BB962C8B-B14F-4D97-AF65-F5344CB8AC3E}">
        <p14:creationId xmlns:p14="http://schemas.microsoft.com/office/powerpoint/2010/main" val="329810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width-image">
    <p:spTree>
      <p:nvGrpSpPr>
        <p:cNvPr id="1" name=""/>
        <p:cNvGrpSpPr/>
        <p:nvPr/>
      </p:nvGrpSpPr>
      <p:grpSpPr>
        <a:xfrm>
          <a:off x="0" y="0"/>
          <a:ext cx="0" cy="0"/>
          <a:chOff x="0" y="0"/>
          <a:chExt cx="0" cy="0"/>
        </a:xfrm>
      </p:grpSpPr>
      <p:sp>
        <p:nvSpPr>
          <p:cNvPr id="6" name="Marcador de posición de imagen 7">
            <a:extLst>
              <a:ext uri="{FF2B5EF4-FFF2-40B4-BE49-F238E27FC236}">
                <a16:creationId xmlns:a16="http://schemas.microsoft.com/office/drawing/2014/main" id="{57AF84DC-972F-D241-8E9F-AE042701A630}"/>
              </a:ext>
            </a:extLst>
          </p:cNvPr>
          <p:cNvSpPr>
            <a:spLocks noGrp="1"/>
          </p:cNvSpPr>
          <p:nvPr>
            <p:ph type="pic" sz="quarter" idx="10" hasCustomPrompt="1"/>
          </p:nvPr>
        </p:nvSpPr>
        <p:spPr>
          <a:xfrm>
            <a:off x="0" y="0"/>
            <a:ext cx="12192000" cy="6858000"/>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3" name="Slide Number Placeholder 5">
            <a:extLst>
              <a:ext uri="{FF2B5EF4-FFF2-40B4-BE49-F238E27FC236}">
                <a16:creationId xmlns:a16="http://schemas.microsoft.com/office/drawing/2014/main" id="{AE3CEBA3-664F-4348-99FF-740E8ED77B2A}"/>
              </a:ext>
            </a:extLst>
          </p:cNvPr>
          <p:cNvSpPr txBox="1">
            <a:spLocks/>
          </p:cNvSpPr>
          <p:nvPr userDrawn="1"/>
        </p:nvSpPr>
        <p:spPr>
          <a:xfrm>
            <a:off x="11353801" y="6356350"/>
            <a:ext cx="838199" cy="36512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chemeClr val="tx1">
                    <a:lumMod val="75000"/>
                    <a:lumOff val="25000"/>
                  </a:schemeClr>
                </a:solidFill>
                <a:latin typeface="Arial" panose="020B0604020202020204" pitchFamily="34" charset="0"/>
                <a:ea typeface="Source Sans Pro" charset="0"/>
                <a:cs typeface="Arial" panose="020B0604020202020204" pitchFamily="34" charset="0"/>
              </a:rPr>
              <a:pPr algn="ctr"/>
              <a:t>‹#›</a:t>
            </a:fld>
            <a:endParaRPr lang="en-US" sz="1100" b="0" i="0" spc="300" dirty="0">
              <a:solidFill>
                <a:schemeClr val="tx1">
                  <a:lumMod val="75000"/>
                  <a:lumOff val="25000"/>
                </a:schemeClr>
              </a:solidFill>
              <a:latin typeface="Arial" panose="020B0604020202020204" pitchFamily="34" charset="0"/>
              <a:ea typeface="Source Sans Pro" charset="0"/>
              <a:cs typeface="Arial" panose="020B0604020202020204" pitchFamily="34" charset="0"/>
            </a:endParaRPr>
          </a:p>
        </p:txBody>
      </p:sp>
    </p:spTree>
    <p:extLst>
      <p:ext uri="{BB962C8B-B14F-4D97-AF65-F5344CB8AC3E}">
        <p14:creationId xmlns:p14="http://schemas.microsoft.com/office/powerpoint/2010/main" val="81682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9" name="Marcador de posición de imagen 7">
            <a:extLst>
              <a:ext uri="{FF2B5EF4-FFF2-40B4-BE49-F238E27FC236}">
                <a16:creationId xmlns:a16="http://schemas.microsoft.com/office/drawing/2014/main" id="{0C3A8F46-5293-2D48-BEF6-6323F2A4120F}"/>
              </a:ext>
            </a:extLst>
          </p:cNvPr>
          <p:cNvSpPr>
            <a:spLocks noGrp="1"/>
          </p:cNvSpPr>
          <p:nvPr>
            <p:ph type="pic" sz="quarter" idx="10" hasCustomPrompt="1"/>
          </p:nvPr>
        </p:nvSpPr>
        <p:spPr>
          <a:xfrm>
            <a:off x="1357510" y="2370990"/>
            <a:ext cx="2455177" cy="2230393"/>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10" name="Marcador de posición de imagen 7">
            <a:extLst>
              <a:ext uri="{FF2B5EF4-FFF2-40B4-BE49-F238E27FC236}">
                <a16:creationId xmlns:a16="http://schemas.microsoft.com/office/drawing/2014/main" id="{7E8A6453-8731-3943-9D0A-4821E2F07F54}"/>
              </a:ext>
            </a:extLst>
          </p:cNvPr>
          <p:cNvSpPr>
            <a:spLocks noGrp="1"/>
          </p:cNvSpPr>
          <p:nvPr>
            <p:ph type="pic" sz="quarter" idx="11" hasCustomPrompt="1"/>
          </p:nvPr>
        </p:nvSpPr>
        <p:spPr>
          <a:xfrm>
            <a:off x="4770667" y="2370990"/>
            <a:ext cx="2455177" cy="2230393"/>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11" name="Marcador de posición de imagen 7">
            <a:extLst>
              <a:ext uri="{FF2B5EF4-FFF2-40B4-BE49-F238E27FC236}">
                <a16:creationId xmlns:a16="http://schemas.microsoft.com/office/drawing/2014/main" id="{05499B69-4DC7-D247-AB1A-DB896DF12235}"/>
              </a:ext>
            </a:extLst>
          </p:cNvPr>
          <p:cNvSpPr>
            <a:spLocks noGrp="1"/>
          </p:cNvSpPr>
          <p:nvPr>
            <p:ph type="pic" sz="quarter" idx="12" hasCustomPrompt="1"/>
          </p:nvPr>
        </p:nvSpPr>
        <p:spPr>
          <a:xfrm>
            <a:off x="8201930" y="2370990"/>
            <a:ext cx="2455177" cy="2230393"/>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5" name="Slide Number Placeholder 5">
            <a:extLst>
              <a:ext uri="{FF2B5EF4-FFF2-40B4-BE49-F238E27FC236}">
                <a16:creationId xmlns:a16="http://schemas.microsoft.com/office/drawing/2014/main" id="{C174E5DC-9EF0-AC4E-9E49-BF685F993F20}"/>
              </a:ext>
            </a:extLst>
          </p:cNvPr>
          <p:cNvSpPr txBox="1">
            <a:spLocks/>
          </p:cNvSpPr>
          <p:nvPr userDrawn="1"/>
        </p:nvSpPr>
        <p:spPr>
          <a:xfrm>
            <a:off x="11353801" y="6356350"/>
            <a:ext cx="838199" cy="36512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chemeClr val="tx1">
                    <a:lumMod val="75000"/>
                    <a:lumOff val="25000"/>
                  </a:schemeClr>
                </a:solidFill>
                <a:latin typeface="Arial" panose="020B0604020202020204" pitchFamily="34" charset="0"/>
                <a:ea typeface="Source Sans Pro" charset="0"/>
                <a:cs typeface="Arial" panose="020B0604020202020204" pitchFamily="34" charset="0"/>
              </a:rPr>
              <a:pPr algn="ctr"/>
              <a:t>‹#›</a:t>
            </a:fld>
            <a:endParaRPr lang="en-US" sz="1100" b="0" i="0" spc="300" dirty="0">
              <a:solidFill>
                <a:schemeClr val="tx1">
                  <a:lumMod val="75000"/>
                  <a:lumOff val="25000"/>
                </a:schemeClr>
              </a:solidFill>
              <a:latin typeface="Arial" panose="020B0604020202020204" pitchFamily="34" charset="0"/>
              <a:ea typeface="Source Sans Pro" charset="0"/>
              <a:cs typeface="Arial" panose="020B0604020202020204" pitchFamily="34" charset="0"/>
            </a:endParaRPr>
          </a:p>
        </p:txBody>
      </p:sp>
    </p:spTree>
    <p:extLst>
      <p:ext uri="{BB962C8B-B14F-4D97-AF65-F5344CB8AC3E}">
        <p14:creationId xmlns:p14="http://schemas.microsoft.com/office/powerpoint/2010/main" val="233532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Marcador de posición de imagen 7">
            <a:extLst>
              <a:ext uri="{FF2B5EF4-FFF2-40B4-BE49-F238E27FC236}">
                <a16:creationId xmlns:a16="http://schemas.microsoft.com/office/drawing/2014/main" id="{280AD06C-8F86-274E-AB21-0966CDADD65A}"/>
              </a:ext>
            </a:extLst>
          </p:cNvPr>
          <p:cNvSpPr>
            <a:spLocks noGrp="1"/>
          </p:cNvSpPr>
          <p:nvPr>
            <p:ph type="pic" sz="quarter" idx="10" hasCustomPrompt="1"/>
          </p:nvPr>
        </p:nvSpPr>
        <p:spPr>
          <a:xfrm>
            <a:off x="798290" y="2448566"/>
            <a:ext cx="1577971" cy="1930786"/>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10" name="Marcador de posición de imagen 7">
            <a:extLst>
              <a:ext uri="{FF2B5EF4-FFF2-40B4-BE49-F238E27FC236}">
                <a16:creationId xmlns:a16="http://schemas.microsoft.com/office/drawing/2014/main" id="{67DF3B57-67E5-694D-B8A3-0D05B81F2087}"/>
              </a:ext>
            </a:extLst>
          </p:cNvPr>
          <p:cNvSpPr>
            <a:spLocks noGrp="1"/>
          </p:cNvSpPr>
          <p:nvPr>
            <p:ph type="pic" sz="quarter" idx="11" hasCustomPrompt="1"/>
          </p:nvPr>
        </p:nvSpPr>
        <p:spPr>
          <a:xfrm>
            <a:off x="4567521" y="2448566"/>
            <a:ext cx="1608727" cy="1930786"/>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11" name="Marcador de posición de imagen 7">
            <a:extLst>
              <a:ext uri="{FF2B5EF4-FFF2-40B4-BE49-F238E27FC236}">
                <a16:creationId xmlns:a16="http://schemas.microsoft.com/office/drawing/2014/main" id="{43FA8B41-E54C-1A49-A461-BA172C83E369}"/>
              </a:ext>
            </a:extLst>
          </p:cNvPr>
          <p:cNvSpPr>
            <a:spLocks noGrp="1"/>
          </p:cNvSpPr>
          <p:nvPr>
            <p:ph type="pic" sz="quarter" idx="12" hasCustomPrompt="1"/>
          </p:nvPr>
        </p:nvSpPr>
        <p:spPr>
          <a:xfrm>
            <a:off x="8333763" y="2448566"/>
            <a:ext cx="1608727" cy="1930786"/>
          </a:xfrm>
          <a:solidFill>
            <a:srgbClr val="F3F3F3"/>
          </a:solid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5" name="Slide Number Placeholder 5">
            <a:extLst>
              <a:ext uri="{FF2B5EF4-FFF2-40B4-BE49-F238E27FC236}">
                <a16:creationId xmlns:a16="http://schemas.microsoft.com/office/drawing/2014/main" id="{AFADCED4-975F-894D-8B53-F69F94333907}"/>
              </a:ext>
            </a:extLst>
          </p:cNvPr>
          <p:cNvSpPr txBox="1">
            <a:spLocks/>
          </p:cNvSpPr>
          <p:nvPr userDrawn="1"/>
        </p:nvSpPr>
        <p:spPr>
          <a:xfrm>
            <a:off x="11353801" y="6356350"/>
            <a:ext cx="838199" cy="36512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chemeClr val="tx1">
                    <a:lumMod val="75000"/>
                    <a:lumOff val="25000"/>
                  </a:schemeClr>
                </a:solidFill>
                <a:latin typeface="Arial" panose="020B0604020202020204" pitchFamily="34" charset="0"/>
                <a:ea typeface="Source Sans Pro" charset="0"/>
                <a:cs typeface="Arial" panose="020B0604020202020204" pitchFamily="34" charset="0"/>
              </a:rPr>
              <a:pPr algn="ctr"/>
              <a:t>‹#›</a:t>
            </a:fld>
            <a:endParaRPr lang="en-US" sz="1100" b="0" i="0" spc="300" dirty="0">
              <a:solidFill>
                <a:schemeClr val="tx1">
                  <a:lumMod val="75000"/>
                  <a:lumOff val="25000"/>
                </a:schemeClr>
              </a:solidFill>
              <a:latin typeface="Arial" panose="020B0604020202020204" pitchFamily="34" charset="0"/>
              <a:ea typeface="Source Sans Pro" charset="0"/>
              <a:cs typeface="Arial" panose="020B0604020202020204" pitchFamily="34" charset="0"/>
            </a:endParaRPr>
          </a:p>
        </p:txBody>
      </p:sp>
    </p:spTree>
    <p:extLst>
      <p:ext uri="{BB962C8B-B14F-4D97-AF65-F5344CB8AC3E}">
        <p14:creationId xmlns:p14="http://schemas.microsoft.com/office/powerpoint/2010/main" val="149737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7" name="Marcador de posición de imagen 7">
            <a:extLst>
              <a:ext uri="{FF2B5EF4-FFF2-40B4-BE49-F238E27FC236}">
                <a16:creationId xmlns:a16="http://schemas.microsoft.com/office/drawing/2014/main" id="{620E4F98-88DD-3F4D-97D0-E7C70306EC29}"/>
              </a:ext>
            </a:extLst>
          </p:cNvPr>
          <p:cNvSpPr>
            <a:spLocks noGrp="1"/>
          </p:cNvSpPr>
          <p:nvPr>
            <p:ph type="pic" sz="quarter" idx="11" hasCustomPrompt="1"/>
          </p:nvPr>
        </p:nvSpPr>
        <p:spPr>
          <a:xfrm>
            <a:off x="5001491" y="0"/>
            <a:ext cx="7190509" cy="6858000"/>
          </a:xfrm>
          <a:no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3" name="Slide Number Placeholder 5">
            <a:extLst>
              <a:ext uri="{FF2B5EF4-FFF2-40B4-BE49-F238E27FC236}">
                <a16:creationId xmlns:a16="http://schemas.microsoft.com/office/drawing/2014/main" id="{CEFA041F-B88F-8447-828B-8B1F327D68E4}"/>
              </a:ext>
            </a:extLst>
          </p:cNvPr>
          <p:cNvSpPr txBox="1">
            <a:spLocks/>
          </p:cNvSpPr>
          <p:nvPr userDrawn="1"/>
        </p:nvSpPr>
        <p:spPr>
          <a:xfrm>
            <a:off x="11353801" y="6356350"/>
            <a:ext cx="838199" cy="36512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chemeClr val="tx1">
                    <a:lumMod val="75000"/>
                    <a:lumOff val="25000"/>
                  </a:schemeClr>
                </a:solidFill>
                <a:latin typeface="Arial" panose="020B0604020202020204" pitchFamily="34" charset="0"/>
                <a:ea typeface="Source Sans Pro" charset="0"/>
                <a:cs typeface="Arial" panose="020B0604020202020204" pitchFamily="34" charset="0"/>
              </a:rPr>
              <a:pPr algn="ctr"/>
              <a:t>‹#›</a:t>
            </a:fld>
            <a:endParaRPr lang="en-US" sz="1100" b="0" i="0" spc="300" dirty="0">
              <a:solidFill>
                <a:schemeClr val="tx1">
                  <a:lumMod val="75000"/>
                  <a:lumOff val="25000"/>
                </a:schemeClr>
              </a:solidFill>
              <a:latin typeface="Arial" panose="020B0604020202020204" pitchFamily="34" charset="0"/>
              <a:ea typeface="Source Sans Pro" charset="0"/>
              <a:cs typeface="Arial" panose="020B0604020202020204" pitchFamily="34" charset="0"/>
            </a:endParaRPr>
          </a:p>
        </p:txBody>
      </p:sp>
    </p:spTree>
    <p:extLst>
      <p:ext uri="{BB962C8B-B14F-4D97-AF65-F5344CB8AC3E}">
        <p14:creationId xmlns:p14="http://schemas.microsoft.com/office/powerpoint/2010/main" val="277341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cation">
    <p:spTree>
      <p:nvGrpSpPr>
        <p:cNvPr id="1" name=""/>
        <p:cNvGrpSpPr/>
        <p:nvPr/>
      </p:nvGrpSpPr>
      <p:grpSpPr>
        <a:xfrm>
          <a:off x="0" y="0"/>
          <a:ext cx="0" cy="0"/>
          <a:chOff x="0" y="0"/>
          <a:chExt cx="0" cy="0"/>
        </a:xfrm>
      </p:grpSpPr>
      <p:sp>
        <p:nvSpPr>
          <p:cNvPr id="6" name="Marcador de posición de imagen 7">
            <a:extLst>
              <a:ext uri="{FF2B5EF4-FFF2-40B4-BE49-F238E27FC236}">
                <a16:creationId xmlns:a16="http://schemas.microsoft.com/office/drawing/2014/main" id="{E6F419A4-988B-EE44-A6D1-3962B66BA2C8}"/>
              </a:ext>
            </a:extLst>
          </p:cNvPr>
          <p:cNvSpPr>
            <a:spLocks noGrp="1"/>
          </p:cNvSpPr>
          <p:nvPr>
            <p:ph type="pic" sz="quarter" idx="11" hasCustomPrompt="1"/>
          </p:nvPr>
        </p:nvSpPr>
        <p:spPr>
          <a:xfrm>
            <a:off x="6096000" y="0"/>
            <a:ext cx="6096000" cy="6858000"/>
          </a:xfrm>
          <a:noFill/>
        </p:spPr>
        <p:txBody>
          <a:bodyPr anchor="ctr">
            <a:normAutofit/>
          </a:bodyPr>
          <a:lstStyle>
            <a:lvl1pPr marL="0" indent="0" algn="ctr">
              <a:buNone/>
              <a:defRPr sz="2000">
                <a:solidFill>
                  <a:schemeClr val="tx1"/>
                </a:solidFill>
              </a:defRPr>
            </a:lvl1pPr>
          </a:lstStyle>
          <a:p>
            <a:r>
              <a:rPr lang="es-ES" dirty="0" err="1"/>
              <a:t>Put</a:t>
            </a:r>
            <a:r>
              <a:rPr lang="es-ES" dirty="0"/>
              <a:t> </a:t>
            </a:r>
            <a:r>
              <a:rPr lang="es-ES" dirty="0" err="1"/>
              <a:t>your</a:t>
            </a:r>
            <a:r>
              <a:rPr lang="es-ES" dirty="0"/>
              <a:t> </a:t>
            </a:r>
            <a:r>
              <a:rPr lang="es-ES" dirty="0" err="1"/>
              <a:t>image</a:t>
            </a:r>
            <a:r>
              <a:rPr lang="es-ES" dirty="0"/>
              <a:t> </a:t>
            </a:r>
            <a:r>
              <a:rPr lang="es-ES" dirty="0" err="1"/>
              <a:t>here</a:t>
            </a:r>
            <a:endParaRPr lang="es-ES" dirty="0"/>
          </a:p>
        </p:txBody>
      </p:sp>
      <p:sp>
        <p:nvSpPr>
          <p:cNvPr id="3" name="Slide Number Placeholder 5">
            <a:extLst>
              <a:ext uri="{FF2B5EF4-FFF2-40B4-BE49-F238E27FC236}">
                <a16:creationId xmlns:a16="http://schemas.microsoft.com/office/drawing/2014/main" id="{EB467863-4217-4E4E-BE06-CAA9E07F8D50}"/>
              </a:ext>
            </a:extLst>
          </p:cNvPr>
          <p:cNvSpPr txBox="1">
            <a:spLocks/>
          </p:cNvSpPr>
          <p:nvPr userDrawn="1"/>
        </p:nvSpPr>
        <p:spPr>
          <a:xfrm>
            <a:off x="11353801" y="6356350"/>
            <a:ext cx="838199" cy="36512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chemeClr val="tx1">
                    <a:lumMod val="75000"/>
                    <a:lumOff val="25000"/>
                  </a:schemeClr>
                </a:solidFill>
                <a:latin typeface="Arial" panose="020B0604020202020204" pitchFamily="34" charset="0"/>
                <a:ea typeface="Source Sans Pro" charset="0"/>
                <a:cs typeface="Arial" panose="020B0604020202020204" pitchFamily="34" charset="0"/>
              </a:rPr>
              <a:pPr algn="ctr"/>
              <a:t>‹#›</a:t>
            </a:fld>
            <a:endParaRPr lang="en-US" sz="1100" b="0" i="0" spc="300" dirty="0">
              <a:solidFill>
                <a:schemeClr val="tx1">
                  <a:lumMod val="75000"/>
                  <a:lumOff val="25000"/>
                </a:schemeClr>
              </a:solidFill>
              <a:latin typeface="Arial" panose="020B0604020202020204" pitchFamily="34" charset="0"/>
              <a:ea typeface="Source Sans Pro" charset="0"/>
              <a:cs typeface="Arial" panose="020B0604020202020204" pitchFamily="34" charset="0"/>
            </a:endParaRPr>
          </a:p>
        </p:txBody>
      </p:sp>
    </p:spTree>
    <p:extLst>
      <p:ext uri="{BB962C8B-B14F-4D97-AF65-F5344CB8AC3E}">
        <p14:creationId xmlns:p14="http://schemas.microsoft.com/office/powerpoint/2010/main" val="82438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B9F966-9AEB-E247-A9FD-CA4341AF4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A7B28C-1584-9740-8D5E-4DB954EFB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30FAF7-BCBF-214F-984C-FA9BA6F9B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0F843-249D-C242-A532-A3691FCA920C}" type="datetimeFigureOut">
              <a:rPr lang="es-ES" smtClean="0"/>
              <a:t>13/05/2022</a:t>
            </a:fld>
            <a:endParaRPr lang="es-ES"/>
          </a:p>
        </p:txBody>
      </p:sp>
      <p:sp>
        <p:nvSpPr>
          <p:cNvPr id="5" name="Marcador de pie de página 4">
            <a:extLst>
              <a:ext uri="{FF2B5EF4-FFF2-40B4-BE49-F238E27FC236}">
                <a16:creationId xmlns:a16="http://schemas.microsoft.com/office/drawing/2014/main" id="{2ACD9A0E-ECBB-1844-9788-5B50C5C21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2364A6-11FE-3442-A7AD-37E66F449C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C1AF5-B825-D343-8BBE-D8B31EBA75F5}" type="slidenum">
              <a:rPr lang="es-ES" smtClean="0"/>
              <a:t>‹#›</a:t>
            </a:fld>
            <a:endParaRPr lang="es-ES"/>
          </a:p>
        </p:txBody>
      </p:sp>
    </p:spTree>
    <p:extLst>
      <p:ext uri="{BB962C8B-B14F-4D97-AF65-F5344CB8AC3E}">
        <p14:creationId xmlns:p14="http://schemas.microsoft.com/office/powerpoint/2010/main" val="13980969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5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laravel.com/" TargetMode="External"/><Relationship Id="rId2" Type="http://schemas.openxmlformats.org/officeDocument/2006/relationships/hyperlink" Target="https://vi.wikipedia.org/wiki/PHP" TargetMode="External"/><Relationship Id="rId1" Type="http://schemas.openxmlformats.org/officeDocument/2006/relationships/slideLayout" Target="../slideLayouts/slideLayout7.xml"/><Relationship Id="rId4" Type="http://schemas.openxmlformats.org/officeDocument/2006/relationships/hyperlink" Target="https://topdev.vn/blog/trien-khai-ci-cd-voi-gitla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AE2259D-E8D0-4C42-B0CC-1E56126C851F}"/>
              </a:ext>
            </a:extLst>
          </p:cNvPr>
          <p:cNvSpPr/>
          <p:nvPr/>
        </p:nvSpPr>
        <p:spPr>
          <a:xfrm>
            <a:off x="0" y="0"/>
            <a:ext cx="12192000" cy="6887006"/>
          </a:xfrm>
          <a:prstGeom prst="rect">
            <a:avLst/>
          </a:prstGeom>
          <a:solidFill>
            <a:srgbClr val="41EAD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dirty="0"/>
          </a:p>
        </p:txBody>
      </p:sp>
      <p:grpSp>
        <p:nvGrpSpPr>
          <p:cNvPr id="23" name="Grupo 22">
            <a:extLst>
              <a:ext uri="{FF2B5EF4-FFF2-40B4-BE49-F238E27FC236}">
                <a16:creationId xmlns:a16="http://schemas.microsoft.com/office/drawing/2014/main" id="{5760DBB7-2B6F-A648-8860-9BC8E9527ECC}"/>
              </a:ext>
            </a:extLst>
          </p:cNvPr>
          <p:cNvGrpSpPr/>
          <p:nvPr/>
        </p:nvGrpSpPr>
        <p:grpSpPr>
          <a:xfrm>
            <a:off x="1752599" y="772889"/>
            <a:ext cx="8577943" cy="5380726"/>
            <a:chOff x="1740040" y="1200178"/>
            <a:chExt cx="9126853" cy="4539943"/>
          </a:xfrm>
        </p:grpSpPr>
        <p:sp>
          <p:nvSpPr>
            <p:cNvPr id="24" name="Rectángulo 23">
              <a:extLst>
                <a:ext uri="{FF2B5EF4-FFF2-40B4-BE49-F238E27FC236}">
                  <a16:creationId xmlns:a16="http://schemas.microsoft.com/office/drawing/2014/main" id="{53CC1E44-D210-574B-AC7C-C8880C25642B}"/>
                </a:ext>
              </a:extLst>
            </p:cNvPr>
            <p:cNvSpPr/>
            <p:nvPr/>
          </p:nvSpPr>
          <p:spPr>
            <a:xfrm>
              <a:off x="2499149" y="1657956"/>
              <a:ext cx="8367744" cy="4082165"/>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FF20D497-8B24-6143-9295-8EA99B333534}"/>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2" name="Título 1">
            <a:extLst>
              <a:ext uri="{FF2B5EF4-FFF2-40B4-BE49-F238E27FC236}">
                <a16:creationId xmlns:a16="http://schemas.microsoft.com/office/drawing/2014/main" id="{32E66FDE-E4A0-6443-A64D-59966E8CDDAE}"/>
              </a:ext>
            </a:extLst>
          </p:cNvPr>
          <p:cNvSpPr>
            <a:spLocks noGrp="1"/>
          </p:cNvSpPr>
          <p:nvPr>
            <p:ph type="ctrTitle"/>
          </p:nvPr>
        </p:nvSpPr>
        <p:spPr>
          <a:xfrm>
            <a:off x="-249419" y="2203854"/>
            <a:ext cx="12192000" cy="1470148"/>
          </a:xfrm>
        </p:spPr>
        <p:txBody>
          <a:bodyPr>
            <a:noAutofit/>
          </a:bodyPr>
          <a:lstStyle/>
          <a:p>
            <a:r>
              <a:rPr lang="es-ES" sz="3200" b="1">
                <a:solidFill>
                  <a:schemeClr val="bg1"/>
                </a:solidFill>
                <a:latin typeface="+mn-lt"/>
              </a:rPr>
              <a:t>ĐỒ ÁN CHUYÊN NGÀNH</a:t>
            </a:r>
            <a:br>
              <a:rPr lang="es-ES" sz="2400" b="1">
                <a:solidFill>
                  <a:schemeClr val="bg1"/>
                </a:solidFill>
                <a:latin typeface="+mn-lt"/>
              </a:rPr>
            </a:br>
            <a:r>
              <a:rPr lang="es-ES" sz="2800" b="1">
                <a:solidFill>
                  <a:srgbClr val="FF9F1C"/>
                </a:solidFill>
                <a:latin typeface="+mn-lt"/>
              </a:rPr>
              <a:t>Xây dựng Website bán xe hơi</a:t>
            </a:r>
            <a:endParaRPr lang="es-ES" sz="2800" b="1" dirty="0">
              <a:solidFill>
                <a:srgbClr val="FF9F1C"/>
              </a:solidFill>
              <a:latin typeface="+mn-lt"/>
            </a:endParaRPr>
          </a:p>
        </p:txBody>
      </p:sp>
      <p:cxnSp>
        <p:nvCxnSpPr>
          <p:cNvPr id="19" name="Conector recto 18">
            <a:extLst>
              <a:ext uri="{FF2B5EF4-FFF2-40B4-BE49-F238E27FC236}">
                <a16:creationId xmlns:a16="http://schemas.microsoft.com/office/drawing/2014/main" id="{327AE753-6EFB-BF47-B7E4-41FBFD6D743B}"/>
              </a:ext>
            </a:extLst>
          </p:cNvPr>
          <p:cNvCxnSpPr>
            <a:cxnSpLocks/>
          </p:cNvCxnSpPr>
          <p:nvPr/>
        </p:nvCxnSpPr>
        <p:spPr>
          <a:xfrm>
            <a:off x="803275" y="4751977"/>
            <a:ext cx="1586867" cy="0"/>
          </a:xfrm>
          <a:prstGeom prst="line">
            <a:avLst/>
          </a:prstGeom>
          <a:ln w="698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B8F5047-78C8-D045-8497-906DFC0109D5}"/>
              </a:ext>
            </a:extLst>
          </p:cNvPr>
          <p:cNvCxnSpPr>
            <a:cxnSpLocks/>
          </p:cNvCxnSpPr>
          <p:nvPr/>
        </p:nvCxnSpPr>
        <p:spPr>
          <a:xfrm>
            <a:off x="2210968" y="5317085"/>
            <a:ext cx="605971" cy="0"/>
          </a:xfrm>
          <a:prstGeom prst="line">
            <a:avLst/>
          </a:prstGeom>
          <a:ln w="698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BBAEAF7-3A45-4845-8301-87FF63355250}"/>
              </a:ext>
            </a:extLst>
          </p:cNvPr>
          <p:cNvCxnSpPr>
            <a:cxnSpLocks/>
          </p:cNvCxnSpPr>
          <p:nvPr/>
        </p:nvCxnSpPr>
        <p:spPr>
          <a:xfrm>
            <a:off x="9327438" y="1339670"/>
            <a:ext cx="1586867" cy="0"/>
          </a:xfrm>
          <a:prstGeom prst="line">
            <a:avLst/>
          </a:prstGeom>
          <a:ln w="698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4B3A3891-3DD9-AC43-8D96-47FEE0E1485F}"/>
              </a:ext>
            </a:extLst>
          </p:cNvPr>
          <p:cNvCxnSpPr>
            <a:cxnSpLocks/>
          </p:cNvCxnSpPr>
          <p:nvPr/>
        </p:nvCxnSpPr>
        <p:spPr>
          <a:xfrm>
            <a:off x="8810172" y="1861648"/>
            <a:ext cx="605971" cy="0"/>
          </a:xfrm>
          <a:prstGeom prst="line">
            <a:avLst/>
          </a:prstGeom>
          <a:ln w="69850" cap="rnd">
            <a:solidFill>
              <a:srgbClr val="F71735"/>
            </a:solidFill>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B3375BC7-3269-334A-871A-E5E7E5646A7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742313">
            <a:off x="9814148" y="1975856"/>
            <a:ext cx="1412350" cy="3784180"/>
          </a:xfrm>
          <a:prstGeom prst="rect">
            <a:avLst/>
          </a:prstGeom>
        </p:spPr>
      </p:pic>
      <p:pic>
        <p:nvPicPr>
          <p:cNvPr id="28" name="Imagen 27">
            <a:extLst>
              <a:ext uri="{FF2B5EF4-FFF2-40B4-BE49-F238E27FC236}">
                <a16:creationId xmlns:a16="http://schemas.microsoft.com/office/drawing/2014/main" id="{4163D136-6F9C-B042-B8C3-51015A36A72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1253" y="704386"/>
            <a:ext cx="1759012" cy="1906154"/>
          </a:xfrm>
          <a:prstGeom prst="rect">
            <a:avLst/>
          </a:prstGeom>
        </p:spPr>
      </p:pic>
      <p:grpSp>
        <p:nvGrpSpPr>
          <p:cNvPr id="7" name="Group 6">
            <a:extLst>
              <a:ext uri="{FF2B5EF4-FFF2-40B4-BE49-F238E27FC236}">
                <a16:creationId xmlns:a16="http://schemas.microsoft.com/office/drawing/2014/main" id="{71C7C9E7-6356-4634-CD1D-23A28DF8F6AF}"/>
              </a:ext>
            </a:extLst>
          </p:cNvPr>
          <p:cNvGrpSpPr/>
          <p:nvPr/>
        </p:nvGrpSpPr>
        <p:grpSpPr>
          <a:xfrm>
            <a:off x="2210968" y="4164781"/>
            <a:ext cx="7977674" cy="1273636"/>
            <a:chOff x="2392995" y="4183372"/>
            <a:chExt cx="7977674" cy="1273636"/>
          </a:xfrm>
        </p:grpSpPr>
        <p:sp>
          <p:nvSpPr>
            <p:cNvPr id="12" name="TextBox 14">
              <a:extLst>
                <a:ext uri="{FF2B5EF4-FFF2-40B4-BE49-F238E27FC236}">
                  <a16:creationId xmlns:a16="http://schemas.microsoft.com/office/drawing/2014/main" id="{4049C447-36F3-D840-A884-5BC3883B4DE9}"/>
                </a:ext>
              </a:extLst>
            </p:cNvPr>
            <p:cNvSpPr txBox="1"/>
            <p:nvPr/>
          </p:nvSpPr>
          <p:spPr>
            <a:xfrm>
              <a:off x="2392995" y="4183372"/>
              <a:ext cx="7977674" cy="307777"/>
            </a:xfrm>
            <a:prstGeom prst="rect">
              <a:avLst/>
            </a:prstGeom>
            <a:noFill/>
          </p:spPr>
          <p:txBody>
            <a:bodyPr wrap="square" lIns="0" rIns="0" rtlCol="0">
              <a:spAutoFit/>
            </a:bodyPr>
            <a:lstStyle/>
            <a:p>
              <a:pPr algn="ctr"/>
              <a:r>
                <a:rPr lang="en-US" sz="1400" spc="300">
                  <a:solidFill>
                    <a:schemeClr val="bg1">
                      <a:alpha val="70000"/>
                    </a:schemeClr>
                  </a:solidFill>
                  <a:ea typeface="Source Sans Pro" charset="0"/>
                  <a:cs typeface="Source Sans Pro" charset="0"/>
                </a:rPr>
                <a:t>GVHD: Lê Gia Công</a:t>
              </a:r>
            </a:p>
          </p:txBody>
        </p:sp>
        <p:sp>
          <p:nvSpPr>
            <p:cNvPr id="30" name="TextBox 14">
              <a:extLst>
                <a:ext uri="{FF2B5EF4-FFF2-40B4-BE49-F238E27FC236}">
                  <a16:creationId xmlns:a16="http://schemas.microsoft.com/office/drawing/2014/main" id="{EF4BC100-365A-6378-D764-85EAEC5FAF8B}"/>
                </a:ext>
              </a:extLst>
            </p:cNvPr>
            <p:cNvSpPr txBox="1"/>
            <p:nvPr/>
          </p:nvSpPr>
          <p:spPr>
            <a:xfrm>
              <a:off x="5711590" y="5149231"/>
              <a:ext cx="3928767" cy="307777"/>
            </a:xfrm>
            <a:prstGeom prst="rect">
              <a:avLst/>
            </a:prstGeom>
            <a:noFill/>
          </p:spPr>
          <p:txBody>
            <a:bodyPr wrap="square" lIns="0" rIns="0" rtlCol="0">
              <a:spAutoFit/>
            </a:bodyPr>
            <a:lstStyle/>
            <a:p>
              <a:pPr algn="ctr"/>
              <a:r>
                <a:rPr lang="en-US" sz="1400" spc="300">
                  <a:solidFill>
                    <a:schemeClr val="bg1">
                      <a:alpha val="70000"/>
                    </a:schemeClr>
                  </a:solidFill>
                  <a:ea typeface="Source Sans Pro" charset="0"/>
                  <a:cs typeface="Source Sans Pro" charset="0"/>
                </a:rPr>
                <a:t>1812800_Nguyễn Thành Luân </a:t>
              </a:r>
              <a:endParaRPr lang="en-US" sz="1400" spc="300" dirty="0">
                <a:solidFill>
                  <a:schemeClr val="bg1">
                    <a:alpha val="70000"/>
                  </a:schemeClr>
                </a:solidFill>
                <a:ea typeface="Source Sans Pro" charset="0"/>
                <a:cs typeface="Source Sans Pro" charset="0"/>
              </a:endParaRPr>
            </a:p>
          </p:txBody>
        </p:sp>
        <p:sp>
          <p:nvSpPr>
            <p:cNvPr id="31" name="TextBox 14">
              <a:extLst>
                <a:ext uri="{FF2B5EF4-FFF2-40B4-BE49-F238E27FC236}">
                  <a16:creationId xmlns:a16="http://schemas.microsoft.com/office/drawing/2014/main" id="{A9F12C4F-3300-54E0-FC1E-390877E2B29A}"/>
                </a:ext>
              </a:extLst>
            </p:cNvPr>
            <p:cNvSpPr txBox="1"/>
            <p:nvPr/>
          </p:nvSpPr>
          <p:spPr>
            <a:xfrm>
              <a:off x="5738341" y="4809772"/>
              <a:ext cx="4230216" cy="307777"/>
            </a:xfrm>
            <a:prstGeom prst="rect">
              <a:avLst/>
            </a:prstGeom>
            <a:noFill/>
          </p:spPr>
          <p:txBody>
            <a:bodyPr wrap="square" lIns="0" rIns="0" rtlCol="0">
              <a:spAutoFit/>
            </a:bodyPr>
            <a:lstStyle/>
            <a:p>
              <a:pPr algn="ctr"/>
              <a:r>
                <a:rPr lang="en-US" sz="1400" spc="300">
                  <a:solidFill>
                    <a:schemeClr val="bg1">
                      <a:alpha val="70000"/>
                    </a:schemeClr>
                  </a:solidFill>
                  <a:ea typeface="Source Sans Pro" charset="0"/>
                  <a:cs typeface="Source Sans Pro" charset="0"/>
                </a:rPr>
                <a:t>1812816_Hoàng Thị Hồng Nhung</a:t>
              </a:r>
            </a:p>
          </p:txBody>
        </p:sp>
        <p:sp>
          <p:nvSpPr>
            <p:cNvPr id="32" name="TextBox 14">
              <a:extLst>
                <a:ext uri="{FF2B5EF4-FFF2-40B4-BE49-F238E27FC236}">
                  <a16:creationId xmlns:a16="http://schemas.microsoft.com/office/drawing/2014/main" id="{E0F660AD-5301-B308-ED3C-C4D1CE7E5EBB}"/>
                </a:ext>
              </a:extLst>
            </p:cNvPr>
            <p:cNvSpPr txBox="1"/>
            <p:nvPr/>
          </p:nvSpPr>
          <p:spPr>
            <a:xfrm>
              <a:off x="3567307" y="4493186"/>
              <a:ext cx="5900496" cy="307777"/>
            </a:xfrm>
            <a:prstGeom prst="rect">
              <a:avLst/>
            </a:prstGeom>
            <a:noFill/>
          </p:spPr>
          <p:txBody>
            <a:bodyPr wrap="square" lIns="0" rIns="0" rtlCol="0">
              <a:spAutoFit/>
            </a:bodyPr>
            <a:lstStyle/>
            <a:p>
              <a:pPr algn="ctr"/>
              <a:r>
                <a:rPr lang="en-US" sz="1400" spc="300">
                  <a:solidFill>
                    <a:schemeClr val="bg1">
                      <a:alpha val="70000"/>
                    </a:schemeClr>
                  </a:solidFill>
                  <a:ea typeface="Source Sans Pro" charset="0"/>
                  <a:cs typeface="Source Sans Pro" charset="0"/>
                </a:rPr>
                <a:t>Sinh viên thực hiện: 1710274_Nguyễn Tiến Thuận</a:t>
              </a:r>
            </a:p>
          </p:txBody>
        </p:sp>
      </p:grpSp>
      <p:sp>
        <p:nvSpPr>
          <p:cNvPr id="34" name="Subtítulo 2">
            <a:extLst>
              <a:ext uri="{FF2B5EF4-FFF2-40B4-BE49-F238E27FC236}">
                <a16:creationId xmlns:a16="http://schemas.microsoft.com/office/drawing/2014/main" id="{F0EA5241-0B33-50F6-9DA8-2166166E6E3B}"/>
              </a:ext>
            </a:extLst>
          </p:cNvPr>
          <p:cNvSpPr txBox="1">
            <a:spLocks/>
          </p:cNvSpPr>
          <p:nvPr/>
        </p:nvSpPr>
        <p:spPr>
          <a:xfrm>
            <a:off x="2659605" y="857446"/>
            <a:ext cx="6373952" cy="9222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 sz="1800">
                <a:solidFill>
                  <a:schemeClr val="bg1"/>
                </a:solidFill>
              </a:rPr>
              <a:t>Trường Đại học Đà Lạt</a:t>
            </a:r>
            <a:br>
              <a:rPr lang="en" sz="1800">
                <a:solidFill>
                  <a:schemeClr val="bg1"/>
                </a:solidFill>
              </a:rPr>
            </a:br>
            <a:r>
              <a:rPr lang="en" sz="1800">
                <a:solidFill>
                  <a:schemeClr val="bg1"/>
                </a:solidFill>
              </a:rPr>
              <a:t>Khoa Công nghệ Thông tin</a:t>
            </a:r>
            <a:endParaRPr lang="es-ES" sz="1800" dirty="0">
              <a:solidFill>
                <a:schemeClr val="bg1"/>
              </a:solidFill>
            </a:endParaRPr>
          </a:p>
        </p:txBody>
      </p:sp>
      <p:pic>
        <p:nvPicPr>
          <p:cNvPr id="35" name="Picture 34">
            <a:extLst>
              <a:ext uri="{FF2B5EF4-FFF2-40B4-BE49-F238E27FC236}">
                <a16:creationId xmlns:a16="http://schemas.microsoft.com/office/drawing/2014/main" id="{EE2044D6-6A85-4CDB-F968-C81E7BAB9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092" y="1626469"/>
            <a:ext cx="726977" cy="726977"/>
          </a:xfrm>
          <a:prstGeom prst="rect">
            <a:avLst/>
          </a:prstGeom>
        </p:spPr>
      </p:pic>
    </p:spTree>
    <p:extLst>
      <p:ext uri="{BB962C8B-B14F-4D97-AF65-F5344CB8AC3E}">
        <p14:creationId xmlns:p14="http://schemas.microsoft.com/office/powerpoint/2010/main" val="294252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3BCAFFAC-9CD9-D441-972A-6C692756D08E}"/>
              </a:ext>
            </a:extLst>
          </p:cNvPr>
          <p:cNvGrpSpPr/>
          <p:nvPr/>
        </p:nvGrpSpPr>
        <p:grpSpPr>
          <a:xfrm>
            <a:off x="1740040" y="1004494"/>
            <a:ext cx="8958921" cy="4944991"/>
            <a:chOff x="1740040" y="1200178"/>
            <a:chExt cx="8958921" cy="4539943"/>
          </a:xfrm>
        </p:grpSpPr>
        <p:sp>
          <p:nvSpPr>
            <p:cNvPr id="16" name="Rectángulo 15">
              <a:extLst>
                <a:ext uri="{FF2B5EF4-FFF2-40B4-BE49-F238E27FC236}">
                  <a16:creationId xmlns:a16="http://schemas.microsoft.com/office/drawing/2014/main" id="{9168B1F4-B92C-524C-9679-18445109F36E}"/>
                </a:ext>
              </a:extLst>
            </p:cNvPr>
            <p:cNvSpPr/>
            <p:nvPr/>
          </p:nvSpPr>
          <p:spPr>
            <a:xfrm>
              <a:off x="2331217" y="1516488"/>
              <a:ext cx="8367744" cy="4223633"/>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405D849C-2196-F348-A142-15D2F9E61D2A}"/>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2" name="TextBox 4">
            <a:extLst>
              <a:ext uri="{FF2B5EF4-FFF2-40B4-BE49-F238E27FC236}">
                <a16:creationId xmlns:a16="http://schemas.microsoft.com/office/drawing/2014/main" id="{246C142C-151A-6947-B0B9-CA63470EB364}"/>
              </a:ext>
            </a:extLst>
          </p:cNvPr>
          <p:cNvSpPr txBox="1"/>
          <p:nvPr/>
        </p:nvSpPr>
        <p:spPr>
          <a:xfrm>
            <a:off x="2679517" y="2627975"/>
            <a:ext cx="6832967" cy="1559979"/>
          </a:xfrm>
          <a:prstGeom prst="rect">
            <a:avLst/>
          </a:prstGeom>
          <a:noFill/>
        </p:spPr>
        <p:txBody>
          <a:bodyPr wrap="square" rtlCol="0">
            <a:spAutoFit/>
          </a:bodyPr>
          <a:lstStyle/>
          <a:p>
            <a:pPr algn="ctr" defTabSz="238110">
              <a:lnSpc>
                <a:spcPct val="70000"/>
              </a:lnSpc>
            </a:pPr>
            <a:r>
              <a:rPr lang="en-US" sz="6600" b="1">
                <a:solidFill>
                  <a:schemeClr val="bg1"/>
                </a:solidFill>
                <a:ea typeface="Roboto Th" pitchFamily="2" charset="0"/>
              </a:rPr>
              <a:t>03 </a:t>
            </a:r>
            <a:br>
              <a:rPr lang="en-US" sz="6600" b="1">
                <a:solidFill>
                  <a:schemeClr val="bg1"/>
                </a:solidFill>
                <a:ea typeface="Roboto Th" pitchFamily="2" charset="0"/>
              </a:rPr>
            </a:br>
            <a:r>
              <a:rPr lang="en-US" sz="6600" b="1">
                <a:solidFill>
                  <a:srgbClr val="FF9F1C"/>
                </a:solidFill>
                <a:ea typeface="Roboto Th" pitchFamily="2" charset="0"/>
              </a:rPr>
              <a:t>Phân tích thiết kế</a:t>
            </a:r>
            <a:endParaRPr lang="en-US" sz="6600" b="1" dirty="0">
              <a:solidFill>
                <a:srgbClr val="FF9F1C"/>
              </a:solidFill>
              <a:ea typeface="Roboto Th" pitchFamily="2" charset="0"/>
            </a:endParaRPr>
          </a:p>
        </p:txBody>
      </p:sp>
      <p:cxnSp>
        <p:nvCxnSpPr>
          <p:cNvPr id="9" name="Conector recto 8">
            <a:extLst>
              <a:ext uri="{FF2B5EF4-FFF2-40B4-BE49-F238E27FC236}">
                <a16:creationId xmlns:a16="http://schemas.microsoft.com/office/drawing/2014/main" id="{28175198-50BB-8B4D-B63F-D8F559D3DF08}"/>
              </a:ext>
            </a:extLst>
          </p:cNvPr>
          <p:cNvCxnSpPr>
            <a:cxnSpLocks/>
          </p:cNvCxnSpPr>
          <p:nvPr/>
        </p:nvCxnSpPr>
        <p:spPr>
          <a:xfrm>
            <a:off x="9927466" y="1694532"/>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AB8A9D7F-6BC6-1C47-85B2-6B31BE054C78}"/>
              </a:ext>
            </a:extLst>
          </p:cNvPr>
          <p:cNvCxnSpPr>
            <a:cxnSpLocks/>
          </p:cNvCxnSpPr>
          <p:nvPr/>
        </p:nvCxnSpPr>
        <p:spPr>
          <a:xfrm>
            <a:off x="967989" y="5748386"/>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91A3B1D0-72DB-BA40-B5D0-300329C57848}"/>
              </a:ext>
            </a:extLst>
          </p:cNvPr>
          <p:cNvCxnSpPr>
            <a:cxnSpLocks/>
          </p:cNvCxnSpPr>
          <p:nvPr/>
        </p:nvCxnSpPr>
        <p:spPr>
          <a:xfrm>
            <a:off x="10891144" y="746054"/>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4128B507-2377-6844-B7FC-F8E9BB8A713E}"/>
              </a:ext>
            </a:extLst>
          </p:cNvPr>
          <p:cNvCxnSpPr>
            <a:cxnSpLocks/>
          </p:cNvCxnSpPr>
          <p:nvPr/>
        </p:nvCxnSpPr>
        <p:spPr>
          <a:xfrm>
            <a:off x="232229" y="6411878"/>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60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DA74997E-ED82-F54F-9630-80C9403A2DA2}"/>
              </a:ext>
            </a:extLst>
          </p:cNvPr>
          <p:cNvSpPr txBox="1"/>
          <p:nvPr/>
        </p:nvSpPr>
        <p:spPr>
          <a:xfrm>
            <a:off x="719667" y="349219"/>
            <a:ext cx="4786830"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3.1 Công cụ thực hiện</a:t>
            </a:r>
            <a:endParaRPr lang="en-US" sz="4000" b="1" dirty="0">
              <a:solidFill>
                <a:srgbClr val="011627"/>
              </a:solidFill>
              <a:ea typeface="Roboto" panose="02000000000000000000" pitchFamily="2" charset="0"/>
            </a:endParaRPr>
          </a:p>
        </p:txBody>
      </p:sp>
      <p:sp>
        <p:nvSpPr>
          <p:cNvPr id="23" name="Arc 6">
            <a:extLst>
              <a:ext uri="{FF2B5EF4-FFF2-40B4-BE49-F238E27FC236}">
                <a16:creationId xmlns:a16="http://schemas.microsoft.com/office/drawing/2014/main" id="{EDF9899B-B850-4A4B-AC2C-341B1AB4A1DC}"/>
              </a:ext>
            </a:extLst>
          </p:cNvPr>
          <p:cNvSpPr/>
          <p:nvPr/>
        </p:nvSpPr>
        <p:spPr>
          <a:xfrm rot="2598075">
            <a:off x="9575945" y="-876798"/>
            <a:ext cx="3372285" cy="3372285"/>
          </a:xfrm>
          <a:prstGeom prst="arc">
            <a:avLst>
              <a:gd name="adj1" fmla="val 762332"/>
              <a:gd name="adj2" fmla="val 10048806"/>
            </a:avLst>
          </a:prstGeom>
          <a:noFill/>
          <a:ln w="57150" cap="rnd">
            <a:solidFill>
              <a:schemeClr val="accent4">
                <a:alpha val="38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latin typeface="Calibri" panose="020F0502020204030204"/>
            </a:endParaRPr>
          </a:p>
        </p:txBody>
      </p:sp>
      <p:sp>
        <p:nvSpPr>
          <p:cNvPr id="24" name="Arc 6">
            <a:extLst>
              <a:ext uri="{FF2B5EF4-FFF2-40B4-BE49-F238E27FC236}">
                <a16:creationId xmlns:a16="http://schemas.microsoft.com/office/drawing/2014/main" id="{CBA0D157-D58D-164F-B9B4-E64D118CD43B}"/>
              </a:ext>
            </a:extLst>
          </p:cNvPr>
          <p:cNvSpPr/>
          <p:nvPr/>
        </p:nvSpPr>
        <p:spPr>
          <a:xfrm rot="6731691">
            <a:off x="3215827" y="6357473"/>
            <a:ext cx="2550605" cy="2550605"/>
          </a:xfrm>
          <a:prstGeom prst="arc">
            <a:avLst>
              <a:gd name="adj1" fmla="val 6186321"/>
              <a:gd name="adj2" fmla="val 12702412"/>
            </a:avLst>
          </a:prstGeom>
          <a:noFill/>
          <a:ln w="57150" cap="rnd">
            <a:solidFill>
              <a:schemeClr val="accent4">
                <a:alpha val="38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latin typeface="Calibri" panose="020F0502020204030204"/>
            </a:endParaRPr>
          </a:p>
        </p:txBody>
      </p:sp>
      <p:sp>
        <p:nvSpPr>
          <p:cNvPr id="25" name="Arc 6">
            <a:extLst>
              <a:ext uri="{FF2B5EF4-FFF2-40B4-BE49-F238E27FC236}">
                <a16:creationId xmlns:a16="http://schemas.microsoft.com/office/drawing/2014/main" id="{C8015CD9-FAAD-0149-BDEB-90B8CD744E11}"/>
              </a:ext>
            </a:extLst>
          </p:cNvPr>
          <p:cNvSpPr/>
          <p:nvPr/>
        </p:nvSpPr>
        <p:spPr>
          <a:xfrm rot="12245980">
            <a:off x="-1545769" y="1005085"/>
            <a:ext cx="2024557" cy="2024557"/>
          </a:xfrm>
          <a:prstGeom prst="arc">
            <a:avLst>
              <a:gd name="adj1" fmla="val 5808327"/>
              <a:gd name="adj2" fmla="val 13051395"/>
            </a:avLst>
          </a:prstGeom>
          <a:noFill/>
          <a:ln w="57150" cap="rnd">
            <a:solidFill>
              <a:schemeClr val="accent4">
                <a:alpha val="38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latin typeface="Calibri" panose="020F0502020204030204"/>
            </a:endParaRPr>
          </a:p>
        </p:txBody>
      </p:sp>
      <p:pic>
        <p:nvPicPr>
          <p:cNvPr id="2050" name="Picture 2" descr="PHP – Wikipedia tiếng Việt">
            <a:extLst>
              <a:ext uri="{FF2B5EF4-FFF2-40B4-BE49-F238E27FC236}">
                <a16:creationId xmlns:a16="http://schemas.microsoft.com/office/drawing/2014/main" id="{3E96E585-D893-06F3-521A-65ED0298A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24" y="1762478"/>
            <a:ext cx="2427230" cy="13122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avicat - Philippines - Home | Facebook">
            <a:extLst>
              <a:ext uri="{FF2B5EF4-FFF2-40B4-BE49-F238E27FC236}">
                <a16:creationId xmlns:a16="http://schemas.microsoft.com/office/drawing/2014/main" id="{E799667D-E1A9-F3BD-286D-BB18090A8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510" y="117807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uykhangvo (Võ Huy Khang) · GitHub">
            <a:extLst>
              <a:ext uri="{FF2B5EF4-FFF2-40B4-BE49-F238E27FC236}">
                <a16:creationId xmlns:a16="http://schemas.microsoft.com/office/drawing/2014/main" id="{7A45B70D-996E-C3A7-2FF4-88BE5A8F6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489" y="161848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ocker là gì ? - Cộng Đồng Linux">
            <a:extLst>
              <a:ext uri="{FF2B5EF4-FFF2-40B4-BE49-F238E27FC236}">
                <a16:creationId xmlns:a16="http://schemas.microsoft.com/office/drawing/2014/main" id="{DB321AFE-483D-135E-C730-347F62BAB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565" y="3321203"/>
            <a:ext cx="3810000" cy="31527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ontinuous Integration and Delivery - CircleCI">
            <a:extLst>
              <a:ext uri="{FF2B5EF4-FFF2-40B4-BE49-F238E27FC236}">
                <a16:creationId xmlns:a16="http://schemas.microsoft.com/office/drawing/2014/main" id="{B9041199-2FE2-AF0A-C350-5DC42EA5C9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0623" y="382602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loud Computing Services - Amazon Web Services (AWS)">
            <a:extLst>
              <a:ext uri="{FF2B5EF4-FFF2-40B4-BE49-F238E27FC236}">
                <a16:creationId xmlns:a16="http://schemas.microsoft.com/office/drawing/2014/main" id="{63B375CC-A7F8-4292-6967-B98F1058E9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0806" y="4121301"/>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Box 25">
            <a:extLst>
              <a:ext uri="{FF2B5EF4-FFF2-40B4-BE49-F238E27FC236}">
                <a16:creationId xmlns:a16="http://schemas.microsoft.com/office/drawing/2014/main" id="{E277E23E-6BD1-184D-B8F8-748C3BCE73FC}"/>
              </a:ext>
            </a:extLst>
          </p:cNvPr>
          <p:cNvSpPr txBox="1"/>
          <p:nvPr/>
        </p:nvSpPr>
        <p:spPr>
          <a:xfrm>
            <a:off x="7101012" y="159453"/>
            <a:ext cx="4786830"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3.2 Biểu đồ USECASE</a:t>
            </a:r>
            <a:endParaRPr lang="en-US" sz="4000" b="1" dirty="0">
              <a:solidFill>
                <a:srgbClr val="011627"/>
              </a:solidFill>
              <a:ea typeface="Roboto" panose="02000000000000000000" pitchFamily="2" charset="0"/>
            </a:endParaRPr>
          </a:p>
        </p:txBody>
      </p:sp>
      <p:pic>
        <p:nvPicPr>
          <p:cNvPr id="219" name="Picture 218">
            <a:extLst>
              <a:ext uri="{FF2B5EF4-FFF2-40B4-BE49-F238E27FC236}">
                <a16:creationId xmlns:a16="http://schemas.microsoft.com/office/drawing/2014/main" id="{03B381F1-4237-F421-4E12-689D4006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136" y="309177"/>
            <a:ext cx="7631775" cy="6511098"/>
          </a:xfrm>
          <a:prstGeom prst="rect">
            <a:avLst/>
          </a:prstGeom>
        </p:spPr>
      </p:pic>
    </p:spTree>
    <p:extLst>
      <p:ext uri="{BB962C8B-B14F-4D97-AF65-F5344CB8AC3E}">
        <p14:creationId xmlns:p14="http://schemas.microsoft.com/office/powerpoint/2010/main" val="11034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9CD788C-CA1C-E143-AA5A-15D451DF5336}"/>
              </a:ext>
            </a:extLst>
          </p:cNvPr>
          <p:cNvSpPr/>
          <p:nvPr/>
        </p:nvSpPr>
        <p:spPr>
          <a:xfrm>
            <a:off x="2101174" y="1113893"/>
            <a:ext cx="8744644" cy="5744107"/>
          </a:xfrm>
          <a:prstGeom prst="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extBox 25">
            <a:extLst>
              <a:ext uri="{FF2B5EF4-FFF2-40B4-BE49-F238E27FC236}">
                <a16:creationId xmlns:a16="http://schemas.microsoft.com/office/drawing/2014/main" id="{C2EABDE8-263F-4744-B8E6-F98C1C09AA96}"/>
              </a:ext>
            </a:extLst>
          </p:cNvPr>
          <p:cNvSpPr txBox="1"/>
          <p:nvPr/>
        </p:nvSpPr>
        <p:spPr>
          <a:xfrm>
            <a:off x="719667" y="0"/>
            <a:ext cx="3942768"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3.3 Thiết kế CSDL</a:t>
            </a:r>
            <a:endParaRPr lang="en-US" sz="4000" b="1" dirty="0">
              <a:solidFill>
                <a:srgbClr val="011627"/>
              </a:solidFill>
              <a:ea typeface="Roboto" panose="02000000000000000000" pitchFamily="2" charset="0"/>
            </a:endParaRPr>
          </a:p>
        </p:txBody>
      </p:sp>
      <p:cxnSp>
        <p:nvCxnSpPr>
          <p:cNvPr id="20" name="Conector recto 19">
            <a:extLst>
              <a:ext uri="{FF2B5EF4-FFF2-40B4-BE49-F238E27FC236}">
                <a16:creationId xmlns:a16="http://schemas.microsoft.com/office/drawing/2014/main" id="{77485BD7-45A7-CD45-9C1A-607388A96B3A}"/>
              </a:ext>
            </a:extLst>
          </p:cNvPr>
          <p:cNvCxnSpPr>
            <a:cxnSpLocks/>
          </p:cNvCxnSpPr>
          <p:nvPr/>
        </p:nvCxnSpPr>
        <p:spPr>
          <a:xfrm>
            <a:off x="1029366" y="971715"/>
            <a:ext cx="3222518" cy="0"/>
          </a:xfrm>
          <a:prstGeom prst="line">
            <a:avLst/>
          </a:prstGeom>
          <a:ln w="50800" cap="rnd">
            <a:solidFill>
              <a:srgbClr val="011627"/>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055D394B-C4EE-824D-80CB-A7EA960012EC}"/>
              </a:ext>
            </a:extLst>
          </p:cNvPr>
          <p:cNvCxnSpPr>
            <a:cxnSpLocks/>
          </p:cNvCxnSpPr>
          <p:nvPr/>
        </p:nvCxnSpPr>
        <p:spPr>
          <a:xfrm>
            <a:off x="3280969" y="971715"/>
            <a:ext cx="970915" cy="0"/>
          </a:xfrm>
          <a:prstGeom prst="line">
            <a:avLst/>
          </a:prstGeom>
          <a:ln w="50800" cap="rnd">
            <a:solidFill>
              <a:srgbClr val="F71735"/>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D61CA5A-EB44-1A16-40F7-BE5E836F6989}"/>
              </a:ext>
            </a:extLst>
          </p:cNvPr>
          <p:cNvPicPr>
            <a:picLocks noChangeAspect="1"/>
          </p:cNvPicPr>
          <p:nvPr/>
        </p:nvPicPr>
        <p:blipFill>
          <a:blip r:embed="rId2"/>
          <a:stretch>
            <a:fillRect/>
          </a:stretch>
        </p:blipFill>
        <p:spPr>
          <a:xfrm>
            <a:off x="2586490" y="1113893"/>
            <a:ext cx="8259328" cy="5521439"/>
          </a:xfrm>
          <a:prstGeom prst="rect">
            <a:avLst/>
          </a:prstGeom>
        </p:spPr>
      </p:pic>
    </p:spTree>
    <p:extLst>
      <p:ext uri="{BB962C8B-B14F-4D97-AF65-F5344CB8AC3E}">
        <p14:creationId xmlns:p14="http://schemas.microsoft.com/office/powerpoint/2010/main" val="69142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8712108B-41E0-5649-AB50-DCFA8B772124}"/>
              </a:ext>
            </a:extLst>
          </p:cNvPr>
          <p:cNvSpPr/>
          <p:nvPr/>
        </p:nvSpPr>
        <p:spPr>
          <a:xfrm>
            <a:off x="0" y="0"/>
            <a:ext cx="12192000" cy="6858000"/>
          </a:xfrm>
          <a:prstGeom prst="rect">
            <a:avLst/>
          </a:prstGeom>
          <a:solidFill>
            <a:srgbClr val="41EAD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dirty="0"/>
          </a:p>
        </p:txBody>
      </p:sp>
      <p:grpSp>
        <p:nvGrpSpPr>
          <p:cNvPr id="3" name="Grupo 2">
            <a:extLst>
              <a:ext uri="{FF2B5EF4-FFF2-40B4-BE49-F238E27FC236}">
                <a16:creationId xmlns:a16="http://schemas.microsoft.com/office/drawing/2014/main" id="{EA2AF75A-8400-924A-BE3C-1264AC816EF4}"/>
              </a:ext>
            </a:extLst>
          </p:cNvPr>
          <p:cNvGrpSpPr/>
          <p:nvPr/>
        </p:nvGrpSpPr>
        <p:grpSpPr>
          <a:xfrm>
            <a:off x="1740040" y="1004494"/>
            <a:ext cx="8958921" cy="4944991"/>
            <a:chOff x="1740040" y="1200178"/>
            <a:chExt cx="8958921" cy="4539943"/>
          </a:xfrm>
        </p:grpSpPr>
        <p:sp>
          <p:nvSpPr>
            <p:cNvPr id="4" name="Rectángulo 3">
              <a:extLst>
                <a:ext uri="{FF2B5EF4-FFF2-40B4-BE49-F238E27FC236}">
                  <a16:creationId xmlns:a16="http://schemas.microsoft.com/office/drawing/2014/main" id="{6DA3B865-3E1B-E444-8536-2BAB436B55DD}"/>
                </a:ext>
              </a:extLst>
            </p:cNvPr>
            <p:cNvSpPr/>
            <p:nvPr/>
          </p:nvSpPr>
          <p:spPr>
            <a:xfrm>
              <a:off x="2331217" y="1516488"/>
              <a:ext cx="8367744" cy="4223633"/>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BE8281A-1EAF-B345-9529-33364FE36205}"/>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2" name="Título 1">
            <a:extLst>
              <a:ext uri="{FF2B5EF4-FFF2-40B4-BE49-F238E27FC236}">
                <a16:creationId xmlns:a16="http://schemas.microsoft.com/office/drawing/2014/main" id="{13F96E83-B7AA-4045-9D93-AA5CE7F03599}"/>
              </a:ext>
            </a:extLst>
          </p:cNvPr>
          <p:cNvSpPr txBox="1">
            <a:spLocks/>
          </p:cNvSpPr>
          <p:nvPr/>
        </p:nvSpPr>
        <p:spPr>
          <a:xfrm>
            <a:off x="1863541" y="1863623"/>
            <a:ext cx="8711920" cy="147014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0000" b="1">
                <a:solidFill>
                  <a:schemeClr val="bg1"/>
                </a:solidFill>
                <a:latin typeface="+mn-lt"/>
              </a:rPr>
              <a:t>Thiết kế giao diện và Demo</a:t>
            </a:r>
            <a:endParaRPr lang="es-ES" sz="10000" b="1" dirty="0">
              <a:solidFill>
                <a:schemeClr val="bg1"/>
              </a:solidFill>
              <a:latin typeface="+mn-lt"/>
            </a:endParaRPr>
          </a:p>
        </p:txBody>
      </p:sp>
      <p:cxnSp>
        <p:nvCxnSpPr>
          <p:cNvPr id="6" name="Conector recto 5">
            <a:extLst>
              <a:ext uri="{FF2B5EF4-FFF2-40B4-BE49-F238E27FC236}">
                <a16:creationId xmlns:a16="http://schemas.microsoft.com/office/drawing/2014/main" id="{A4506C73-F733-D64C-BBDF-771D41B6A57A}"/>
              </a:ext>
            </a:extLst>
          </p:cNvPr>
          <p:cNvCxnSpPr>
            <a:cxnSpLocks/>
          </p:cNvCxnSpPr>
          <p:nvPr/>
        </p:nvCxnSpPr>
        <p:spPr>
          <a:xfrm>
            <a:off x="967989" y="5748386"/>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099198AB-B22D-7347-B9D1-1CC9B19A50CC}"/>
              </a:ext>
            </a:extLst>
          </p:cNvPr>
          <p:cNvCxnSpPr>
            <a:cxnSpLocks/>
          </p:cNvCxnSpPr>
          <p:nvPr/>
        </p:nvCxnSpPr>
        <p:spPr>
          <a:xfrm>
            <a:off x="537029" y="6270364"/>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2126C9A-33FC-3D45-92AF-C79E8C5BB071}"/>
              </a:ext>
            </a:extLst>
          </p:cNvPr>
          <p:cNvCxnSpPr>
            <a:cxnSpLocks/>
          </p:cNvCxnSpPr>
          <p:nvPr/>
        </p:nvCxnSpPr>
        <p:spPr>
          <a:xfrm>
            <a:off x="9357179" y="1496978"/>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407F542F-0F28-D04E-871E-0DAD4777F6B2}"/>
              </a:ext>
            </a:extLst>
          </p:cNvPr>
          <p:cNvCxnSpPr>
            <a:cxnSpLocks/>
          </p:cNvCxnSpPr>
          <p:nvPr/>
        </p:nvCxnSpPr>
        <p:spPr>
          <a:xfrm>
            <a:off x="9872504" y="740958"/>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0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9">
            <a:extLst>
              <a:ext uri="{FF2B5EF4-FFF2-40B4-BE49-F238E27FC236}">
                <a16:creationId xmlns:a16="http://schemas.microsoft.com/office/drawing/2014/main" id="{5074B6B4-B66E-BA45-BCB2-484A0A3065E0}"/>
              </a:ext>
            </a:extLst>
          </p:cNvPr>
          <p:cNvSpPr/>
          <p:nvPr/>
        </p:nvSpPr>
        <p:spPr>
          <a:xfrm>
            <a:off x="5301626" y="1096577"/>
            <a:ext cx="1588747" cy="1588747"/>
          </a:xfrm>
          <a:prstGeom prst="ellipse">
            <a:avLst/>
          </a:prstGeom>
          <a:solidFill>
            <a:srgbClr val="FF9F1C">
              <a:alpha val="50000"/>
            </a:srgbClr>
          </a:solidFill>
          <a:ln w="215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ea typeface="Helvetica Neue Thin" charset="0"/>
              <a:cs typeface="Helvetica Neue Thin" charset="0"/>
            </a:endParaRPr>
          </a:p>
        </p:txBody>
      </p:sp>
      <p:sp>
        <p:nvSpPr>
          <p:cNvPr id="32" name="Oval 10">
            <a:extLst>
              <a:ext uri="{FF2B5EF4-FFF2-40B4-BE49-F238E27FC236}">
                <a16:creationId xmlns:a16="http://schemas.microsoft.com/office/drawing/2014/main" id="{62FC99CB-8960-5E4A-98F8-CFE2BF982E57}"/>
              </a:ext>
            </a:extLst>
          </p:cNvPr>
          <p:cNvSpPr/>
          <p:nvPr/>
        </p:nvSpPr>
        <p:spPr>
          <a:xfrm>
            <a:off x="5531471" y="1334670"/>
            <a:ext cx="1135543" cy="1135543"/>
          </a:xfrm>
          <a:prstGeom prst="ellipse">
            <a:avLst/>
          </a:prstGeom>
          <a:solidFill>
            <a:srgbClr val="011627"/>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schemeClr val="bg1"/>
                </a:solidFill>
              </a:rPr>
              <a:t>Finish</a:t>
            </a:r>
            <a:endParaRPr lang="en-US" sz="2000" b="1" dirty="0">
              <a:solidFill>
                <a:schemeClr val="bg1"/>
              </a:solidFill>
            </a:endParaRPr>
          </a:p>
        </p:txBody>
      </p:sp>
      <p:grpSp>
        <p:nvGrpSpPr>
          <p:cNvPr id="47" name="Grupo 46">
            <a:extLst>
              <a:ext uri="{FF2B5EF4-FFF2-40B4-BE49-F238E27FC236}">
                <a16:creationId xmlns:a16="http://schemas.microsoft.com/office/drawing/2014/main" id="{76565D75-983E-CA46-A190-750006149135}"/>
              </a:ext>
            </a:extLst>
          </p:cNvPr>
          <p:cNvGrpSpPr/>
          <p:nvPr/>
        </p:nvGrpSpPr>
        <p:grpSpPr>
          <a:xfrm>
            <a:off x="1491745" y="4756726"/>
            <a:ext cx="4167912" cy="1588746"/>
            <a:chOff x="2722461" y="3533987"/>
            <a:chExt cx="3204340" cy="1151465"/>
          </a:xfrm>
        </p:grpSpPr>
        <p:grpSp>
          <p:nvGrpSpPr>
            <p:cNvPr id="45" name="Grupo 44">
              <a:extLst>
                <a:ext uri="{FF2B5EF4-FFF2-40B4-BE49-F238E27FC236}">
                  <a16:creationId xmlns:a16="http://schemas.microsoft.com/office/drawing/2014/main" id="{64F79A33-6799-8E42-B918-75A0AD6AC116}"/>
                </a:ext>
              </a:extLst>
            </p:cNvPr>
            <p:cNvGrpSpPr/>
            <p:nvPr/>
          </p:nvGrpSpPr>
          <p:grpSpPr>
            <a:xfrm>
              <a:off x="2722461" y="3533987"/>
              <a:ext cx="3102606" cy="1151465"/>
              <a:chOff x="2722461" y="3533987"/>
              <a:chExt cx="3102606" cy="1151465"/>
            </a:xfrm>
          </p:grpSpPr>
          <p:sp>
            <p:nvSpPr>
              <p:cNvPr id="42" name="Rectangle 12">
                <a:extLst>
                  <a:ext uri="{FF2B5EF4-FFF2-40B4-BE49-F238E27FC236}">
                    <a16:creationId xmlns:a16="http://schemas.microsoft.com/office/drawing/2014/main" id="{4415C7D7-D378-A34D-9340-1D17854185F5}"/>
                  </a:ext>
                </a:extLst>
              </p:cNvPr>
              <p:cNvSpPr/>
              <p:nvPr/>
            </p:nvSpPr>
            <p:spPr>
              <a:xfrm>
                <a:off x="2722461" y="365590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12">
                <a:extLst>
                  <a:ext uri="{FF2B5EF4-FFF2-40B4-BE49-F238E27FC236}">
                    <a16:creationId xmlns:a16="http://schemas.microsoft.com/office/drawing/2014/main" id="{53B01739-B104-E34B-8982-EAD0B578F5DE}"/>
                  </a:ext>
                </a:extLst>
              </p:cNvPr>
              <p:cNvSpPr/>
              <p:nvPr/>
            </p:nvSpPr>
            <p:spPr>
              <a:xfrm>
                <a:off x="2838000" y="3533987"/>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r>
                  <a:rPr lang="en-US" sz="1400" b="1" spc="300">
                    <a:solidFill>
                      <a:srgbClr val="FF9F1C"/>
                    </a:solidFill>
                  </a:rPr>
                  <a:t>12/05/2022</a:t>
                </a:r>
                <a:endParaRPr lang="en-US" sz="1400" b="1" spc="300" dirty="0">
                  <a:solidFill>
                    <a:srgbClr val="FF9F1C"/>
                  </a:solidFill>
                </a:endParaRPr>
              </a:p>
              <a:p>
                <a:r>
                  <a:rPr lang="en-US" sz="1400">
                    <a:solidFill>
                      <a:schemeClr val="bg1"/>
                    </a:solidFill>
                  </a:rPr>
                  <a:t>Thiết kế giao diện và làm các chức năng:</a:t>
                </a:r>
              </a:p>
              <a:p>
                <a:r>
                  <a:rPr lang="en-US" sz="1400">
                    <a:solidFill>
                      <a:schemeClr val="bg1"/>
                    </a:solidFill>
                  </a:rPr>
                  <a:t>+ Fontend: đăng nhập/đăng ký  giỏ hàng, thanh toán</a:t>
                </a:r>
              </a:p>
              <a:p>
                <a:r>
                  <a:rPr lang="en-US" sz="1400">
                    <a:solidFill>
                      <a:schemeClr val="bg1"/>
                    </a:solidFill>
                  </a:rPr>
                  <a:t>+ Back-end: quản lý danh mục sản phẩm, sản phẩm, đơn hàng, slider</a:t>
                </a:r>
                <a:endParaRPr lang="en-US" sz="1600" dirty="0">
                  <a:solidFill>
                    <a:schemeClr val="bg1"/>
                  </a:solidFill>
                </a:endParaRPr>
              </a:p>
            </p:txBody>
          </p:sp>
        </p:grpSp>
        <p:sp>
          <p:nvSpPr>
            <p:cNvPr id="35" name="Isosceles Triangle 2">
              <a:extLst>
                <a:ext uri="{FF2B5EF4-FFF2-40B4-BE49-F238E27FC236}">
                  <a16:creationId xmlns:a16="http://schemas.microsoft.com/office/drawing/2014/main" id="{E5439A48-A2F1-354D-B5B2-ABB67BE63C3E}"/>
                </a:ext>
              </a:extLst>
            </p:cNvPr>
            <p:cNvSpPr/>
            <p:nvPr/>
          </p:nvSpPr>
          <p:spPr>
            <a:xfrm rot="5400000">
              <a:off x="5770002" y="3977485"/>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cxnSp>
        <p:nvCxnSpPr>
          <p:cNvPr id="36" name="Straight Connector 14">
            <a:extLst>
              <a:ext uri="{FF2B5EF4-FFF2-40B4-BE49-F238E27FC236}">
                <a16:creationId xmlns:a16="http://schemas.microsoft.com/office/drawing/2014/main" id="{2F09509D-ECFE-2944-8ED2-01D617FABF87}"/>
              </a:ext>
            </a:extLst>
          </p:cNvPr>
          <p:cNvCxnSpPr/>
          <p:nvPr/>
        </p:nvCxnSpPr>
        <p:spPr>
          <a:xfrm>
            <a:off x="6096000" y="2780453"/>
            <a:ext cx="0" cy="4077547"/>
          </a:xfrm>
          <a:prstGeom prst="line">
            <a:avLst/>
          </a:prstGeom>
          <a:ln>
            <a:solidFill>
              <a:srgbClr val="011627">
                <a:alpha val="50000"/>
              </a:srgbClr>
            </a:solidFill>
          </a:ln>
        </p:spPr>
        <p:style>
          <a:lnRef idx="1">
            <a:schemeClr val="dk1"/>
          </a:lnRef>
          <a:fillRef idx="0">
            <a:schemeClr val="dk1"/>
          </a:fillRef>
          <a:effectRef idx="0">
            <a:schemeClr val="dk1"/>
          </a:effectRef>
          <a:fontRef idx="minor">
            <a:schemeClr val="tx1"/>
          </a:fontRef>
        </p:style>
      </p:cxnSp>
      <p:sp>
        <p:nvSpPr>
          <p:cNvPr id="37" name="Oval 16">
            <a:extLst>
              <a:ext uri="{FF2B5EF4-FFF2-40B4-BE49-F238E27FC236}">
                <a16:creationId xmlns:a16="http://schemas.microsoft.com/office/drawing/2014/main" id="{377598AA-EA56-0645-A19C-75DE224CD4AD}"/>
              </a:ext>
            </a:extLst>
          </p:cNvPr>
          <p:cNvSpPr/>
          <p:nvPr/>
        </p:nvSpPr>
        <p:spPr>
          <a:xfrm>
            <a:off x="6043430" y="3073569"/>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48" name="Grupo 47">
            <a:extLst>
              <a:ext uri="{FF2B5EF4-FFF2-40B4-BE49-F238E27FC236}">
                <a16:creationId xmlns:a16="http://schemas.microsoft.com/office/drawing/2014/main" id="{D52880B5-79F0-4D4F-89C9-48F65AFBAFCA}"/>
              </a:ext>
            </a:extLst>
          </p:cNvPr>
          <p:cNvGrpSpPr/>
          <p:nvPr/>
        </p:nvGrpSpPr>
        <p:grpSpPr>
          <a:xfrm>
            <a:off x="6776813" y="5551099"/>
            <a:ext cx="3204846" cy="1148694"/>
            <a:chOff x="6284202" y="4918518"/>
            <a:chExt cx="3204846" cy="1148694"/>
          </a:xfrm>
        </p:grpSpPr>
        <p:grpSp>
          <p:nvGrpSpPr>
            <p:cNvPr id="46" name="Grupo 45">
              <a:extLst>
                <a:ext uri="{FF2B5EF4-FFF2-40B4-BE49-F238E27FC236}">
                  <a16:creationId xmlns:a16="http://schemas.microsoft.com/office/drawing/2014/main" id="{E007302D-23BC-D44D-BD73-63ACC86493B2}"/>
                </a:ext>
              </a:extLst>
            </p:cNvPr>
            <p:cNvGrpSpPr/>
            <p:nvPr/>
          </p:nvGrpSpPr>
          <p:grpSpPr>
            <a:xfrm>
              <a:off x="6385533" y="4918518"/>
              <a:ext cx="3103515" cy="1148694"/>
              <a:chOff x="6385533" y="4918518"/>
              <a:chExt cx="3103515" cy="1148694"/>
            </a:xfrm>
          </p:grpSpPr>
          <p:sp>
            <p:nvSpPr>
              <p:cNvPr id="43" name="Rectangle 12">
                <a:extLst>
                  <a:ext uri="{FF2B5EF4-FFF2-40B4-BE49-F238E27FC236}">
                    <a16:creationId xmlns:a16="http://schemas.microsoft.com/office/drawing/2014/main" id="{F425B59D-C910-994A-8AEA-DA96C75D8185}"/>
                  </a:ext>
                </a:extLst>
              </p:cNvPr>
              <p:cNvSpPr/>
              <p:nvPr/>
            </p:nvSpPr>
            <p:spPr>
              <a:xfrm>
                <a:off x="6501981" y="503766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8" name="Rectangle 17">
                <a:extLst>
                  <a:ext uri="{FF2B5EF4-FFF2-40B4-BE49-F238E27FC236}">
                    <a16:creationId xmlns:a16="http://schemas.microsoft.com/office/drawing/2014/main" id="{F9E6D0A8-4E6F-E241-B6C6-AB2D49129C36}"/>
                  </a:ext>
                </a:extLst>
              </p:cNvPr>
              <p:cNvSpPr/>
              <p:nvPr/>
            </p:nvSpPr>
            <p:spPr>
              <a:xfrm>
                <a:off x="6385533" y="4918518"/>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pPr lvl="0"/>
                <a:r>
                  <a:rPr lang="en-US" b="1" spc="300">
                    <a:solidFill>
                      <a:srgbClr val="FF9F1C"/>
                    </a:solidFill>
                  </a:rPr>
                  <a:t>12/05/2022</a:t>
                </a:r>
                <a:endParaRPr lang="en-US" sz="1400" b="1" spc="300" dirty="0">
                  <a:solidFill>
                    <a:srgbClr val="FF9F1C"/>
                  </a:solidFill>
                </a:endParaRPr>
              </a:p>
              <a:p>
                <a:pPr lvl="0"/>
                <a:r>
                  <a:rPr lang="en-US" sz="1400">
                    <a:solidFill>
                      <a:srgbClr val="FFFFFF"/>
                    </a:solidFill>
                  </a:rPr>
                  <a:t>Dựng môi trường tích hợp liên tục</a:t>
                </a:r>
                <a:endParaRPr lang="en-US" sz="1600" dirty="0">
                  <a:solidFill>
                    <a:srgbClr val="FFFFFF"/>
                  </a:solidFill>
                </a:endParaRPr>
              </a:p>
            </p:txBody>
          </p:sp>
        </p:grpSp>
        <p:sp>
          <p:nvSpPr>
            <p:cNvPr id="40" name="Isosceles Triangle 19">
              <a:extLst>
                <a:ext uri="{FF2B5EF4-FFF2-40B4-BE49-F238E27FC236}">
                  <a16:creationId xmlns:a16="http://schemas.microsoft.com/office/drawing/2014/main" id="{4D8C39E8-0917-8546-9CAA-2F63A0F81243}"/>
                </a:ext>
              </a:extLst>
            </p:cNvPr>
            <p:cNvSpPr/>
            <p:nvPr/>
          </p:nvSpPr>
          <p:spPr>
            <a:xfrm rot="16200000" flipH="1">
              <a:off x="6237202" y="5370482"/>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41" name="Oval 20">
            <a:extLst>
              <a:ext uri="{FF2B5EF4-FFF2-40B4-BE49-F238E27FC236}">
                <a16:creationId xmlns:a16="http://schemas.microsoft.com/office/drawing/2014/main" id="{C5F292D1-A228-A24A-8B42-B5A2CB52AF19}"/>
              </a:ext>
            </a:extLst>
          </p:cNvPr>
          <p:cNvSpPr/>
          <p:nvPr/>
        </p:nvSpPr>
        <p:spPr>
          <a:xfrm>
            <a:off x="6043430" y="4199257"/>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 name="TextBox 4">
            <a:extLst>
              <a:ext uri="{FF2B5EF4-FFF2-40B4-BE49-F238E27FC236}">
                <a16:creationId xmlns:a16="http://schemas.microsoft.com/office/drawing/2014/main" id="{92D1AA8D-FE42-9051-EB74-EB6812C4528E}"/>
              </a:ext>
            </a:extLst>
          </p:cNvPr>
          <p:cNvSpPr txBox="1"/>
          <p:nvPr/>
        </p:nvSpPr>
        <p:spPr>
          <a:xfrm>
            <a:off x="77821" y="395597"/>
            <a:ext cx="5086958" cy="849015"/>
          </a:xfrm>
          <a:prstGeom prst="rect">
            <a:avLst/>
          </a:prstGeom>
          <a:noFill/>
        </p:spPr>
        <p:txBody>
          <a:bodyPr wrap="square" rtlCol="0">
            <a:spAutoFit/>
          </a:bodyPr>
          <a:lstStyle/>
          <a:p>
            <a:pPr algn="ctr" defTabSz="238110">
              <a:lnSpc>
                <a:spcPct val="70000"/>
              </a:lnSpc>
            </a:pPr>
            <a:r>
              <a:rPr lang="en-US" sz="6600" b="1">
                <a:ea typeface="Roboto Th" pitchFamily="2" charset="0"/>
              </a:rPr>
              <a:t>04 </a:t>
            </a:r>
            <a:r>
              <a:rPr lang="en-US" sz="6600" b="1">
                <a:solidFill>
                  <a:srgbClr val="FF9F1C"/>
                </a:solidFill>
                <a:ea typeface="Roboto Th" pitchFamily="2" charset="0"/>
              </a:rPr>
              <a:t>Kết luận</a:t>
            </a:r>
            <a:endParaRPr lang="en-US" sz="6600" b="1" dirty="0">
              <a:solidFill>
                <a:srgbClr val="FF9F1C"/>
              </a:solidFill>
              <a:ea typeface="Roboto Th" pitchFamily="2" charset="0"/>
            </a:endParaRPr>
          </a:p>
        </p:txBody>
      </p:sp>
      <p:sp>
        <p:nvSpPr>
          <p:cNvPr id="25" name="Oval 20">
            <a:extLst>
              <a:ext uri="{FF2B5EF4-FFF2-40B4-BE49-F238E27FC236}">
                <a16:creationId xmlns:a16="http://schemas.microsoft.com/office/drawing/2014/main" id="{E4F3FA24-B382-FB0D-3C79-4E0F0BD1758A}"/>
              </a:ext>
            </a:extLst>
          </p:cNvPr>
          <p:cNvSpPr/>
          <p:nvPr/>
        </p:nvSpPr>
        <p:spPr>
          <a:xfrm>
            <a:off x="6050728" y="5421123"/>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Oval 20">
            <a:extLst>
              <a:ext uri="{FF2B5EF4-FFF2-40B4-BE49-F238E27FC236}">
                <a16:creationId xmlns:a16="http://schemas.microsoft.com/office/drawing/2014/main" id="{CE28EF47-8F01-B936-068C-276A4D496742}"/>
              </a:ext>
            </a:extLst>
          </p:cNvPr>
          <p:cNvSpPr/>
          <p:nvPr/>
        </p:nvSpPr>
        <p:spPr>
          <a:xfrm>
            <a:off x="6054313" y="6283882"/>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 name="Grupo 47">
            <a:extLst>
              <a:ext uri="{FF2B5EF4-FFF2-40B4-BE49-F238E27FC236}">
                <a16:creationId xmlns:a16="http://schemas.microsoft.com/office/drawing/2014/main" id="{A4775D11-C7A8-4FDE-F0F6-4893A919BB99}"/>
              </a:ext>
            </a:extLst>
          </p:cNvPr>
          <p:cNvGrpSpPr/>
          <p:nvPr/>
        </p:nvGrpSpPr>
        <p:grpSpPr>
          <a:xfrm>
            <a:off x="6819414" y="3677481"/>
            <a:ext cx="3204846" cy="1148694"/>
            <a:chOff x="6284202" y="4918518"/>
            <a:chExt cx="3204846" cy="1148694"/>
          </a:xfrm>
        </p:grpSpPr>
        <p:grpSp>
          <p:nvGrpSpPr>
            <p:cNvPr id="28" name="Grupo 45">
              <a:extLst>
                <a:ext uri="{FF2B5EF4-FFF2-40B4-BE49-F238E27FC236}">
                  <a16:creationId xmlns:a16="http://schemas.microsoft.com/office/drawing/2014/main" id="{B4A74849-6EF5-6154-23C2-0763EB4A0BB9}"/>
                </a:ext>
              </a:extLst>
            </p:cNvPr>
            <p:cNvGrpSpPr/>
            <p:nvPr/>
          </p:nvGrpSpPr>
          <p:grpSpPr>
            <a:xfrm>
              <a:off x="6385533" y="4918518"/>
              <a:ext cx="3103515" cy="1148694"/>
              <a:chOff x="6385533" y="4918518"/>
              <a:chExt cx="3103515" cy="1148694"/>
            </a:xfrm>
          </p:grpSpPr>
          <p:sp>
            <p:nvSpPr>
              <p:cNvPr id="30" name="Rectangle 12">
                <a:extLst>
                  <a:ext uri="{FF2B5EF4-FFF2-40B4-BE49-F238E27FC236}">
                    <a16:creationId xmlns:a16="http://schemas.microsoft.com/office/drawing/2014/main" id="{EDCBF9DC-BC41-95B3-D0D2-390595512EA6}"/>
                  </a:ext>
                </a:extLst>
              </p:cNvPr>
              <p:cNvSpPr/>
              <p:nvPr/>
            </p:nvSpPr>
            <p:spPr>
              <a:xfrm>
                <a:off x="6501981" y="503766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1" name="Rectangle 17">
                <a:extLst>
                  <a:ext uri="{FF2B5EF4-FFF2-40B4-BE49-F238E27FC236}">
                    <a16:creationId xmlns:a16="http://schemas.microsoft.com/office/drawing/2014/main" id="{DF27781E-7D54-7756-FDE0-108F32185387}"/>
                  </a:ext>
                </a:extLst>
              </p:cNvPr>
              <p:cNvSpPr/>
              <p:nvPr/>
            </p:nvSpPr>
            <p:spPr>
              <a:xfrm>
                <a:off x="6385533" y="4918518"/>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pPr lvl="0"/>
                <a:r>
                  <a:rPr lang="en-US" b="1" spc="300">
                    <a:solidFill>
                      <a:srgbClr val="FF9F1C"/>
                    </a:solidFill>
                  </a:rPr>
                  <a:t>12/05/2022</a:t>
                </a:r>
                <a:endParaRPr lang="en-US" sz="1400" b="1" spc="300" dirty="0">
                  <a:solidFill>
                    <a:srgbClr val="FF9F1C"/>
                  </a:solidFill>
                </a:endParaRPr>
              </a:p>
              <a:p>
                <a:pPr lvl="0"/>
                <a:r>
                  <a:rPr lang="en-US" sz="1400">
                    <a:solidFill>
                      <a:srgbClr val="FFFFFF"/>
                    </a:solidFill>
                  </a:rPr>
                  <a:t>Phân tích thiết kế cơ sở dữ liệu</a:t>
                </a:r>
                <a:endParaRPr lang="en-US" sz="1600" dirty="0">
                  <a:solidFill>
                    <a:srgbClr val="FFFFFF"/>
                  </a:solidFill>
                </a:endParaRPr>
              </a:p>
            </p:txBody>
          </p:sp>
        </p:grpSp>
        <p:sp>
          <p:nvSpPr>
            <p:cNvPr id="29" name="Isosceles Triangle 19">
              <a:extLst>
                <a:ext uri="{FF2B5EF4-FFF2-40B4-BE49-F238E27FC236}">
                  <a16:creationId xmlns:a16="http://schemas.microsoft.com/office/drawing/2014/main" id="{B922A5D4-6A16-1CAC-AACC-7AB1A6A21FEC}"/>
                </a:ext>
              </a:extLst>
            </p:cNvPr>
            <p:cNvSpPr/>
            <p:nvPr/>
          </p:nvSpPr>
          <p:spPr>
            <a:xfrm rot="16200000" flipH="1">
              <a:off x="6237202" y="5370482"/>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4" name="Grupo 46">
            <a:extLst>
              <a:ext uri="{FF2B5EF4-FFF2-40B4-BE49-F238E27FC236}">
                <a16:creationId xmlns:a16="http://schemas.microsoft.com/office/drawing/2014/main" id="{6C73698E-9370-66FE-E4A4-4E515977AA50}"/>
              </a:ext>
            </a:extLst>
          </p:cNvPr>
          <p:cNvGrpSpPr/>
          <p:nvPr/>
        </p:nvGrpSpPr>
        <p:grpSpPr>
          <a:xfrm>
            <a:off x="1401037" y="2531392"/>
            <a:ext cx="4167912" cy="1588746"/>
            <a:chOff x="2722461" y="3533987"/>
            <a:chExt cx="3204340" cy="1151465"/>
          </a:xfrm>
        </p:grpSpPr>
        <p:grpSp>
          <p:nvGrpSpPr>
            <p:cNvPr id="39" name="Grupo 44">
              <a:extLst>
                <a:ext uri="{FF2B5EF4-FFF2-40B4-BE49-F238E27FC236}">
                  <a16:creationId xmlns:a16="http://schemas.microsoft.com/office/drawing/2014/main" id="{E31EE495-6353-9DEA-E2E3-BE2BFD05DF3D}"/>
                </a:ext>
              </a:extLst>
            </p:cNvPr>
            <p:cNvGrpSpPr/>
            <p:nvPr/>
          </p:nvGrpSpPr>
          <p:grpSpPr>
            <a:xfrm>
              <a:off x="2722461" y="3533987"/>
              <a:ext cx="3102606" cy="1151465"/>
              <a:chOff x="2722461" y="3533987"/>
              <a:chExt cx="3102606" cy="1151465"/>
            </a:xfrm>
          </p:grpSpPr>
          <p:sp>
            <p:nvSpPr>
              <p:cNvPr id="50" name="Rectangle 12">
                <a:extLst>
                  <a:ext uri="{FF2B5EF4-FFF2-40B4-BE49-F238E27FC236}">
                    <a16:creationId xmlns:a16="http://schemas.microsoft.com/office/drawing/2014/main" id="{6D22B125-2352-793F-2F10-262FAEFCDE29}"/>
                  </a:ext>
                </a:extLst>
              </p:cNvPr>
              <p:cNvSpPr/>
              <p:nvPr/>
            </p:nvSpPr>
            <p:spPr>
              <a:xfrm>
                <a:off x="2722461" y="365590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12">
                <a:extLst>
                  <a:ext uri="{FF2B5EF4-FFF2-40B4-BE49-F238E27FC236}">
                    <a16:creationId xmlns:a16="http://schemas.microsoft.com/office/drawing/2014/main" id="{8293B869-E9A6-B1AB-6C21-8E887584EB0B}"/>
                  </a:ext>
                </a:extLst>
              </p:cNvPr>
              <p:cNvSpPr/>
              <p:nvPr/>
            </p:nvSpPr>
            <p:spPr>
              <a:xfrm>
                <a:off x="2838000" y="3533987"/>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r>
                  <a:rPr lang="en-US" sz="1400" b="1" spc="300">
                    <a:solidFill>
                      <a:srgbClr val="FF9F1C"/>
                    </a:solidFill>
                  </a:rPr>
                  <a:t>12/05/2022</a:t>
                </a:r>
                <a:endParaRPr lang="en-US" sz="1400" b="1" spc="300" dirty="0">
                  <a:solidFill>
                    <a:srgbClr val="FF9F1C"/>
                  </a:solidFill>
                </a:endParaRPr>
              </a:p>
              <a:p>
                <a:r>
                  <a:rPr lang="en-US" sz="1400">
                    <a:solidFill>
                      <a:schemeClr val="bg1"/>
                    </a:solidFill>
                  </a:rPr>
                  <a:t>Tìm hiểu về ngôn ngữ php và framework Laravel</a:t>
                </a:r>
              </a:p>
              <a:p>
                <a:r>
                  <a:rPr lang="en-US" sz="1400">
                    <a:solidFill>
                      <a:schemeClr val="bg1"/>
                    </a:solidFill>
                  </a:rPr>
                  <a:t>Tìm hiểu về phương pháp tích hợp liên tục và triển khai ứng dụng trên cloud</a:t>
                </a:r>
                <a:endParaRPr lang="en-US" sz="1600" dirty="0">
                  <a:solidFill>
                    <a:schemeClr val="bg1"/>
                  </a:solidFill>
                </a:endParaRPr>
              </a:p>
            </p:txBody>
          </p:sp>
        </p:grpSp>
        <p:sp>
          <p:nvSpPr>
            <p:cNvPr id="49" name="Isosceles Triangle 2">
              <a:extLst>
                <a:ext uri="{FF2B5EF4-FFF2-40B4-BE49-F238E27FC236}">
                  <a16:creationId xmlns:a16="http://schemas.microsoft.com/office/drawing/2014/main" id="{25789999-32B1-D25A-3B52-CD3670DBEA30}"/>
                </a:ext>
              </a:extLst>
            </p:cNvPr>
            <p:cNvSpPr/>
            <p:nvPr/>
          </p:nvSpPr>
          <p:spPr>
            <a:xfrm rot="5400000">
              <a:off x="5770002" y="3977485"/>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Tree>
    <p:extLst>
      <p:ext uri="{BB962C8B-B14F-4D97-AF65-F5344CB8AC3E}">
        <p14:creationId xmlns:p14="http://schemas.microsoft.com/office/powerpoint/2010/main" val="260933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heel(1)">
                                      <p:cBhvr>
                                        <p:cTn id="15" dur="1000"/>
                                        <p:tgtEl>
                                          <p:spTgt spid="37"/>
                                        </p:tgtEl>
                                      </p:cBhvr>
                                    </p:animEffect>
                                  </p:childTnLst>
                                </p:cTn>
                              </p:par>
                              <p:par>
                                <p:cTn id="16" presetID="21" presetClass="entr" presetSubtype="1"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heel(1)">
                                      <p:cBhvr>
                                        <p:cTn id="18" dur="10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heel(1)">
                                      <p:cBhvr>
                                        <p:cTn id="23" dur="1000"/>
                                        <p:tgtEl>
                                          <p:spTgt spid="27"/>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heel(1)">
                                      <p:cBhvr>
                                        <p:cTn id="26" dur="10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heel(1)">
                                      <p:cBhvr>
                                        <p:cTn id="31" dur="1000"/>
                                        <p:tgtEl>
                                          <p:spTgt spid="25"/>
                                        </p:tgtEl>
                                      </p:cBhvr>
                                    </p:animEffect>
                                  </p:childTnLst>
                                </p:cTn>
                              </p:par>
                              <p:par>
                                <p:cTn id="32" presetID="21" presetClass="entr" presetSubtype="1"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heel(1)">
                                      <p:cBhvr>
                                        <p:cTn id="34" dur="10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heel(1)">
                                      <p:cBhvr>
                                        <p:cTn id="39" dur="1000"/>
                                        <p:tgtEl>
                                          <p:spTgt spid="48"/>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heel(1)">
                                      <p:cBhvr>
                                        <p:cTn id="4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P spid="37" grpId="0" animBg="1"/>
      <p:bldP spid="41"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C53E4230-02AE-3449-B4E6-885535389B28}"/>
              </a:ext>
            </a:extLst>
          </p:cNvPr>
          <p:cNvCxnSpPr>
            <a:cxnSpLocks/>
          </p:cNvCxnSpPr>
          <p:nvPr/>
        </p:nvCxnSpPr>
        <p:spPr>
          <a:xfrm>
            <a:off x="6096000" y="0"/>
            <a:ext cx="0" cy="611632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2" name="Grupo 11">
            <a:extLst>
              <a:ext uri="{FF2B5EF4-FFF2-40B4-BE49-F238E27FC236}">
                <a16:creationId xmlns:a16="http://schemas.microsoft.com/office/drawing/2014/main" id="{E3A91739-0195-D043-A229-85A45D7495AB}"/>
              </a:ext>
            </a:extLst>
          </p:cNvPr>
          <p:cNvGrpSpPr/>
          <p:nvPr/>
        </p:nvGrpSpPr>
        <p:grpSpPr>
          <a:xfrm>
            <a:off x="2722461" y="411120"/>
            <a:ext cx="3204340" cy="1151465"/>
            <a:chOff x="2722461" y="3533987"/>
            <a:chExt cx="3204340" cy="1151465"/>
          </a:xfrm>
        </p:grpSpPr>
        <p:grpSp>
          <p:nvGrpSpPr>
            <p:cNvPr id="13" name="Grupo 12">
              <a:extLst>
                <a:ext uri="{FF2B5EF4-FFF2-40B4-BE49-F238E27FC236}">
                  <a16:creationId xmlns:a16="http://schemas.microsoft.com/office/drawing/2014/main" id="{FE54E501-B82E-C94A-AF56-D61D20EE0A01}"/>
                </a:ext>
              </a:extLst>
            </p:cNvPr>
            <p:cNvGrpSpPr/>
            <p:nvPr/>
          </p:nvGrpSpPr>
          <p:grpSpPr>
            <a:xfrm>
              <a:off x="2722461" y="3533987"/>
              <a:ext cx="3102606" cy="1151465"/>
              <a:chOff x="2722461" y="3533987"/>
              <a:chExt cx="3102606" cy="1151465"/>
            </a:xfrm>
          </p:grpSpPr>
          <p:sp>
            <p:nvSpPr>
              <p:cNvPr id="15" name="Rectangle 12">
                <a:extLst>
                  <a:ext uri="{FF2B5EF4-FFF2-40B4-BE49-F238E27FC236}">
                    <a16:creationId xmlns:a16="http://schemas.microsoft.com/office/drawing/2014/main" id="{163156EF-7ADA-1D43-BCCB-2F15BD0A7BD0}"/>
                  </a:ext>
                </a:extLst>
              </p:cNvPr>
              <p:cNvSpPr/>
              <p:nvPr/>
            </p:nvSpPr>
            <p:spPr>
              <a:xfrm>
                <a:off x="2722461" y="365590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 name="Rectangle 12">
                <a:extLst>
                  <a:ext uri="{FF2B5EF4-FFF2-40B4-BE49-F238E27FC236}">
                    <a16:creationId xmlns:a16="http://schemas.microsoft.com/office/drawing/2014/main" id="{01264209-1076-9844-AC70-AF9C4CEF4A29}"/>
                  </a:ext>
                </a:extLst>
              </p:cNvPr>
              <p:cNvSpPr/>
              <p:nvPr/>
            </p:nvSpPr>
            <p:spPr>
              <a:xfrm>
                <a:off x="2838000" y="3533987"/>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r>
                  <a:rPr lang="en-US" b="1" spc="300">
                    <a:solidFill>
                      <a:srgbClr val="FF9F1C"/>
                    </a:solidFill>
                  </a:rPr>
                  <a:t>20/05/2022</a:t>
                </a:r>
                <a:endParaRPr lang="en-US" sz="1400" b="1" spc="300" dirty="0">
                  <a:solidFill>
                    <a:srgbClr val="FF9F1C"/>
                  </a:solidFill>
                </a:endParaRPr>
              </a:p>
              <a:p>
                <a:r>
                  <a:rPr lang="en-US" sz="1400">
                    <a:solidFill>
                      <a:schemeClr val="bg1"/>
                    </a:solidFill>
                  </a:rPr>
                  <a:t>Hoàn thành thiết kế website</a:t>
                </a:r>
                <a:endParaRPr lang="en-US" sz="1600" dirty="0">
                  <a:solidFill>
                    <a:schemeClr val="bg1"/>
                  </a:solidFill>
                </a:endParaRPr>
              </a:p>
            </p:txBody>
          </p:sp>
        </p:grpSp>
        <p:sp>
          <p:nvSpPr>
            <p:cNvPr id="14" name="Isosceles Triangle 2">
              <a:extLst>
                <a:ext uri="{FF2B5EF4-FFF2-40B4-BE49-F238E27FC236}">
                  <a16:creationId xmlns:a16="http://schemas.microsoft.com/office/drawing/2014/main" id="{D5F85FCC-1FFA-8E4A-93B2-617D8A5DB687}"/>
                </a:ext>
              </a:extLst>
            </p:cNvPr>
            <p:cNvSpPr/>
            <p:nvPr/>
          </p:nvSpPr>
          <p:spPr>
            <a:xfrm rot="5400000">
              <a:off x="5770002" y="3977485"/>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 name="Grupo 16">
            <a:extLst>
              <a:ext uri="{FF2B5EF4-FFF2-40B4-BE49-F238E27FC236}">
                <a16:creationId xmlns:a16="http://schemas.microsoft.com/office/drawing/2014/main" id="{0A003169-A933-4947-A4E9-B0A14DC9C832}"/>
              </a:ext>
            </a:extLst>
          </p:cNvPr>
          <p:cNvGrpSpPr/>
          <p:nvPr/>
        </p:nvGrpSpPr>
        <p:grpSpPr>
          <a:xfrm>
            <a:off x="6284202" y="1973607"/>
            <a:ext cx="3204846" cy="1148694"/>
            <a:chOff x="6284202" y="4918518"/>
            <a:chExt cx="3204846" cy="1148694"/>
          </a:xfrm>
        </p:grpSpPr>
        <p:grpSp>
          <p:nvGrpSpPr>
            <p:cNvPr id="18" name="Grupo 17">
              <a:extLst>
                <a:ext uri="{FF2B5EF4-FFF2-40B4-BE49-F238E27FC236}">
                  <a16:creationId xmlns:a16="http://schemas.microsoft.com/office/drawing/2014/main" id="{1F6C96BD-6BD2-C844-9C33-EB132EF4759A}"/>
                </a:ext>
              </a:extLst>
            </p:cNvPr>
            <p:cNvGrpSpPr/>
            <p:nvPr/>
          </p:nvGrpSpPr>
          <p:grpSpPr>
            <a:xfrm>
              <a:off x="6385533" y="4918518"/>
              <a:ext cx="3103515" cy="1148694"/>
              <a:chOff x="6385533" y="4918518"/>
              <a:chExt cx="3103515" cy="1148694"/>
            </a:xfrm>
          </p:grpSpPr>
          <p:sp>
            <p:nvSpPr>
              <p:cNvPr id="20" name="Rectangle 12">
                <a:extLst>
                  <a:ext uri="{FF2B5EF4-FFF2-40B4-BE49-F238E27FC236}">
                    <a16:creationId xmlns:a16="http://schemas.microsoft.com/office/drawing/2014/main" id="{B3A636B4-DC35-834F-9D6F-47667601D0A8}"/>
                  </a:ext>
                </a:extLst>
              </p:cNvPr>
              <p:cNvSpPr/>
              <p:nvPr/>
            </p:nvSpPr>
            <p:spPr>
              <a:xfrm>
                <a:off x="6501981" y="503766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1" name="Rectangle 17">
                <a:extLst>
                  <a:ext uri="{FF2B5EF4-FFF2-40B4-BE49-F238E27FC236}">
                    <a16:creationId xmlns:a16="http://schemas.microsoft.com/office/drawing/2014/main" id="{025FA536-44CB-CF4C-9C58-FD5F4C307486}"/>
                  </a:ext>
                </a:extLst>
              </p:cNvPr>
              <p:cNvSpPr/>
              <p:nvPr/>
            </p:nvSpPr>
            <p:spPr>
              <a:xfrm>
                <a:off x="6385533" y="4918518"/>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pPr lvl="0"/>
                <a:r>
                  <a:rPr lang="en-US" b="1" spc="300">
                    <a:solidFill>
                      <a:srgbClr val="FF9F1C"/>
                    </a:solidFill>
                  </a:rPr>
                  <a:t>25/05/2022</a:t>
                </a:r>
                <a:endParaRPr lang="en-US" sz="1400" b="1" spc="300" dirty="0">
                  <a:solidFill>
                    <a:srgbClr val="FF9F1C"/>
                  </a:solidFill>
                </a:endParaRPr>
              </a:p>
              <a:p>
                <a:pPr lvl="0"/>
                <a:r>
                  <a:rPr lang="en-US" sz="1400">
                    <a:solidFill>
                      <a:srgbClr val="FFFFFF"/>
                    </a:solidFill>
                  </a:rPr>
                  <a:t>Triển khai ứng dụng trên cloud</a:t>
                </a:r>
                <a:endParaRPr lang="en-US" sz="1600" dirty="0">
                  <a:solidFill>
                    <a:srgbClr val="FFFFFF"/>
                  </a:solidFill>
                </a:endParaRPr>
              </a:p>
            </p:txBody>
          </p:sp>
        </p:grpSp>
        <p:sp>
          <p:nvSpPr>
            <p:cNvPr id="19" name="Isosceles Triangle 19">
              <a:extLst>
                <a:ext uri="{FF2B5EF4-FFF2-40B4-BE49-F238E27FC236}">
                  <a16:creationId xmlns:a16="http://schemas.microsoft.com/office/drawing/2014/main" id="{96186476-2152-5A4B-8A12-CB47B4439323}"/>
                </a:ext>
              </a:extLst>
            </p:cNvPr>
            <p:cNvSpPr/>
            <p:nvPr/>
          </p:nvSpPr>
          <p:spPr>
            <a:xfrm rot="16200000" flipH="1">
              <a:off x="6237202" y="5370482"/>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2" name="Grupo 21">
            <a:extLst>
              <a:ext uri="{FF2B5EF4-FFF2-40B4-BE49-F238E27FC236}">
                <a16:creationId xmlns:a16="http://schemas.microsoft.com/office/drawing/2014/main" id="{0BDE01DD-2263-0941-BF92-BBAFA2E6A9E0}"/>
              </a:ext>
            </a:extLst>
          </p:cNvPr>
          <p:cNvGrpSpPr/>
          <p:nvPr/>
        </p:nvGrpSpPr>
        <p:grpSpPr>
          <a:xfrm>
            <a:off x="2722461" y="3393274"/>
            <a:ext cx="3204340" cy="1151465"/>
            <a:chOff x="2722461" y="3533987"/>
            <a:chExt cx="3204340" cy="1151465"/>
          </a:xfrm>
        </p:grpSpPr>
        <p:grpSp>
          <p:nvGrpSpPr>
            <p:cNvPr id="23" name="Grupo 22">
              <a:extLst>
                <a:ext uri="{FF2B5EF4-FFF2-40B4-BE49-F238E27FC236}">
                  <a16:creationId xmlns:a16="http://schemas.microsoft.com/office/drawing/2014/main" id="{1B31FB0E-8C8A-0D46-AA9C-4E4D60D481C8}"/>
                </a:ext>
              </a:extLst>
            </p:cNvPr>
            <p:cNvGrpSpPr/>
            <p:nvPr/>
          </p:nvGrpSpPr>
          <p:grpSpPr>
            <a:xfrm>
              <a:off x="2722461" y="3533987"/>
              <a:ext cx="3102606" cy="1151465"/>
              <a:chOff x="2722461" y="3533987"/>
              <a:chExt cx="3102606" cy="1151465"/>
            </a:xfrm>
          </p:grpSpPr>
          <p:sp>
            <p:nvSpPr>
              <p:cNvPr id="25" name="Rectangle 12">
                <a:extLst>
                  <a:ext uri="{FF2B5EF4-FFF2-40B4-BE49-F238E27FC236}">
                    <a16:creationId xmlns:a16="http://schemas.microsoft.com/office/drawing/2014/main" id="{8578273C-A54B-B742-A309-17908C09CB0D}"/>
                  </a:ext>
                </a:extLst>
              </p:cNvPr>
              <p:cNvSpPr/>
              <p:nvPr/>
            </p:nvSpPr>
            <p:spPr>
              <a:xfrm>
                <a:off x="2722461" y="3655907"/>
                <a:ext cx="2987067" cy="1029545"/>
              </a:xfrm>
              <a:prstGeom prst="rect">
                <a:avLst/>
              </a:prstGeom>
              <a:solidFill>
                <a:srgbClr val="FF9F1C"/>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12">
                <a:extLst>
                  <a:ext uri="{FF2B5EF4-FFF2-40B4-BE49-F238E27FC236}">
                    <a16:creationId xmlns:a16="http://schemas.microsoft.com/office/drawing/2014/main" id="{B54E8014-A788-5E48-861F-2F660AAF4D63}"/>
                  </a:ext>
                </a:extLst>
              </p:cNvPr>
              <p:cNvSpPr/>
              <p:nvPr/>
            </p:nvSpPr>
            <p:spPr>
              <a:xfrm>
                <a:off x="2838000" y="3533987"/>
                <a:ext cx="2987067" cy="1029545"/>
              </a:xfrm>
              <a:prstGeom prst="rect">
                <a:avLst/>
              </a:prstGeom>
              <a:solidFill>
                <a:srgbClr val="011627"/>
              </a:solidFill>
              <a:ln>
                <a:noFill/>
              </a:ln>
              <a:effectLst/>
            </p:spPr>
            <p:style>
              <a:lnRef idx="2">
                <a:schemeClr val="dk1"/>
              </a:lnRef>
              <a:fillRef idx="1">
                <a:schemeClr val="lt1"/>
              </a:fillRef>
              <a:effectRef idx="0">
                <a:schemeClr val="dk1"/>
              </a:effectRef>
              <a:fontRef idx="minor">
                <a:schemeClr val="dk1"/>
              </a:fontRef>
            </p:style>
            <p:txBody>
              <a:bodyPr lIns="288000" rtlCol="0" anchor="ctr"/>
              <a:lstStyle/>
              <a:p>
                <a:r>
                  <a:rPr lang="en-US" sz="1400" b="1" spc="300">
                    <a:solidFill>
                      <a:srgbClr val="FF9F1C"/>
                    </a:solidFill>
                  </a:rPr>
                  <a:t>01/06/2022</a:t>
                </a:r>
                <a:endParaRPr lang="en-US" sz="1400" b="1" spc="300" dirty="0">
                  <a:solidFill>
                    <a:srgbClr val="FF9F1C"/>
                  </a:solidFill>
                </a:endParaRPr>
              </a:p>
              <a:p>
                <a:r>
                  <a:rPr lang="en-US" sz="1400">
                    <a:solidFill>
                      <a:schemeClr val="bg1"/>
                    </a:solidFill>
                  </a:rPr>
                  <a:t>Chuẩn bị cho báo cáo cuối cùng</a:t>
                </a:r>
                <a:endParaRPr lang="en-US" sz="1600" dirty="0">
                  <a:solidFill>
                    <a:schemeClr val="bg1"/>
                  </a:solidFill>
                </a:endParaRPr>
              </a:p>
            </p:txBody>
          </p:sp>
        </p:grpSp>
        <p:sp>
          <p:nvSpPr>
            <p:cNvPr id="24" name="Isosceles Triangle 2">
              <a:extLst>
                <a:ext uri="{FF2B5EF4-FFF2-40B4-BE49-F238E27FC236}">
                  <a16:creationId xmlns:a16="http://schemas.microsoft.com/office/drawing/2014/main" id="{EE5705F2-D21A-584A-9BCB-D9B93944C29F}"/>
                </a:ext>
              </a:extLst>
            </p:cNvPr>
            <p:cNvSpPr/>
            <p:nvPr/>
          </p:nvSpPr>
          <p:spPr>
            <a:xfrm rot="5400000">
              <a:off x="5770002" y="3977485"/>
              <a:ext cx="203799" cy="109799"/>
            </a:xfrm>
            <a:prstGeom prst="triangle">
              <a:avLst/>
            </a:prstGeom>
            <a:solidFill>
              <a:srgbClr val="01162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27" name="Oval 9">
            <a:extLst>
              <a:ext uri="{FF2B5EF4-FFF2-40B4-BE49-F238E27FC236}">
                <a16:creationId xmlns:a16="http://schemas.microsoft.com/office/drawing/2014/main" id="{BDDC4F1E-93C9-3A4A-A502-0BAF258F423A}"/>
              </a:ext>
            </a:extLst>
          </p:cNvPr>
          <p:cNvSpPr/>
          <p:nvPr/>
        </p:nvSpPr>
        <p:spPr>
          <a:xfrm>
            <a:off x="5301626" y="4872110"/>
            <a:ext cx="1588747" cy="1588747"/>
          </a:xfrm>
          <a:prstGeom prst="ellipse">
            <a:avLst/>
          </a:prstGeom>
          <a:solidFill>
            <a:srgbClr val="FF9F1C">
              <a:alpha val="50000"/>
            </a:srgbClr>
          </a:solidFill>
          <a:ln w="215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ea typeface="Helvetica Neue Thin" charset="0"/>
              <a:cs typeface="Helvetica Neue Thin" charset="0"/>
            </a:endParaRPr>
          </a:p>
        </p:txBody>
      </p:sp>
      <p:sp>
        <p:nvSpPr>
          <p:cNvPr id="28" name="Oval 10">
            <a:extLst>
              <a:ext uri="{FF2B5EF4-FFF2-40B4-BE49-F238E27FC236}">
                <a16:creationId xmlns:a16="http://schemas.microsoft.com/office/drawing/2014/main" id="{D242870A-E6D6-A34C-99A5-64E59B5F6191}"/>
              </a:ext>
            </a:extLst>
          </p:cNvPr>
          <p:cNvSpPr/>
          <p:nvPr/>
        </p:nvSpPr>
        <p:spPr>
          <a:xfrm>
            <a:off x="5531471" y="5110203"/>
            <a:ext cx="1135543" cy="1135543"/>
          </a:xfrm>
          <a:prstGeom prst="ellipse">
            <a:avLst/>
          </a:prstGeom>
          <a:solidFill>
            <a:srgbClr val="011627"/>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schemeClr val="bg1"/>
                </a:solidFill>
              </a:rPr>
              <a:t>Plan</a:t>
            </a:r>
            <a:endParaRPr lang="en-US" sz="2000" b="1" dirty="0">
              <a:solidFill>
                <a:schemeClr val="bg1"/>
              </a:solidFill>
            </a:endParaRPr>
          </a:p>
        </p:txBody>
      </p:sp>
      <p:sp>
        <p:nvSpPr>
          <p:cNvPr id="33" name="Oval 20">
            <a:extLst>
              <a:ext uri="{FF2B5EF4-FFF2-40B4-BE49-F238E27FC236}">
                <a16:creationId xmlns:a16="http://schemas.microsoft.com/office/drawing/2014/main" id="{328BBC3C-343F-8047-98D2-30CBF7759943}"/>
              </a:ext>
            </a:extLst>
          </p:cNvPr>
          <p:cNvSpPr/>
          <p:nvPr/>
        </p:nvSpPr>
        <p:spPr>
          <a:xfrm>
            <a:off x="6043430" y="3839099"/>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20">
            <a:extLst>
              <a:ext uri="{FF2B5EF4-FFF2-40B4-BE49-F238E27FC236}">
                <a16:creationId xmlns:a16="http://schemas.microsoft.com/office/drawing/2014/main" id="{58DE3FFC-233E-BE4A-B4FD-B4BDB52898A8}"/>
              </a:ext>
            </a:extLst>
          </p:cNvPr>
          <p:cNvSpPr/>
          <p:nvPr/>
        </p:nvSpPr>
        <p:spPr>
          <a:xfrm>
            <a:off x="6043430" y="2430428"/>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20">
            <a:extLst>
              <a:ext uri="{FF2B5EF4-FFF2-40B4-BE49-F238E27FC236}">
                <a16:creationId xmlns:a16="http://schemas.microsoft.com/office/drawing/2014/main" id="{2FBBD603-F3BA-9247-A8E3-D30663D45F9B}"/>
              </a:ext>
            </a:extLst>
          </p:cNvPr>
          <p:cNvSpPr/>
          <p:nvPr/>
        </p:nvSpPr>
        <p:spPr>
          <a:xfrm>
            <a:off x="6043430" y="868988"/>
            <a:ext cx="105143" cy="105143"/>
          </a:xfrm>
          <a:prstGeom prst="ellipse">
            <a:avLst/>
          </a:prstGeom>
          <a:solidFill>
            <a:srgbClr val="FF9F1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Tree>
    <p:extLst>
      <p:ext uri="{BB962C8B-B14F-4D97-AF65-F5344CB8AC3E}">
        <p14:creationId xmlns:p14="http://schemas.microsoft.com/office/powerpoint/2010/main" val="4196406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heel(1)">
                                      <p:cBhvr>
                                        <p:cTn id="15" dur="1000"/>
                                        <p:tgtEl>
                                          <p:spTgt spid="35"/>
                                        </p:tgtEl>
                                      </p:cBhvr>
                                    </p:animEffect>
                                  </p:childTnLst>
                                </p:cTn>
                              </p:par>
                              <p:par>
                                <p:cTn id="16" presetID="21"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heel(1)">
                                      <p:cBhvr>
                                        <p:cTn id="23" dur="1000"/>
                                        <p:tgtEl>
                                          <p:spTgt spid="34"/>
                                        </p:tgtEl>
                                      </p:cBhvr>
                                    </p:animEffect>
                                  </p:childTnLst>
                                </p:cTn>
                              </p:par>
                              <p:par>
                                <p:cTn id="24" presetID="21" presetClass="entr" presetSubtype="1"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heel(1)">
                                      <p:cBhvr>
                                        <p:cTn id="26" dur="1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heel(1)">
                                      <p:cBhvr>
                                        <p:cTn id="31" dur="1000"/>
                                        <p:tgtEl>
                                          <p:spTgt spid="33"/>
                                        </p:tgtEl>
                                      </p:cBhvr>
                                    </p:animEffect>
                                  </p:childTnLst>
                                </p:cTn>
                              </p:par>
                              <p:par>
                                <p:cTn id="32" presetID="21" presetClass="entr" presetSubtype="1"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heel(1)">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AAE64FA4-0EE7-3D41-BEA8-82C3D7CAB759}"/>
              </a:ext>
            </a:extLst>
          </p:cNvPr>
          <p:cNvSpPr txBox="1"/>
          <p:nvPr/>
        </p:nvSpPr>
        <p:spPr>
          <a:xfrm>
            <a:off x="719667" y="349219"/>
            <a:ext cx="10942246"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Tài liệu tham khảo</a:t>
            </a:r>
            <a:endParaRPr lang="en-US" sz="4000" b="1" dirty="0">
              <a:solidFill>
                <a:srgbClr val="011627"/>
              </a:solidFill>
              <a:ea typeface="Roboto" panose="02000000000000000000" pitchFamily="2" charset="0"/>
            </a:endParaRPr>
          </a:p>
        </p:txBody>
      </p:sp>
      <p:sp>
        <p:nvSpPr>
          <p:cNvPr id="5" name="TextBox 4">
            <a:extLst>
              <a:ext uri="{FF2B5EF4-FFF2-40B4-BE49-F238E27FC236}">
                <a16:creationId xmlns:a16="http://schemas.microsoft.com/office/drawing/2014/main" id="{114DFF85-4C56-E044-65CE-05DF4147CBBE}"/>
              </a:ext>
            </a:extLst>
          </p:cNvPr>
          <p:cNvSpPr txBox="1"/>
          <p:nvPr/>
        </p:nvSpPr>
        <p:spPr>
          <a:xfrm>
            <a:off x="3835129" y="1894202"/>
            <a:ext cx="6094378" cy="1451295"/>
          </a:xfrm>
          <a:prstGeom prst="rect">
            <a:avLst/>
          </a:prstGeom>
          <a:noFill/>
        </p:spPr>
        <p:txBody>
          <a:bodyPr wrap="square">
            <a:spAutoFit/>
          </a:bodyPr>
          <a:lstStyle/>
          <a:p>
            <a:pPr marL="342900" indent="-342900">
              <a:lnSpc>
                <a:spcPct val="130000"/>
              </a:lnSpc>
              <a:spcAft>
                <a:spcPts val="1200"/>
              </a:spcAft>
              <a:buFont typeface="+mj-lt"/>
              <a:buAutoNum type="arabicPeriod"/>
            </a:pPr>
            <a:r>
              <a:rPr lang="en-US" sz="1800">
                <a:solidFill>
                  <a:schemeClr val="tx1">
                    <a:alpha val="70000"/>
                  </a:schemeClr>
                </a:solidFill>
                <a:hlinkClick r:id="rId2"/>
              </a:rPr>
              <a:t>https://vi.wikipedia.org/wiki/PHP</a:t>
            </a:r>
            <a:endParaRPr lang="en-US">
              <a:solidFill>
                <a:schemeClr val="tx1">
                  <a:alpha val="70000"/>
                </a:schemeClr>
              </a:solidFill>
            </a:endParaRPr>
          </a:p>
          <a:p>
            <a:pPr marL="342900" indent="-342900">
              <a:lnSpc>
                <a:spcPct val="130000"/>
              </a:lnSpc>
              <a:spcAft>
                <a:spcPts val="1200"/>
              </a:spcAft>
              <a:buFont typeface="+mj-lt"/>
              <a:buAutoNum type="arabicPeriod"/>
            </a:pPr>
            <a:r>
              <a:rPr lang="en-US" sz="1800">
                <a:solidFill>
                  <a:schemeClr val="tx1">
                    <a:alpha val="70000"/>
                  </a:schemeClr>
                </a:solidFill>
                <a:hlinkClick r:id="rId3"/>
              </a:rPr>
              <a:t>https://laravel.com/</a:t>
            </a:r>
            <a:endParaRPr lang="en-US" sz="1800">
              <a:solidFill>
                <a:schemeClr val="tx1">
                  <a:alpha val="70000"/>
                </a:schemeClr>
              </a:solidFill>
            </a:endParaRPr>
          </a:p>
          <a:p>
            <a:pPr marL="342900" indent="-342900">
              <a:lnSpc>
                <a:spcPct val="130000"/>
              </a:lnSpc>
              <a:spcAft>
                <a:spcPts val="1200"/>
              </a:spcAft>
              <a:buFont typeface="+mj-lt"/>
              <a:buAutoNum type="arabicPeriod"/>
            </a:pPr>
            <a:r>
              <a:rPr lang="en-US" sz="1800">
                <a:solidFill>
                  <a:schemeClr val="tx1">
                    <a:alpha val="70000"/>
                  </a:schemeClr>
                </a:solidFill>
                <a:hlinkClick r:id="rId4"/>
              </a:rPr>
              <a:t>https://topdev.vn/blog/trien-khai-ci-cd-voi-gitlab/</a:t>
            </a:r>
            <a:endParaRPr lang="en-US" sz="1800">
              <a:solidFill>
                <a:schemeClr val="tx1">
                  <a:alpha val="70000"/>
                </a:schemeClr>
              </a:solidFill>
            </a:endParaRPr>
          </a:p>
        </p:txBody>
      </p:sp>
    </p:spTree>
    <p:extLst>
      <p:ext uri="{BB962C8B-B14F-4D97-AF65-F5344CB8AC3E}">
        <p14:creationId xmlns:p14="http://schemas.microsoft.com/office/powerpoint/2010/main" val="388845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8712108B-41E0-5649-AB50-DCFA8B772124}"/>
              </a:ext>
            </a:extLst>
          </p:cNvPr>
          <p:cNvSpPr/>
          <p:nvPr/>
        </p:nvSpPr>
        <p:spPr>
          <a:xfrm>
            <a:off x="0" y="0"/>
            <a:ext cx="12192000" cy="6858000"/>
          </a:xfrm>
          <a:prstGeom prst="rect">
            <a:avLst/>
          </a:prstGeom>
          <a:solidFill>
            <a:srgbClr val="41EAD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dirty="0"/>
          </a:p>
        </p:txBody>
      </p:sp>
      <p:grpSp>
        <p:nvGrpSpPr>
          <p:cNvPr id="3" name="Grupo 2">
            <a:extLst>
              <a:ext uri="{FF2B5EF4-FFF2-40B4-BE49-F238E27FC236}">
                <a16:creationId xmlns:a16="http://schemas.microsoft.com/office/drawing/2014/main" id="{EA2AF75A-8400-924A-BE3C-1264AC816EF4}"/>
              </a:ext>
            </a:extLst>
          </p:cNvPr>
          <p:cNvGrpSpPr/>
          <p:nvPr/>
        </p:nvGrpSpPr>
        <p:grpSpPr>
          <a:xfrm>
            <a:off x="1740040" y="1004494"/>
            <a:ext cx="8958921" cy="4944991"/>
            <a:chOff x="1740040" y="1200178"/>
            <a:chExt cx="8958921" cy="4539943"/>
          </a:xfrm>
        </p:grpSpPr>
        <p:sp>
          <p:nvSpPr>
            <p:cNvPr id="4" name="Rectángulo 3">
              <a:extLst>
                <a:ext uri="{FF2B5EF4-FFF2-40B4-BE49-F238E27FC236}">
                  <a16:creationId xmlns:a16="http://schemas.microsoft.com/office/drawing/2014/main" id="{6DA3B865-3E1B-E444-8536-2BAB436B55DD}"/>
                </a:ext>
              </a:extLst>
            </p:cNvPr>
            <p:cNvSpPr/>
            <p:nvPr/>
          </p:nvSpPr>
          <p:spPr>
            <a:xfrm>
              <a:off x="2331217" y="1516488"/>
              <a:ext cx="8367744" cy="4223633"/>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BE8281A-1EAF-B345-9529-33364FE36205}"/>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2" name="Título 1">
            <a:extLst>
              <a:ext uri="{FF2B5EF4-FFF2-40B4-BE49-F238E27FC236}">
                <a16:creationId xmlns:a16="http://schemas.microsoft.com/office/drawing/2014/main" id="{13F96E83-B7AA-4045-9D93-AA5CE7F03599}"/>
              </a:ext>
            </a:extLst>
          </p:cNvPr>
          <p:cNvSpPr txBox="1">
            <a:spLocks/>
          </p:cNvSpPr>
          <p:nvPr/>
        </p:nvSpPr>
        <p:spPr>
          <a:xfrm>
            <a:off x="1740040" y="2598697"/>
            <a:ext cx="8711920" cy="147014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0000" b="1" dirty="0" err="1">
                <a:solidFill>
                  <a:schemeClr val="bg1"/>
                </a:solidFill>
                <a:latin typeface="+mn-lt"/>
              </a:rPr>
              <a:t>Thank</a:t>
            </a:r>
            <a:r>
              <a:rPr lang="es-ES" sz="10000" b="1" dirty="0">
                <a:solidFill>
                  <a:srgbClr val="FF9F1C"/>
                </a:solidFill>
                <a:latin typeface="+mn-lt"/>
              </a:rPr>
              <a:t> </a:t>
            </a:r>
            <a:r>
              <a:rPr lang="es-ES" sz="10000" b="1" dirty="0" err="1">
                <a:solidFill>
                  <a:srgbClr val="FF9F1C"/>
                </a:solidFill>
                <a:latin typeface="+mn-lt"/>
              </a:rPr>
              <a:t>you</a:t>
            </a:r>
            <a:r>
              <a:rPr lang="es-ES" sz="10000" b="1" dirty="0">
                <a:solidFill>
                  <a:schemeClr val="bg1"/>
                </a:solidFill>
                <a:latin typeface="+mn-lt"/>
              </a:rPr>
              <a:t>!</a:t>
            </a:r>
          </a:p>
        </p:txBody>
      </p:sp>
      <p:cxnSp>
        <p:nvCxnSpPr>
          <p:cNvPr id="6" name="Conector recto 5">
            <a:extLst>
              <a:ext uri="{FF2B5EF4-FFF2-40B4-BE49-F238E27FC236}">
                <a16:creationId xmlns:a16="http://schemas.microsoft.com/office/drawing/2014/main" id="{A4506C73-F733-D64C-BBDF-771D41B6A57A}"/>
              </a:ext>
            </a:extLst>
          </p:cNvPr>
          <p:cNvCxnSpPr>
            <a:cxnSpLocks/>
          </p:cNvCxnSpPr>
          <p:nvPr/>
        </p:nvCxnSpPr>
        <p:spPr>
          <a:xfrm>
            <a:off x="967989" y="5748386"/>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099198AB-B22D-7347-B9D1-1CC9B19A50CC}"/>
              </a:ext>
            </a:extLst>
          </p:cNvPr>
          <p:cNvCxnSpPr>
            <a:cxnSpLocks/>
          </p:cNvCxnSpPr>
          <p:nvPr/>
        </p:nvCxnSpPr>
        <p:spPr>
          <a:xfrm>
            <a:off x="537029" y="6270364"/>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2126C9A-33FC-3D45-92AF-C79E8C5BB071}"/>
              </a:ext>
            </a:extLst>
          </p:cNvPr>
          <p:cNvCxnSpPr>
            <a:cxnSpLocks/>
          </p:cNvCxnSpPr>
          <p:nvPr/>
        </p:nvCxnSpPr>
        <p:spPr>
          <a:xfrm>
            <a:off x="9357179" y="1496978"/>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407F542F-0F28-D04E-871E-0DAD4777F6B2}"/>
              </a:ext>
            </a:extLst>
          </p:cNvPr>
          <p:cNvCxnSpPr>
            <a:cxnSpLocks/>
          </p:cNvCxnSpPr>
          <p:nvPr/>
        </p:nvCxnSpPr>
        <p:spPr>
          <a:xfrm>
            <a:off x="9872504" y="740958"/>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20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3E0AC46D-0EC9-E94F-9F7D-075D70CA905D}"/>
              </a:ext>
            </a:extLst>
          </p:cNvPr>
          <p:cNvSpPr txBox="1"/>
          <p:nvPr/>
        </p:nvSpPr>
        <p:spPr>
          <a:xfrm>
            <a:off x="775802" y="349219"/>
            <a:ext cx="10678516" cy="920252"/>
          </a:xfrm>
          <a:prstGeom prst="rect">
            <a:avLst/>
          </a:prstGeom>
          <a:noFill/>
        </p:spPr>
        <p:txBody>
          <a:bodyPr wrap="square" rtlCol="0">
            <a:spAutoFit/>
          </a:bodyPr>
          <a:lstStyle/>
          <a:p>
            <a:pPr algn="ctr" defTabSz="941755">
              <a:lnSpc>
                <a:spcPct val="150000"/>
              </a:lnSpc>
            </a:pPr>
            <a:r>
              <a:rPr lang="en-US" sz="4000" b="1">
                <a:solidFill>
                  <a:srgbClr val="011627"/>
                </a:solidFill>
                <a:ea typeface="Roboto" panose="02000000000000000000" pitchFamily="2" charset="0"/>
              </a:rPr>
              <a:t>NỘI DUNG </a:t>
            </a:r>
            <a:endParaRPr lang="en-US" sz="4000" b="1" dirty="0">
              <a:solidFill>
                <a:srgbClr val="011627"/>
              </a:solidFill>
              <a:ea typeface="Roboto" panose="02000000000000000000" pitchFamily="2" charset="0"/>
            </a:endParaRPr>
          </a:p>
        </p:txBody>
      </p:sp>
      <p:sp>
        <p:nvSpPr>
          <p:cNvPr id="4" name="Freeform 6">
            <a:extLst>
              <a:ext uri="{FF2B5EF4-FFF2-40B4-BE49-F238E27FC236}">
                <a16:creationId xmlns:a16="http://schemas.microsoft.com/office/drawing/2014/main" id="{3EE9C59D-5CE7-9141-998B-7B9245AD2BBF}"/>
              </a:ext>
            </a:extLst>
          </p:cNvPr>
          <p:cNvSpPr>
            <a:spLocks/>
          </p:cNvSpPr>
          <p:nvPr/>
        </p:nvSpPr>
        <p:spPr bwMode="auto">
          <a:xfrm>
            <a:off x="5560849" y="5367478"/>
            <a:ext cx="1108423" cy="908444"/>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rgbClr val="011627"/>
          </a:solidFill>
          <a:ln w="9525" cap="flat">
            <a:noFill/>
            <a:prstDash val="solid"/>
            <a:miter lim="800000"/>
            <a:headEnd/>
            <a:tailEnd/>
          </a:ln>
          <a:effectLst/>
        </p:spPr>
        <p:txBody>
          <a:bodyPr vert="horz" wrap="square" lIns="65024" tIns="32512" rIns="65024" bIns="32512" numCol="1" anchor="t" anchorCtr="0" compatLnSpc="1">
            <a:prstTxWarp prst="textNoShape">
              <a:avLst/>
            </a:prstTxWarp>
          </a:bodyPr>
          <a:lstStyle/>
          <a:p>
            <a:pPr defTabSz="941755"/>
            <a:endParaRPr lang="en-US" sz="1707">
              <a:solidFill>
                <a:srgbClr val="FFFFFF"/>
              </a:solidFill>
              <a:latin typeface="Calibri" panose="020F0502020204030204"/>
            </a:endParaRPr>
          </a:p>
        </p:txBody>
      </p:sp>
      <p:sp>
        <p:nvSpPr>
          <p:cNvPr id="5" name="Freeform 7">
            <a:extLst>
              <a:ext uri="{FF2B5EF4-FFF2-40B4-BE49-F238E27FC236}">
                <a16:creationId xmlns:a16="http://schemas.microsoft.com/office/drawing/2014/main" id="{0F21FD7F-2F4B-4F43-BB34-52888159CE3B}"/>
              </a:ext>
            </a:extLst>
          </p:cNvPr>
          <p:cNvSpPr>
            <a:spLocks/>
          </p:cNvSpPr>
          <p:nvPr/>
        </p:nvSpPr>
        <p:spPr bwMode="auto">
          <a:xfrm>
            <a:off x="4840962" y="1886802"/>
            <a:ext cx="2510078" cy="822519"/>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rgbClr val="011627"/>
          </a:solidFill>
          <a:ln w="0">
            <a:noFill/>
            <a:prstDash val="solid"/>
            <a:round/>
            <a:headEnd/>
            <a:tailEnd/>
          </a:ln>
          <a:effectLst/>
        </p:spPr>
        <p:txBody>
          <a:bodyPr vert="horz" wrap="square" lIns="65024" tIns="32512" rIns="65024" bIns="32512" numCol="1" anchor="ctr" anchorCtr="0" compatLnSpc="1">
            <a:prstTxWarp prst="textNoShape">
              <a:avLst/>
            </a:prstTxWarp>
          </a:bodyPr>
          <a:lstStyle/>
          <a:p>
            <a:pPr algn="ctr" defTabSz="941755"/>
            <a:r>
              <a:rPr lang="en-US" sz="1920" b="1" dirty="0">
                <a:solidFill>
                  <a:srgbClr val="FFFFFF"/>
                </a:solidFill>
                <a:latin typeface="Calibri" panose="020F0502020204030204" pitchFamily="34" charset="0"/>
                <a:ea typeface="Roboto" panose="02000000000000000000" pitchFamily="2" charset="0"/>
                <a:cs typeface="Calibri" panose="020F0502020204030204" pitchFamily="34" charset="0"/>
              </a:rPr>
              <a:t>1</a:t>
            </a:r>
          </a:p>
        </p:txBody>
      </p:sp>
      <p:sp>
        <p:nvSpPr>
          <p:cNvPr id="6" name="Freeform 10">
            <a:extLst>
              <a:ext uri="{FF2B5EF4-FFF2-40B4-BE49-F238E27FC236}">
                <a16:creationId xmlns:a16="http://schemas.microsoft.com/office/drawing/2014/main" id="{F75C740F-6F45-B84B-B797-0E8056554BE9}"/>
              </a:ext>
            </a:extLst>
          </p:cNvPr>
          <p:cNvSpPr>
            <a:spLocks/>
          </p:cNvSpPr>
          <p:nvPr/>
        </p:nvSpPr>
        <p:spPr bwMode="auto">
          <a:xfrm>
            <a:off x="4766187" y="2770898"/>
            <a:ext cx="2659627" cy="791729"/>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rgbClr val="FF9F1C"/>
          </a:solidFill>
          <a:ln w="9525" cap="flat">
            <a:noFill/>
            <a:prstDash val="solid"/>
            <a:miter lim="800000"/>
            <a:headEnd/>
            <a:tailEnd/>
          </a:ln>
          <a:effectLst/>
        </p:spPr>
        <p:txBody>
          <a:bodyPr vert="horz" wrap="square" lIns="65024" tIns="32512" rIns="65024" bIns="32512" numCol="1" anchor="ctr" anchorCtr="0" compatLnSpc="1">
            <a:prstTxWarp prst="textNoShape">
              <a:avLst/>
            </a:prstTxWarp>
          </a:bodyPr>
          <a:lstStyle/>
          <a:p>
            <a:pPr algn="ctr" defTabSz="941755"/>
            <a:r>
              <a:rPr lang="en-US" sz="1920" b="1" dirty="0">
                <a:solidFill>
                  <a:srgbClr val="FFFFFF"/>
                </a:solidFill>
                <a:latin typeface="Calibri" panose="020F0502020204030204" pitchFamily="34" charset="0"/>
                <a:ea typeface="Roboto" panose="02000000000000000000" pitchFamily="2" charset="0"/>
                <a:cs typeface="Calibri" panose="020F0502020204030204" pitchFamily="34" charset="0"/>
              </a:rPr>
              <a:t>2</a:t>
            </a:r>
          </a:p>
        </p:txBody>
      </p:sp>
      <p:sp>
        <p:nvSpPr>
          <p:cNvPr id="7" name="Freeform 12">
            <a:extLst>
              <a:ext uri="{FF2B5EF4-FFF2-40B4-BE49-F238E27FC236}">
                <a16:creationId xmlns:a16="http://schemas.microsoft.com/office/drawing/2014/main" id="{7598EB17-F92B-8348-9341-220AD72B0287}"/>
              </a:ext>
            </a:extLst>
          </p:cNvPr>
          <p:cNvSpPr>
            <a:spLocks/>
          </p:cNvSpPr>
          <p:nvPr/>
        </p:nvSpPr>
        <p:spPr bwMode="auto">
          <a:xfrm>
            <a:off x="5272015" y="4478983"/>
            <a:ext cx="1646506" cy="822519"/>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rgbClr val="FF9F1C"/>
          </a:solidFill>
          <a:ln w="9525" cap="flat">
            <a:noFill/>
            <a:prstDash val="solid"/>
            <a:miter lim="800000"/>
            <a:headEnd/>
            <a:tailEnd/>
          </a:ln>
          <a:effectLst/>
        </p:spPr>
        <p:txBody>
          <a:bodyPr vert="horz" wrap="square" lIns="65024" tIns="32512" rIns="65024" bIns="32512" numCol="1" anchor="ctr" anchorCtr="0" compatLnSpc="1">
            <a:prstTxWarp prst="textNoShape">
              <a:avLst/>
            </a:prstTxWarp>
          </a:bodyPr>
          <a:lstStyle/>
          <a:p>
            <a:pPr algn="ctr" defTabSz="941755"/>
            <a:r>
              <a:rPr lang="en-US" sz="1920" b="1" dirty="0">
                <a:solidFill>
                  <a:srgbClr val="FFFFFF"/>
                </a:solidFill>
                <a:latin typeface="Calibri" panose="020F0502020204030204" pitchFamily="34" charset="0"/>
                <a:ea typeface="Roboto" panose="02000000000000000000" pitchFamily="2" charset="0"/>
                <a:cs typeface="Calibri" panose="020F0502020204030204" pitchFamily="34" charset="0"/>
              </a:rPr>
              <a:t>4</a:t>
            </a:r>
          </a:p>
        </p:txBody>
      </p:sp>
      <p:sp>
        <p:nvSpPr>
          <p:cNvPr id="8" name="Freeform 14">
            <a:extLst>
              <a:ext uri="{FF2B5EF4-FFF2-40B4-BE49-F238E27FC236}">
                <a16:creationId xmlns:a16="http://schemas.microsoft.com/office/drawing/2014/main" id="{1BE2736D-6360-D54E-8B58-F46F149E2017}"/>
              </a:ext>
            </a:extLst>
          </p:cNvPr>
          <p:cNvSpPr>
            <a:spLocks/>
          </p:cNvSpPr>
          <p:nvPr/>
        </p:nvSpPr>
        <p:spPr bwMode="auto">
          <a:xfrm>
            <a:off x="4838029" y="3625673"/>
            <a:ext cx="2515942" cy="791729"/>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rgbClr val="011627"/>
          </a:solidFill>
          <a:ln w="9525" cap="flat">
            <a:noFill/>
            <a:prstDash val="solid"/>
            <a:miter lim="800000"/>
            <a:headEnd/>
            <a:tailEnd/>
          </a:ln>
          <a:effectLst/>
        </p:spPr>
        <p:txBody>
          <a:bodyPr vert="horz" wrap="square" lIns="65024" tIns="32512" rIns="65024" bIns="32512" numCol="1" anchor="ctr" anchorCtr="0" compatLnSpc="1">
            <a:prstTxWarp prst="textNoShape">
              <a:avLst/>
            </a:prstTxWarp>
          </a:bodyPr>
          <a:lstStyle/>
          <a:p>
            <a:pPr algn="ctr" defTabSz="941755"/>
            <a:r>
              <a:rPr lang="en-US" sz="1920" b="1" dirty="0">
                <a:solidFill>
                  <a:srgbClr val="FFFFFF"/>
                </a:solidFill>
                <a:latin typeface="Calibri" panose="020F0502020204030204" pitchFamily="34" charset="0"/>
                <a:ea typeface="Roboto" panose="02000000000000000000" pitchFamily="2" charset="0"/>
                <a:cs typeface="Calibri" panose="020F0502020204030204" pitchFamily="34" charset="0"/>
              </a:rPr>
              <a:t>3</a:t>
            </a:r>
          </a:p>
        </p:txBody>
      </p:sp>
      <p:cxnSp>
        <p:nvCxnSpPr>
          <p:cNvPr id="9" name="Straight Connector 10">
            <a:extLst>
              <a:ext uri="{FF2B5EF4-FFF2-40B4-BE49-F238E27FC236}">
                <a16:creationId xmlns:a16="http://schemas.microsoft.com/office/drawing/2014/main" id="{0165449C-23C7-0548-8BF9-F291BCD3FFEF}"/>
              </a:ext>
            </a:extLst>
          </p:cNvPr>
          <p:cNvCxnSpPr>
            <a:cxnSpLocks/>
          </p:cNvCxnSpPr>
          <p:nvPr/>
        </p:nvCxnSpPr>
        <p:spPr>
          <a:xfrm flipH="1">
            <a:off x="7425814" y="2395807"/>
            <a:ext cx="1439705"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0">
            <a:extLst>
              <a:ext uri="{FF2B5EF4-FFF2-40B4-BE49-F238E27FC236}">
                <a16:creationId xmlns:a16="http://schemas.microsoft.com/office/drawing/2014/main" id="{ABEAF1FF-F17A-2146-9BDD-0260FD593180}"/>
              </a:ext>
            </a:extLst>
          </p:cNvPr>
          <p:cNvCxnSpPr>
            <a:cxnSpLocks/>
          </p:cNvCxnSpPr>
          <p:nvPr/>
        </p:nvCxnSpPr>
        <p:spPr>
          <a:xfrm>
            <a:off x="3346101" y="3139385"/>
            <a:ext cx="1215934"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0">
            <a:extLst>
              <a:ext uri="{FF2B5EF4-FFF2-40B4-BE49-F238E27FC236}">
                <a16:creationId xmlns:a16="http://schemas.microsoft.com/office/drawing/2014/main" id="{571346F6-08A8-1B42-BAA7-13D23E173F8B}"/>
              </a:ext>
            </a:extLst>
          </p:cNvPr>
          <p:cNvCxnSpPr>
            <a:cxnSpLocks/>
          </p:cNvCxnSpPr>
          <p:nvPr/>
        </p:nvCxnSpPr>
        <p:spPr>
          <a:xfrm flipH="1">
            <a:off x="7351040" y="4104027"/>
            <a:ext cx="1439705"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AAA60034-310C-B64D-BAE1-66337B6746AF}"/>
              </a:ext>
            </a:extLst>
          </p:cNvPr>
          <p:cNvCxnSpPr>
            <a:cxnSpLocks/>
          </p:cNvCxnSpPr>
          <p:nvPr/>
        </p:nvCxnSpPr>
        <p:spPr>
          <a:xfrm>
            <a:off x="3346101" y="4887798"/>
            <a:ext cx="1818835"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9" name="TextBox 5">
            <a:extLst>
              <a:ext uri="{FF2B5EF4-FFF2-40B4-BE49-F238E27FC236}">
                <a16:creationId xmlns:a16="http://schemas.microsoft.com/office/drawing/2014/main" id="{50491948-1836-3744-BFD3-32AC426D8BB0}"/>
              </a:ext>
            </a:extLst>
          </p:cNvPr>
          <p:cNvSpPr txBox="1"/>
          <p:nvPr/>
        </p:nvSpPr>
        <p:spPr>
          <a:xfrm>
            <a:off x="2432709" y="2382512"/>
            <a:ext cx="468077" cy="646331"/>
          </a:xfrm>
          <a:prstGeom prst="rect">
            <a:avLst/>
          </a:prstGeom>
          <a:noFill/>
        </p:spPr>
        <p:txBody>
          <a:bodyPr wrap="none" lIns="0" rIns="0" rtlCol="0">
            <a:spAutoFit/>
          </a:bodyPr>
          <a:lstStyle/>
          <a:p>
            <a:r>
              <a:rPr lang="en-US" sz="3600" b="1" dirty="0">
                <a:solidFill>
                  <a:srgbClr val="011627"/>
                </a:solidFill>
              </a:rPr>
              <a:t>02</a:t>
            </a:r>
          </a:p>
        </p:txBody>
      </p:sp>
      <p:sp>
        <p:nvSpPr>
          <p:cNvPr id="21" name="TextBox 4">
            <a:extLst>
              <a:ext uri="{FF2B5EF4-FFF2-40B4-BE49-F238E27FC236}">
                <a16:creationId xmlns:a16="http://schemas.microsoft.com/office/drawing/2014/main" id="{6CFAFD95-93D4-1146-8551-DC767C4209F0}"/>
              </a:ext>
            </a:extLst>
          </p:cNvPr>
          <p:cNvSpPr txBox="1"/>
          <p:nvPr/>
        </p:nvSpPr>
        <p:spPr>
          <a:xfrm>
            <a:off x="793816" y="3005592"/>
            <a:ext cx="2106969" cy="307777"/>
          </a:xfrm>
          <a:prstGeom prst="rect">
            <a:avLst/>
          </a:prstGeom>
          <a:noFill/>
        </p:spPr>
        <p:txBody>
          <a:bodyPr wrap="square" lIns="0" rIns="0" rtlCol="0">
            <a:spAutoFit/>
          </a:bodyPr>
          <a:lstStyle/>
          <a:p>
            <a:pPr algn="r"/>
            <a:r>
              <a:rPr lang="en-US" sz="1400" b="1">
                <a:ea typeface="Open Sans" charset="0"/>
                <a:cs typeface="Open Sans" charset="0"/>
              </a:rPr>
              <a:t>CƠ SỞ LÝ THUYẾT</a:t>
            </a:r>
            <a:endParaRPr lang="en-US" sz="1400" b="1" dirty="0">
              <a:ea typeface="Open Sans" charset="0"/>
              <a:cs typeface="Open Sans" charset="0"/>
            </a:endParaRPr>
          </a:p>
        </p:txBody>
      </p:sp>
      <p:sp>
        <p:nvSpPr>
          <p:cNvPr id="22" name="TextBox 5">
            <a:extLst>
              <a:ext uri="{FF2B5EF4-FFF2-40B4-BE49-F238E27FC236}">
                <a16:creationId xmlns:a16="http://schemas.microsoft.com/office/drawing/2014/main" id="{379781F2-28BD-774D-AC38-5DD2737E0512}"/>
              </a:ext>
            </a:extLst>
          </p:cNvPr>
          <p:cNvSpPr txBox="1"/>
          <p:nvPr/>
        </p:nvSpPr>
        <p:spPr>
          <a:xfrm>
            <a:off x="9093757" y="1605543"/>
            <a:ext cx="468077" cy="646331"/>
          </a:xfrm>
          <a:prstGeom prst="rect">
            <a:avLst/>
          </a:prstGeom>
          <a:noFill/>
        </p:spPr>
        <p:txBody>
          <a:bodyPr wrap="none" lIns="0" rIns="0" rtlCol="0">
            <a:spAutoFit/>
          </a:bodyPr>
          <a:lstStyle/>
          <a:p>
            <a:r>
              <a:rPr lang="en-US" sz="3600" b="1" dirty="0">
                <a:solidFill>
                  <a:srgbClr val="011627"/>
                </a:solidFill>
              </a:rPr>
              <a:t>01</a:t>
            </a:r>
          </a:p>
        </p:txBody>
      </p:sp>
      <p:sp>
        <p:nvSpPr>
          <p:cNvPr id="24" name="TextBox 4">
            <a:extLst>
              <a:ext uri="{FF2B5EF4-FFF2-40B4-BE49-F238E27FC236}">
                <a16:creationId xmlns:a16="http://schemas.microsoft.com/office/drawing/2014/main" id="{F5AD5A24-4B3E-AF4D-B2C2-DA342B83705A}"/>
              </a:ext>
            </a:extLst>
          </p:cNvPr>
          <p:cNvSpPr txBox="1"/>
          <p:nvPr/>
        </p:nvSpPr>
        <p:spPr>
          <a:xfrm>
            <a:off x="9093757" y="2228623"/>
            <a:ext cx="2106969" cy="307777"/>
          </a:xfrm>
          <a:prstGeom prst="rect">
            <a:avLst/>
          </a:prstGeom>
          <a:noFill/>
        </p:spPr>
        <p:txBody>
          <a:bodyPr wrap="square" lIns="0" rIns="0" rtlCol="0">
            <a:spAutoFit/>
          </a:bodyPr>
          <a:lstStyle/>
          <a:p>
            <a:r>
              <a:rPr lang="en-US" sz="1400" b="1">
                <a:ea typeface="Open Sans" charset="0"/>
                <a:cs typeface="Open Sans" charset="0"/>
              </a:rPr>
              <a:t>TỔNG QUAN ĐỀ TÀI</a:t>
            </a:r>
            <a:endParaRPr lang="en-US" sz="1400" b="1" dirty="0">
              <a:ea typeface="Open Sans" charset="0"/>
              <a:cs typeface="Open Sans" charset="0"/>
            </a:endParaRPr>
          </a:p>
        </p:txBody>
      </p:sp>
      <p:sp>
        <p:nvSpPr>
          <p:cNvPr id="26" name="TextBox 5">
            <a:extLst>
              <a:ext uri="{FF2B5EF4-FFF2-40B4-BE49-F238E27FC236}">
                <a16:creationId xmlns:a16="http://schemas.microsoft.com/office/drawing/2014/main" id="{4498645E-1BE4-DB41-B918-B752FB086820}"/>
              </a:ext>
            </a:extLst>
          </p:cNvPr>
          <p:cNvSpPr txBox="1"/>
          <p:nvPr/>
        </p:nvSpPr>
        <p:spPr>
          <a:xfrm>
            <a:off x="9093757" y="3695600"/>
            <a:ext cx="468077" cy="646331"/>
          </a:xfrm>
          <a:prstGeom prst="rect">
            <a:avLst/>
          </a:prstGeom>
          <a:noFill/>
        </p:spPr>
        <p:txBody>
          <a:bodyPr wrap="none" lIns="0" rIns="0" rtlCol="0">
            <a:spAutoFit/>
          </a:bodyPr>
          <a:lstStyle/>
          <a:p>
            <a:r>
              <a:rPr lang="en-US" sz="3600" b="1" dirty="0">
                <a:solidFill>
                  <a:srgbClr val="011627"/>
                </a:solidFill>
              </a:rPr>
              <a:t>03</a:t>
            </a:r>
          </a:p>
        </p:txBody>
      </p:sp>
      <p:sp>
        <p:nvSpPr>
          <p:cNvPr id="28" name="TextBox 4">
            <a:extLst>
              <a:ext uri="{FF2B5EF4-FFF2-40B4-BE49-F238E27FC236}">
                <a16:creationId xmlns:a16="http://schemas.microsoft.com/office/drawing/2014/main" id="{7585EB1C-C254-884E-A47D-67FFCDD871E9}"/>
              </a:ext>
            </a:extLst>
          </p:cNvPr>
          <p:cNvSpPr txBox="1"/>
          <p:nvPr/>
        </p:nvSpPr>
        <p:spPr>
          <a:xfrm>
            <a:off x="9093757" y="4318680"/>
            <a:ext cx="2106969" cy="307777"/>
          </a:xfrm>
          <a:prstGeom prst="rect">
            <a:avLst/>
          </a:prstGeom>
          <a:noFill/>
        </p:spPr>
        <p:txBody>
          <a:bodyPr wrap="square" lIns="0" rIns="0" rtlCol="0">
            <a:spAutoFit/>
          </a:bodyPr>
          <a:lstStyle/>
          <a:p>
            <a:r>
              <a:rPr lang="en-US" sz="1400" b="1">
                <a:ea typeface="Open Sans" charset="0"/>
                <a:cs typeface="Open Sans" charset="0"/>
              </a:rPr>
              <a:t>PHÂN TÍCH THIẾT KẾ</a:t>
            </a:r>
            <a:endParaRPr lang="en-US" sz="1400" b="1" dirty="0">
              <a:ea typeface="Open Sans" charset="0"/>
              <a:cs typeface="Open Sans" charset="0"/>
            </a:endParaRPr>
          </a:p>
        </p:txBody>
      </p:sp>
      <p:sp>
        <p:nvSpPr>
          <p:cNvPr id="29" name="TextBox 5">
            <a:extLst>
              <a:ext uri="{FF2B5EF4-FFF2-40B4-BE49-F238E27FC236}">
                <a16:creationId xmlns:a16="http://schemas.microsoft.com/office/drawing/2014/main" id="{1179BBE2-4360-E74B-B391-6C905F995D69}"/>
              </a:ext>
            </a:extLst>
          </p:cNvPr>
          <p:cNvSpPr txBox="1"/>
          <p:nvPr/>
        </p:nvSpPr>
        <p:spPr>
          <a:xfrm>
            <a:off x="2432709" y="4478983"/>
            <a:ext cx="468077" cy="646331"/>
          </a:xfrm>
          <a:prstGeom prst="rect">
            <a:avLst/>
          </a:prstGeom>
          <a:noFill/>
        </p:spPr>
        <p:txBody>
          <a:bodyPr wrap="none" lIns="0" rIns="0" rtlCol="0">
            <a:spAutoFit/>
          </a:bodyPr>
          <a:lstStyle/>
          <a:p>
            <a:r>
              <a:rPr lang="en-US" sz="3600" b="1" dirty="0">
                <a:solidFill>
                  <a:srgbClr val="011627"/>
                </a:solidFill>
              </a:rPr>
              <a:t>04</a:t>
            </a:r>
          </a:p>
        </p:txBody>
      </p:sp>
      <p:sp>
        <p:nvSpPr>
          <p:cNvPr id="31" name="TextBox 4">
            <a:extLst>
              <a:ext uri="{FF2B5EF4-FFF2-40B4-BE49-F238E27FC236}">
                <a16:creationId xmlns:a16="http://schemas.microsoft.com/office/drawing/2014/main" id="{C86346E4-F4FA-AC4C-ADD8-22C181B6D31A}"/>
              </a:ext>
            </a:extLst>
          </p:cNvPr>
          <p:cNvSpPr txBox="1"/>
          <p:nvPr/>
        </p:nvSpPr>
        <p:spPr>
          <a:xfrm>
            <a:off x="793816" y="5102063"/>
            <a:ext cx="2106969" cy="307777"/>
          </a:xfrm>
          <a:prstGeom prst="rect">
            <a:avLst/>
          </a:prstGeom>
          <a:noFill/>
        </p:spPr>
        <p:txBody>
          <a:bodyPr wrap="square" lIns="0" rIns="0" rtlCol="0">
            <a:spAutoFit/>
          </a:bodyPr>
          <a:lstStyle/>
          <a:p>
            <a:pPr algn="r"/>
            <a:r>
              <a:rPr lang="en-US" sz="1400" b="1">
                <a:ea typeface="Open Sans" charset="0"/>
                <a:cs typeface="Open Sans" charset="0"/>
              </a:rPr>
              <a:t>KẾT LUẬN</a:t>
            </a:r>
            <a:endParaRPr lang="en-US" sz="1400" b="1" dirty="0">
              <a:ea typeface="Open Sans" charset="0"/>
              <a:cs typeface="Open Sans" charset="0"/>
            </a:endParaRPr>
          </a:p>
        </p:txBody>
      </p:sp>
    </p:spTree>
    <p:extLst>
      <p:ext uri="{BB962C8B-B14F-4D97-AF65-F5344CB8AC3E}">
        <p14:creationId xmlns:p14="http://schemas.microsoft.com/office/powerpoint/2010/main" val="1415650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500"/>
                                        <p:tgtEl>
                                          <p:spTgt spid="2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4" grpId="0"/>
      <p:bldP spid="26" grpId="0"/>
      <p:bldP spid="28"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3BCAFFAC-9CD9-D441-972A-6C692756D08E}"/>
              </a:ext>
            </a:extLst>
          </p:cNvPr>
          <p:cNvGrpSpPr/>
          <p:nvPr/>
        </p:nvGrpSpPr>
        <p:grpSpPr>
          <a:xfrm>
            <a:off x="1740040" y="1004494"/>
            <a:ext cx="8958921" cy="4944991"/>
            <a:chOff x="1740040" y="1200178"/>
            <a:chExt cx="8958921" cy="4539943"/>
          </a:xfrm>
        </p:grpSpPr>
        <p:sp>
          <p:nvSpPr>
            <p:cNvPr id="16" name="Rectángulo 15">
              <a:extLst>
                <a:ext uri="{FF2B5EF4-FFF2-40B4-BE49-F238E27FC236}">
                  <a16:creationId xmlns:a16="http://schemas.microsoft.com/office/drawing/2014/main" id="{9168B1F4-B92C-524C-9679-18445109F36E}"/>
                </a:ext>
              </a:extLst>
            </p:cNvPr>
            <p:cNvSpPr/>
            <p:nvPr/>
          </p:nvSpPr>
          <p:spPr>
            <a:xfrm>
              <a:off x="2331217" y="1516488"/>
              <a:ext cx="8367744" cy="4223633"/>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405D849C-2196-F348-A142-15D2F9E61D2A}"/>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2" name="TextBox 4">
            <a:extLst>
              <a:ext uri="{FF2B5EF4-FFF2-40B4-BE49-F238E27FC236}">
                <a16:creationId xmlns:a16="http://schemas.microsoft.com/office/drawing/2014/main" id="{246C142C-151A-6947-B0B9-CA63470EB364}"/>
              </a:ext>
            </a:extLst>
          </p:cNvPr>
          <p:cNvSpPr txBox="1"/>
          <p:nvPr/>
        </p:nvSpPr>
        <p:spPr>
          <a:xfrm>
            <a:off x="2679517" y="2627975"/>
            <a:ext cx="6832967" cy="1559979"/>
          </a:xfrm>
          <a:prstGeom prst="rect">
            <a:avLst/>
          </a:prstGeom>
          <a:noFill/>
        </p:spPr>
        <p:txBody>
          <a:bodyPr wrap="square" rtlCol="0">
            <a:spAutoFit/>
          </a:bodyPr>
          <a:lstStyle/>
          <a:p>
            <a:pPr algn="ctr" defTabSz="238110">
              <a:lnSpc>
                <a:spcPct val="70000"/>
              </a:lnSpc>
            </a:pPr>
            <a:r>
              <a:rPr lang="en-US" sz="6600" b="1">
                <a:solidFill>
                  <a:schemeClr val="bg1"/>
                </a:solidFill>
                <a:ea typeface="Roboto Th" pitchFamily="2" charset="0"/>
              </a:rPr>
              <a:t>01 </a:t>
            </a:r>
            <a:br>
              <a:rPr lang="en-US" sz="6600" b="1">
                <a:solidFill>
                  <a:schemeClr val="bg1"/>
                </a:solidFill>
                <a:ea typeface="Roboto Th" pitchFamily="2" charset="0"/>
              </a:rPr>
            </a:br>
            <a:r>
              <a:rPr lang="en-US" sz="6600" b="1">
                <a:solidFill>
                  <a:srgbClr val="FF9F1C"/>
                </a:solidFill>
                <a:ea typeface="Roboto Th" pitchFamily="2" charset="0"/>
              </a:rPr>
              <a:t>Tổng quan đề tài</a:t>
            </a:r>
            <a:endParaRPr lang="en-US" sz="6600" b="1" dirty="0">
              <a:solidFill>
                <a:srgbClr val="FF9F1C"/>
              </a:solidFill>
              <a:ea typeface="Roboto Th" pitchFamily="2" charset="0"/>
            </a:endParaRPr>
          </a:p>
        </p:txBody>
      </p:sp>
      <p:cxnSp>
        <p:nvCxnSpPr>
          <p:cNvPr id="9" name="Conector recto 8">
            <a:extLst>
              <a:ext uri="{FF2B5EF4-FFF2-40B4-BE49-F238E27FC236}">
                <a16:creationId xmlns:a16="http://schemas.microsoft.com/office/drawing/2014/main" id="{28175198-50BB-8B4D-B63F-D8F559D3DF08}"/>
              </a:ext>
            </a:extLst>
          </p:cNvPr>
          <p:cNvCxnSpPr>
            <a:cxnSpLocks/>
          </p:cNvCxnSpPr>
          <p:nvPr/>
        </p:nvCxnSpPr>
        <p:spPr>
          <a:xfrm>
            <a:off x="9927466" y="1694532"/>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AB8A9D7F-6BC6-1C47-85B2-6B31BE054C78}"/>
              </a:ext>
            </a:extLst>
          </p:cNvPr>
          <p:cNvCxnSpPr>
            <a:cxnSpLocks/>
          </p:cNvCxnSpPr>
          <p:nvPr/>
        </p:nvCxnSpPr>
        <p:spPr>
          <a:xfrm>
            <a:off x="967989" y="5748386"/>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91A3B1D0-72DB-BA40-B5D0-300329C57848}"/>
              </a:ext>
            </a:extLst>
          </p:cNvPr>
          <p:cNvCxnSpPr>
            <a:cxnSpLocks/>
          </p:cNvCxnSpPr>
          <p:nvPr/>
        </p:nvCxnSpPr>
        <p:spPr>
          <a:xfrm>
            <a:off x="10891144" y="746054"/>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4128B507-2377-6844-B7FC-F8E9BB8A713E}"/>
              </a:ext>
            </a:extLst>
          </p:cNvPr>
          <p:cNvCxnSpPr>
            <a:cxnSpLocks/>
          </p:cNvCxnSpPr>
          <p:nvPr/>
        </p:nvCxnSpPr>
        <p:spPr>
          <a:xfrm>
            <a:off x="232229" y="6411878"/>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18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48979207-3BBA-2648-A798-25C7F6336E5E}"/>
              </a:ext>
            </a:extLst>
          </p:cNvPr>
          <p:cNvSpPr txBox="1"/>
          <p:nvPr/>
        </p:nvSpPr>
        <p:spPr>
          <a:xfrm>
            <a:off x="719666" y="220048"/>
            <a:ext cx="7218103"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1.1 LÝ DO CHỌN ĐỀ TÀI</a:t>
            </a:r>
            <a:endParaRPr lang="en-US" sz="4000" b="1" dirty="0">
              <a:solidFill>
                <a:srgbClr val="FF9F1C"/>
              </a:solidFill>
              <a:ea typeface="Roboto" panose="02000000000000000000" pitchFamily="2" charset="0"/>
            </a:endParaRPr>
          </a:p>
        </p:txBody>
      </p:sp>
      <p:cxnSp>
        <p:nvCxnSpPr>
          <p:cNvPr id="39" name="Conector recto 38">
            <a:extLst>
              <a:ext uri="{FF2B5EF4-FFF2-40B4-BE49-F238E27FC236}">
                <a16:creationId xmlns:a16="http://schemas.microsoft.com/office/drawing/2014/main" id="{5D5E3D6B-DA75-6647-B7EA-970C4D6015CF}"/>
              </a:ext>
            </a:extLst>
          </p:cNvPr>
          <p:cNvCxnSpPr>
            <a:cxnSpLocks/>
          </p:cNvCxnSpPr>
          <p:nvPr/>
        </p:nvCxnSpPr>
        <p:spPr>
          <a:xfrm>
            <a:off x="856174" y="1318170"/>
            <a:ext cx="3838470" cy="0"/>
          </a:xfrm>
          <a:prstGeom prst="line">
            <a:avLst/>
          </a:prstGeom>
          <a:ln w="38100" cap="rnd">
            <a:solidFill>
              <a:srgbClr val="011627"/>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5DB5B07-5C81-1F96-7B6B-155088AE58BB}"/>
              </a:ext>
            </a:extLst>
          </p:cNvPr>
          <p:cNvGrpSpPr/>
          <p:nvPr/>
        </p:nvGrpSpPr>
        <p:grpSpPr>
          <a:xfrm>
            <a:off x="1333049" y="2548182"/>
            <a:ext cx="9083954" cy="2960875"/>
            <a:chOff x="846666" y="2689877"/>
            <a:chExt cx="9083954" cy="2960875"/>
          </a:xfrm>
        </p:grpSpPr>
        <p:sp>
          <p:nvSpPr>
            <p:cNvPr id="7" name="TextBox 9">
              <a:extLst>
                <a:ext uri="{FF2B5EF4-FFF2-40B4-BE49-F238E27FC236}">
                  <a16:creationId xmlns:a16="http://schemas.microsoft.com/office/drawing/2014/main" id="{42E09A6A-1236-114E-96B2-5C686BA8BC64}"/>
                </a:ext>
              </a:extLst>
            </p:cNvPr>
            <p:cNvSpPr txBox="1"/>
            <p:nvPr/>
          </p:nvSpPr>
          <p:spPr>
            <a:xfrm>
              <a:off x="1174423" y="2689877"/>
              <a:ext cx="8756197" cy="2960875"/>
            </a:xfrm>
            <a:prstGeom prst="rect">
              <a:avLst/>
            </a:prstGeom>
            <a:noFill/>
          </p:spPr>
          <p:txBody>
            <a:bodyPr wrap="square" rtlCol="0">
              <a:spAutoFit/>
            </a:bodyPr>
            <a:lstStyle>
              <a:defPPr>
                <a:defRPr lang="en-US"/>
              </a:defPPr>
              <a:lvl1pPr>
                <a:defRPr sz="1400">
                  <a:solidFill>
                    <a:schemeClr val="bg1"/>
                  </a:solidFill>
                  <a:latin typeface="+mj-lt"/>
                </a:defRPr>
              </a:lvl1pPr>
            </a:lstStyle>
            <a:p>
              <a:pPr marL="342900" algn="just" defTabSz="238110">
                <a:lnSpc>
                  <a:spcPct val="200000"/>
                </a:lnSpc>
                <a:defRPr/>
              </a:pPr>
              <a:r>
                <a:rPr lang="en-US" sz="2000" kern="0">
                  <a:solidFill>
                    <a:srgbClr val="011627"/>
                  </a:solidFill>
                  <a:latin typeface="Times New Roman" panose="02020603050405020304" pitchFamily="18" charset="0"/>
                  <a:ea typeface="Roboto Th" pitchFamily="2" charset="0"/>
                  <a:cs typeface="Times New Roman" panose="02020603050405020304" pitchFamily="18" charset="0"/>
                </a:rPr>
                <a:t>Tạo website thương mại hỗ trợ tốt cho việc marketing cửa hàng.</a:t>
              </a:r>
            </a:p>
            <a:p>
              <a:pPr marL="342900" algn="just" defTabSz="238110">
                <a:lnSpc>
                  <a:spcPct val="200000"/>
                </a:lnSpc>
                <a:defRPr/>
              </a:pPr>
              <a:r>
                <a:rPr lang="es-ES" sz="2000" kern="0">
                  <a:solidFill>
                    <a:srgbClr val="011627"/>
                  </a:solidFill>
                  <a:latin typeface="Times New Roman" panose="02020603050405020304" pitchFamily="18" charset="0"/>
                  <a:ea typeface="Roboto Th" pitchFamily="2" charset="0"/>
                  <a:cs typeface="Times New Roman" panose="02020603050405020304" pitchFamily="18" charset="0"/>
                </a:rPr>
                <a:t>Thuận tiện cho việc thống kê quản lý cửa hàng, hóa đơn giúp lưu thông tin khách hàng và thống kê doanh thu</a:t>
              </a:r>
            </a:p>
            <a:p>
              <a:pPr marL="342900" algn="just" defTabSz="238110">
                <a:lnSpc>
                  <a:spcPct val="200000"/>
                </a:lnSpc>
                <a:defRPr/>
              </a:pPr>
              <a:r>
                <a:rPr lang="es-ES" sz="2000" kern="0">
                  <a:solidFill>
                    <a:srgbClr val="011627"/>
                  </a:solidFill>
                  <a:latin typeface="Times New Roman" panose="02020603050405020304" pitchFamily="18" charset="0"/>
                  <a:ea typeface="Roboto Th" pitchFamily="2" charset="0"/>
                  <a:cs typeface="Times New Roman" panose="02020603050405020304" pitchFamily="18" charset="0"/>
                </a:rPr>
                <a:t>Khách hàng ở xa thuận tiện hơn trong việc mua hàng và tiếp cận sản phẩm</a:t>
              </a:r>
              <a:endParaRPr lang="lt-LT" sz="2000" kern="0">
                <a:solidFill>
                  <a:srgbClr val="011627"/>
                </a:solidFill>
                <a:latin typeface="Times New Roman" panose="02020603050405020304" pitchFamily="18" charset="0"/>
                <a:ea typeface="Roboto Th" pitchFamily="2" charset="0"/>
                <a:cs typeface="Times New Roman" panose="02020603050405020304" pitchFamily="18" charset="0"/>
              </a:endParaRPr>
            </a:p>
            <a:p>
              <a:pPr marL="342900" indent="342900" algn="just" defTabSz="238110">
                <a:lnSpc>
                  <a:spcPct val="150000"/>
                </a:lnSpc>
                <a:buFont typeface="Wingdings" panose="05000000000000000000" pitchFamily="2" charset="2"/>
                <a:buChar char="ü"/>
                <a:defRPr/>
              </a:pPr>
              <a:endParaRPr lang="lt-LT" sz="2000" kern="0" dirty="0">
                <a:solidFill>
                  <a:srgbClr val="011627"/>
                </a:solidFill>
                <a:latin typeface="Times New Roman" panose="02020603050405020304" pitchFamily="18" charset="0"/>
                <a:ea typeface="Roboto Th" pitchFamily="2" charset="0"/>
                <a:cs typeface="Times New Roman" panose="02020603050405020304" pitchFamily="18" charset="0"/>
              </a:endParaRPr>
            </a:p>
          </p:txBody>
        </p:sp>
        <p:sp>
          <p:nvSpPr>
            <p:cNvPr id="11" name="Forma libre 370">
              <a:extLst>
                <a:ext uri="{FF2B5EF4-FFF2-40B4-BE49-F238E27FC236}">
                  <a16:creationId xmlns:a16="http://schemas.microsoft.com/office/drawing/2014/main" id="{A30D9F96-7D5A-4A1C-E126-B696270FB9E4}"/>
                </a:ext>
              </a:extLst>
            </p:cNvPr>
            <p:cNvSpPr/>
            <p:nvPr/>
          </p:nvSpPr>
          <p:spPr>
            <a:xfrm>
              <a:off x="897788" y="2809187"/>
              <a:ext cx="519141" cy="442991"/>
            </a:xfrm>
            <a:custGeom>
              <a:avLst/>
              <a:gdLst>
                <a:gd name="connsiteX0" fmla="*/ 4017333 w 5816813"/>
                <a:gd name="connsiteY0" fmla="*/ 717429 h 6226179"/>
                <a:gd name="connsiteX1" fmla="*/ 4184079 w 5816813"/>
                <a:gd name="connsiteY1" fmla="*/ 437184 h 6226179"/>
                <a:gd name="connsiteX2" fmla="*/ 4373244 w 5816813"/>
                <a:gd name="connsiteY2" fmla="*/ 383938 h 6226179"/>
                <a:gd name="connsiteX3" fmla="*/ 4426491 w 5816813"/>
                <a:gd name="connsiteY3" fmla="*/ 573104 h 6226179"/>
                <a:gd name="connsiteX4" fmla="*/ 4259745 w 5816813"/>
                <a:gd name="connsiteY4" fmla="*/ 853348 h 6226179"/>
                <a:gd name="connsiteX5" fmla="*/ 4138534 w 5816813"/>
                <a:gd name="connsiteY5" fmla="*/ 921313 h 6226179"/>
                <a:gd name="connsiteX6" fmla="*/ 4070579 w 5816813"/>
                <a:gd name="connsiteY6" fmla="*/ 905900 h 6226179"/>
                <a:gd name="connsiteX7" fmla="*/ 4017333 w 5816813"/>
                <a:gd name="connsiteY7" fmla="*/ 717429 h 6226179"/>
                <a:gd name="connsiteX8" fmla="*/ 1565875 w 5816813"/>
                <a:gd name="connsiteY8" fmla="*/ 854053 h 6226179"/>
                <a:gd name="connsiteX9" fmla="*/ 1687085 w 5816813"/>
                <a:gd name="connsiteY9" fmla="*/ 922017 h 6226179"/>
                <a:gd name="connsiteX10" fmla="*/ 1755050 w 5816813"/>
                <a:gd name="connsiteY10" fmla="*/ 906604 h 6226179"/>
                <a:gd name="connsiteX11" fmla="*/ 1808296 w 5816813"/>
                <a:gd name="connsiteY11" fmla="*/ 717439 h 6226179"/>
                <a:gd name="connsiteX12" fmla="*/ 1641550 w 5816813"/>
                <a:gd name="connsiteY12" fmla="*/ 437194 h 6226179"/>
                <a:gd name="connsiteX13" fmla="*/ 1452385 w 5816813"/>
                <a:gd name="connsiteY13" fmla="*/ 383948 h 6226179"/>
                <a:gd name="connsiteX14" fmla="*/ 1399139 w 5816813"/>
                <a:gd name="connsiteY14" fmla="*/ 573113 h 6226179"/>
                <a:gd name="connsiteX15" fmla="*/ 1565875 w 5816813"/>
                <a:gd name="connsiteY15" fmla="*/ 854053 h 6226179"/>
                <a:gd name="connsiteX16" fmla="*/ 2912462 w 5816813"/>
                <a:gd name="connsiteY16" fmla="*/ 596923 h 6226179"/>
                <a:gd name="connsiteX17" fmla="*/ 3048381 w 5816813"/>
                <a:gd name="connsiteY17" fmla="*/ 461004 h 6226179"/>
                <a:gd name="connsiteX18" fmla="*/ 3048381 w 5816813"/>
                <a:gd name="connsiteY18" fmla="*/ 135919 h 6226179"/>
                <a:gd name="connsiteX19" fmla="*/ 2912462 w 5816813"/>
                <a:gd name="connsiteY19" fmla="*/ 0 h 6226179"/>
                <a:gd name="connsiteX20" fmla="*/ 2776543 w 5816813"/>
                <a:gd name="connsiteY20" fmla="*/ 135919 h 6226179"/>
                <a:gd name="connsiteX21" fmla="*/ 2776543 w 5816813"/>
                <a:gd name="connsiteY21" fmla="*/ 461004 h 6226179"/>
                <a:gd name="connsiteX22" fmla="*/ 2912462 w 5816813"/>
                <a:gd name="connsiteY22" fmla="*/ 596923 h 6226179"/>
                <a:gd name="connsiteX23" fmla="*/ 461004 w 5816813"/>
                <a:gd name="connsiteY23" fmla="*/ 2768137 h 6226179"/>
                <a:gd name="connsiteX24" fmla="*/ 135919 w 5816813"/>
                <a:gd name="connsiteY24" fmla="*/ 2768137 h 6226179"/>
                <a:gd name="connsiteX25" fmla="*/ 0 w 5816813"/>
                <a:gd name="connsiteY25" fmla="*/ 2904056 h 6226179"/>
                <a:gd name="connsiteX26" fmla="*/ 135919 w 5816813"/>
                <a:gd name="connsiteY26" fmla="*/ 3039975 h 6226179"/>
                <a:gd name="connsiteX27" fmla="*/ 461004 w 5816813"/>
                <a:gd name="connsiteY27" fmla="*/ 3039975 h 6226179"/>
                <a:gd name="connsiteX28" fmla="*/ 596923 w 5816813"/>
                <a:gd name="connsiteY28" fmla="*/ 2904056 h 6226179"/>
                <a:gd name="connsiteX29" fmla="*/ 461004 w 5816813"/>
                <a:gd name="connsiteY29" fmla="*/ 2768137 h 6226179"/>
                <a:gd name="connsiteX30" fmla="*/ 5689710 w 5816813"/>
                <a:gd name="connsiteY30" fmla="*/ 2768137 h 6226179"/>
                <a:gd name="connsiteX31" fmla="*/ 5364626 w 5816813"/>
                <a:gd name="connsiteY31" fmla="*/ 2768137 h 6226179"/>
                <a:gd name="connsiteX32" fmla="*/ 5228706 w 5816813"/>
                <a:gd name="connsiteY32" fmla="*/ 2904056 h 6226179"/>
                <a:gd name="connsiteX33" fmla="*/ 5364626 w 5816813"/>
                <a:gd name="connsiteY33" fmla="*/ 3039975 h 6226179"/>
                <a:gd name="connsiteX34" fmla="*/ 5689710 w 5816813"/>
                <a:gd name="connsiteY34" fmla="*/ 3039975 h 6226179"/>
                <a:gd name="connsiteX35" fmla="*/ 5825629 w 5816813"/>
                <a:gd name="connsiteY35" fmla="*/ 2904056 h 6226179"/>
                <a:gd name="connsiteX36" fmla="*/ 5689710 w 5816813"/>
                <a:gd name="connsiteY36" fmla="*/ 2768137 h 6226179"/>
                <a:gd name="connsiteX37" fmla="*/ 5439587 w 5816813"/>
                <a:gd name="connsiteY37" fmla="*/ 1451681 h 6226179"/>
                <a:gd name="connsiteX38" fmla="*/ 5250422 w 5816813"/>
                <a:gd name="connsiteY38" fmla="*/ 1398434 h 6226179"/>
                <a:gd name="connsiteX39" fmla="*/ 4970177 w 5816813"/>
                <a:gd name="connsiteY39" fmla="*/ 1565180 h 6226179"/>
                <a:gd name="connsiteX40" fmla="*/ 4916931 w 5816813"/>
                <a:gd name="connsiteY40" fmla="*/ 1754345 h 6226179"/>
                <a:gd name="connsiteX41" fmla="*/ 5038141 w 5816813"/>
                <a:gd name="connsiteY41" fmla="*/ 1822310 h 6226179"/>
                <a:gd name="connsiteX42" fmla="*/ 5106096 w 5816813"/>
                <a:gd name="connsiteY42" fmla="*/ 1806896 h 6226179"/>
                <a:gd name="connsiteX43" fmla="*/ 5386341 w 5816813"/>
                <a:gd name="connsiteY43" fmla="*/ 1640151 h 6226179"/>
                <a:gd name="connsiteX44" fmla="*/ 5439587 w 5816813"/>
                <a:gd name="connsiteY44" fmla="*/ 1451681 h 6226179"/>
                <a:gd name="connsiteX45" fmla="*/ 4698339 w 5816813"/>
                <a:gd name="connsiteY45" fmla="*/ 2889347 h 6226179"/>
                <a:gd name="connsiteX46" fmla="*/ 4463629 w 5816813"/>
                <a:gd name="connsiteY46" fmla="*/ 3774931 h 6226179"/>
                <a:gd name="connsiteX47" fmla="*/ 4433497 w 5816813"/>
                <a:gd name="connsiteY47" fmla="*/ 3828177 h 6226179"/>
                <a:gd name="connsiteX48" fmla="*/ 4418084 w 5816813"/>
                <a:gd name="connsiteY48" fmla="*/ 3850597 h 6226179"/>
                <a:gd name="connsiteX49" fmla="*/ 4221207 w 5816813"/>
                <a:gd name="connsiteY49" fmla="*/ 4107727 h 6226179"/>
                <a:gd name="connsiteX50" fmla="*/ 3827463 w 5816813"/>
                <a:gd name="connsiteY50" fmla="*/ 5000317 h 6226179"/>
                <a:gd name="connsiteX51" fmla="*/ 3827463 w 5816813"/>
                <a:gd name="connsiteY51" fmla="*/ 5008029 h 6226179"/>
                <a:gd name="connsiteX52" fmla="*/ 3835175 w 5816813"/>
                <a:gd name="connsiteY52" fmla="*/ 5068282 h 6226179"/>
                <a:gd name="connsiteX53" fmla="*/ 3835175 w 5816813"/>
                <a:gd name="connsiteY53" fmla="*/ 5719156 h 6226179"/>
                <a:gd name="connsiteX54" fmla="*/ 3320925 w 5816813"/>
                <a:gd name="connsiteY54" fmla="*/ 6233406 h 6226179"/>
                <a:gd name="connsiteX55" fmla="*/ 2481590 w 5816813"/>
                <a:gd name="connsiteY55" fmla="*/ 6233406 h 6226179"/>
                <a:gd name="connsiteX56" fmla="*/ 1967340 w 5816813"/>
                <a:gd name="connsiteY56" fmla="*/ 5719156 h 6226179"/>
                <a:gd name="connsiteX57" fmla="*/ 1967340 w 5816813"/>
                <a:gd name="connsiteY57" fmla="*/ 5068282 h 6226179"/>
                <a:gd name="connsiteX58" fmla="*/ 1967340 w 5816813"/>
                <a:gd name="connsiteY58" fmla="*/ 5030449 h 6226179"/>
                <a:gd name="connsiteX59" fmla="*/ 1967340 w 5816813"/>
                <a:gd name="connsiteY59" fmla="*/ 5000327 h 6226179"/>
                <a:gd name="connsiteX60" fmla="*/ 1589009 w 5816813"/>
                <a:gd name="connsiteY60" fmla="*/ 4130157 h 6226179"/>
                <a:gd name="connsiteX61" fmla="*/ 1362010 w 5816813"/>
                <a:gd name="connsiteY61" fmla="*/ 3827492 h 6226179"/>
                <a:gd name="connsiteX62" fmla="*/ 1339590 w 5816813"/>
                <a:gd name="connsiteY62" fmla="*/ 3789659 h 6226179"/>
                <a:gd name="connsiteX63" fmla="*/ 1097179 w 5816813"/>
                <a:gd name="connsiteY63" fmla="*/ 2897068 h 6226179"/>
                <a:gd name="connsiteX64" fmla="*/ 2897763 w 5816813"/>
                <a:gd name="connsiteY64" fmla="*/ 1096484 h 6226179"/>
                <a:gd name="connsiteX65" fmla="*/ 4698339 w 5816813"/>
                <a:gd name="connsiteY65" fmla="*/ 2889347 h 6226179"/>
                <a:gd name="connsiteX66" fmla="*/ 3555625 w 5816813"/>
                <a:gd name="connsiteY66" fmla="*/ 5143929 h 6226179"/>
                <a:gd name="connsiteX67" fmla="*/ 2246880 w 5816813"/>
                <a:gd name="connsiteY67" fmla="*/ 5143929 h 6226179"/>
                <a:gd name="connsiteX68" fmla="*/ 2246880 w 5816813"/>
                <a:gd name="connsiteY68" fmla="*/ 5401059 h 6226179"/>
                <a:gd name="connsiteX69" fmla="*/ 3555625 w 5816813"/>
                <a:gd name="connsiteY69" fmla="*/ 5401059 h 6226179"/>
                <a:gd name="connsiteX70" fmla="*/ 3555625 w 5816813"/>
                <a:gd name="connsiteY70" fmla="*/ 5143929 h 6226179"/>
                <a:gd name="connsiteX71" fmla="*/ 3555625 w 5816813"/>
                <a:gd name="connsiteY71" fmla="*/ 5143929 h 6226179"/>
                <a:gd name="connsiteX72" fmla="*/ 3555625 w 5816813"/>
                <a:gd name="connsiteY72" fmla="*/ 5734550 h 6226179"/>
                <a:gd name="connsiteX73" fmla="*/ 3555625 w 5816813"/>
                <a:gd name="connsiteY73" fmla="*/ 5681304 h 6226179"/>
                <a:gd name="connsiteX74" fmla="*/ 2246880 w 5816813"/>
                <a:gd name="connsiteY74" fmla="*/ 5681304 h 6226179"/>
                <a:gd name="connsiteX75" fmla="*/ 2246880 w 5816813"/>
                <a:gd name="connsiteY75" fmla="*/ 5734550 h 6226179"/>
                <a:gd name="connsiteX76" fmla="*/ 2481590 w 5816813"/>
                <a:gd name="connsiteY76" fmla="*/ 5946135 h 6226179"/>
                <a:gd name="connsiteX77" fmla="*/ 3321629 w 5816813"/>
                <a:gd name="connsiteY77" fmla="*/ 5946135 h 6226179"/>
                <a:gd name="connsiteX78" fmla="*/ 3555625 w 5816813"/>
                <a:gd name="connsiteY78" fmla="*/ 5734550 h 6226179"/>
                <a:gd name="connsiteX79" fmla="*/ 4418084 w 5816813"/>
                <a:gd name="connsiteY79" fmla="*/ 2889347 h 6226179"/>
                <a:gd name="connsiteX80" fmla="*/ 2897040 w 5816813"/>
                <a:gd name="connsiteY80" fmla="*/ 1368303 h 6226179"/>
                <a:gd name="connsiteX81" fmla="*/ 1376005 w 5816813"/>
                <a:gd name="connsiteY81" fmla="*/ 2889347 h 6226179"/>
                <a:gd name="connsiteX82" fmla="*/ 1587590 w 5816813"/>
                <a:gd name="connsiteY82" fmla="*/ 3661432 h 6226179"/>
                <a:gd name="connsiteX83" fmla="*/ 1587590 w 5816813"/>
                <a:gd name="connsiteY83" fmla="*/ 3661432 h 6226179"/>
                <a:gd name="connsiteX84" fmla="*/ 1587590 w 5816813"/>
                <a:gd name="connsiteY84" fmla="*/ 3669134 h 6226179"/>
                <a:gd name="connsiteX85" fmla="*/ 1792169 w 5816813"/>
                <a:gd name="connsiteY85" fmla="*/ 3941677 h 6226179"/>
                <a:gd name="connsiteX86" fmla="*/ 1807582 w 5816813"/>
                <a:gd name="connsiteY86" fmla="*/ 3957090 h 6226179"/>
                <a:gd name="connsiteX87" fmla="*/ 2239159 w 5816813"/>
                <a:gd name="connsiteY87" fmla="*/ 4865093 h 6226179"/>
                <a:gd name="connsiteX88" fmla="*/ 3563336 w 5816813"/>
                <a:gd name="connsiteY88" fmla="*/ 4865093 h 6226179"/>
                <a:gd name="connsiteX89" fmla="*/ 4009631 w 5816813"/>
                <a:gd name="connsiteY89" fmla="*/ 3934670 h 6226179"/>
                <a:gd name="connsiteX90" fmla="*/ 4025045 w 5816813"/>
                <a:gd name="connsiteY90" fmla="*/ 3919257 h 6226179"/>
                <a:gd name="connsiteX91" fmla="*/ 4198797 w 5816813"/>
                <a:gd name="connsiteY91" fmla="*/ 3684547 h 6226179"/>
                <a:gd name="connsiteX92" fmla="*/ 4206508 w 5816813"/>
                <a:gd name="connsiteY92" fmla="*/ 3669134 h 6226179"/>
                <a:gd name="connsiteX93" fmla="*/ 4214220 w 5816813"/>
                <a:gd name="connsiteY93" fmla="*/ 3653720 h 6226179"/>
                <a:gd name="connsiteX94" fmla="*/ 4418084 w 5816813"/>
                <a:gd name="connsiteY94" fmla="*/ 2889347 h 6226179"/>
                <a:gd name="connsiteX95" fmla="*/ 854748 w 5816813"/>
                <a:gd name="connsiteY95" fmla="*/ 1565180 h 6226179"/>
                <a:gd name="connsiteX96" fmla="*/ 574503 w 5816813"/>
                <a:gd name="connsiteY96" fmla="*/ 1398434 h 6226179"/>
                <a:gd name="connsiteX97" fmla="*/ 385338 w 5816813"/>
                <a:gd name="connsiteY97" fmla="*/ 1451681 h 6226179"/>
                <a:gd name="connsiteX98" fmla="*/ 438584 w 5816813"/>
                <a:gd name="connsiteY98" fmla="*/ 1640846 h 6226179"/>
                <a:gd name="connsiteX99" fmla="*/ 718829 w 5816813"/>
                <a:gd name="connsiteY99" fmla="*/ 1807591 h 6226179"/>
                <a:gd name="connsiteX100" fmla="*/ 786793 w 5816813"/>
                <a:gd name="connsiteY100" fmla="*/ 1823005 h 6226179"/>
                <a:gd name="connsiteX101" fmla="*/ 908004 w 5816813"/>
                <a:gd name="connsiteY101" fmla="*/ 1755040 h 6226179"/>
                <a:gd name="connsiteX102" fmla="*/ 854748 w 5816813"/>
                <a:gd name="connsiteY102" fmla="*/ 1565180 h 622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16813" h="6226179">
                  <a:moveTo>
                    <a:pt x="4017333" y="717429"/>
                  </a:moveTo>
                  <a:lnTo>
                    <a:pt x="4184079" y="437184"/>
                  </a:lnTo>
                  <a:cubicBezTo>
                    <a:pt x="4221912" y="369220"/>
                    <a:pt x="4305289" y="346105"/>
                    <a:pt x="4373244" y="383938"/>
                  </a:cubicBezTo>
                  <a:cubicBezTo>
                    <a:pt x="4441199" y="421771"/>
                    <a:pt x="4464324" y="505149"/>
                    <a:pt x="4426491" y="573104"/>
                  </a:cubicBezTo>
                  <a:lnTo>
                    <a:pt x="4259745" y="853348"/>
                  </a:lnTo>
                  <a:cubicBezTo>
                    <a:pt x="4237325" y="898893"/>
                    <a:pt x="4184079" y="921313"/>
                    <a:pt x="4138534" y="921313"/>
                  </a:cubicBezTo>
                  <a:cubicBezTo>
                    <a:pt x="4116114" y="921313"/>
                    <a:pt x="4092990" y="913601"/>
                    <a:pt x="4070579" y="905900"/>
                  </a:cubicBezTo>
                  <a:cubicBezTo>
                    <a:pt x="4001920" y="868762"/>
                    <a:pt x="3979500" y="786089"/>
                    <a:pt x="4017333" y="717429"/>
                  </a:cubicBezTo>
                  <a:close/>
                  <a:moveTo>
                    <a:pt x="1565875" y="854053"/>
                  </a:moveTo>
                  <a:cubicBezTo>
                    <a:pt x="1588295" y="899597"/>
                    <a:pt x="1641541" y="922017"/>
                    <a:pt x="1687085" y="922017"/>
                  </a:cubicBezTo>
                  <a:cubicBezTo>
                    <a:pt x="1709505" y="922017"/>
                    <a:pt x="1732630" y="914306"/>
                    <a:pt x="1755050" y="906604"/>
                  </a:cubicBezTo>
                  <a:cubicBezTo>
                    <a:pt x="1823014" y="868771"/>
                    <a:pt x="1846129" y="785394"/>
                    <a:pt x="1808296" y="717439"/>
                  </a:cubicBezTo>
                  <a:lnTo>
                    <a:pt x="1641550" y="437194"/>
                  </a:lnTo>
                  <a:cubicBezTo>
                    <a:pt x="1603717" y="369230"/>
                    <a:pt x="1520340" y="346115"/>
                    <a:pt x="1452385" y="383948"/>
                  </a:cubicBezTo>
                  <a:cubicBezTo>
                    <a:pt x="1384430" y="421781"/>
                    <a:pt x="1361306" y="505158"/>
                    <a:pt x="1399139" y="573113"/>
                  </a:cubicBezTo>
                  <a:lnTo>
                    <a:pt x="1565875" y="854053"/>
                  </a:lnTo>
                  <a:close/>
                  <a:moveTo>
                    <a:pt x="2912462" y="596923"/>
                  </a:moveTo>
                  <a:cubicBezTo>
                    <a:pt x="2988129" y="596923"/>
                    <a:pt x="3048381" y="536670"/>
                    <a:pt x="3048381" y="461004"/>
                  </a:cubicBezTo>
                  <a:lnTo>
                    <a:pt x="3048381" y="135919"/>
                  </a:lnTo>
                  <a:cubicBezTo>
                    <a:pt x="3048381" y="60253"/>
                    <a:pt x="2988129" y="0"/>
                    <a:pt x="2912462" y="0"/>
                  </a:cubicBezTo>
                  <a:cubicBezTo>
                    <a:pt x="2836796" y="0"/>
                    <a:pt x="2776543" y="60253"/>
                    <a:pt x="2776543" y="135919"/>
                  </a:cubicBezTo>
                  <a:lnTo>
                    <a:pt x="2776543" y="461004"/>
                  </a:lnTo>
                  <a:cubicBezTo>
                    <a:pt x="2768832" y="535975"/>
                    <a:pt x="2829085" y="596923"/>
                    <a:pt x="2912462" y="596923"/>
                  </a:cubicBezTo>
                  <a:close/>
                  <a:moveTo>
                    <a:pt x="461004" y="2768137"/>
                  </a:moveTo>
                  <a:lnTo>
                    <a:pt x="135919" y="2768137"/>
                  </a:lnTo>
                  <a:cubicBezTo>
                    <a:pt x="60253" y="2768137"/>
                    <a:pt x="0" y="2828390"/>
                    <a:pt x="0" y="2904056"/>
                  </a:cubicBezTo>
                  <a:cubicBezTo>
                    <a:pt x="0" y="2979722"/>
                    <a:pt x="60253" y="3039975"/>
                    <a:pt x="135919" y="3039975"/>
                  </a:cubicBezTo>
                  <a:lnTo>
                    <a:pt x="461004" y="3039975"/>
                  </a:lnTo>
                  <a:cubicBezTo>
                    <a:pt x="536670" y="3039975"/>
                    <a:pt x="596923" y="2979722"/>
                    <a:pt x="596923" y="2904056"/>
                  </a:cubicBezTo>
                  <a:cubicBezTo>
                    <a:pt x="596923" y="2828390"/>
                    <a:pt x="536670" y="2768137"/>
                    <a:pt x="461004" y="2768137"/>
                  </a:cubicBezTo>
                  <a:close/>
                  <a:moveTo>
                    <a:pt x="5689710" y="2768137"/>
                  </a:moveTo>
                  <a:lnTo>
                    <a:pt x="5364626" y="2768137"/>
                  </a:lnTo>
                  <a:cubicBezTo>
                    <a:pt x="5288959" y="2768137"/>
                    <a:pt x="5228706" y="2828390"/>
                    <a:pt x="5228706" y="2904056"/>
                  </a:cubicBezTo>
                  <a:cubicBezTo>
                    <a:pt x="5228706" y="2979722"/>
                    <a:pt x="5288959" y="3039975"/>
                    <a:pt x="5364626" y="3039975"/>
                  </a:cubicBezTo>
                  <a:lnTo>
                    <a:pt x="5689710" y="3039975"/>
                  </a:lnTo>
                  <a:cubicBezTo>
                    <a:pt x="5765376" y="3039975"/>
                    <a:pt x="5825629" y="2979722"/>
                    <a:pt x="5825629" y="2904056"/>
                  </a:cubicBezTo>
                  <a:cubicBezTo>
                    <a:pt x="5825629" y="2828390"/>
                    <a:pt x="5765376" y="2768137"/>
                    <a:pt x="5689710" y="2768137"/>
                  </a:cubicBezTo>
                  <a:close/>
                  <a:moveTo>
                    <a:pt x="5439587" y="1451681"/>
                  </a:moveTo>
                  <a:cubicBezTo>
                    <a:pt x="5401754" y="1383716"/>
                    <a:pt x="5318376" y="1360601"/>
                    <a:pt x="5250422" y="1398434"/>
                  </a:cubicBezTo>
                  <a:lnTo>
                    <a:pt x="4970177" y="1565180"/>
                  </a:lnTo>
                  <a:cubicBezTo>
                    <a:pt x="4902222" y="1603013"/>
                    <a:pt x="4879098" y="1686390"/>
                    <a:pt x="4916931" y="1754345"/>
                  </a:cubicBezTo>
                  <a:cubicBezTo>
                    <a:pt x="4939351" y="1799890"/>
                    <a:pt x="4992597" y="1822310"/>
                    <a:pt x="5038141" y="1822310"/>
                  </a:cubicBezTo>
                  <a:cubicBezTo>
                    <a:pt x="5060561" y="1822310"/>
                    <a:pt x="5083686" y="1814598"/>
                    <a:pt x="5106096" y="1806896"/>
                  </a:cubicBezTo>
                  <a:lnTo>
                    <a:pt x="5386341" y="1640151"/>
                  </a:lnTo>
                  <a:cubicBezTo>
                    <a:pt x="5455000" y="1603013"/>
                    <a:pt x="5477420" y="1519635"/>
                    <a:pt x="5439587" y="1451681"/>
                  </a:cubicBezTo>
                  <a:close/>
                  <a:moveTo>
                    <a:pt x="4698339" y="2889347"/>
                  </a:moveTo>
                  <a:cubicBezTo>
                    <a:pt x="4698339" y="3199723"/>
                    <a:pt x="4614961" y="3502388"/>
                    <a:pt x="4463629" y="3774931"/>
                  </a:cubicBezTo>
                  <a:cubicBezTo>
                    <a:pt x="4455927" y="3797351"/>
                    <a:pt x="4448215" y="3812764"/>
                    <a:pt x="4433497" y="3828177"/>
                  </a:cubicBezTo>
                  <a:lnTo>
                    <a:pt x="4418084" y="3850597"/>
                  </a:lnTo>
                  <a:cubicBezTo>
                    <a:pt x="4357831" y="3941677"/>
                    <a:pt x="4296873" y="4032061"/>
                    <a:pt x="4221207" y="4107727"/>
                  </a:cubicBezTo>
                  <a:cubicBezTo>
                    <a:pt x="3956376" y="4478356"/>
                    <a:pt x="3820456" y="4796434"/>
                    <a:pt x="3827463" y="5000317"/>
                  </a:cubicBezTo>
                  <a:lnTo>
                    <a:pt x="3827463" y="5008029"/>
                  </a:lnTo>
                  <a:cubicBezTo>
                    <a:pt x="3827463" y="5023442"/>
                    <a:pt x="3835175" y="5045862"/>
                    <a:pt x="3835175" y="5068282"/>
                  </a:cubicBezTo>
                  <a:lnTo>
                    <a:pt x="3835175" y="5719156"/>
                  </a:lnTo>
                  <a:cubicBezTo>
                    <a:pt x="3835175" y="6006407"/>
                    <a:pt x="3600465" y="6233406"/>
                    <a:pt x="3320925" y="6233406"/>
                  </a:cubicBezTo>
                  <a:lnTo>
                    <a:pt x="2481590" y="6233406"/>
                  </a:lnTo>
                  <a:cubicBezTo>
                    <a:pt x="2194338" y="6233406"/>
                    <a:pt x="1967340" y="5998696"/>
                    <a:pt x="1967340" y="5719156"/>
                  </a:cubicBezTo>
                  <a:lnTo>
                    <a:pt x="1967340" y="5068282"/>
                  </a:lnTo>
                  <a:cubicBezTo>
                    <a:pt x="1967340" y="5052869"/>
                    <a:pt x="1967340" y="5045862"/>
                    <a:pt x="1967340" y="5030449"/>
                  </a:cubicBezTo>
                  <a:cubicBezTo>
                    <a:pt x="1967340" y="5022738"/>
                    <a:pt x="1967340" y="5008029"/>
                    <a:pt x="1967340" y="5000327"/>
                  </a:cubicBezTo>
                  <a:cubicBezTo>
                    <a:pt x="1975051" y="4803450"/>
                    <a:pt x="1838427" y="4493084"/>
                    <a:pt x="1589009" y="4130157"/>
                  </a:cubicBezTo>
                  <a:cubicBezTo>
                    <a:pt x="1505631" y="4039077"/>
                    <a:pt x="1422263" y="3940991"/>
                    <a:pt x="1362010" y="3827492"/>
                  </a:cubicBezTo>
                  <a:cubicBezTo>
                    <a:pt x="1354308" y="3812079"/>
                    <a:pt x="1346597" y="3805072"/>
                    <a:pt x="1339590" y="3789659"/>
                  </a:cubicBezTo>
                  <a:cubicBezTo>
                    <a:pt x="1180547" y="3517116"/>
                    <a:pt x="1097179" y="3206749"/>
                    <a:pt x="1097179" y="2897068"/>
                  </a:cubicBezTo>
                  <a:cubicBezTo>
                    <a:pt x="1097179" y="1905697"/>
                    <a:pt x="1907096" y="1096484"/>
                    <a:pt x="2897763" y="1096484"/>
                  </a:cubicBezTo>
                  <a:cubicBezTo>
                    <a:pt x="3888421" y="1088763"/>
                    <a:pt x="4698339" y="1897976"/>
                    <a:pt x="4698339" y="2889347"/>
                  </a:cubicBezTo>
                  <a:close/>
                  <a:moveTo>
                    <a:pt x="3555625" y="5143929"/>
                  </a:moveTo>
                  <a:lnTo>
                    <a:pt x="2246880" y="5143929"/>
                  </a:lnTo>
                  <a:lnTo>
                    <a:pt x="2246880" y="5401059"/>
                  </a:lnTo>
                  <a:lnTo>
                    <a:pt x="3555625" y="5401059"/>
                  </a:lnTo>
                  <a:lnTo>
                    <a:pt x="3555625" y="5143929"/>
                  </a:lnTo>
                  <a:lnTo>
                    <a:pt x="3555625" y="5143929"/>
                  </a:lnTo>
                  <a:close/>
                  <a:moveTo>
                    <a:pt x="3555625" y="5734550"/>
                  </a:moveTo>
                  <a:lnTo>
                    <a:pt x="3555625" y="5681304"/>
                  </a:lnTo>
                  <a:lnTo>
                    <a:pt x="2246880" y="5681304"/>
                  </a:lnTo>
                  <a:lnTo>
                    <a:pt x="2246880" y="5734550"/>
                  </a:lnTo>
                  <a:cubicBezTo>
                    <a:pt x="2262293" y="5855761"/>
                    <a:pt x="2360379" y="5946135"/>
                    <a:pt x="2481590" y="5946135"/>
                  </a:cubicBezTo>
                  <a:lnTo>
                    <a:pt x="3321629" y="5946135"/>
                  </a:lnTo>
                  <a:cubicBezTo>
                    <a:pt x="3442126" y="5946135"/>
                    <a:pt x="3540916" y="5855761"/>
                    <a:pt x="3555625" y="5734550"/>
                  </a:cubicBezTo>
                  <a:close/>
                  <a:moveTo>
                    <a:pt x="4418084" y="2889347"/>
                  </a:moveTo>
                  <a:cubicBezTo>
                    <a:pt x="4418084" y="2049308"/>
                    <a:pt x="3737088" y="1368303"/>
                    <a:pt x="2897040" y="1368303"/>
                  </a:cubicBezTo>
                  <a:cubicBezTo>
                    <a:pt x="2056991" y="1368303"/>
                    <a:pt x="1376005" y="2049308"/>
                    <a:pt x="1376005" y="2889347"/>
                  </a:cubicBezTo>
                  <a:cubicBezTo>
                    <a:pt x="1376005" y="3161890"/>
                    <a:pt x="1451671" y="3426722"/>
                    <a:pt x="1587590" y="3661432"/>
                  </a:cubicBezTo>
                  <a:lnTo>
                    <a:pt x="1587590" y="3661432"/>
                  </a:lnTo>
                  <a:cubicBezTo>
                    <a:pt x="1587590" y="3661432"/>
                    <a:pt x="1587590" y="3661432"/>
                    <a:pt x="1587590" y="3669134"/>
                  </a:cubicBezTo>
                  <a:cubicBezTo>
                    <a:pt x="1647843" y="3767220"/>
                    <a:pt x="1716503" y="3858299"/>
                    <a:pt x="1792169" y="3941677"/>
                  </a:cubicBezTo>
                  <a:cubicBezTo>
                    <a:pt x="1799880" y="3949388"/>
                    <a:pt x="1799880" y="3949388"/>
                    <a:pt x="1807582" y="3957090"/>
                  </a:cubicBezTo>
                  <a:cubicBezTo>
                    <a:pt x="2057000" y="4313001"/>
                    <a:pt x="2201326" y="4615665"/>
                    <a:pt x="2239159" y="4865093"/>
                  </a:cubicBezTo>
                  <a:lnTo>
                    <a:pt x="3563336" y="4865093"/>
                  </a:lnTo>
                  <a:cubicBezTo>
                    <a:pt x="3608880" y="4554717"/>
                    <a:pt x="3820466" y="4199511"/>
                    <a:pt x="4009631" y="3934670"/>
                  </a:cubicBezTo>
                  <a:cubicBezTo>
                    <a:pt x="4009631" y="3926959"/>
                    <a:pt x="4017343" y="3926959"/>
                    <a:pt x="4025045" y="3919257"/>
                  </a:cubicBezTo>
                  <a:cubicBezTo>
                    <a:pt x="4093009" y="3851292"/>
                    <a:pt x="4153957" y="3767924"/>
                    <a:pt x="4198797" y="3684547"/>
                  </a:cubicBezTo>
                  <a:cubicBezTo>
                    <a:pt x="4198797" y="3676835"/>
                    <a:pt x="4206508" y="3676835"/>
                    <a:pt x="4206508" y="3669134"/>
                  </a:cubicBezTo>
                  <a:cubicBezTo>
                    <a:pt x="4206508" y="3661422"/>
                    <a:pt x="4214220" y="3661432"/>
                    <a:pt x="4214220" y="3653720"/>
                  </a:cubicBezTo>
                  <a:cubicBezTo>
                    <a:pt x="4350129" y="3426722"/>
                    <a:pt x="4418084" y="3161890"/>
                    <a:pt x="4418084" y="2889347"/>
                  </a:cubicBezTo>
                  <a:close/>
                  <a:moveTo>
                    <a:pt x="854748" y="1565180"/>
                  </a:moveTo>
                  <a:lnTo>
                    <a:pt x="574503" y="1398434"/>
                  </a:lnTo>
                  <a:cubicBezTo>
                    <a:pt x="506539" y="1360601"/>
                    <a:pt x="423171" y="1383021"/>
                    <a:pt x="385338" y="1451681"/>
                  </a:cubicBezTo>
                  <a:cubicBezTo>
                    <a:pt x="347505" y="1519645"/>
                    <a:pt x="369925" y="1603013"/>
                    <a:pt x="438584" y="1640846"/>
                  </a:cubicBezTo>
                  <a:lnTo>
                    <a:pt x="718829" y="1807591"/>
                  </a:lnTo>
                  <a:cubicBezTo>
                    <a:pt x="741249" y="1823005"/>
                    <a:pt x="764373" y="1823005"/>
                    <a:pt x="786793" y="1823005"/>
                  </a:cubicBezTo>
                  <a:cubicBezTo>
                    <a:pt x="832337" y="1823005"/>
                    <a:pt x="884879" y="1800585"/>
                    <a:pt x="908004" y="1755040"/>
                  </a:cubicBezTo>
                  <a:cubicBezTo>
                    <a:pt x="945132" y="1686390"/>
                    <a:pt x="922712" y="1603013"/>
                    <a:pt x="854748" y="1565180"/>
                  </a:cubicBezTo>
                  <a:close/>
                </a:path>
              </a:pathLst>
            </a:custGeom>
            <a:solidFill>
              <a:srgbClr val="ED7D31"/>
            </a:solidFill>
            <a:ln w="9510" cap="flat">
              <a:noFill/>
              <a:prstDash val="solid"/>
              <a:miter/>
            </a:ln>
          </p:spPr>
          <p:txBody>
            <a:bodyPr rtlCol="0" anchor="ctr"/>
            <a:lstStyle/>
            <a:p>
              <a:endParaRPr lang="es-ES">
                <a:ln>
                  <a:solidFill>
                    <a:srgbClr val="FF9F1C"/>
                  </a:solidFill>
                </a:ln>
                <a:solidFill>
                  <a:srgbClr val="FF9F1C"/>
                </a:solidFill>
              </a:endParaRPr>
            </a:p>
          </p:txBody>
        </p:sp>
        <p:sp>
          <p:nvSpPr>
            <p:cNvPr id="12" name="Forma libre 422">
              <a:extLst>
                <a:ext uri="{FF2B5EF4-FFF2-40B4-BE49-F238E27FC236}">
                  <a16:creationId xmlns:a16="http://schemas.microsoft.com/office/drawing/2014/main" id="{B40631E3-7C01-4BD5-E480-58323ECABCF8}"/>
                </a:ext>
              </a:extLst>
            </p:cNvPr>
            <p:cNvSpPr/>
            <p:nvPr/>
          </p:nvSpPr>
          <p:spPr>
            <a:xfrm>
              <a:off x="846666" y="4710048"/>
              <a:ext cx="600674" cy="442993"/>
            </a:xfrm>
            <a:custGeom>
              <a:avLst/>
              <a:gdLst>
                <a:gd name="connsiteX0" fmla="*/ 5725987 w 5819775"/>
                <a:gd name="connsiteY0" fmla="*/ 1390502 h 4895850"/>
                <a:gd name="connsiteX1" fmla="*/ 4429606 w 5819775"/>
                <a:gd name="connsiteY1" fmla="*/ 94112 h 4895850"/>
                <a:gd name="connsiteX2" fmla="*/ 3965881 w 5819775"/>
                <a:gd name="connsiteY2" fmla="*/ 94112 h 4895850"/>
                <a:gd name="connsiteX3" fmla="*/ 3332355 w 5819775"/>
                <a:gd name="connsiteY3" fmla="*/ 727639 h 4895850"/>
                <a:gd name="connsiteX4" fmla="*/ 2875450 w 5819775"/>
                <a:gd name="connsiteY4" fmla="*/ 1184543 h 4895850"/>
                <a:gd name="connsiteX5" fmla="*/ 2514700 w 5819775"/>
                <a:gd name="connsiteY5" fmla="*/ 823793 h 4895850"/>
                <a:gd name="connsiteX6" fmla="*/ 2507194 w 5819775"/>
                <a:gd name="connsiteY6" fmla="*/ 816288 h 4895850"/>
                <a:gd name="connsiteX7" fmla="*/ 2499689 w 5819775"/>
                <a:gd name="connsiteY7" fmla="*/ 808782 h 4895850"/>
                <a:gd name="connsiteX8" fmla="*/ 1858656 w 5819775"/>
                <a:gd name="connsiteY8" fmla="*/ 167750 h 4895850"/>
                <a:gd name="connsiteX9" fmla="*/ 1372424 w 5819775"/>
                <a:gd name="connsiteY9" fmla="*/ 167750 h 4895850"/>
                <a:gd name="connsiteX10" fmla="*/ 99227 w 5819775"/>
                <a:gd name="connsiteY10" fmla="*/ 1464150 h 4895850"/>
                <a:gd name="connsiteX11" fmla="*/ 99227 w 5819775"/>
                <a:gd name="connsiteY11" fmla="*/ 1950382 h 4895850"/>
                <a:gd name="connsiteX12" fmla="*/ 740259 w 5819775"/>
                <a:gd name="connsiteY12" fmla="*/ 2591415 h 4895850"/>
                <a:gd name="connsiteX13" fmla="*/ 747765 w 5819775"/>
                <a:gd name="connsiteY13" fmla="*/ 2598920 h 4895850"/>
                <a:gd name="connsiteX14" fmla="*/ 755271 w 5819775"/>
                <a:gd name="connsiteY14" fmla="*/ 2606426 h 4895850"/>
                <a:gd name="connsiteX15" fmla="*/ 1351974 w 5819775"/>
                <a:gd name="connsiteY15" fmla="*/ 3203129 h 4895850"/>
                <a:gd name="connsiteX16" fmla="*/ 1330152 w 5819775"/>
                <a:gd name="connsiteY16" fmla="*/ 3224951 h 4895850"/>
                <a:gd name="connsiteX17" fmla="*/ 1300825 w 5819775"/>
                <a:gd name="connsiteY17" fmla="*/ 3269280 h 4895850"/>
                <a:gd name="connsiteX18" fmla="*/ 1205355 w 5819775"/>
                <a:gd name="connsiteY18" fmla="*/ 3497737 h 4895850"/>
                <a:gd name="connsiteX19" fmla="*/ 1300825 w 5819775"/>
                <a:gd name="connsiteY19" fmla="*/ 3726194 h 4895850"/>
                <a:gd name="connsiteX20" fmla="*/ 2353756 w 5819775"/>
                <a:gd name="connsiteY20" fmla="*/ 4779126 h 4895850"/>
                <a:gd name="connsiteX21" fmla="*/ 2582213 w 5819775"/>
                <a:gd name="connsiteY21" fmla="*/ 4874595 h 4895850"/>
                <a:gd name="connsiteX22" fmla="*/ 2810671 w 5819775"/>
                <a:gd name="connsiteY22" fmla="*/ 4779126 h 4895850"/>
                <a:gd name="connsiteX23" fmla="*/ 2869316 w 5819775"/>
                <a:gd name="connsiteY23" fmla="*/ 4720481 h 4895850"/>
                <a:gd name="connsiteX24" fmla="*/ 2972291 w 5819775"/>
                <a:gd name="connsiteY24" fmla="*/ 4823455 h 4895850"/>
                <a:gd name="connsiteX25" fmla="*/ 2979796 w 5819775"/>
                <a:gd name="connsiteY25" fmla="*/ 4830961 h 4895850"/>
                <a:gd name="connsiteX26" fmla="*/ 3178926 w 5819775"/>
                <a:gd name="connsiteY26" fmla="*/ 4904608 h 4895850"/>
                <a:gd name="connsiteX27" fmla="*/ 3407383 w 5819775"/>
                <a:gd name="connsiteY27" fmla="*/ 4801634 h 4895850"/>
                <a:gd name="connsiteX28" fmla="*/ 4452114 w 5819775"/>
                <a:gd name="connsiteY28" fmla="*/ 3754817 h 4895850"/>
                <a:gd name="connsiteX29" fmla="*/ 4473936 w 5819775"/>
                <a:gd name="connsiteY29" fmla="*/ 3276091 h 4895850"/>
                <a:gd name="connsiteX30" fmla="*/ 4392783 w 5819775"/>
                <a:gd name="connsiteY30" fmla="*/ 3194938 h 4895850"/>
                <a:gd name="connsiteX31" fmla="*/ 5099966 w 5819775"/>
                <a:gd name="connsiteY31" fmla="*/ 2488440 h 4895850"/>
                <a:gd name="connsiteX32" fmla="*/ 5733493 w 5819775"/>
                <a:gd name="connsiteY32" fmla="*/ 1854913 h 4895850"/>
                <a:gd name="connsiteX33" fmla="*/ 5828962 w 5819775"/>
                <a:gd name="connsiteY33" fmla="*/ 1618960 h 4895850"/>
                <a:gd name="connsiteX34" fmla="*/ 5725987 w 5819775"/>
                <a:gd name="connsiteY34" fmla="*/ 1390502 h 4895850"/>
                <a:gd name="connsiteX35" fmla="*/ 290860 w 5819775"/>
                <a:gd name="connsiteY35" fmla="*/ 1655774 h 4895850"/>
                <a:gd name="connsiteX36" fmla="*/ 1579736 w 5819775"/>
                <a:gd name="connsiteY36" fmla="*/ 366898 h 4895850"/>
                <a:gd name="connsiteX37" fmla="*/ 1631561 w 5819775"/>
                <a:gd name="connsiteY37" fmla="*/ 345076 h 4895850"/>
                <a:gd name="connsiteX38" fmla="*/ 1683387 w 5819775"/>
                <a:gd name="connsiteY38" fmla="*/ 366898 h 4895850"/>
                <a:gd name="connsiteX39" fmla="*/ 2228264 w 5819775"/>
                <a:gd name="connsiteY39" fmla="*/ 911776 h 4895850"/>
                <a:gd name="connsiteX40" fmla="*/ 828918 w 5819775"/>
                <a:gd name="connsiteY40" fmla="*/ 2296130 h 4895850"/>
                <a:gd name="connsiteX41" fmla="*/ 284040 w 5819775"/>
                <a:gd name="connsiteY41" fmla="*/ 1751252 h 4895850"/>
                <a:gd name="connsiteX42" fmla="*/ 290860 w 5819775"/>
                <a:gd name="connsiteY42" fmla="*/ 1655774 h 4895850"/>
                <a:gd name="connsiteX43" fmla="*/ 2574022 w 5819775"/>
                <a:gd name="connsiteY43" fmla="*/ 4601799 h 4895850"/>
                <a:gd name="connsiteX44" fmla="*/ 2537198 w 5819775"/>
                <a:gd name="connsiteY44" fmla="*/ 4586798 h 4895850"/>
                <a:gd name="connsiteX45" fmla="*/ 1483581 w 5819775"/>
                <a:gd name="connsiteY45" fmla="*/ 3533866 h 4895850"/>
                <a:gd name="connsiteX46" fmla="*/ 1468579 w 5819775"/>
                <a:gd name="connsiteY46" fmla="*/ 3497042 h 4895850"/>
                <a:gd name="connsiteX47" fmla="*/ 1483581 w 5819775"/>
                <a:gd name="connsiteY47" fmla="*/ 3460218 h 4895850"/>
                <a:gd name="connsiteX48" fmla="*/ 1520404 w 5819775"/>
                <a:gd name="connsiteY48" fmla="*/ 3423395 h 4895850"/>
                <a:gd name="connsiteX49" fmla="*/ 1520404 w 5819775"/>
                <a:gd name="connsiteY49" fmla="*/ 3423395 h 4895850"/>
                <a:gd name="connsiteX50" fmla="*/ 1594052 w 5819775"/>
                <a:gd name="connsiteY50" fmla="*/ 3349747 h 4895850"/>
                <a:gd name="connsiteX51" fmla="*/ 1763178 w 5819775"/>
                <a:gd name="connsiteY51" fmla="*/ 3180621 h 4895850"/>
                <a:gd name="connsiteX52" fmla="*/ 1770683 w 5819775"/>
                <a:gd name="connsiteY52" fmla="*/ 3173116 h 4895850"/>
                <a:gd name="connsiteX53" fmla="*/ 1800011 w 5819775"/>
                <a:gd name="connsiteY53" fmla="*/ 3165610 h 4895850"/>
                <a:gd name="connsiteX54" fmla="*/ 1836834 w 5819775"/>
                <a:gd name="connsiteY54" fmla="*/ 3180612 h 4895850"/>
                <a:gd name="connsiteX55" fmla="*/ 2890442 w 5819775"/>
                <a:gd name="connsiteY55" fmla="*/ 4233544 h 4895850"/>
                <a:gd name="connsiteX56" fmla="*/ 2890442 w 5819775"/>
                <a:gd name="connsiteY56" fmla="*/ 4307191 h 4895850"/>
                <a:gd name="connsiteX57" fmla="*/ 2764960 w 5819775"/>
                <a:gd name="connsiteY57" fmla="*/ 4432673 h 4895850"/>
                <a:gd name="connsiteX58" fmla="*/ 2610836 w 5819775"/>
                <a:gd name="connsiteY58" fmla="*/ 4587474 h 4895850"/>
                <a:gd name="connsiteX59" fmla="*/ 2574022 w 5819775"/>
                <a:gd name="connsiteY59" fmla="*/ 4601799 h 4895850"/>
                <a:gd name="connsiteX60" fmla="*/ 4252984 w 5819775"/>
                <a:gd name="connsiteY60" fmla="*/ 3556373 h 4895850"/>
                <a:gd name="connsiteX61" fmla="*/ 3206872 w 5819775"/>
                <a:gd name="connsiteY61" fmla="*/ 4609296 h 4895850"/>
                <a:gd name="connsiteX62" fmla="*/ 3170049 w 5819775"/>
                <a:gd name="connsiteY62" fmla="*/ 4631117 h 4895850"/>
                <a:gd name="connsiteX63" fmla="*/ 3155047 w 5819775"/>
                <a:gd name="connsiteY63" fmla="*/ 4623612 h 4895850"/>
                <a:gd name="connsiteX64" fmla="*/ 3059578 w 5819775"/>
                <a:gd name="connsiteY64" fmla="*/ 4528142 h 4895850"/>
                <a:gd name="connsiteX65" fmla="*/ 3081400 w 5819775"/>
                <a:gd name="connsiteY65" fmla="*/ 4506321 h 4895850"/>
                <a:gd name="connsiteX66" fmla="*/ 3081400 w 5819775"/>
                <a:gd name="connsiteY66" fmla="*/ 4506321 h 4895850"/>
                <a:gd name="connsiteX67" fmla="*/ 3103221 w 5819775"/>
                <a:gd name="connsiteY67" fmla="*/ 4476993 h 4895850"/>
                <a:gd name="connsiteX68" fmla="*/ 3125043 w 5819775"/>
                <a:gd name="connsiteY68" fmla="*/ 4455171 h 4895850"/>
                <a:gd name="connsiteX69" fmla="*/ 3132549 w 5819775"/>
                <a:gd name="connsiteY69" fmla="*/ 4433349 h 4895850"/>
                <a:gd name="connsiteX70" fmla="*/ 3154370 w 5819775"/>
                <a:gd name="connsiteY70" fmla="*/ 4396526 h 4895850"/>
                <a:gd name="connsiteX71" fmla="*/ 3154370 w 5819775"/>
                <a:gd name="connsiteY71" fmla="*/ 4396526 h 4895850"/>
                <a:gd name="connsiteX72" fmla="*/ 3080723 w 5819775"/>
                <a:gd name="connsiteY72" fmla="*/ 4043272 h 4895850"/>
                <a:gd name="connsiteX73" fmla="*/ 2028458 w 5819775"/>
                <a:gd name="connsiteY73" fmla="*/ 2981482 h 4895850"/>
                <a:gd name="connsiteX74" fmla="*/ 1976633 w 5819775"/>
                <a:gd name="connsiteY74" fmla="*/ 2937153 h 4895850"/>
                <a:gd name="connsiteX75" fmla="*/ 1954811 w 5819775"/>
                <a:gd name="connsiteY75" fmla="*/ 2929647 h 4895850"/>
                <a:gd name="connsiteX76" fmla="*/ 1917987 w 5819775"/>
                <a:gd name="connsiteY76" fmla="*/ 2907826 h 4895850"/>
                <a:gd name="connsiteX77" fmla="*/ 1896166 w 5819775"/>
                <a:gd name="connsiteY77" fmla="*/ 2900320 h 4895850"/>
                <a:gd name="connsiteX78" fmla="*/ 1859342 w 5819775"/>
                <a:gd name="connsiteY78" fmla="*/ 2892814 h 4895850"/>
                <a:gd name="connsiteX79" fmla="*/ 1837520 w 5819775"/>
                <a:gd name="connsiteY79" fmla="*/ 2892814 h 4895850"/>
                <a:gd name="connsiteX80" fmla="*/ 1793191 w 5819775"/>
                <a:gd name="connsiteY80" fmla="*/ 2885308 h 4895850"/>
                <a:gd name="connsiteX81" fmla="*/ 1756367 w 5819775"/>
                <a:gd name="connsiteY81" fmla="*/ 2885308 h 4895850"/>
                <a:gd name="connsiteX82" fmla="*/ 1727040 w 5819775"/>
                <a:gd name="connsiteY82" fmla="*/ 2885308 h 4895850"/>
                <a:gd name="connsiteX83" fmla="*/ 1675214 w 5819775"/>
                <a:gd name="connsiteY83" fmla="*/ 2900310 h 4895850"/>
                <a:gd name="connsiteX84" fmla="*/ 1667709 w 5819775"/>
                <a:gd name="connsiteY84" fmla="*/ 2900310 h 4895850"/>
                <a:gd name="connsiteX85" fmla="*/ 1557228 w 5819775"/>
                <a:gd name="connsiteY85" fmla="*/ 2966461 h 4895850"/>
                <a:gd name="connsiteX86" fmla="*/ 1535406 w 5819775"/>
                <a:gd name="connsiteY86" fmla="*/ 2988283 h 4895850"/>
                <a:gd name="connsiteX87" fmla="*/ 1027352 w 5819775"/>
                <a:gd name="connsiteY87" fmla="*/ 2480229 h 4895850"/>
                <a:gd name="connsiteX88" fmla="*/ 2419212 w 5819775"/>
                <a:gd name="connsiteY88" fmla="*/ 1110191 h 4895850"/>
                <a:gd name="connsiteX89" fmla="*/ 2684493 w 5819775"/>
                <a:gd name="connsiteY89" fmla="*/ 1375472 h 4895850"/>
                <a:gd name="connsiteX90" fmla="*/ 1947991 w 5819775"/>
                <a:gd name="connsiteY90" fmla="*/ 2111974 h 4895850"/>
                <a:gd name="connsiteX91" fmla="*/ 1947991 w 5819775"/>
                <a:gd name="connsiteY91" fmla="*/ 2517053 h 4895850"/>
                <a:gd name="connsiteX92" fmla="*/ 2235094 w 5819775"/>
                <a:gd name="connsiteY92" fmla="*/ 2804155 h 4895850"/>
                <a:gd name="connsiteX93" fmla="*/ 2279423 w 5819775"/>
                <a:gd name="connsiteY93" fmla="*/ 2833483 h 4895850"/>
                <a:gd name="connsiteX94" fmla="*/ 2426727 w 5819775"/>
                <a:gd name="connsiteY94" fmla="*/ 2877812 h 4895850"/>
                <a:gd name="connsiteX95" fmla="*/ 2478553 w 5819775"/>
                <a:gd name="connsiteY95" fmla="*/ 2870307 h 4895850"/>
                <a:gd name="connsiteX96" fmla="*/ 2486058 w 5819775"/>
                <a:gd name="connsiteY96" fmla="*/ 2870307 h 4895850"/>
                <a:gd name="connsiteX97" fmla="*/ 2530388 w 5819775"/>
                <a:gd name="connsiteY97" fmla="*/ 2855305 h 4895850"/>
                <a:gd name="connsiteX98" fmla="*/ 2537894 w 5819775"/>
                <a:gd name="connsiteY98" fmla="*/ 2855305 h 4895850"/>
                <a:gd name="connsiteX99" fmla="*/ 2582223 w 5819775"/>
                <a:gd name="connsiteY99" fmla="*/ 2833483 h 4895850"/>
                <a:gd name="connsiteX100" fmla="*/ 2589729 w 5819775"/>
                <a:gd name="connsiteY100" fmla="*/ 2825977 h 4895850"/>
                <a:gd name="connsiteX101" fmla="*/ 2634058 w 5819775"/>
                <a:gd name="connsiteY101" fmla="*/ 2789153 h 4895850"/>
                <a:gd name="connsiteX102" fmla="*/ 3112784 w 5819775"/>
                <a:gd name="connsiteY102" fmla="*/ 2310427 h 4895850"/>
                <a:gd name="connsiteX103" fmla="*/ 4246869 w 5819775"/>
                <a:gd name="connsiteY103" fmla="*/ 3444512 h 4895850"/>
                <a:gd name="connsiteX104" fmla="*/ 4261871 w 5819775"/>
                <a:gd name="connsiteY104" fmla="*/ 3459513 h 4895850"/>
                <a:gd name="connsiteX105" fmla="*/ 4252984 w 5819775"/>
                <a:gd name="connsiteY105" fmla="*/ 3556373 h 4895850"/>
                <a:gd name="connsiteX106" fmla="*/ 4194329 w 5819775"/>
                <a:gd name="connsiteY106" fmla="*/ 3003990 h 4895850"/>
                <a:gd name="connsiteX107" fmla="*/ 3310523 w 5819775"/>
                <a:gd name="connsiteY107" fmla="*/ 2120184 h 4895850"/>
                <a:gd name="connsiteX108" fmla="*/ 3436006 w 5819775"/>
                <a:gd name="connsiteY108" fmla="*/ 1994702 h 4895850"/>
                <a:gd name="connsiteX109" fmla="*/ 3472830 w 5819775"/>
                <a:gd name="connsiteY109" fmla="*/ 1899233 h 4895850"/>
                <a:gd name="connsiteX110" fmla="*/ 3436006 w 5819775"/>
                <a:gd name="connsiteY110" fmla="*/ 1803764 h 4895850"/>
                <a:gd name="connsiteX111" fmla="*/ 3244382 w 5819775"/>
                <a:gd name="connsiteY111" fmla="*/ 1803764 h 4895850"/>
                <a:gd name="connsiteX112" fmla="*/ 3023431 w 5819775"/>
                <a:gd name="connsiteY112" fmla="*/ 2024715 h 4895850"/>
                <a:gd name="connsiteX113" fmla="*/ 2449225 w 5819775"/>
                <a:gd name="connsiteY113" fmla="*/ 2598920 h 4895850"/>
                <a:gd name="connsiteX114" fmla="*/ 2434223 w 5819775"/>
                <a:gd name="connsiteY114" fmla="*/ 2613922 h 4895850"/>
                <a:gd name="connsiteX115" fmla="*/ 2434223 w 5819775"/>
                <a:gd name="connsiteY115" fmla="*/ 2613922 h 4895850"/>
                <a:gd name="connsiteX116" fmla="*/ 2147121 w 5819775"/>
                <a:gd name="connsiteY116" fmla="*/ 2326819 h 4895850"/>
                <a:gd name="connsiteX117" fmla="*/ 2139615 w 5819775"/>
                <a:gd name="connsiteY117" fmla="*/ 2311818 h 4895850"/>
                <a:gd name="connsiteX118" fmla="*/ 2147121 w 5819775"/>
                <a:gd name="connsiteY118" fmla="*/ 2296816 h 4895850"/>
                <a:gd name="connsiteX119" fmla="*/ 3436006 w 5819775"/>
                <a:gd name="connsiteY119" fmla="*/ 1007931 h 4895850"/>
                <a:gd name="connsiteX120" fmla="*/ 4201835 w 5819775"/>
                <a:gd name="connsiteY120" fmla="*/ 1773760 h 4895850"/>
                <a:gd name="connsiteX121" fmla="*/ 4812864 w 5819775"/>
                <a:gd name="connsiteY121" fmla="*/ 2384789 h 4895850"/>
                <a:gd name="connsiteX122" fmla="*/ 4194329 w 5819775"/>
                <a:gd name="connsiteY122" fmla="*/ 3003990 h 4895850"/>
                <a:gd name="connsiteX123" fmla="*/ 5534363 w 5819775"/>
                <a:gd name="connsiteY123" fmla="*/ 1663279 h 4895850"/>
                <a:gd name="connsiteX124" fmla="*/ 4996991 w 5819775"/>
                <a:gd name="connsiteY124" fmla="*/ 2200651 h 4895850"/>
                <a:gd name="connsiteX125" fmla="*/ 3884729 w 5819775"/>
                <a:gd name="connsiteY125" fmla="*/ 1088398 h 4895850"/>
                <a:gd name="connsiteX126" fmla="*/ 3619448 w 5819775"/>
                <a:gd name="connsiteY126" fmla="*/ 823117 h 4895850"/>
                <a:gd name="connsiteX127" fmla="*/ 4156820 w 5819775"/>
                <a:gd name="connsiteY127" fmla="*/ 285745 h 4895850"/>
                <a:gd name="connsiteX128" fmla="*/ 4201149 w 5819775"/>
                <a:gd name="connsiteY128" fmla="*/ 270743 h 4895850"/>
                <a:gd name="connsiteX129" fmla="*/ 4245478 w 5819775"/>
                <a:gd name="connsiteY129" fmla="*/ 285745 h 4895850"/>
                <a:gd name="connsiteX130" fmla="*/ 5541860 w 5819775"/>
                <a:gd name="connsiteY130" fmla="*/ 1582126 h 4895850"/>
                <a:gd name="connsiteX131" fmla="*/ 5556861 w 5819775"/>
                <a:gd name="connsiteY131" fmla="*/ 1626456 h 4895850"/>
                <a:gd name="connsiteX132" fmla="*/ 5534363 w 5819775"/>
                <a:gd name="connsiteY132" fmla="*/ 1663279 h 489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819775" h="4895850">
                  <a:moveTo>
                    <a:pt x="5725987" y="1390502"/>
                  </a:moveTo>
                  <a:lnTo>
                    <a:pt x="4429606" y="94112"/>
                  </a:lnTo>
                  <a:cubicBezTo>
                    <a:pt x="4304124" y="-31371"/>
                    <a:pt x="4090678" y="-31371"/>
                    <a:pt x="3965881" y="94112"/>
                  </a:cubicBezTo>
                  <a:lnTo>
                    <a:pt x="3332355" y="727639"/>
                  </a:lnTo>
                  <a:lnTo>
                    <a:pt x="2875450" y="1184543"/>
                  </a:lnTo>
                  <a:lnTo>
                    <a:pt x="2514700" y="823793"/>
                  </a:lnTo>
                  <a:cubicBezTo>
                    <a:pt x="2514700" y="823793"/>
                    <a:pt x="2514700" y="823793"/>
                    <a:pt x="2507194" y="816288"/>
                  </a:cubicBezTo>
                  <a:cubicBezTo>
                    <a:pt x="2507194" y="816288"/>
                    <a:pt x="2507194" y="816288"/>
                    <a:pt x="2499689" y="808782"/>
                  </a:cubicBezTo>
                  <a:lnTo>
                    <a:pt x="1858656" y="167750"/>
                  </a:lnTo>
                  <a:cubicBezTo>
                    <a:pt x="1726354" y="35447"/>
                    <a:pt x="1505402" y="35447"/>
                    <a:pt x="1372424" y="167750"/>
                  </a:cubicBezTo>
                  <a:lnTo>
                    <a:pt x="99227" y="1464150"/>
                  </a:lnTo>
                  <a:cubicBezTo>
                    <a:pt x="-33076" y="1596452"/>
                    <a:pt x="-33076" y="1817403"/>
                    <a:pt x="99227" y="1950382"/>
                  </a:cubicBezTo>
                  <a:lnTo>
                    <a:pt x="740259" y="2591415"/>
                  </a:lnTo>
                  <a:cubicBezTo>
                    <a:pt x="740259" y="2591415"/>
                    <a:pt x="740259" y="2591415"/>
                    <a:pt x="747765" y="2598920"/>
                  </a:cubicBezTo>
                  <a:cubicBezTo>
                    <a:pt x="747765" y="2598920"/>
                    <a:pt x="747765" y="2598920"/>
                    <a:pt x="755271" y="2606426"/>
                  </a:cubicBezTo>
                  <a:lnTo>
                    <a:pt x="1351974" y="3203129"/>
                  </a:lnTo>
                  <a:lnTo>
                    <a:pt x="1330152" y="3224951"/>
                  </a:lnTo>
                  <a:cubicBezTo>
                    <a:pt x="1315150" y="3239953"/>
                    <a:pt x="1308330" y="3254278"/>
                    <a:pt x="1300825" y="3269280"/>
                  </a:cubicBezTo>
                  <a:cubicBezTo>
                    <a:pt x="1242179" y="3327925"/>
                    <a:pt x="1205355" y="3409079"/>
                    <a:pt x="1205355" y="3497737"/>
                  </a:cubicBezTo>
                  <a:cubicBezTo>
                    <a:pt x="1205355" y="3586396"/>
                    <a:pt x="1242179" y="3666863"/>
                    <a:pt x="1300825" y="3726194"/>
                  </a:cubicBezTo>
                  <a:lnTo>
                    <a:pt x="2353756" y="4779126"/>
                  </a:lnTo>
                  <a:cubicBezTo>
                    <a:pt x="2412402" y="4837772"/>
                    <a:pt x="2501060" y="4874595"/>
                    <a:pt x="2582213" y="4874595"/>
                  </a:cubicBezTo>
                  <a:cubicBezTo>
                    <a:pt x="2670863" y="4874595"/>
                    <a:pt x="2751339" y="4837772"/>
                    <a:pt x="2810671" y="4779126"/>
                  </a:cubicBezTo>
                  <a:lnTo>
                    <a:pt x="2869316" y="4720481"/>
                  </a:lnTo>
                  <a:lnTo>
                    <a:pt x="2972291" y="4823455"/>
                  </a:lnTo>
                  <a:lnTo>
                    <a:pt x="2979796" y="4830961"/>
                  </a:lnTo>
                  <a:cubicBezTo>
                    <a:pt x="3016620" y="4867785"/>
                    <a:pt x="3090277" y="4904608"/>
                    <a:pt x="3178926" y="4904608"/>
                  </a:cubicBezTo>
                  <a:cubicBezTo>
                    <a:pt x="3237572" y="4904608"/>
                    <a:pt x="3318724" y="4889606"/>
                    <a:pt x="3407383" y="4801634"/>
                  </a:cubicBezTo>
                  <a:lnTo>
                    <a:pt x="4452114" y="3754817"/>
                  </a:lnTo>
                  <a:cubicBezTo>
                    <a:pt x="4628736" y="3578195"/>
                    <a:pt x="4577596" y="3394067"/>
                    <a:pt x="4473936" y="3276091"/>
                  </a:cubicBezTo>
                  <a:lnTo>
                    <a:pt x="4392783" y="3194938"/>
                  </a:lnTo>
                  <a:lnTo>
                    <a:pt x="5099966" y="2488440"/>
                  </a:lnTo>
                  <a:lnTo>
                    <a:pt x="5733493" y="1854913"/>
                  </a:lnTo>
                  <a:cubicBezTo>
                    <a:pt x="5792139" y="1796267"/>
                    <a:pt x="5828962" y="1707609"/>
                    <a:pt x="5828962" y="1618960"/>
                  </a:cubicBezTo>
                  <a:cubicBezTo>
                    <a:pt x="5821466" y="1537797"/>
                    <a:pt x="5784642" y="1449824"/>
                    <a:pt x="5725987" y="1390502"/>
                  </a:cubicBezTo>
                  <a:close/>
                  <a:moveTo>
                    <a:pt x="290860" y="1655774"/>
                  </a:moveTo>
                  <a:lnTo>
                    <a:pt x="1579736" y="366898"/>
                  </a:lnTo>
                  <a:cubicBezTo>
                    <a:pt x="1594737" y="351896"/>
                    <a:pt x="1609063" y="345076"/>
                    <a:pt x="1631561" y="345076"/>
                  </a:cubicBezTo>
                  <a:cubicBezTo>
                    <a:pt x="1654069" y="345076"/>
                    <a:pt x="1668385" y="352582"/>
                    <a:pt x="1683387" y="366898"/>
                  </a:cubicBezTo>
                  <a:lnTo>
                    <a:pt x="2228264" y="911776"/>
                  </a:lnTo>
                  <a:lnTo>
                    <a:pt x="828918" y="2296130"/>
                  </a:lnTo>
                  <a:lnTo>
                    <a:pt x="284040" y="1751252"/>
                  </a:lnTo>
                  <a:cubicBezTo>
                    <a:pt x="260847" y="1729431"/>
                    <a:pt x="260847" y="1685101"/>
                    <a:pt x="290860" y="1655774"/>
                  </a:cubicBezTo>
                  <a:close/>
                  <a:moveTo>
                    <a:pt x="2574022" y="4601799"/>
                  </a:moveTo>
                  <a:cubicBezTo>
                    <a:pt x="2566516" y="4601799"/>
                    <a:pt x="2552200" y="4601799"/>
                    <a:pt x="2537198" y="4586798"/>
                  </a:cubicBezTo>
                  <a:lnTo>
                    <a:pt x="1483581" y="3533866"/>
                  </a:lnTo>
                  <a:cubicBezTo>
                    <a:pt x="1468579" y="3518864"/>
                    <a:pt x="1468579" y="3504538"/>
                    <a:pt x="1468579" y="3497042"/>
                  </a:cubicBezTo>
                  <a:cubicBezTo>
                    <a:pt x="1468579" y="3489536"/>
                    <a:pt x="1468579" y="3475220"/>
                    <a:pt x="1483581" y="3460218"/>
                  </a:cubicBezTo>
                  <a:lnTo>
                    <a:pt x="1520404" y="3423395"/>
                  </a:lnTo>
                  <a:lnTo>
                    <a:pt x="1520404" y="3423395"/>
                  </a:lnTo>
                  <a:lnTo>
                    <a:pt x="1594052" y="3349747"/>
                  </a:lnTo>
                  <a:lnTo>
                    <a:pt x="1763178" y="3180621"/>
                  </a:lnTo>
                  <a:lnTo>
                    <a:pt x="1770683" y="3173116"/>
                  </a:lnTo>
                  <a:cubicBezTo>
                    <a:pt x="1778189" y="3165610"/>
                    <a:pt x="1792505" y="3165610"/>
                    <a:pt x="1800011" y="3165610"/>
                  </a:cubicBezTo>
                  <a:cubicBezTo>
                    <a:pt x="1807516" y="3165610"/>
                    <a:pt x="1821833" y="3165610"/>
                    <a:pt x="1836834" y="3180612"/>
                  </a:cubicBezTo>
                  <a:lnTo>
                    <a:pt x="2890442" y="4233544"/>
                  </a:lnTo>
                  <a:cubicBezTo>
                    <a:pt x="2912264" y="4255365"/>
                    <a:pt x="2912264" y="4292189"/>
                    <a:pt x="2890442" y="4307191"/>
                  </a:cubicBezTo>
                  <a:lnTo>
                    <a:pt x="2764960" y="4432673"/>
                  </a:lnTo>
                  <a:lnTo>
                    <a:pt x="2610836" y="4587474"/>
                  </a:lnTo>
                  <a:cubicBezTo>
                    <a:pt x="2595844" y="4601799"/>
                    <a:pt x="2580842" y="4601799"/>
                    <a:pt x="2574022" y="4601799"/>
                  </a:cubicBezTo>
                  <a:close/>
                  <a:moveTo>
                    <a:pt x="4252984" y="3556373"/>
                  </a:moveTo>
                  <a:lnTo>
                    <a:pt x="3206872" y="4609296"/>
                  </a:lnTo>
                  <a:cubicBezTo>
                    <a:pt x="3185051" y="4631117"/>
                    <a:pt x="3177545" y="4631117"/>
                    <a:pt x="3170049" y="4631117"/>
                  </a:cubicBezTo>
                  <a:cubicBezTo>
                    <a:pt x="3170049" y="4631117"/>
                    <a:pt x="3162543" y="4631117"/>
                    <a:pt x="3155047" y="4623612"/>
                  </a:cubicBezTo>
                  <a:lnTo>
                    <a:pt x="3059578" y="4528142"/>
                  </a:lnTo>
                  <a:lnTo>
                    <a:pt x="3081400" y="4506321"/>
                  </a:lnTo>
                  <a:lnTo>
                    <a:pt x="3081400" y="4506321"/>
                  </a:lnTo>
                  <a:cubicBezTo>
                    <a:pt x="3088905" y="4498815"/>
                    <a:pt x="3096401" y="4491319"/>
                    <a:pt x="3103221" y="4476993"/>
                  </a:cubicBezTo>
                  <a:cubicBezTo>
                    <a:pt x="3110727" y="4469487"/>
                    <a:pt x="3118223" y="4461991"/>
                    <a:pt x="3125043" y="4455171"/>
                  </a:cubicBezTo>
                  <a:cubicBezTo>
                    <a:pt x="3132549" y="4447665"/>
                    <a:pt x="3132549" y="4440169"/>
                    <a:pt x="3132549" y="4433349"/>
                  </a:cubicBezTo>
                  <a:cubicBezTo>
                    <a:pt x="3140055" y="4418348"/>
                    <a:pt x="3147551" y="4411528"/>
                    <a:pt x="3154370" y="4396526"/>
                  </a:cubicBezTo>
                  <a:lnTo>
                    <a:pt x="3154370" y="4396526"/>
                  </a:lnTo>
                  <a:cubicBezTo>
                    <a:pt x="3198700" y="4278549"/>
                    <a:pt x="3176192" y="4138751"/>
                    <a:pt x="3080723" y="4043272"/>
                  </a:cubicBezTo>
                  <a:lnTo>
                    <a:pt x="2028458" y="2981482"/>
                  </a:lnTo>
                  <a:cubicBezTo>
                    <a:pt x="2013456" y="2966480"/>
                    <a:pt x="1999131" y="2952155"/>
                    <a:pt x="1976633" y="2937153"/>
                  </a:cubicBezTo>
                  <a:cubicBezTo>
                    <a:pt x="1969127" y="2929647"/>
                    <a:pt x="1961631" y="2929647"/>
                    <a:pt x="1954811" y="2929647"/>
                  </a:cubicBezTo>
                  <a:cubicBezTo>
                    <a:pt x="1939809" y="2922142"/>
                    <a:pt x="1932989" y="2914645"/>
                    <a:pt x="1917987" y="2907826"/>
                  </a:cubicBezTo>
                  <a:cubicBezTo>
                    <a:pt x="1910482" y="2907826"/>
                    <a:pt x="1902985" y="2900320"/>
                    <a:pt x="1896166" y="2900320"/>
                  </a:cubicBezTo>
                  <a:cubicBezTo>
                    <a:pt x="1881164" y="2892814"/>
                    <a:pt x="1874344" y="2892814"/>
                    <a:pt x="1859342" y="2892814"/>
                  </a:cubicBezTo>
                  <a:cubicBezTo>
                    <a:pt x="1851836" y="2892814"/>
                    <a:pt x="1844340" y="2892814"/>
                    <a:pt x="1837520" y="2892814"/>
                  </a:cubicBezTo>
                  <a:cubicBezTo>
                    <a:pt x="1822518" y="2892814"/>
                    <a:pt x="1808193" y="2885308"/>
                    <a:pt x="1793191" y="2885308"/>
                  </a:cubicBezTo>
                  <a:cubicBezTo>
                    <a:pt x="1778189" y="2885308"/>
                    <a:pt x="1771369" y="2885308"/>
                    <a:pt x="1756367" y="2885308"/>
                  </a:cubicBezTo>
                  <a:cubicBezTo>
                    <a:pt x="1748861" y="2885308"/>
                    <a:pt x="1734545" y="2885308"/>
                    <a:pt x="1727040" y="2885308"/>
                  </a:cubicBezTo>
                  <a:cubicBezTo>
                    <a:pt x="1705218" y="2885308"/>
                    <a:pt x="1690216" y="2892814"/>
                    <a:pt x="1675214" y="2900310"/>
                  </a:cubicBezTo>
                  <a:lnTo>
                    <a:pt x="1667709" y="2900310"/>
                  </a:lnTo>
                  <a:cubicBezTo>
                    <a:pt x="1630885" y="2915312"/>
                    <a:pt x="1594061" y="2937134"/>
                    <a:pt x="1557228" y="2966461"/>
                  </a:cubicBezTo>
                  <a:lnTo>
                    <a:pt x="1535406" y="2988283"/>
                  </a:lnTo>
                  <a:lnTo>
                    <a:pt x="1027352" y="2480229"/>
                  </a:lnTo>
                  <a:lnTo>
                    <a:pt x="2419212" y="1110191"/>
                  </a:lnTo>
                  <a:lnTo>
                    <a:pt x="2684493" y="1375472"/>
                  </a:lnTo>
                  <a:lnTo>
                    <a:pt x="1947991" y="2111974"/>
                  </a:lnTo>
                  <a:cubicBezTo>
                    <a:pt x="1852522" y="2207443"/>
                    <a:pt x="1808193" y="2377254"/>
                    <a:pt x="1947991" y="2517053"/>
                  </a:cubicBezTo>
                  <a:lnTo>
                    <a:pt x="2235094" y="2804155"/>
                  </a:lnTo>
                  <a:cubicBezTo>
                    <a:pt x="2250096" y="2819157"/>
                    <a:pt x="2264421" y="2825977"/>
                    <a:pt x="2279423" y="2833483"/>
                  </a:cubicBezTo>
                  <a:cubicBezTo>
                    <a:pt x="2323752" y="2862810"/>
                    <a:pt x="2374892" y="2877812"/>
                    <a:pt x="2426727" y="2877812"/>
                  </a:cubicBezTo>
                  <a:cubicBezTo>
                    <a:pt x="2441729" y="2877812"/>
                    <a:pt x="2456055" y="2877812"/>
                    <a:pt x="2478553" y="2870307"/>
                  </a:cubicBezTo>
                  <a:cubicBezTo>
                    <a:pt x="2478553" y="2870307"/>
                    <a:pt x="2478553" y="2870307"/>
                    <a:pt x="2486058" y="2870307"/>
                  </a:cubicBezTo>
                  <a:cubicBezTo>
                    <a:pt x="2501060" y="2870307"/>
                    <a:pt x="2515386" y="2862801"/>
                    <a:pt x="2530388" y="2855305"/>
                  </a:cubicBezTo>
                  <a:lnTo>
                    <a:pt x="2537894" y="2855305"/>
                  </a:lnTo>
                  <a:cubicBezTo>
                    <a:pt x="2552895" y="2847799"/>
                    <a:pt x="2567221" y="2840303"/>
                    <a:pt x="2582223" y="2833483"/>
                  </a:cubicBezTo>
                  <a:cubicBezTo>
                    <a:pt x="2582223" y="2833483"/>
                    <a:pt x="2589729" y="2833483"/>
                    <a:pt x="2589729" y="2825977"/>
                  </a:cubicBezTo>
                  <a:cubicBezTo>
                    <a:pt x="2604730" y="2818471"/>
                    <a:pt x="2619056" y="2804155"/>
                    <a:pt x="2634058" y="2789153"/>
                  </a:cubicBezTo>
                  <a:lnTo>
                    <a:pt x="3112784" y="2310427"/>
                  </a:lnTo>
                  <a:lnTo>
                    <a:pt x="4246869" y="3444512"/>
                  </a:lnTo>
                  <a:lnTo>
                    <a:pt x="4261871" y="3459513"/>
                  </a:lnTo>
                  <a:cubicBezTo>
                    <a:pt x="4289808" y="3482716"/>
                    <a:pt x="4304810" y="3504538"/>
                    <a:pt x="4252984" y="3556373"/>
                  </a:cubicBezTo>
                  <a:close/>
                  <a:moveTo>
                    <a:pt x="4194329" y="3003990"/>
                  </a:moveTo>
                  <a:lnTo>
                    <a:pt x="3310523" y="2120184"/>
                  </a:lnTo>
                  <a:lnTo>
                    <a:pt x="3436006" y="1994702"/>
                  </a:lnTo>
                  <a:cubicBezTo>
                    <a:pt x="3465333" y="1965374"/>
                    <a:pt x="3472830" y="1936056"/>
                    <a:pt x="3472830" y="1899233"/>
                  </a:cubicBezTo>
                  <a:cubicBezTo>
                    <a:pt x="3472830" y="1862409"/>
                    <a:pt x="3457828" y="1833082"/>
                    <a:pt x="3436006" y="1803764"/>
                  </a:cubicBezTo>
                  <a:cubicBezTo>
                    <a:pt x="3384180" y="1751938"/>
                    <a:pt x="3296207" y="1751938"/>
                    <a:pt x="3244382" y="1803764"/>
                  </a:cubicBezTo>
                  <a:lnTo>
                    <a:pt x="3023431" y="2024715"/>
                  </a:lnTo>
                  <a:lnTo>
                    <a:pt x="2449225" y="2598920"/>
                  </a:lnTo>
                  <a:cubicBezTo>
                    <a:pt x="2441720" y="2606426"/>
                    <a:pt x="2434223" y="2606426"/>
                    <a:pt x="2434223" y="2613922"/>
                  </a:cubicBezTo>
                  <a:lnTo>
                    <a:pt x="2434223" y="2613922"/>
                  </a:lnTo>
                  <a:lnTo>
                    <a:pt x="2147121" y="2326819"/>
                  </a:lnTo>
                  <a:cubicBezTo>
                    <a:pt x="2139615" y="2319314"/>
                    <a:pt x="2139615" y="2319314"/>
                    <a:pt x="2139615" y="2311818"/>
                  </a:cubicBezTo>
                  <a:cubicBezTo>
                    <a:pt x="2139615" y="2304312"/>
                    <a:pt x="2147121" y="2304312"/>
                    <a:pt x="2147121" y="2296816"/>
                  </a:cubicBezTo>
                  <a:lnTo>
                    <a:pt x="3436006" y="1007931"/>
                  </a:lnTo>
                  <a:lnTo>
                    <a:pt x="4201835" y="1773760"/>
                  </a:lnTo>
                  <a:lnTo>
                    <a:pt x="4812864" y="2384789"/>
                  </a:lnTo>
                  <a:lnTo>
                    <a:pt x="4194329" y="3003990"/>
                  </a:lnTo>
                  <a:close/>
                  <a:moveTo>
                    <a:pt x="5534363" y="1663279"/>
                  </a:moveTo>
                  <a:lnTo>
                    <a:pt x="4996991" y="2200651"/>
                  </a:lnTo>
                  <a:lnTo>
                    <a:pt x="3884729" y="1088398"/>
                  </a:lnTo>
                  <a:lnTo>
                    <a:pt x="3619448" y="823117"/>
                  </a:lnTo>
                  <a:lnTo>
                    <a:pt x="4156820" y="285745"/>
                  </a:lnTo>
                  <a:cubicBezTo>
                    <a:pt x="4171821" y="270743"/>
                    <a:pt x="4186147" y="270743"/>
                    <a:pt x="4201149" y="270743"/>
                  </a:cubicBezTo>
                  <a:cubicBezTo>
                    <a:pt x="4208655" y="270743"/>
                    <a:pt x="4230477" y="270743"/>
                    <a:pt x="4245478" y="285745"/>
                  </a:cubicBezTo>
                  <a:lnTo>
                    <a:pt x="5541860" y="1582126"/>
                  </a:lnTo>
                  <a:cubicBezTo>
                    <a:pt x="5556861" y="1597128"/>
                    <a:pt x="5556861" y="1611454"/>
                    <a:pt x="5556861" y="1626456"/>
                  </a:cubicBezTo>
                  <a:cubicBezTo>
                    <a:pt x="5549365" y="1633952"/>
                    <a:pt x="5549365" y="1648277"/>
                    <a:pt x="5534363" y="1663279"/>
                  </a:cubicBezTo>
                  <a:close/>
                </a:path>
              </a:pathLst>
            </a:custGeom>
            <a:solidFill>
              <a:srgbClr val="ED7D31"/>
            </a:solidFill>
            <a:ln w="9525" cap="flat">
              <a:noFill/>
              <a:prstDash val="solid"/>
              <a:miter/>
            </a:ln>
          </p:spPr>
          <p:txBody>
            <a:bodyPr rtlCol="0" anchor="ctr"/>
            <a:lstStyle/>
            <a:p>
              <a:endParaRPr lang="es-ES"/>
            </a:p>
          </p:txBody>
        </p:sp>
        <p:sp>
          <p:nvSpPr>
            <p:cNvPr id="13" name="Forma libre 372">
              <a:extLst>
                <a:ext uri="{FF2B5EF4-FFF2-40B4-BE49-F238E27FC236}">
                  <a16:creationId xmlns:a16="http://schemas.microsoft.com/office/drawing/2014/main" id="{1331B3A8-2523-17EB-CBB6-4B4B9D0F07BE}"/>
                </a:ext>
              </a:extLst>
            </p:cNvPr>
            <p:cNvSpPr/>
            <p:nvPr/>
          </p:nvSpPr>
          <p:spPr>
            <a:xfrm>
              <a:off x="897788" y="3585629"/>
              <a:ext cx="519142" cy="442991"/>
            </a:xfrm>
            <a:custGeom>
              <a:avLst/>
              <a:gdLst>
                <a:gd name="connsiteX0" fmla="*/ 1744866 w 5819775"/>
                <a:gd name="connsiteY0" fmla="*/ 4060879 h 5048250"/>
                <a:gd name="connsiteX1" fmla="*/ 2324529 w 5819775"/>
                <a:gd name="connsiteY1" fmla="*/ 3481216 h 5048250"/>
                <a:gd name="connsiteX2" fmla="*/ 2190407 w 5819775"/>
                <a:gd name="connsiteY2" fmla="*/ 3106988 h 5048250"/>
                <a:gd name="connsiteX3" fmla="*/ 3250283 w 5819775"/>
                <a:gd name="connsiteY3" fmla="*/ 1686630 h 5048250"/>
                <a:gd name="connsiteX4" fmla="*/ 3483197 w 5819775"/>
                <a:gd name="connsiteY4" fmla="*/ 1736350 h 5048250"/>
                <a:gd name="connsiteX5" fmla="*/ 3850881 w 5819775"/>
                <a:gd name="connsiteY5" fmla="*/ 1602229 h 5048250"/>
                <a:gd name="connsiteX6" fmla="*/ 4684386 w 5819775"/>
                <a:gd name="connsiteY6" fmla="*/ 2238156 h 5048250"/>
                <a:gd name="connsiteX7" fmla="*/ 4634665 w 5819775"/>
                <a:gd name="connsiteY7" fmla="*/ 2478262 h 5048250"/>
                <a:gd name="connsiteX8" fmla="*/ 5214328 w 5819775"/>
                <a:gd name="connsiteY8" fmla="*/ 3057925 h 5048250"/>
                <a:gd name="connsiteX9" fmla="*/ 5793991 w 5819775"/>
                <a:gd name="connsiteY9" fmla="*/ 2478262 h 5048250"/>
                <a:gd name="connsiteX10" fmla="*/ 5214328 w 5819775"/>
                <a:gd name="connsiteY10" fmla="*/ 1898599 h 5048250"/>
                <a:gd name="connsiteX11" fmla="*/ 4846644 w 5819775"/>
                <a:gd name="connsiteY11" fmla="*/ 2032721 h 5048250"/>
                <a:gd name="connsiteX12" fmla="*/ 4013140 w 5819775"/>
                <a:gd name="connsiteY12" fmla="*/ 1396794 h 5048250"/>
                <a:gd name="connsiteX13" fmla="*/ 4062860 w 5819775"/>
                <a:gd name="connsiteY13" fmla="*/ 1156687 h 5048250"/>
                <a:gd name="connsiteX14" fmla="*/ 3483197 w 5819775"/>
                <a:gd name="connsiteY14" fmla="*/ 577025 h 5048250"/>
                <a:gd name="connsiteX15" fmla="*/ 2903535 w 5819775"/>
                <a:gd name="connsiteY15" fmla="*/ 1156687 h 5048250"/>
                <a:gd name="connsiteX16" fmla="*/ 3037656 w 5819775"/>
                <a:gd name="connsiteY16" fmla="*/ 1530915 h 5048250"/>
                <a:gd name="connsiteX17" fmla="*/ 1977771 w 5819775"/>
                <a:gd name="connsiteY17" fmla="*/ 2958484 h 5048250"/>
                <a:gd name="connsiteX18" fmla="*/ 1744866 w 5819775"/>
                <a:gd name="connsiteY18" fmla="*/ 2908764 h 5048250"/>
                <a:gd name="connsiteX19" fmla="*/ 1165203 w 5819775"/>
                <a:gd name="connsiteY19" fmla="*/ 3488427 h 5048250"/>
                <a:gd name="connsiteX20" fmla="*/ 1744866 w 5819775"/>
                <a:gd name="connsiteY20" fmla="*/ 4060879 h 5048250"/>
                <a:gd name="connsiteX21" fmla="*/ 5517880 w 5819775"/>
                <a:gd name="connsiteY21" fmla="*/ 2485463 h 5048250"/>
                <a:gd name="connsiteX22" fmla="*/ 5199917 w 5819775"/>
                <a:gd name="connsiteY22" fmla="*/ 2803427 h 5048250"/>
                <a:gd name="connsiteX23" fmla="*/ 4881953 w 5819775"/>
                <a:gd name="connsiteY23" fmla="*/ 2485463 h 5048250"/>
                <a:gd name="connsiteX24" fmla="*/ 5199917 w 5819775"/>
                <a:gd name="connsiteY24" fmla="*/ 2167499 h 5048250"/>
                <a:gd name="connsiteX25" fmla="*/ 5517880 w 5819775"/>
                <a:gd name="connsiteY25" fmla="*/ 2485463 h 5048250"/>
                <a:gd name="connsiteX26" fmla="*/ 3482531 w 5819775"/>
                <a:gd name="connsiteY26" fmla="*/ 845934 h 5048250"/>
                <a:gd name="connsiteX27" fmla="*/ 3800494 w 5819775"/>
                <a:gd name="connsiteY27" fmla="*/ 1163898 h 5048250"/>
                <a:gd name="connsiteX28" fmla="*/ 3482531 w 5819775"/>
                <a:gd name="connsiteY28" fmla="*/ 1481861 h 5048250"/>
                <a:gd name="connsiteX29" fmla="*/ 3164567 w 5819775"/>
                <a:gd name="connsiteY29" fmla="*/ 1163898 h 5048250"/>
                <a:gd name="connsiteX30" fmla="*/ 3482531 w 5819775"/>
                <a:gd name="connsiteY30" fmla="*/ 845934 h 5048250"/>
                <a:gd name="connsiteX31" fmla="*/ 1744866 w 5819775"/>
                <a:gd name="connsiteY31" fmla="*/ 3170453 h 5048250"/>
                <a:gd name="connsiteX32" fmla="*/ 2062829 w 5819775"/>
                <a:gd name="connsiteY32" fmla="*/ 3488417 h 5048250"/>
                <a:gd name="connsiteX33" fmla="*/ 1744866 w 5819775"/>
                <a:gd name="connsiteY33" fmla="*/ 3806381 h 5048250"/>
                <a:gd name="connsiteX34" fmla="*/ 1426902 w 5819775"/>
                <a:gd name="connsiteY34" fmla="*/ 3488417 h 5048250"/>
                <a:gd name="connsiteX35" fmla="*/ 1744866 w 5819775"/>
                <a:gd name="connsiteY35" fmla="*/ 3170453 h 5048250"/>
                <a:gd name="connsiteX36" fmla="*/ 5828643 w 5819775"/>
                <a:gd name="connsiteY36" fmla="*/ 4930369 h 5048250"/>
                <a:gd name="connsiteX37" fmla="*/ 5701723 w 5819775"/>
                <a:gd name="connsiteY37" fmla="*/ 5057289 h 5048250"/>
                <a:gd name="connsiteX38" fmla="*/ 797519 w 5819775"/>
                <a:gd name="connsiteY38" fmla="*/ 5057289 h 5048250"/>
                <a:gd name="connsiteX39" fmla="*/ 776583 w 5819775"/>
                <a:gd name="connsiteY39" fmla="*/ 5057289 h 5048250"/>
                <a:gd name="connsiteX40" fmla="*/ 529276 w 5819775"/>
                <a:gd name="connsiteY40" fmla="*/ 4965697 h 5048250"/>
                <a:gd name="connsiteX41" fmla="*/ 402355 w 5819775"/>
                <a:gd name="connsiteY41" fmla="*/ 4626798 h 5048250"/>
                <a:gd name="connsiteX42" fmla="*/ 402355 w 5819775"/>
                <a:gd name="connsiteY42" fmla="*/ 4429221 h 5048250"/>
                <a:gd name="connsiteX43" fmla="*/ 126921 w 5819775"/>
                <a:gd name="connsiteY43" fmla="*/ 4429221 h 5048250"/>
                <a:gd name="connsiteX44" fmla="*/ 0 w 5819775"/>
                <a:gd name="connsiteY44" fmla="*/ 4302300 h 5048250"/>
                <a:gd name="connsiteX45" fmla="*/ 126921 w 5819775"/>
                <a:gd name="connsiteY45" fmla="*/ 4175379 h 5048250"/>
                <a:gd name="connsiteX46" fmla="*/ 402355 w 5819775"/>
                <a:gd name="connsiteY46" fmla="*/ 4175379 h 5048250"/>
                <a:gd name="connsiteX47" fmla="*/ 402355 w 5819775"/>
                <a:gd name="connsiteY47" fmla="*/ 3602917 h 5048250"/>
                <a:gd name="connsiteX48" fmla="*/ 126921 w 5819775"/>
                <a:gd name="connsiteY48" fmla="*/ 3602917 h 5048250"/>
                <a:gd name="connsiteX49" fmla="*/ 0 w 5819775"/>
                <a:gd name="connsiteY49" fmla="*/ 3475987 h 5048250"/>
                <a:gd name="connsiteX50" fmla="*/ 126921 w 5819775"/>
                <a:gd name="connsiteY50" fmla="*/ 3349066 h 5048250"/>
                <a:gd name="connsiteX51" fmla="*/ 402355 w 5819775"/>
                <a:gd name="connsiteY51" fmla="*/ 3349066 h 5048250"/>
                <a:gd name="connsiteX52" fmla="*/ 402355 w 5819775"/>
                <a:gd name="connsiteY52" fmla="*/ 2775299 h 5048250"/>
                <a:gd name="connsiteX53" fmla="*/ 126921 w 5819775"/>
                <a:gd name="connsiteY53" fmla="*/ 2775299 h 5048250"/>
                <a:gd name="connsiteX54" fmla="*/ 0 w 5819775"/>
                <a:gd name="connsiteY54" fmla="*/ 2648369 h 5048250"/>
                <a:gd name="connsiteX55" fmla="*/ 126921 w 5819775"/>
                <a:gd name="connsiteY55" fmla="*/ 2521449 h 5048250"/>
                <a:gd name="connsiteX56" fmla="*/ 402355 w 5819775"/>
                <a:gd name="connsiteY56" fmla="*/ 2521449 h 5048250"/>
                <a:gd name="connsiteX57" fmla="*/ 402355 w 5819775"/>
                <a:gd name="connsiteY57" fmla="*/ 1948986 h 5048250"/>
                <a:gd name="connsiteX58" fmla="*/ 126921 w 5819775"/>
                <a:gd name="connsiteY58" fmla="*/ 1948986 h 5048250"/>
                <a:gd name="connsiteX59" fmla="*/ 0 w 5819775"/>
                <a:gd name="connsiteY59" fmla="*/ 1822066 h 5048250"/>
                <a:gd name="connsiteX60" fmla="*/ 126921 w 5819775"/>
                <a:gd name="connsiteY60" fmla="*/ 1695145 h 5048250"/>
                <a:gd name="connsiteX61" fmla="*/ 402355 w 5819775"/>
                <a:gd name="connsiteY61" fmla="*/ 1695145 h 5048250"/>
                <a:gd name="connsiteX62" fmla="*/ 402355 w 5819775"/>
                <a:gd name="connsiteY62" fmla="*/ 1122683 h 5048250"/>
                <a:gd name="connsiteX63" fmla="*/ 126921 w 5819775"/>
                <a:gd name="connsiteY63" fmla="*/ 1122683 h 5048250"/>
                <a:gd name="connsiteX64" fmla="*/ 0 w 5819775"/>
                <a:gd name="connsiteY64" fmla="*/ 995753 h 5048250"/>
                <a:gd name="connsiteX65" fmla="*/ 126921 w 5819775"/>
                <a:gd name="connsiteY65" fmla="*/ 868832 h 5048250"/>
                <a:gd name="connsiteX66" fmla="*/ 402355 w 5819775"/>
                <a:gd name="connsiteY66" fmla="*/ 868832 h 5048250"/>
                <a:gd name="connsiteX67" fmla="*/ 402355 w 5819775"/>
                <a:gd name="connsiteY67" fmla="*/ 253841 h 5048250"/>
                <a:gd name="connsiteX68" fmla="*/ 126921 w 5819775"/>
                <a:gd name="connsiteY68" fmla="*/ 253841 h 5048250"/>
                <a:gd name="connsiteX69" fmla="*/ 0 w 5819775"/>
                <a:gd name="connsiteY69" fmla="*/ 126921 h 5048250"/>
                <a:gd name="connsiteX70" fmla="*/ 126921 w 5819775"/>
                <a:gd name="connsiteY70" fmla="*/ 0 h 5048250"/>
                <a:gd name="connsiteX71" fmla="*/ 529933 w 5819775"/>
                <a:gd name="connsiteY71" fmla="*/ 0 h 5048250"/>
                <a:gd name="connsiteX72" fmla="*/ 656854 w 5819775"/>
                <a:gd name="connsiteY72" fmla="*/ 126921 h 5048250"/>
                <a:gd name="connsiteX73" fmla="*/ 656854 w 5819775"/>
                <a:gd name="connsiteY73" fmla="*/ 4634646 h 5048250"/>
                <a:gd name="connsiteX74" fmla="*/ 699383 w 5819775"/>
                <a:gd name="connsiteY74" fmla="*/ 4775959 h 5048250"/>
                <a:gd name="connsiteX75" fmla="*/ 784431 w 5819775"/>
                <a:gd name="connsiteY75" fmla="*/ 4804096 h 5048250"/>
                <a:gd name="connsiteX76" fmla="*/ 798824 w 5819775"/>
                <a:gd name="connsiteY76" fmla="*/ 4804096 h 5048250"/>
                <a:gd name="connsiteX77" fmla="*/ 5701713 w 5819775"/>
                <a:gd name="connsiteY77" fmla="*/ 4804096 h 5048250"/>
                <a:gd name="connsiteX78" fmla="*/ 5828643 w 5819775"/>
                <a:gd name="connsiteY78" fmla="*/ 4930369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819775" h="5048250">
                  <a:moveTo>
                    <a:pt x="1744866" y="4060879"/>
                  </a:moveTo>
                  <a:cubicBezTo>
                    <a:pt x="2062829" y="4060879"/>
                    <a:pt x="2324529" y="3799180"/>
                    <a:pt x="2324529" y="3481216"/>
                  </a:cubicBezTo>
                  <a:cubicBezTo>
                    <a:pt x="2324529" y="3339903"/>
                    <a:pt x="2274808" y="3212973"/>
                    <a:pt x="2190407" y="3106988"/>
                  </a:cubicBezTo>
                  <a:lnTo>
                    <a:pt x="3250283" y="1686630"/>
                  </a:lnTo>
                  <a:cubicBezTo>
                    <a:pt x="3320939" y="1714767"/>
                    <a:pt x="3398796" y="1736350"/>
                    <a:pt x="3483197" y="1736350"/>
                  </a:cubicBezTo>
                  <a:cubicBezTo>
                    <a:pt x="3624510" y="1736350"/>
                    <a:pt x="3751440" y="1686630"/>
                    <a:pt x="3850881" y="1602229"/>
                  </a:cubicBezTo>
                  <a:lnTo>
                    <a:pt x="4684386" y="2238156"/>
                  </a:lnTo>
                  <a:cubicBezTo>
                    <a:pt x="4649057" y="2308812"/>
                    <a:pt x="4634665" y="2393861"/>
                    <a:pt x="4634665" y="2478262"/>
                  </a:cubicBezTo>
                  <a:cubicBezTo>
                    <a:pt x="4634665" y="2796226"/>
                    <a:pt x="4896365" y="3057925"/>
                    <a:pt x="5214328" y="3057925"/>
                  </a:cubicBezTo>
                  <a:cubicBezTo>
                    <a:pt x="5532292" y="3057925"/>
                    <a:pt x="5793991" y="2796226"/>
                    <a:pt x="5793991" y="2478262"/>
                  </a:cubicBezTo>
                  <a:cubicBezTo>
                    <a:pt x="5793991" y="2160299"/>
                    <a:pt x="5532292" y="1898599"/>
                    <a:pt x="5214328" y="1898599"/>
                  </a:cubicBezTo>
                  <a:cubicBezTo>
                    <a:pt x="5073015" y="1898599"/>
                    <a:pt x="4946085" y="1948320"/>
                    <a:pt x="4846644" y="2032721"/>
                  </a:cubicBezTo>
                  <a:lnTo>
                    <a:pt x="4013140" y="1396794"/>
                  </a:lnTo>
                  <a:cubicBezTo>
                    <a:pt x="4048468" y="1326137"/>
                    <a:pt x="4062860" y="1241089"/>
                    <a:pt x="4062860" y="1156687"/>
                  </a:cubicBezTo>
                  <a:cubicBezTo>
                    <a:pt x="4062860" y="838724"/>
                    <a:pt x="3801161" y="577025"/>
                    <a:pt x="3483197" y="577025"/>
                  </a:cubicBezTo>
                  <a:cubicBezTo>
                    <a:pt x="3165234" y="577025"/>
                    <a:pt x="2903535" y="838724"/>
                    <a:pt x="2903535" y="1156687"/>
                  </a:cubicBezTo>
                  <a:cubicBezTo>
                    <a:pt x="2903535" y="1298000"/>
                    <a:pt x="2953255" y="1424930"/>
                    <a:pt x="3037656" y="1530915"/>
                  </a:cubicBezTo>
                  <a:lnTo>
                    <a:pt x="1977771" y="2958484"/>
                  </a:lnTo>
                  <a:cubicBezTo>
                    <a:pt x="1907115" y="2930347"/>
                    <a:pt x="1829257" y="2908764"/>
                    <a:pt x="1744866" y="2908764"/>
                  </a:cubicBezTo>
                  <a:cubicBezTo>
                    <a:pt x="1426902" y="2908764"/>
                    <a:pt x="1165203" y="3170463"/>
                    <a:pt x="1165203" y="3488427"/>
                  </a:cubicBezTo>
                  <a:cubicBezTo>
                    <a:pt x="1165203" y="3799837"/>
                    <a:pt x="1426902" y="4060879"/>
                    <a:pt x="1744866" y="4060879"/>
                  </a:cubicBezTo>
                  <a:close/>
                  <a:moveTo>
                    <a:pt x="5517880" y="2485463"/>
                  </a:moveTo>
                  <a:cubicBezTo>
                    <a:pt x="5517880" y="2662104"/>
                    <a:pt x="5376567" y="2803427"/>
                    <a:pt x="5199917" y="2803427"/>
                  </a:cubicBezTo>
                  <a:cubicBezTo>
                    <a:pt x="5023266" y="2803427"/>
                    <a:pt x="4881953" y="2662114"/>
                    <a:pt x="4881953" y="2485463"/>
                  </a:cubicBezTo>
                  <a:cubicBezTo>
                    <a:pt x="4881953" y="2308822"/>
                    <a:pt x="5023266" y="2167499"/>
                    <a:pt x="5199917" y="2167499"/>
                  </a:cubicBezTo>
                  <a:cubicBezTo>
                    <a:pt x="5376567" y="2167499"/>
                    <a:pt x="5517880" y="2308822"/>
                    <a:pt x="5517880" y="2485463"/>
                  </a:cubicBezTo>
                  <a:close/>
                  <a:moveTo>
                    <a:pt x="3482531" y="845934"/>
                  </a:moveTo>
                  <a:cubicBezTo>
                    <a:pt x="3659172" y="845934"/>
                    <a:pt x="3800494" y="987247"/>
                    <a:pt x="3800494" y="1163898"/>
                  </a:cubicBezTo>
                  <a:cubicBezTo>
                    <a:pt x="3800494" y="1340549"/>
                    <a:pt x="3659181" y="1481861"/>
                    <a:pt x="3482531" y="1481861"/>
                  </a:cubicBezTo>
                  <a:cubicBezTo>
                    <a:pt x="3305890" y="1481861"/>
                    <a:pt x="3164567" y="1340549"/>
                    <a:pt x="3164567" y="1163898"/>
                  </a:cubicBezTo>
                  <a:cubicBezTo>
                    <a:pt x="3164567" y="987247"/>
                    <a:pt x="3305890" y="845934"/>
                    <a:pt x="3482531" y="845934"/>
                  </a:cubicBezTo>
                  <a:close/>
                  <a:moveTo>
                    <a:pt x="1744866" y="3170453"/>
                  </a:moveTo>
                  <a:cubicBezTo>
                    <a:pt x="1921507" y="3170453"/>
                    <a:pt x="2062829" y="3311767"/>
                    <a:pt x="2062829" y="3488417"/>
                  </a:cubicBezTo>
                  <a:cubicBezTo>
                    <a:pt x="2062829" y="3665058"/>
                    <a:pt x="1921516" y="3806381"/>
                    <a:pt x="1744866" y="3806381"/>
                  </a:cubicBezTo>
                  <a:cubicBezTo>
                    <a:pt x="1568215" y="3806381"/>
                    <a:pt x="1426902" y="3665068"/>
                    <a:pt x="1426902" y="3488417"/>
                  </a:cubicBezTo>
                  <a:cubicBezTo>
                    <a:pt x="1426902" y="3311776"/>
                    <a:pt x="1568215" y="3170453"/>
                    <a:pt x="1744866" y="3170453"/>
                  </a:cubicBezTo>
                  <a:close/>
                  <a:moveTo>
                    <a:pt x="5828643" y="4930369"/>
                  </a:moveTo>
                  <a:cubicBezTo>
                    <a:pt x="5828643" y="5001025"/>
                    <a:pt x="5772379" y="5057289"/>
                    <a:pt x="5701723" y="5057289"/>
                  </a:cubicBezTo>
                  <a:lnTo>
                    <a:pt x="797519" y="5057289"/>
                  </a:lnTo>
                  <a:cubicBezTo>
                    <a:pt x="790318" y="5057289"/>
                    <a:pt x="783127" y="5057289"/>
                    <a:pt x="776583" y="5057289"/>
                  </a:cubicBezTo>
                  <a:cubicBezTo>
                    <a:pt x="720319" y="5057289"/>
                    <a:pt x="614334" y="5042897"/>
                    <a:pt x="529276" y="4965697"/>
                  </a:cubicBezTo>
                  <a:cubicBezTo>
                    <a:pt x="444227" y="4887840"/>
                    <a:pt x="402355" y="4774654"/>
                    <a:pt x="402355" y="4626798"/>
                  </a:cubicBezTo>
                  <a:lnTo>
                    <a:pt x="402355" y="4429221"/>
                  </a:lnTo>
                  <a:lnTo>
                    <a:pt x="126921" y="4429221"/>
                  </a:lnTo>
                  <a:cubicBezTo>
                    <a:pt x="56264" y="4429221"/>
                    <a:pt x="0" y="4372956"/>
                    <a:pt x="0" y="4302300"/>
                  </a:cubicBezTo>
                  <a:cubicBezTo>
                    <a:pt x="0" y="4231643"/>
                    <a:pt x="56264" y="4175379"/>
                    <a:pt x="126921" y="4175379"/>
                  </a:cubicBezTo>
                  <a:lnTo>
                    <a:pt x="402355" y="4175379"/>
                  </a:lnTo>
                  <a:lnTo>
                    <a:pt x="402355" y="3602917"/>
                  </a:lnTo>
                  <a:lnTo>
                    <a:pt x="126921" y="3602917"/>
                  </a:lnTo>
                  <a:cubicBezTo>
                    <a:pt x="56264" y="3602907"/>
                    <a:pt x="0" y="3546643"/>
                    <a:pt x="0" y="3475987"/>
                  </a:cubicBezTo>
                  <a:cubicBezTo>
                    <a:pt x="0" y="3405331"/>
                    <a:pt x="56264" y="3349066"/>
                    <a:pt x="126921" y="3349066"/>
                  </a:cubicBezTo>
                  <a:lnTo>
                    <a:pt x="402355" y="3349066"/>
                  </a:lnTo>
                  <a:lnTo>
                    <a:pt x="402355" y="2775299"/>
                  </a:lnTo>
                  <a:lnTo>
                    <a:pt x="126921" y="2775299"/>
                  </a:lnTo>
                  <a:cubicBezTo>
                    <a:pt x="56264" y="2775299"/>
                    <a:pt x="0" y="2719035"/>
                    <a:pt x="0" y="2648369"/>
                  </a:cubicBezTo>
                  <a:cubicBezTo>
                    <a:pt x="0" y="2577703"/>
                    <a:pt x="56264" y="2521449"/>
                    <a:pt x="126921" y="2521449"/>
                  </a:cubicBezTo>
                  <a:lnTo>
                    <a:pt x="402355" y="2521449"/>
                  </a:lnTo>
                  <a:lnTo>
                    <a:pt x="402355" y="1948986"/>
                  </a:lnTo>
                  <a:lnTo>
                    <a:pt x="126921" y="1948986"/>
                  </a:lnTo>
                  <a:cubicBezTo>
                    <a:pt x="56264" y="1948986"/>
                    <a:pt x="0" y="1892722"/>
                    <a:pt x="0" y="1822066"/>
                  </a:cubicBezTo>
                  <a:cubicBezTo>
                    <a:pt x="0" y="1751409"/>
                    <a:pt x="56264" y="1695145"/>
                    <a:pt x="126921" y="1695145"/>
                  </a:cubicBezTo>
                  <a:lnTo>
                    <a:pt x="402355" y="1695145"/>
                  </a:lnTo>
                  <a:lnTo>
                    <a:pt x="402355" y="1122683"/>
                  </a:lnTo>
                  <a:lnTo>
                    <a:pt x="126921" y="1122683"/>
                  </a:lnTo>
                  <a:cubicBezTo>
                    <a:pt x="56264" y="1122683"/>
                    <a:pt x="0" y="1066409"/>
                    <a:pt x="0" y="995753"/>
                  </a:cubicBezTo>
                  <a:cubicBezTo>
                    <a:pt x="0" y="925097"/>
                    <a:pt x="56264" y="868832"/>
                    <a:pt x="126921" y="868832"/>
                  </a:cubicBezTo>
                  <a:lnTo>
                    <a:pt x="402355" y="868832"/>
                  </a:lnTo>
                  <a:lnTo>
                    <a:pt x="402355" y="253841"/>
                  </a:lnTo>
                  <a:lnTo>
                    <a:pt x="126921" y="253841"/>
                  </a:lnTo>
                  <a:cubicBezTo>
                    <a:pt x="56264" y="253841"/>
                    <a:pt x="0" y="197577"/>
                    <a:pt x="0" y="126921"/>
                  </a:cubicBezTo>
                  <a:cubicBezTo>
                    <a:pt x="0" y="56264"/>
                    <a:pt x="56264" y="0"/>
                    <a:pt x="126921" y="0"/>
                  </a:cubicBezTo>
                  <a:lnTo>
                    <a:pt x="529933" y="0"/>
                  </a:lnTo>
                  <a:cubicBezTo>
                    <a:pt x="600589" y="0"/>
                    <a:pt x="656854" y="56264"/>
                    <a:pt x="656854" y="126921"/>
                  </a:cubicBezTo>
                  <a:lnTo>
                    <a:pt x="656854" y="4634646"/>
                  </a:lnTo>
                  <a:cubicBezTo>
                    <a:pt x="656854" y="4684367"/>
                    <a:pt x="664054" y="4747832"/>
                    <a:pt x="699383" y="4775959"/>
                  </a:cubicBezTo>
                  <a:cubicBezTo>
                    <a:pt x="734711" y="4804086"/>
                    <a:pt x="784431" y="4804096"/>
                    <a:pt x="784431" y="4804096"/>
                  </a:cubicBezTo>
                  <a:cubicBezTo>
                    <a:pt x="784431" y="4804096"/>
                    <a:pt x="791632" y="4804096"/>
                    <a:pt x="798824" y="4804096"/>
                  </a:cubicBezTo>
                  <a:lnTo>
                    <a:pt x="5701713" y="4804096"/>
                  </a:lnTo>
                  <a:cubicBezTo>
                    <a:pt x="5772379" y="4802791"/>
                    <a:pt x="5828643" y="4859713"/>
                    <a:pt x="5828643" y="4930369"/>
                  </a:cubicBezTo>
                  <a:close/>
                </a:path>
              </a:pathLst>
            </a:custGeom>
            <a:solidFill>
              <a:srgbClr val="ED7D31"/>
            </a:solidFill>
            <a:ln w="9525" cap="flat">
              <a:noFill/>
              <a:prstDash val="solid"/>
              <a:miter/>
            </a:ln>
          </p:spPr>
          <p:txBody>
            <a:bodyPr rtlCol="0" anchor="ctr"/>
            <a:lstStyle/>
            <a:p>
              <a:endParaRPr lang="es-ES"/>
            </a:p>
          </p:txBody>
        </p:sp>
      </p:grpSp>
    </p:spTree>
    <p:extLst>
      <p:ext uri="{BB962C8B-B14F-4D97-AF65-F5344CB8AC3E}">
        <p14:creationId xmlns:p14="http://schemas.microsoft.com/office/powerpoint/2010/main" val="426365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76B5775-CD05-A144-80E2-A876BBEC8918}"/>
              </a:ext>
            </a:extLst>
          </p:cNvPr>
          <p:cNvSpPr/>
          <p:nvPr/>
        </p:nvSpPr>
        <p:spPr>
          <a:xfrm>
            <a:off x="0" y="4918364"/>
            <a:ext cx="12192000" cy="1968642"/>
          </a:xfrm>
          <a:prstGeom prst="rect">
            <a:avLst/>
          </a:prstGeom>
          <a:solidFill>
            <a:srgbClr val="41EAD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 name="Grupo 1">
            <a:extLst>
              <a:ext uri="{FF2B5EF4-FFF2-40B4-BE49-F238E27FC236}">
                <a16:creationId xmlns:a16="http://schemas.microsoft.com/office/drawing/2014/main" id="{D8C9F8D3-009C-8C4E-B0FB-E46B328ABE62}"/>
              </a:ext>
            </a:extLst>
          </p:cNvPr>
          <p:cNvGrpSpPr/>
          <p:nvPr/>
        </p:nvGrpSpPr>
        <p:grpSpPr>
          <a:xfrm>
            <a:off x="693330" y="955964"/>
            <a:ext cx="5776743" cy="5140036"/>
            <a:chOff x="1740040" y="1200178"/>
            <a:chExt cx="9266322" cy="4539943"/>
          </a:xfrm>
        </p:grpSpPr>
        <p:sp>
          <p:nvSpPr>
            <p:cNvPr id="3" name="Rectángulo 2">
              <a:extLst>
                <a:ext uri="{FF2B5EF4-FFF2-40B4-BE49-F238E27FC236}">
                  <a16:creationId xmlns:a16="http://schemas.microsoft.com/office/drawing/2014/main" id="{AB872F85-A1E0-B64C-B1DA-8D3AA3A15205}"/>
                </a:ext>
              </a:extLst>
            </p:cNvPr>
            <p:cNvSpPr/>
            <p:nvPr/>
          </p:nvSpPr>
          <p:spPr>
            <a:xfrm>
              <a:off x="2638618" y="1516487"/>
              <a:ext cx="8367744" cy="4223634"/>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b="1"/>
            </a:p>
          </p:txBody>
        </p:sp>
        <p:sp>
          <p:nvSpPr>
            <p:cNvPr id="4" name="Rectángulo 3">
              <a:extLst>
                <a:ext uri="{FF2B5EF4-FFF2-40B4-BE49-F238E27FC236}">
                  <a16:creationId xmlns:a16="http://schemas.microsoft.com/office/drawing/2014/main" id="{90C8DA41-DD1A-4240-BD2B-E288A2785141}"/>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b="1"/>
            </a:p>
          </p:txBody>
        </p:sp>
      </p:grpSp>
      <p:sp>
        <p:nvSpPr>
          <p:cNvPr id="5" name="TextBox 25">
            <a:extLst>
              <a:ext uri="{FF2B5EF4-FFF2-40B4-BE49-F238E27FC236}">
                <a16:creationId xmlns:a16="http://schemas.microsoft.com/office/drawing/2014/main" id="{85C18307-949C-6D4A-992A-83602067B2DE}"/>
              </a:ext>
            </a:extLst>
          </p:cNvPr>
          <p:cNvSpPr txBox="1"/>
          <p:nvPr/>
        </p:nvSpPr>
        <p:spPr>
          <a:xfrm>
            <a:off x="1111573" y="1271578"/>
            <a:ext cx="4608335" cy="769441"/>
          </a:xfrm>
          <a:prstGeom prst="rect">
            <a:avLst/>
          </a:prstGeom>
          <a:noFill/>
        </p:spPr>
        <p:txBody>
          <a:bodyPr wrap="square" rtlCol="0">
            <a:spAutoFit/>
          </a:bodyPr>
          <a:lstStyle/>
          <a:p>
            <a:pPr defTabSz="941755"/>
            <a:r>
              <a:rPr lang="en-US" sz="4400" b="1">
                <a:solidFill>
                  <a:srgbClr val="FF9F1C"/>
                </a:solidFill>
                <a:ea typeface="Roboto" panose="02000000000000000000" pitchFamily="2" charset="0"/>
              </a:rPr>
              <a:t>1.2 Mục tiêu</a:t>
            </a:r>
            <a:endParaRPr lang="en-US" sz="4400" b="1" dirty="0">
              <a:solidFill>
                <a:srgbClr val="FF9F1C"/>
              </a:solidFill>
              <a:ea typeface="Roboto" panose="02000000000000000000" pitchFamily="2" charset="0"/>
            </a:endParaRPr>
          </a:p>
        </p:txBody>
      </p:sp>
      <p:pic>
        <p:nvPicPr>
          <p:cNvPr id="7" name="Imagen 6">
            <a:extLst>
              <a:ext uri="{FF2B5EF4-FFF2-40B4-BE49-F238E27FC236}">
                <a16:creationId xmlns:a16="http://schemas.microsoft.com/office/drawing/2014/main" id="{8FEB60B6-000B-AC46-A960-064D5A76FC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66153" y="1106566"/>
            <a:ext cx="7239102" cy="4071995"/>
          </a:xfrm>
          <a:prstGeom prst="rect">
            <a:avLst/>
          </a:prstGeom>
        </p:spPr>
      </p:pic>
      <p:sp>
        <p:nvSpPr>
          <p:cNvPr id="10" name="TextBox 4">
            <a:extLst>
              <a:ext uri="{FF2B5EF4-FFF2-40B4-BE49-F238E27FC236}">
                <a16:creationId xmlns:a16="http://schemas.microsoft.com/office/drawing/2014/main" id="{EC0888FB-0FD3-1B4A-BCB1-744A7F8F19F7}"/>
              </a:ext>
            </a:extLst>
          </p:cNvPr>
          <p:cNvSpPr txBox="1"/>
          <p:nvPr/>
        </p:nvSpPr>
        <p:spPr>
          <a:xfrm>
            <a:off x="1201707" y="2362005"/>
            <a:ext cx="4409386" cy="1554272"/>
          </a:xfrm>
          <a:prstGeom prst="rect">
            <a:avLst/>
          </a:prstGeom>
          <a:noFill/>
        </p:spPr>
        <p:txBody>
          <a:bodyPr wrap="square" lIns="0" rIns="0" rtlCol="0">
            <a:spAutoFit/>
          </a:bodyPr>
          <a:lstStyle/>
          <a:p>
            <a:pPr marL="285750" indent="-285750">
              <a:spcAft>
                <a:spcPts val="1800"/>
              </a:spcAft>
              <a:buFont typeface="Arial" panose="020B0604020202020204" pitchFamily="34" charset="0"/>
              <a:buChar char="•"/>
            </a:pPr>
            <a:r>
              <a:rPr lang="en-US" sz="1600">
                <a:solidFill>
                  <a:schemeClr val="bg1"/>
                </a:solidFill>
                <a:ea typeface="Open Sans" charset="0"/>
                <a:cs typeface="Open Sans" charset="0"/>
              </a:rPr>
              <a:t>Củng cố kiến thức đã học và tìm hiểu về cách xây dựng website sử dụng Laravel.</a:t>
            </a:r>
            <a:endParaRPr lang="en-US" sz="1600" dirty="0">
              <a:solidFill>
                <a:schemeClr val="bg1"/>
              </a:solidFill>
              <a:ea typeface="Open Sans" charset="0"/>
              <a:cs typeface="Open Sans" charset="0"/>
            </a:endParaRPr>
          </a:p>
          <a:p>
            <a:pPr marL="285750" indent="-285750">
              <a:spcAft>
                <a:spcPts val="1800"/>
              </a:spcAft>
              <a:buFont typeface="Arial" panose="020B0604020202020204" pitchFamily="34" charset="0"/>
              <a:buChar char="•"/>
            </a:pPr>
            <a:r>
              <a:rPr lang="en-US" sz="1600">
                <a:solidFill>
                  <a:schemeClr val="bg1"/>
                </a:solidFill>
                <a:ea typeface="Open Sans" charset="0"/>
                <a:cs typeface="Open Sans" charset="0"/>
              </a:rPr>
              <a:t>Vận dụng kiến thức trên để xây dựng website bán xe hơi trong đó có áp dụng kỹ thuật tích hợp mã nguồn liên tục và triển khai trên cloud.</a:t>
            </a:r>
            <a:endParaRPr lang="en-US" sz="1600" dirty="0">
              <a:solidFill>
                <a:schemeClr val="bg1"/>
              </a:solidFill>
              <a:ea typeface="Open Sans" charset="0"/>
              <a:cs typeface="Open Sans" charset="0"/>
            </a:endParaRPr>
          </a:p>
        </p:txBody>
      </p:sp>
      <p:cxnSp>
        <p:nvCxnSpPr>
          <p:cNvPr id="12" name="Conector recto 11">
            <a:extLst>
              <a:ext uri="{FF2B5EF4-FFF2-40B4-BE49-F238E27FC236}">
                <a16:creationId xmlns:a16="http://schemas.microsoft.com/office/drawing/2014/main" id="{37E9644E-45BE-134E-AB88-4D79E20D4F84}"/>
              </a:ext>
            </a:extLst>
          </p:cNvPr>
          <p:cNvCxnSpPr>
            <a:cxnSpLocks/>
          </p:cNvCxnSpPr>
          <p:nvPr/>
        </p:nvCxnSpPr>
        <p:spPr>
          <a:xfrm>
            <a:off x="5817703" y="528388"/>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8145F327-C92C-4243-88FA-056D7606776A}"/>
              </a:ext>
            </a:extLst>
          </p:cNvPr>
          <p:cNvCxnSpPr>
            <a:cxnSpLocks/>
          </p:cNvCxnSpPr>
          <p:nvPr/>
        </p:nvCxnSpPr>
        <p:spPr>
          <a:xfrm>
            <a:off x="497557" y="6444279"/>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57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3BCAFFAC-9CD9-D441-972A-6C692756D08E}"/>
              </a:ext>
            </a:extLst>
          </p:cNvPr>
          <p:cNvGrpSpPr/>
          <p:nvPr/>
        </p:nvGrpSpPr>
        <p:grpSpPr>
          <a:xfrm>
            <a:off x="1740040" y="1004494"/>
            <a:ext cx="8958921" cy="4944991"/>
            <a:chOff x="1740040" y="1200178"/>
            <a:chExt cx="8958921" cy="4539943"/>
          </a:xfrm>
        </p:grpSpPr>
        <p:sp>
          <p:nvSpPr>
            <p:cNvPr id="16" name="Rectángulo 15">
              <a:extLst>
                <a:ext uri="{FF2B5EF4-FFF2-40B4-BE49-F238E27FC236}">
                  <a16:creationId xmlns:a16="http://schemas.microsoft.com/office/drawing/2014/main" id="{9168B1F4-B92C-524C-9679-18445109F36E}"/>
                </a:ext>
              </a:extLst>
            </p:cNvPr>
            <p:cNvSpPr/>
            <p:nvPr/>
          </p:nvSpPr>
          <p:spPr>
            <a:xfrm>
              <a:off x="2331217" y="1516488"/>
              <a:ext cx="8367744" cy="4223633"/>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405D849C-2196-F348-A142-15D2F9E61D2A}"/>
                </a:ext>
              </a:extLst>
            </p:cNvPr>
            <p:cNvSpPr/>
            <p:nvPr/>
          </p:nvSpPr>
          <p:spPr>
            <a:xfrm>
              <a:off x="1740040" y="1200178"/>
              <a:ext cx="8711920" cy="4145527"/>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2" name="TextBox 4">
            <a:extLst>
              <a:ext uri="{FF2B5EF4-FFF2-40B4-BE49-F238E27FC236}">
                <a16:creationId xmlns:a16="http://schemas.microsoft.com/office/drawing/2014/main" id="{246C142C-151A-6947-B0B9-CA63470EB364}"/>
              </a:ext>
            </a:extLst>
          </p:cNvPr>
          <p:cNvSpPr txBox="1"/>
          <p:nvPr/>
        </p:nvSpPr>
        <p:spPr>
          <a:xfrm>
            <a:off x="2679517" y="2627975"/>
            <a:ext cx="6832967" cy="1559979"/>
          </a:xfrm>
          <a:prstGeom prst="rect">
            <a:avLst/>
          </a:prstGeom>
          <a:noFill/>
        </p:spPr>
        <p:txBody>
          <a:bodyPr wrap="square" rtlCol="0">
            <a:spAutoFit/>
          </a:bodyPr>
          <a:lstStyle/>
          <a:p>
            <a:pPr algn="ctr" defTabSz="238110">
              <a:lnSpc>
                <a:spcPct val="70000"/>
              </a:lnSpc>
            </a:pPr>
            <a:r>
              <a:rPr lang="en-US" sz="6600" b="1">
                <a:solidFill>
                  <a:schemeClr val="bg1"/>
                </a:solidFill>
                <a:ea typeface="Roboto Th" pitchFamily="2" charset="0"/>
              </a:rPr>
              <a:t>02 </a:t>
            </a:r>
            <a:br>
              <a:rPr lang="en-US" sz="6600" b="1">
                <a:solidFill>
                  <a:schemeClr val="bg1"/>
                </a:solidFill>
                <a:ea typeface="Roboto Th" pitchFamily="2" charset="0"/>
              </a:rPr>
            </a:br>
            <a:r>
              <a:rPr lang="en-US" sz="6600" b="1">
                <a:solidFill>
                  <a:srgbClr val="FF9F1C"/>
                </a:solidFill>
                <a:ea typeface="Roboto Th" pitchFamily="2" charset="0"/>
              </a:rPr>
              <a:t>Cơ sở lý thuyết</a:t>
            </a:r>
            <a:endParaRPr lang="en-US" sz="6600" b="1" dirty="0">
              <a:solidFill>
                <a:srgbClr val="FF9F1C"/>
              </a:solidFill>
              <a:ea typeface="Roboto Th" pitchFamily="2" charset="0"/>
            </a:endParaRPr>
          </a:p>
        </p:txBody>
      </p:sp>
      <p:cxnSp>
        <p:nvCxnSpPr>
          <p:cNvPr id="9" name="Conector recto 8">
            <a:extLst>
              <a:ext uri="{FF2B5EF4-FFF2-40B4-BE49-F238E27FC236}">
                <a16:creationId xmlns:a16="http://schemas.microsoft.com/office/drawing/2014/main" id="{28175198-50BB-8B4D-B63F-D8F559D3DF08}"/>
              </a:ext>
            </a:extLst>
          </p:cNvPr>
          <p:cNvCxnSpPr>
            <a:cxnSpLocks/>
          </p:cNvCxnSpPr>
          <p:nvPr/>
        </p:nvCxnSpPr>
        <p:spPr>
          <a:xfrm>
            <a:off x="9927466" y="1694532"/>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AB8A9D7F-6BC6-1C47-85B2-6B31BE054C78}"/>
              </a:ext>
            </a:extLst>
          </p:cNvPr>
          <p:cNvCxnSpPr>
            <a:cxnSpLocks/>
          </p:cNvCxnSpPr>
          <p:nvPr/>
        </p:nvCxnSpPr>
        <p:spPr>
          <a:xfrm>
            <a:off x="967989" y="5748386"/>
            <a:ext cx="1586867"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91A3B1D0-72DB-BA40-B5D0-300329C57848}"/>
              </a:ext>
            </a:extLst>
          </p:cNvPr>
          <p:cNvCxnSpPr>
            <a:cxnSpLocks/>
          </p:cNvCxnSpPr>
          <p:nvPr/>
        </p:nvCxnSpPr>
        <p:spPr>
          <a:xfrm>
            <a:off x="10891144" y="746054"/>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4128B507-2377-6844-B7FC-F8E9BB8A713E}"/>
              </a:ext>
            </a:extLst>
          </p:cNvPr>
          <p:cNvCxnSpPr>
            <a:cxnSpLocks/>
          </p:cNvCxnSpPr>
          <p:nvPr/>
        </p:nvCxnSpPr>
        <p:spPr>
          <a:xfrm>
            <a:off x="232229" y="6411878"/>
            <a:ext cx="605971"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46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9D294BBC-6F13-0646-A065-1FE57302A8B4}"/>
              </a:ext>
            </a:extLst>
          </p:cNvPr>
          <p:cNvSpPr txBox="1"/>
          <p:nvPr/>
        </p:nvSpPr>
        <p:spPr>
          <a:xfrm>
            <a:off x="719666" y="349219"/>
            <a:ext cx="8767233"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2.1 Tìm hiểu về ngôn ngữ lập trình PHP</a:t>
            </a:r>
            <a:endParaRPr lang="en-US" sz="4000" b="1" dirty="0">
              <a:solidFill>
                <a:srgbClr val="011627"/>
              </a:solidFill>
              <a:ea typeface="Roboto" panose="02000000000000000000" pitchFamily="2" charset="0"/>
            </a:endParaRPr>
          </a:p>
        </p:txBody>
      </p:sp>
      <p:grpSp>
        <p:nvGrpSpPr>
          <p:cNvPr id="19" name="Grupo 18">
            <a:extLst>
              <a:ext uri="{FF2B5EF4-FFF2-40B4-BE49-F238E27FC236}">
                <a16:creationId xmlns:a16="http://schemas.microsoft.com/office/drawing/2014/main" id="{E0D3A1AF-5345-EC41-B0E4-86267525D343}"/>
              </a:ext>
            </a:extLst>
          </p:cNvPr>
          <p:cNvGrpSpPr/>
          <p:nvPr/>
        </p:nvGrpSpPr>
        <p:grpSpPr>
          <a:xfrm>
            <a:off x="3494731" y="2680829"/>
            <a:ext cx="4860658" cy="3967919"/>
            <a:chOff x="5846973" y="1470660"/>
            <a:chExt cx="5854292" cy="4389121"/>
          </a:xfrm>
        </p:grpSpPr>
        <p:sp>
          <p:nvSpPr>
            <p:cNvPr id="4" name="Freeform 3">
              <a:extLst>
                <a:ext uri="{FF2B5EF4-FFF2-40B4-BE49-F238E27FC236}">
                  <a16:creationId xmlns:a16="http://schemas.microsoft.com/office/drawing/2014/main" id="{64D5A5AD-970E-FF47-8C61-EA0D78E60032}"/>
                </a:ext>
              </a:extLst>
            </p:cNvPr>
            <p:cNvSpPr/>
            <p:nvPr/>
          </p:nvSpPr>
          <p:spPr>
            <a:xfrm>
              <a:off x="7764502" y="1470660"/>
              <a:ext cx="2019234" cy="1454378"/>
            </a:xfrm>
            <a:custGeom>
              <a:avLst/>
              <a:gdLst>
                <a:gd name="connsiteX0" fmla="*/ 0 w 1887585"/>
                <a:gd name="connsiteY0" fmla="*/ 1359556 h 1359556"/>
                <a:gd name="connsiteX1" fmla="*/ 943790 w 1887585"/>
                <a:gd name="connsiteY1" fmla="*/ 0 h 1359556"/>
                <a:gd name="connsiteX2" fmla="*/ 943795 w 1887585"/>
                <a:gd name="connsiteY2" fmla="*/ 0 h 1359556"/>
                <a:gd name="connsiteX3" fmla="*/ 1887585 w 1887585"/>
                <a:gd name="connsiteY3" fmla="*/ 1359556 h 1359556"/>
                <a:gd name="connsiteX4" fmla="*/ 0 w 1887585"/>
                <a:gd name="connsiteY4" fmla="*/ 1359556 h 13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7585" h="1359556">
                  <a:moveTo>
                    <a:pt x="0" y="1359556"/>
                  </a:moveTo>
                  <a:lnTo>
                    <a:pt x="943790" y="0"/>
                  </a:lnTo>
                  <a:lnTo>
                    <a:pt x="943795" y="0"/>
                  </a:lnTo>
                  <a:lnTo>
                    <a:pt x="1887585" y="1359556"/>
                  </a:lnTo>
                  <a:lnTo>
                    <a:pt x="0" y="1359556"/>
                  </a:lnTo>
                  <a:close/>
                </a:path>
              </a:pathLst>
            </a:custGeom>
            <a:solidFill>
              <a:srgbClr val="FF9F1C"/>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8128" tIns="243840" rIns="8128" bIns="48768" numCol="1" spcCol="1270" anchor="b" anchorCtr="0">
              <a:noAutofit/>
            </a:bodyPr>
            <a:lstStyle/>
            <a:p>
              <a:pPr algn="ctr" defTabSz="284462">
                <a:lnSpc>
                  <a:spcPct val="90000"/>
                </a:lnSpc>
                <a:spcBef>
                  <a:spcPct val="0"/>
                </a:spcBef>
                <a:spcAft>
                  <a:spcPct val="35000"/>
                </a:spcAft>
              </a:pPr>
              <a:endParaRPr lang="en-US" sz="1920" b="1">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5" name="Freeform 4">
              <a:extLst>
                <a:ext uri="{FF2B5EF4-FFF2-40B4-BE49-F238E27FC236}">
                  <a16:creationId xmlns:a16="http://schemas.microsoft.com/office/drawing/2014/main" id="{3A455D06-81D8-9A4D-8FA0-AD656B96A969}"/>
                </a:ext>
              </a:extLst>
            </p:cNvPr>
            <p:cNvSpPr/>
            <p:nvPr/>
          </p:nvSpPr>
          <p:spPr>
            <a:xfrm>
              <a:off x="7125325" y="2982537"/>
              <a:ext cx="3297587" cy="920748"/>
            </a:xfrm>
            <a:custGeom>
              <a:avLst/>
              <a:gdLst>
                <a:gd name="connsiteX0" fmla="*/ 0 w 3082593"/>
                <a:gd name="connsiteY0" fmla="*/ 860718 h 860718"/>
                <a:gd name="connsiteX1" fmla="*/ 597502 w 3082593"/>
                <a:gd name="connsiteY1" fmla="*/ 0 h 860718"/>
                <a:gd name="connsiteX2" fmla="*/ 2485091 w 3082593"/>
                <a:gd name="connsiteY2" fmla="*/ 0 h 860718"/>
                <a:gd name="connsiteX3" fmla="*/ 3082593 w 3082593"/>
                <a:gd name="connsiteY3" fmla="*/ 860718 h 860718"/>
                <a:gd name="connsiteX4" fmla="*/ 0 w 3082593"/>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593" h="860718">
                  <a:moveTo>
                    <a:pt x="0" y="860718"/>
                  </a:moveTo>
                  <a:lnTo>
                    <a:pt x="597502" y="0"/>
                  </a:lnTo>
                  <a:lnTo>
                    <a:pt x="2485091" y="0"/>
                  </a:lnTo>
                  <a:lnTo>
                    <a:pt x="3082593" y="860718"/>
                  </a:lnTo>
                  <a:lnTo>
                    <a:pt x="0" y="860718"/>
                  </a:lnTo>
                  <a:close/>
                </a:path>
              </a:pathLst>
            </a:custGeom>
            <a:solidFill>
              <a:srgbClr val="011627"/>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295837" tIns="8128" rIns="295837" bIns="48768" numCol="1" spcCol="1270" anchor="b" anchorCtr="0">
              <a:noAutofit/>
            </a:bodyPr>
            <a:lstStyle/>
            <a:p>
              <a:pPr algn="ctr" defTabSz="284462">
                <a:lnSpc>
                  <a:spcPct val="90000"/>
                </a:lnSpc>
                <a:spcBef>
                  <a:spcPct val="0"/>
                </a:spcBef>
                <a:spcAft>
                  <a:spcPct val="35000"/>
                </a:spcAft>
              </a:pPr>
              <a:endParaRPr lang="en-US" sz="1920" b="1">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6" name="Freeform 5">
              <a:extLst>
                <a:ext uri="{FF2B5EF4-FFF2-40B4-BE49-F238E27FC236}">
                  <a16:creationId xmlns:a16="http://schemas.microsoft.com/office/drawing/2014/main" id="{835EEAD6-06D9-E044-B96E-284ED51E1BA5}"/>
                </a:ext>
              </a:extLst>
            </p:cNvPr>
            <p:cNvSpPr/>
            <p:nvPr/>
          </p:nvSpPr>
          <p:spPr>
            <a:xfrm>
              <a:off x="6486148" y="3960785"/>
              <a:ext cx="4575939" cy="920748"/>
            </a:xfrm>
            <a:custGeom>
              <a:avLst/>
              <a:gdLst>
                <a:gd name="connsiteX0" fmla="*/ 0 w 4277600"/>
                <a:gd name="connsiteY0" fmla="*/ 860718 h 860718"/>
                <a:gd name="connsiteX1" fmla="*/ 597502 w 4277600"/>
                <a:gd name="connsiteY1" fmla="*/ 0 h 860718"/>
                <a:gd name="connsiteX2" fmla="*/ 3680098 w 4277600"/>
                <a:gd name="connsiteY2" fmla="*/ 0 h 860718"/>
                <a:gd name="connsiteX3" fmla="*/ 4277600 w 4277600"/>
                <a:gd name="connsiteY3" fmla="*/ 860718 h 860718"/>
                <a:gd name="connsiteX4" fmla="*/ 0 w 4277600"/>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7600" h="860718">
                  <a:moveTo>
                    <a:pt x="0" y="860718"/>
                  </a:moveTo>
                  <a:lnTo>
                    <a:pt x="597502" y="0"/>
                  </a:lnTo>
                  <a:lnTo>
                    <a:pt x="3680098" y="0"/>
                  </a:lnTo>
                  <a:lnTo>
                    <a:pt x="4277600" y="860718"/>
                  </a:lnTo>
                  <a:lnTo>
                    <a:pt x="0" y="860718"/>
                  </a:lnTo>
                  <a:close/>
                </a:path>
              </a:pathLst>
            </a:custGeom>
            <a:solidFill>
              <a:srgbClr val="011627"/>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407371" tIns="8128" rIns="407371" bIns="48768" numCol="1" spcCol="1270" anchor="b" anchorCtr="0">
              <a:noAutofit/>
            </a:bodyPr>
            <a:lstStyle/>
            <a:p>
              <a:pPr algn="ctr" defTabSz="284462">
                <a:lnSpc>
                  <a:spcPct val="90000"/>
                </a:lnSpc>
                <a:spcBef>
                  <a:spcPct val="0"/>
                </a:spcBef>
                <a:spcAft>
                  <a:spcPct val="35000"/>
                </a:spcAft>
              </a:pPr>
              <a:endParaRPr lang="en-US" sz="1920" b="1">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7" name="Freeform 6">
              <a:extLst>
                <a:ext uri="{FF2B5EF4-FFF2-40B4-BE49-F238E27FC236}">
                  <a16:creationId xmlns:a16="http://schemas.microsoft.com/office/drawing/2014/main" id="{DE5D4964-A86A-7141-BAD7-01D816B48574}"/>
                </a:ext>
              </a:extLst>
            </p:cNvPr>
            <p:cNvSpPr/>
            <p:nvPr/>
          </p:nvSpPr>
          <p:spPr>
            <a:xfrm>
              <a:off x="5846973" y="4939033"/>
              <a:ext cx="5854292" cy="920748"/>
            </a:xfrm>
            <a:custGeom>
              <a:avLst/>
              <a:gdLst>
                <a:gd name="connsiteX0" fmla="*/ 0 w 5472608"/>
                <a:gd name="connsiteY0" fmla="*/ 860718 h 860718"/>
                <a:gd name="connsiteX1" fmla="*/ 597502 w 5472608"/>
                <a:gd name="connsiteY1" fmla="*/ 0 h 860718"/>
                <a:gd name="connsiteX2" fmla="*/ 4875106 w 5472608"/>
                <a:gd name="connsiteY2" fmla="*/ 0 h 860718"/>
                <a:gd name="connsiteX3" fmla="*/ 5472608 w 5472608"/>
                <a:gd name="connsiteY3" fmla="*/ 860718 h 860718"/>
                <a:gd name="connsiteX4" fmla="*/ 0 w 5472608"/>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608" h="860718">
                  <a:moveTo>
                    <a:pt x="0" y="860718"/>
                  </a:moveTo>
                  <a:lnTo>
                    <a:pt x="597502" y="0"/>
                  </a:lnTo>
                  <a:lnTo>
                    <a:pt x="4875106" y="0"/>
                  </a:lnTo>
                  <a:lnTo>
                    <a:pt x="5472608" y="860718"/>
                  </a:lnTo>
                  <a:lnTo>
                    <a:pt x="0" y="860718"/>
                  </a:lnTo>
                  <a:close/>
                </a:path>
              </a:pathLst>
            </a:custGeom>
            <a:solidFill>
              <a:srgbClr val="011627"/>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518905" tIns="8128" rIns="518905" bIns="48768" numCol="1" spcCol="1270" anchor="b" anchorCtr="0">
              <a:noAutofit/>
            </a:bodyPr>
            <a:lstStyle/>
            <a:p>
              <a:pPr algn="ctr" defTabSz="284462">
                <a:lnSpc>
                  <a:spcPct val="90000"/>
                </a:lnSpc>
                <a:spcBef>
                  <a:spcPct val="0"/>
                </a:spcBef>
                <a:spcAft>
                  <a:spcPct val="35000"/>
                </a:spcAft>
              </a:pPr>
              <a:endParaRPr lang="en-US" sz="1920" b="1">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27A81485-DE87-F446-AE2B-C6EEE29AEE7E}"/>
                </a:ext>
              </a:extLst>
            </p:cNvPr>
            <p:cNvSpPr txBox="1"/>
            <p:nvPr/>
          </p:nvSpPr>
          <p:spPr>
            <a:xfrm>
              <a:off x="7961547" y="2321614"/>
              <a:ext cx="1674150" cy="560036"/>
            </a:xfrm>
            <a:prstGeom prst="rect">
              <a:avLst/>
            </a:prstGeom>
            <a:noFill/>
          </p:spPr>
          <p:txBody>
            <a:bodyPr wrap="square" rtlCol="0">
              <a:spAutoFit/>
            </a:bodyPr>
            <a:lstStyle/>
            <a:p>
              <a:pPr algn="ctr" defTabSz="941755">
                <a:lnSpc>
                  <a:spcPct val="150000"/>
                </a:lnSpc>
              </a:pPr>
              <a:r>
                <a:rPr lang="en-US" sz="2000" b="1">
                  <a:solidFill>
                    <a:srgbClr val="FFFFFF"/>
                  </a:solidFill>
                  <a:latin typeface="Calibri" panose="020F0502020204030204" pitchFamily="34" charset="0"/>
                  <a:ea typeface="Roboto" panose="02000000000000000000" pitchFamily="2" charset="0"/>
                  <a:cs typeface="Calibri" panose="020F0502020204030204" pitchFamily="34" charset="0"/>
                </a:rPr>
                <a:t>Khái niệm</a:t>
              </a:r>
              <a:endParaRPr lang="en-US" sz="2000" b="1" dirty="0">
                <a:solidFill>
                  <a:srgbClr val="FFFFFF"/>
                </a:solidFill>
                <a:latin typeface="Calibri" panose="020F0502020204030204" pitchFamily="34" charset="0"/>
                <a:ea typeface="Roboto" panose="02000000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FFF1BB07-4A77-9E43-91EB-3D55D6061744}"/>
                </a:ext>
              </a:extLst>
            </p:cNvPr>
            <p:cNvSpPr txBox="1"/>
            <p:nvPr/>
          </p:nvSpPr>
          <p:spPr>
            <a:xfrm>
              <a:off x="7636020" y="3177539"/>
              <a:ext cx="2325206" cy="560036"/>
            </a:xfrm>
            <a:prstGeom prst="rect">
              <a:avLst/>
            </a:prstGeom>
            <a:noFill/>
          </p:spPr>
          <p:txBody>
            <a:bodyPr wrap="square" rtlCol="0">
              <a:spAutoFit/>
            </a:bodyPr>
            <a:lstStyle/>
            <a:p>
              <a:pPr algn="ctr" defTabSz="941755">
                <a:lnSpc>
                  <a:spcPct val="150000"/>
                </a:lnSpc>
              </a:pPr>
              <a:r>
                <a:rPr lang="en-US" sz="2000" b="1">
                  <a:solidFill>
                    <a:srgbClr val="FFFFFF"/>
                  </a:solidFill>
                  <a:latin typeface="Calibri" panose="020F0502020204030204" pitchFamily="34" charset="0"/>
                  <a:ea typeface="Roboto" panose="02000000000000000000" pitchFamily="2" charset="0"/>
                  <a:cs typeface="Calibri" panose="020F0502020204030204" pitchFamily="34" charset="0"/>
                </a:rPr>
                <a:t>Đặc điểm</a:t>
              </a:r>
              <a:endParaRPr lang="en-US" sz="2000" b="1" dirty="0">
                <a:solidFill>
                  <a:srgbClr val="FFFFFF"/>
                </a:solidFill>
                <a:latin typeface="Calibri" panose="020F0502020204030204" pitchFamily="34" charset="0"/>
                <a:ea typeface="Roboto" panose="02000000000000000000" pitchFamily="2" charset="0"/>
                <a:cs typeface="Calibri" panose="020F0502020204030204" pitchFamily="34" charset="0"/>
              </a:endParaRPr>
            </a:p>
          </p:txBody>
        </p:sp>
        <p:sp>
          <p:nvSpPr>
            <p:cNvPr id="10" name="TextBox 9">
              <a:extLst>
                <a:ext uri="{FF2B5EF4-FFF2-40B4-BE49-F238E27FC236}">
                  <a16:creationId xmlns:a16="http://schemas.microsoft.com/office/drawing/2014/main" id="{D4B92414-E4D5-2A48-9D6A-5888B30D7C2A}"/>
                </a:ext>
              </a:extLst>
            </p:cNvPr>
            <p:cNvSpPr txBox="1"/>
            <p:nvPr/>
          </p:nvSpPr>
          <p:spPr>
            <a:xfrm>
              <a:off x="6961709" y="4155787"/>
              <a:ext cx="3564039" cy="560036"/>
            </a:xfrm>
            <a:prstGeom prst="rect">
              <a:avLst/>
            </a:prstGeom>
            <a:noFill/>
          </p:spPr>
          <p:txBody>
            <a:bodyPr wrap="square" rtlCol="0">
              <a:spAutoFit/>
            </a:bodyPr>
            <a:lstStyle/>
            <a:p>
              <a:pPr algn="ctr" defTabSz="941755">
                <a:lnSpc>
                  <a:spcPct val="150000"/>
                </a:lnSpc>
              </a:pPr>
              <a:r>
                <a:rPr lang="en-US" sz="2000" b="1">
                  <a:solidFill>
                    <a:srgbClr val="FFFFFF"/>
                  </a:solidFill>
                  <a:latin typeface="Calibri" panose="020F0502020204030204" pitchFamily="34" charset="0"/>
                  <a:ea typeface="Roboto" panose="02000000000000000000" pitchFamily="2" charset="0"/>
                  <a:cs typeface="Calibri" panose="020F0502020204030204" pitchFamily="34" charset="0"/>
                </a:rPr>
                <a:t>Thành phần chính</a:t>
              </a:r>
              <a:endParaRPr lang="en-US" sz="2000" b="1" dirty="0">
                <a:solidFill>
                  <a:srgbClr val="FFFFFF"/>
                </a:solidFill>
                <a:latin typeface="Calibri" panose="020F0502020204030204" pitchFamily="34" charset="0"/>
                <a:ea typeface="Roboto" panose="02000000000000000000" pitchFamily="2" charset="0"/>
                <a:cs typeface="Calibri" panose="020F0502020204030204" pitchFamily="34" charset="0"/>
              </a:endParaRPr>
            </a:p>
          </p:txBody>
        </p:sp>
        <p:sp>
          <p:nvSpPr>
            <p:cNvPr id="11" name="TextBox 10">
              <a:extLst>
                <a:ext uri="{FF2B5EF4-FFF2-40B4-BE49-F238E27FC236}">
                  <a16:creationId xmlns:a16="http://schemas.microsoft.com/office/drawing/2014/main" id="{0A7BB117-D754-CC4D-A545-787B24EBB9A0}"/>
                </a:ext>
              </a:extLst>
            </p:cNvPr>
            <p:cNvSpPr txBox="1"/>
            <p:nvPr/>
          </p:nvSpPr>
          <p:spPr>
            <a:xfrm>
              <a:off x="6310650" y="5134035"/>
              <a:ext cx="4836432" cy="560036"/>
            </a:xfrm>
            <a:prstGeom prst="rect">
              <a:avLst/>
            </a:prstGeom>
            <a:noFill/>
          </p:spPr>
          <p:txBody>
            <a:bodyPr wrap="square" rtlCol="0">
              <a:spAutoFit/>
            </a:bodyPr>
            <a:lstStyle/>
            <a:p>
              <a:pPr algn="ctr" defTabSz="941755">
                <a:lnSpc>
                  <a:spcPct val="150000"/>
                </a:lnSpc>
              </a:pPr>
              <a:r>
                <a:rPr lang="en-US" sz="2000" b="1">
                  <a:solidFill>
                    <a:srgbClr val="FFFFFF"/>
                  </a:solidFill>
                  <a:latin typeface="Calibri" panose="020F0502020204030204" pitchFamily="34" charset="0"/>
                  <a:ea typeface="Roboto" panose="02000000000000000000" pitchFamily="2" charset="0"/>
                  <a:cs typeface="Calibri" panose="020F0502020204030204" pitchFamily="34" charset="0"/>
                </a:rPr>
                <a:t>Cú pháp</a:t>
              </a:r>
              <a:endParaRPr lang="en-US" sz="2000" b="1" dirty="0">
                <a:solidFill>
                  <a:srgbClr val="FFFFFF"/>
                </a:solidFill>
                <a:latin typeface="Calibri" panose="020F0502020204030204" pitchFamily="34" charset="0"/>
                <a:ea typeface="Roboto" panose="02000000000000000000" pitchFamily="2" charset="0"/>
                <a:cs typeface="Calibri" panose="020F0502020204030204" pitchFamily="34" charset="0"/>
              </a:endParaRPr>
            </a:p>
          </p:txBody>
        </p:sp>
      </p:grpSp>
      <p:grpSp>
        <p:nvGrpSpPr>
          <p:cNvPr id="3" name="Group 2">
            <a:extLst>
              <a:ext uri="{FF2B5EF4-FFF2-40B4-BE49-F238E27FC236}">
                <a16:creationId xmlns:a16="http://schemas.microsoft.com/office/drawing/2014/main" id="{E76158CA-BE33-1968-4D9D-AD4877CAD574}"/>
              </a:ext>
            </a:extLst>
          </p:cNvPr>
          <p:cNvGrpSpPr/>
          <p:nvPr/>
        </p:nvGrpSpPr>
        <p:grpSpPr>
          <a:xfrm>
            <a:off x="1122885" y="1918995"/>
            <a:ext cx="4802175" cy="892552"/>
            <a:chOff x="1122885" y="1918995"/>
            <a:chExt cx="4802175" cy="892552"/>
          </a:xfrm>
        </p:grpSpPr>
        <p:cxnSp>
          <p:nvCxnSpPr>
            <p:cNvPr id="20" name="Straight Connector 10">
              <a:extLst>
                <a:ext uri="{FF2B5EF4-FFF2-40B4-BE49-F238E27FC236}">
                  <a16:creationId xmlns:a16="http://schemas.microsoft.com/office/drawing/2014/main" id="{0D31856C-11F7-E94A-A137-CC7B60CCCF99}"/>
                </a:ext>
              </a:extLst>
            </p:cNvPr>
            <p:cNvCxnSpPr>
              <a:cxnSpLocks/>
            </p:cNvCxnSpPr>
            <p:nvPr/>
          </p:nvCxnSpPr>
          <p:spPr>
            <a:xfrm>
              <a:off x="4248545" y="2681082"/>
              <a:ext cx="1676515"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1" name="TextBox 14">
              <a:extLst>
                <a:ext uri="{FF2B5EF4-FFF2-40B4-BE49-F238E27FC236}">
                  <a16:creationId xmlns:a16="http://schemas.microsoft.com/office/drawing/2014/main" id="{57E5A38A-A27A-9946-8DB0-77C4216AC751}"/>
                </a:ext>
              </a:extLst>
            </p:cNvPr>
            <p:cNvSpPr txBox="1"/>
            <p:nvPr/>
          </p:nvSpPr>
          <p:spPr>
            <a:xfrm>
              <a:off x="1122885" y="1918995"/>
              <a:ext cx="4152397" cy="892552"/>
            </a:xfrm>
            <a:prstGeom prst="rect">
              <a:avLst/>
            </a:prstGeom>
            <a:noFill/>
          </p:spPr>
          <p:txBody>
            <a:bodyPr wrap="square" lIns="0" rIns="0" rtlCol="0">
              <a:spAutoFit/>
            </a:bodyPr>
            <a:lstStyle/>
            <a:p>
              <a:pPr algn="just"/>
              <a:r>
                <a:rPr lang="en-US" sz="1300" spc="100">
                  <a:ea typeface="Source Sans Pro" charset="0"/>
                  <a:cs typeface="Times New Roman" panose="02020603050405020304" pitchFamily="18" charset="0"/>
                </a:rPr>
                <a:t>PHP (Hypertext Preprocessor): ngôn ngữ lập trình kịch bản hay một mã lệnh, chủ yếu dùng để phát triển các ứng dụng viết cho máy chủ, mã nguồn mở, dùng cho mục đích tổng quát</a:t>
              </a:r>
              <a:endParaRPr lang="en-US" sz="1300" spc="100" dirty="0">
                <a:ea typeface="Source Sans Pro" charset="0"/>
                <a:cs typeface="Times New Roman" panose="02020603050405020304" pitchFamily="18" charset="0"/>
              </a:endParaRPr>
            </a:p>
          </p:txBody>
        </p:sp>
      </p:grpSp>
      <p:sp>
        <p:nvSpPr>
          <p:cNvPr id="25" name="TextBox 14">
            <a:extLst>
              <a:ext uri="{FF2B5EF4-FFF2-40B4-BE49-F238E27FC236}">
                <a16:creationId xmlns:a16="http://schemas.microsoft.com/office/drawing/2014/main" id="{EDDA97F6-0512-394A-8534-44EEDBE3D363}"/>
              </a:ext>
            </a:extLst>
          </p:cNvPr>
          <p:cNvSpPr txBox="1"/>
          <p:nvPr/>
        </p:nvSpPr>
        <p:spPr>
          <a:xfrm>
            <a:off x="8809729" y="1672774"/>
            <a:ext cx="3053621" cy="692497"/>
          </a:xfrm>
          <a:prstGeom prst="rect">
            <a:avLst/>
          </a:prstGeom>
          <a:noFill/>
        </p:spPr>
        <p:txBody>
          <a:bodyPr wrap="square" lIns="0" rIns="0" rtlCol="0">
            <a:spAutoFit/>
          </a:bodyPr>
          <a:lstStyle/>
          <a:p>
            <a:pPr marL="285750" indent="-285750">
              <a:buFont typeface="Wingdings" panose="05000000000000000000" pitchFamily="2" charset="2"/>
              <a:buChar char="ü"/>
            </a:pPr>
            <a:r>
              <a:rPr lang="en-US" sz="1300" spc="100">
                <a:ea typeface="Source Sans Pro" charset="0"/>
                <a:cs typeface="Source Sans Pro" charset="0"/>
              </a:rPr>
              <a:t>Đơn giản, dễ sử dụng</a:t>
            </a:r>
          </a:p>
          <a:p>
            <a:pPr marL="285750" indent="-285750">
              <a:buFont typeface="Wingdings" panose="05000000000000000000" pitchFamily="2" charset="2"/>
              <a:buChar char="ü"/>
            </a:pPr>
            <a:r>
              <a:rPr lang="en-US" sz="1300" spc="100">
                <a:ea typeface="Source Sans Pro" charset="0"/>
                <a:cs typeface="Source Sans Pro" charset="0"/>
              </a:rPr>
              <a:t>Là mã nguồn mở và miễn phí</a:t>
            </a:r>
          </a:p>
          <a:p>
            <a:pPr marL="285750" indent="-285750">
              <a:buFont typeface="Wingdings" panose="05000000000000000000" pitchFamily="2" charset="2"/>
              <a:buChar char="ü"/>
            </a:pPr>
            <a:r>
              <a:rPr lang="en-US" sz="1300" spc="100">
                <a:ea typeface="Source Sans Pro" charset="0"/>
                <a:cs typeface="Source Sans Pro" charset="0"/>
              </a:rPr>
              <a:t>Có nhiều Framework hỗ trợ</a:t>
            </a:r>
            <a:endParaRPr lang="en-US" sz="1300" spc="100" dirty="0">
              <a:ea typeface="Source Sans Pro" charset="0"/>
              <a:cs typeface="Source Sans Pro" charset="0"/>
            </a:endParaRPr>
          </a:p>
        </p:txBody>
      </p:sp>
      <p:pic>
        <p:nvPicPr>
          <p:cNvPr id="33" name="Picture 32" descr="9 Thành phần chính của PHP">
            <a:extLst>
              <a:ext uri="{FF2B5EF4-FFF2-40B4-BE49-F238E27FC236}">
                <a16:creationId xmlns:a16="http://schemas.microsoft.com/office/drawing/2014/main" id="{B3A2E5A4-6DB8-8489-1DED-B74D2B7C6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40494" y="3048367"/>
            <a:ext cx="4083423" cy="2463586"/>
          </a:xfrm>
          <a:prstGeom prst="rect">
            <a:avLst/>
          </a:prstGeom>
          <a:noFill/>
          <a:ln>
            <a:noFill/>
          </a:ln>
        </p:spPr>
      </p:pic>
      <p:pic>
        <p:nvPicPr>
          <p:cNvPr id="1026" name="Picture 2">
            <a:extLst>
              <a:ext uri="{FF2B5EF4-FFF2-40B4-BE49-F238E27FC236}">
                <a16:creationId xmlns:a16="http://schemas.microsoft.com/office/drawing/2014/main" id="{6EA9337D-943E-5495-6050-1AB5B52F0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1" y="3150226"/>
            <a:ext cx="4083423" cy="1802449"/>
          </a:xfrm>
          <a:prstGeom prst="rect">
            <a:avLst/>
          </a:prstGeom>
          <a:noFill/>
          <a:extLst>
            <a:ext uri="{909E8E84-426E-40DD-AFC4-6F175D3DCCD1}">
              <a14:hiddenFill xmlns:a14="http://schemas.microsoft.com/office/drawing/2010/main">
                <a:solidFill>
                  <a:srgbClr val="FFFFFF"/>
                </a:solidFill>
              </a14:hiddenFill>
            </a:ext>
          </a:extLst>
        </p:spPr>
      </p:pic>
      <p:grpSp>
        <p:nvGrpSpPr>
          <p:cNvPr id="1036" name="Group 1035">
            <a:extLst>
              <a:ext uri="{FF2B5EF4-FFF2-40B4-BE49-F238E27FC236}">
                <a16:creationId xmlns:a16="http://schemas.microsoft.com/office/drawing/2014/main" id="{FBB50D34-F41D-3921-0F2B-A3C5758268BF}"/>
              </a:ext>
            </a:extLst>
          </p:cNvPr>
          <p:cNvGrpSpPr/>
          <p:nvPr/>
        </p:nvGrpSpPr>
        <p:grpSpPr>
          <a:xfrm>
            <a:off x="2302393" y="5004656"/>
            <a:ext cx="2558693" cy="474290"/>
            <a:chOff x="2302393" y="4952675"/>
            <a:chExt cx="2558693" cy="526271"/>
          </a:xfrm>
        </p:grpSpPr>
        <p:cxnSp>
          <p:nvCxnSpPr>
            <p:cNvPr id="35" name="Straight Connector 10">
              <a:extLst>
                <a:ext uri="{FF2B5EF4-FFF2-40B4-BE49-F238E27FC236}">
                  <a16:creationId xmlns:a16="http://schemas.microsoft.com/office/drawing/2014/main" id="{28920439-33A8-164D-9CA6-7D0729F35ADA}"/>
                </a:ext>
              </a:extLst>
            </p:cNvPr>
            <p:cNvCxnSpPr>
              <a:cxnSpLocks/>
            </p:cNvCxnSpPr>
            <p:nvPr/>
          </p:nvCxnSpPr>
          <p:spPr>
            <a:xfrm flipH="1">
              <a:off x="2302393" y="5458260"/>
              <a:ext cx="2558693" cy="20686"/>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10">
              <a:extLst>
                <a:ext uri="{FF2B5EF4-FFF2-40B4-BE49-F238E27FC236}">
                  <a16:creationId xmlns:a16="http://schemas.microsoft.com/office/drawing/2014/main" id="{EE1F98E3-2AD1-7403-DA3C-5AD19D1BC433}"/>
                </a:ext>
              </a:extLst>
            </p:cNvPr>
            <p:cNvCxnSpPr>
              <a:cxnSpLocks/>
              <a:stCxn id="1026" idx="2"/>
            </p:cNvCxnSpPr>
            <p:nvPr/>
          </p:nvCxnSpPr>
          <p:spPr>
            <a:xfrm>
              <a:off x="2302393" y="4952675"/>
              <a:ext cx="0" cy="526271"/>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1034" name="Group 1033">
            <a:extLst>
              <a:ext uri="{FF2B5EF4-FFF2-40B4-BE49-F238E27FC236}">
                <a16:creationId xmlns:a16="http://schemas.microsoft.com/office/drawing/2014/main" id="{129471EB-5430-EA4B-58B2-ABEDF7DF6242}"/>
              </a:ext>
            </a:extLst>
          </p:cNvPr>
          <p:cNvGrpSpPr/>
          <p:nvPr/>
        </p:nvGrpSpPr>
        <p:grpSpPr>
          <a:xfrm>
            <a:off x="8070150" y="5563935"/>
            <a:ext cx="2169927" cy="804805"/>
            <a:chOff x="8070150" y="5862228"/>
            <a:chExt cx="2169927" cy="506513"/>
          </a:xfrm>
        </p:grpSpPr>
        <p:cxnSp>
          <p:nvCxnSpPr>
            <p:cNvPr id="56" name="Straight Connector 10">
              <a:extLst>
                <a:ext uri="{FF2B5EF4-FFF2-40B4-BE49-F238E27FC236}">
                  <a16:creationId xmlns:a16="http://schemas.microsoft.com/office/drawing/2014/main" id="{8B371A3A-E782-12BB-7D58-57F0B960C97E}"/>
                </a:ext>
              </a:extLst>
            </p:cNvPr>
            <p:cNvCxnSpPr>
              <a:cxnSpLocks/>
            </p:cNvCxnSpPr>
            <p:nvPr/>
          </p:nvCxnSpPr>
          <p:spPr>
            <a:xfrm>
              <a:off x="8070150" y="6368741"/>
              <a:ext cx="2169927"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2" name="Straight Connector 10">
              <a:extLst>
                <a:ext uri="{FF2B5EF4-FFF2-40B4-BE49-F238E27FC236}">
                  <a16:creationId xmlns:a16="http://schemas.microsoft.com/office/drawing/2014/main" id="{88CFCA16-5D25-B7A9-D4F4-8785692A775C}"/>
                </a:ext>
              </a:extLst>
            </p:cNvPr>
            <p:cNvCxnSpPr>
              <a:cxnSpLocks/>
            </p:cNvCxnSpPr>
            <p:nvPr/>
          </p:nvCxnSpPr>
          <p:spPr>
            <a:xfrm>
              <a:off x="10240077" y="5862228"/>
              <a:ext cx="0" cy="506513"/>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1044" name="Group 1043">
            <a:extLst>
              <a:ext uri="{FF2B5EF4-FFF2-40B4-BE49-F238E27FC236}">
                <a16:creationId xmlns:a16="http://schemas.microsoft.com/office/drawing/2014/main" id="{66EBA994-254B-AB7D-5FA4-1E574423242B}"/>
              </a:ext>
            </a:extLst>
          </p:cNvPr>
          <p:cNvGrpSpPr/>
          <p:nvPr/>
        </p:nvGrpSpPr>
        <p:grpSpPr>
          <a:xfrm>
            <a:off x="6910684" y="2089886"/>
            <a:ext cx="1633064" cy="2373923"/>
            <a:chOff x="7047587" y="2680829"/>
            <a:chExt cx="1639213" cy="1680087"/>
          </a:xfrm>
        </p:grpSpPr>
        <p:cxnSp>
          <p:nvCxnSpPr>
            <p:cNvPr id="77" name="Straight Connector 10">
              <a:extLst>
                <a:ext uri="{FF2B5EF4-FFF2-40B4-BE49-F238E27FC236}">
                  <a16:creationId xmlns:a16="http://schemas.microsoft.com/office/drawing/2014/main" id="{731FFE37-0BA1-F0CE-BBBC-A788B489101C}"/>
                </a:ext>
              </a:extLst>
            </p:cNvPr>
            <p:cNvCxnSpPr>
              <a:cxnSpLocks/>
            </p:cNvCxnSpPr>
            <p:nvPr/>
          </p:nvCxnSpPr>
          <p:spPr>
            <a:xfrm>
              <a:off x="7047587" y="4360916"/>
              <a:ext cx="458429"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83" name="Straight Connector 10">
              <a:extLst>
                <a:ext uri="{FF2B5EF4-FFF2-40B4-BE49-F238E27FC236}">
                  <a16:creationId xmlns:a16="http://schemas.microsoft.com/office/drawing/2014/main" id="{404F6097-11B8-B9F4-DD1E-D95D73BA9008}"/>
                </a:ext>
              </a:extLst>
            </p:cNvPr>
            <p:cNvCxnSpPr>
              <a:cxnSpLocks/>
            </p:cNvCxnSpPr>
            <p:nvPr/>
          </p:nvCxnSpPr>
          <p:spPr>
            <a:xfrm>
              <a:off x="7506016" y="2680829"/>
              <a:ext cx="0" cy="1680087"/>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85" name="Straight Connector 10">
              <a:extLst>
                <a:ext uri="{FF2B5EF4-FFF2-40B4-BE49-F238E27FC236}">
                  <a16:creationId xmlns:a16="http://schemas.microsoft.com/office/drawing/2014/main" id="{76CAC5D0-095B-5073-387A-08ADF6BB84FF}"/>
                </a:ext>
              </a:extLst>
            </p:cNvPr>
            <p:cNvCxnSpPr>
              <a:cxnSpLocks/>
            </p:cNvCxnSpPr>
            <p:nvPr/>
          </p:nvCxnSpPr>
          <p:spPr>
            <a:xfrm flipH="1">
              <a:off x="7467459" y="2680829"/>
              <a:ext cx="1219341" cy="0"/>
            </a:xfrm>
            <a:prstGeom prst="line">
              <a:avLst/>
            </a:prstGeom>
            <a:ln>
              <a:solidFill>
                <a:srgbClr val="011627"/>
              </a:solidFill>
              <a:prstDash val="dash"/>
              <a:head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079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6"/>
                                        </p:tgtEl>
                                        <p:attrNameLst>
                                          <p:attrName>style.visibility</p:attrName>
                                        </p:attrNameLst>
                                      </p:cBhvr>
                                      <p:to>
                                        <p:strVal val="visible"/>
                                      </p:to>
                                    </p:set>
                                    <p:animEffect transition="in" filter="wipe(down)">
                                      <p:cBhvr>
                                        <p:cTn id="12" dur="500"/>
                                        <p:tgtEl>
                                          <p:spTgt spid="1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4"/>
                                        </p:tgtEl>
                                        <p:attrNameLst>
                                          <p:attrName>style.visibility</p:attrName>
                                        </p:attrNameLst>
                                      </p:cBhvr>
                                      <p:to>
                                        <p:strVal val="visible"/>
                                      </p:to>
                                    </p:set>
                                    <p:animEffect transition="in" filter="wipe(left)">
                                      <p:cBhvr>
                                        <p:cTn id="22" dur="500"/>
                                        <p:tgtEl>
                                          <p:spTgt spid="10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wipe(down)">
                                      <p:cBhvr>
                                        <p:cTn id="32" dur="500"/>
                                        <p:tgtEl>
                                          <p:spTgt spid="10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3DA200-49E4-8074-0B2F-41F584F592A6}"/>
              </a:ext>
            </a:extLst>
          </p:cNvPr>
          <p:cNvGrpSpPr/>
          <p:nvPr/>
        </p:nvGrpSpPr>
        <p:grpSpPr>
          <a:xfrm>
            <a:off x="696334" y="2461846"/>
            <a:ext cx="2473586" cy="3496827"/>
            <a:chOff x="696334" y="2461846"/>
            <a:chExt cx="2473586" cy="3496827"/>
          </a:xfrm>
        </p:grpSpPr>
        <p:sp>
          <p:nvSpPr>
            <p:cNvPr id="35" name="Rounded Rectangle 4">
              <a:extLst>
                <a:ext uri="{FF2B5EF4-FFF2-40B4-BE49-F238E27FC236}">
                  <a16:creationId xmlns:a16="http://schemas.microsoft.com/office/drawing/2014/main" id="{970C2EED-E5B7-9548-AF2C-DF8E81F8D18A}"/>
                </a:ext>
              </a:extLst>
            </p:cNvPr>
            <p:cNvSpPr/>
            <p:nvPr/>
          </p:nvSpPr>
          <p:spPr>
            <a:xfrm>
              <a:off x="731520" y="2461846"/>
              <a:ext cx="2438400" cy="3496827"/>
            </a:xfrm>
            <a:prstGeom prst="roundRect">
              <a:avLst>
                <a:gd name="adj" fmla="val 2199"/>
              </a:avLst>
            </a:prstGeom>
            <a:noFill/>
            <a:ln>
              <a:solidFill>
                <a:srgbClr val="0116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endParaRPr>
            </a:p>
          </p:txBody>
        </p:sp>
        <p:sp>
          <p:nvSpPr>
            <p:cNvPr id="38" name="Rectangle 7">
              <a:extLst>
                <a:ext uri="{FF2B5EF4-FFF2-40B4-BE49-F238E27FC236}">
                  <a16:creationId xmlns:a16="http://schemas.microsoft.com/office/drawing/2014/main" id="{8FFD131A-5AE6-044C-983D-28432E78ADE9}"/>
                </a:ext>
              </a:extLst>
            </p:cNvPr>
            <p:cNvSpPr/>
            <p:nvPr/>
          </p:nvSpPr>
          <p:spPr>
            <a:xfrm>
              <a:off x="696334" y="3870647"/>
              <a:ext cx="2473586" cy="960328"/>
            </a:xfrm>
            <a:prstGeom prst="rect">
              <a:avLst/>
            </a:prstGeom>
          </p:spPr>
          <p:txBody>
            <a:bodyPr wrap="square">
              <a:spAutoFit/>
            </a:bodyPr>
            <a:lstStyle/>
            <a:p>
              <a:pPr algn="ctr" defTabSz="941755">
                <a:lnSpc>
                  <a:spcPct val="150000"/>
                </a:lnSpc>
              </a:pPr>
              <a: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t>Là một trong số framework của Php</a:t>
              </a:r>
              <a:endParaRPr lang="en-US" sz="960" dirty="0">
                <a:solidFill>
                  <a:srgbClr val="ED7D31"/>
                </a:solidFill>
                <a:latin typeface="Times New Roman" panose="02020603050405020304" pitchFamily="18" charset="0"/>
                <a:ea typeface="Roboto Light" panose="02000000000000000000" pitchFamily="2"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D1A7B139-2764-C6EA-42F5-2B372F7E62F3}"/>
              </a:ext>
            </a:extLst>
          </p:cNvPr>
          <p:cNvGrpSpPr/>
          <p:nvPr/>
        </p:nvGrpSpPr>
        <p:grpSpPr>
          <a:xfrm>
            <a:off x="3400910" y="2461846"/>
            <a:ext cx="2616393" cy="3496827"/>
            <a:chOff x="3400910" y="2461846"/>
            <a:chExt cx="2616393" cy="3496827"/>
          </a:xfrm>
        </p:grpSpPr>
        <p:sp>
          <p:nvSpPr>
            <p:cNvPr id="36" name="Rounded Rectangle 5">
              <a:extLst>
                <a:ext uri="{FF2B5EF4-FFF2-40B4-BE49-F238E27FC236}">
                  <a16:creationId xmlns:a16="http://schemas.microsoft.com/office/drawing/2014/main" id="{D976CE1A-C2DC-D649-9D23-B14A5422F2C3}"/>
                </a:ext>
              </a:extLst>
            </p:cNvPr>
            <p:cNvSpPr/>
            <p:nvPr/>
          </p:nvSpPr>
          <p:spPr>
            <a:xfrm>
              <a:off x="3489907" y="2461846"/>
              <a:ext cx="2438400" cy="3496827"/>
            </a:xfrm>
            <a:prstGeom prst="roundRect">
              <a:avLst>
                <a:gd name="adj" fmla="val 2199"/>
              </a:avLst>
            </a:prstGeom>
            <a:noFill/>
            <a:ln>
              <a:solidFill>
                <a:srgbClr val="0116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endParaRPr>
            </a:p>
          </p:txBody>
        </p:sp>
        <p:sp>
          <p:nvSpPr>
            <p:cNvPr id="40" name="Rectangle 9">
              <a:extLst>
                <a:ext uri="{FF2B5EF4-FFF2-40B4-BE49-F238E27FC236}">
                  <a16:creationId xmlns:a16="http://schemas.microsoft.com/office/drawing/2014/main" id="{A2A3EBCF-8CAE-7A40-BBCD-15CD8A0FC5C2}"/>
                </a:ext>
              </a:extLst>
            </p:cNvPr>
            <p:cNvSpPr/>
            <p:nvPr/>
          </p:nvSpPr>
          <p:spPr>
            <a:xfrm>
              <a:off x="3400910" y="3863018"/>
              <a:ext cx="2616393" cy="967957"/>
            </a:xfrm>
            <a:prstGeom prst="rect">
              <a:avLst/>
            </a:prstGeom>
          </p:spPr>
          <p:txBody>
            <a:bodyPr wrap="square">
              <a:spAutoFit/>
            </a:bodyPr>
            <a:lstStyle/>
            <a:p>
              <a:pPr algn="ctr" defTabSz="941755">
                <a:lnSpc>
                  <a:spcPct val="150000"/>
                </a:lnSpc>
              </a:pPr>
              <a: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t>Cung cấp mô hình MVC</a:t>
              </a:r>
              <a:endParaRPr lang="en-US" sz="960" dirty="0">
                <a:solidFill>
                  <a:srgbClr val="ED7D31"/>
                </a:solidFill>
                <a:latin typeface="Times New Roman" panose="02020603050405020304" pitchFamily="18" charset="0"/>
                <a:ea typeface="Roboto Light" panose="02000000000000000000" pitchFamily="2"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77D96E6C-CB8B-E691-D066-BF2DCC1A8016}"/>
              </a:ext>
            </a:extLst>
          </p:cNvPr>
          <p:cNvGrpSpPr/>
          <p:nvPr/>
        </p:nvGrpSpPr>
        <p:grpSpPr>
          <a:xfrm>
            <a:off x="9006681" y="2461846"/>
            <a:ext cx="2438400" cy="3496827"/>
            <a:chOff x="9006681" y="2461846"/>
            <a:chExt cx="2438400" cy="3496827"/>
          </a:xfrm>
        </p:grpSpPr>
        <p:sp>
          <p:nvSpPr>
            <p:cNvPr id="34" name="Rounded Rectangle 3">
              <a:extLst>
                <a:ext uri="{FF2B5EF4-FFF2-40B4-BE49-F238E27FC236}">
                  <a16:creationId xmlns:a16="http://schemas.microsoft.com/office/drawing/2014/main" id="{8A7E805C-C73B-EF45-AAFE-01EABADB118C}"/>
                </a:ext>
              </a:extLst>
            </p:cNvPr>
            <p:cNvSpPr/>
            <p:nvPr/>
          </p:nvSpPr>
          <p:spPr>
            <a:xfrm>
              <a:off x="9006681" y="2461846"/>
              <a:ext cx="2438400" cy="3496827"/>
            </a:xfrm>
            <a:prstGeom prst="roundRect">
              <a:avLst>
                <a:gd name="adj" fmla="val 2199"/>
              </a:avLst>
            </a:prstGeom>
            <a:noFill/>
            <a:ln>
              <a:solidFill>
                <a:srgbClr val="0116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endParaRPr>
            </a:p>
          </p:txBody>
        </p:sp>
        <p:sp>
          <p:nvSpPr>
            <p:cNvPr id="42" name="Rectangle 11">
              <a:extLst>
                <a:ext uri="{FF2B5EF4-FFF2-40B4-BE49-F238E27FC236}">
                  <a16:creationId xmlns:a16="http://schemas.microsoft.com/office/drawing/2014/main" id="{E24E31B4-8099-9B45-871F-85C889AFEED4}"/>
                </a:ext>
              </a:extLst>
            </p:cNvPr>
            <p:cNvSpPr/>
            <p:nvPr/>
          </p:nvSpPr>
          <p:spPr>
            <a:xfrm>
              <a:off x="9176071" y="3871128"/>
              <a:ext cx="2135606" cy="1421992"/>
            </a:xfrm>
            <a:prstGeom prst="rect">
              <a:avLst/>
            </a:prstGeom>
          </p:spPr>
          <p:txBody>
            <a:bodyPr wrap="square">
              <a:spAutoFit/>
            </a:bodyPr>
            <a:lstStyle/>
            <a:p>
              <a:pPr algn="ctr" defTabSz="941755">
                <a:lnSpc>
                  <a:spcPct val="150000"/>
                </a:lnSpc>
              </a:pPr>
              <a: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t>Hiệu năng cao</a:t>
              </a:r>
              <a:b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br>
              <a: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t>&amp;</a:t>
              </a:r>
              <a:b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br>
              <a:r>
                <a:rPr lang="en-US" sz="2000" b="1">
                  <a:solidFill>
                    <a:srgbClr val="ED7D31"/>
                  </a:solidFill>
                  <a:latin typeface="Times New Roman" panose="02020603050405020304" pitchFamily="18" charset="0"/>
                  <a:ea typeface="Roboto" panose="02000000000000000000" pitchFamily="2" charset="0"/>
                  <a:cs typeface="Times New Roman" panose="02020603050405020304" pitchFamily="18" charset="0"/>
                </a:rPr>
                <a:t> dễ bảo trì</a:t>
              </a:r>
              <a:endParaRPr lang="en-US" sz="960" dirty="0">
                <a:solidFill>
                  <a:srgbClr val="ED7D31"/>
                </a:solidFill>
                <a:latin typeface="Times New Roman" panose="02020603050405020304" pitchFamily="18" charset="0"/>
                <a:ea typeface="Roboto Light" panose="02000000000000000000" pitchFamily="2"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51677D74-C6C2-77CF-6D5C-769E8B24F556}"/>
              </a:ext>
            </a:extLst>
          </p:cNvPr>
          <p:cNvGrpSpPr/>
          <p:nvPr/>
        </p:nvGrpSpPr>
        <p:grpSpPr>
          <a:xfrm>
            <a:off x="6225102" y="2461846"/>
            <a:ext cx="2461591" cy="3496827"/>
            <a:chOff x="6225102" y="2461846"/>
            <a:chExt cx="2461591" cy="3496827"/>
          </a:xfrm>
        </p:grpSpPr>
        <p:sp>
          <p:nvSpPr>
            <p:cNvPr id="37" name="Rounded Rectangle 6">
              <a:extLst>
                <a:ext uri="{FF2B5EF4-FFF2-40B4-BE49-F238E27FC236}">
                  <a16:creationId xmlns:a16="http://schemas.microsoft.com/office/drawing/2014/main" id="{285AE7FE-82BF-8241-A2E8-58C751EFAB42}"/>
                </a:ext>
              </a:extLst>
            </p:cNvPr>
            <p:cNvSpPr/>
            <p:nvPr/>
          </p:nvSpPr>
          <p:spPr>
            <a:xfrm>
              <a:off x="6248293" y="2461846"/>
              <a:ext cx="2438400" cy="3496827"/>
            </a:xfrm>
            <a:prstGeom prst="roundRect">
              <a:avLst>
                <a:gd name="adj" fmla="val 2199"/>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en-US" sz="1854">
                <a:solidFill>
                  <a:srgbClr val="000000"/>
                </a:solidFill>
              </a:endParaRPr>
            </a:p>
          </p:txBody>
        </p:sp>
        <p:sp>
          <p:nvSpPr>
            <p:cNvPr id="44" name="Rectangle 13">
              <a:extLst>
                <a:ext uri="{FF2B5EF4-FFF2-40B4-BE49-F238E27FC236}">
                  <a16:creationId xmlns:a16="http://schemas.microsoft.com/office/drawing/2014/main" id="{2F4E6218-96ED-0844-89D8-4050F8F3D807}"/>
                </a:ext>
              </a:extLst>
            </p:cNvPr>
            <p:cNvSpPr/>
            <p:nvPr/>
          </p:nvSpPr>
          <p:spPr>
            <a:xfrm>
              <a:off x="6225102" y="3268430"/>
              <a:ext cx="2461591" cy="1883657"/>
            </a:xfrm>
            <a:prstGeom prst="rect">
              <a:avLst/>
            </a:prstGeom>
          </p:spPr>
          <p:txBody>
            <a:bodyPr wrap="square">
              <a:spAutoFit/>
            </a:bodyPr>
            <a:lstStyle/>
            <a:p>
              <a:pPr algn="ctr" defTabSz="941755">
                <a:lnSpc>
                  <a:spcPct val="150000"/>
                </a:lnSpc>
              </a:pPr>
              <a:r>
                <a:rPr lang="en-US" sz="2000" b="1">
                  <a:latin typeface="Times New Roman" panose="02020603050405020304" pitchFamily="18" charset="0"/>
                  <a:ea typeface="Roboto" panose="02000000000000000000" pitchFamily="2" charset="0"/>
                  <a:cs typeface="Times New Roman" panose="02020603050405020304" pitchFamily="18" charset="0"/>
                </a:rPr>
                <a:t>Sử dụng hệ thống đóng gói module, quản ký package, hỗ trợ nhiều hệ quản trị</a:t>
              </a:r>
            </a:p>
          </p:txBody>
        </p:sp>
      </p:grpSp>
      <p:sp>
        <p:nvSpPr>
          <p:cNvPr id="50" name="TextBox 25">
            <a:extLst>
              <a:ext uri="{FF2B5EF4-FFF2-40B4-BE49-F238E27FC236}">
                <a16:creationId xmlns:a16="http://schemas.microsoft.com/office/drawing/2014/main" id="{8017062C-6150-A64A-B803-0C8B85232A85}"/>
              </a:ext>
            </a:extLst>
          </p:cNvPr>
          <p:cNvSpPr txBox="1"/>
          <p:nvPr/>
        </p:nvSpPr>
        <p:spPr>
          <a:xfrm>
            <a:off x="719667" y="349219"/>
            <a:ext cx="6342614" cy="920252"/>
          </a:xfrm>
          <a:prstGeom prst="rect">
            <a:avLst/>
          </a:prstGeom>
          <a:noFill/>
        </p:spPr>
        <p:txBody>
          <a:bodyPr wrap="square" rtlCol="0">
            <a:spAutoFit/>
          </a:bodyPr>
          <a:lstStyle/>
          <a:p>
            <a:pPr defTabSz="941755">
              <a:lnSpc>
                <a:spcPct val="150000"/>
              </a:lnSpc>
            </a:pPr>
            <a:r>
              <a:rPr lang="en-US" sz="4000" b="1">
                <a:solidFill>
                  <a:srgbClr val="011627"/>
                </a:solidFill>
                <a:ea typeface="Roboto" panose="02000000000000000000" pitchFamily="2" charset="0"/>
              </a:rPr>
              <a:t>2.2 Laravel Framework</a:t>
            </a:r>
            <a:endParaRPr lang="en-US" sz="4000" b="1" dirty="0">
              <a:solidFill>
                <a:srgbClr val="011627"/>
              </a:solidFill>
              <a:ea typeface="Roboto" panose="02000000000000000000" pitchFamily="2" charset="0"/>
            </a:endParaRPr>
          </a:p>
        </p:txBody>
      </p:sp>
    </p:spTree>
    <p:extLst>
      <p:ext uri="{BB962C8B-B14F-4D97-AF65-F5344CB8AC3E}">
        <p14:creationId xmlns:p14="http://schemas.microsoft.com/office/powerpoint/2010/main" val="251557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3F42FC8B-F84D-6A44-9524-573EB03B086F}"/>
              </a:ext>
            </a:extLst>
          </p:cNvPr>
          <p:cNvGrpSpPr/>
          <p:nvPr/>
        </p:nvGrpSpPr>
        <p:grpSpPr>
          <a:xfrm>
            <a:off x="196155" y="0"/>
            <a:ext cx="5161101" cy="1681600"/>
            <a:chOff x="2455053" y="1928549"/>
            <a:chExt cx="8551309" cy="2189991"/>
          </a:xfrm>
        </p:grpSpPr>
        <p:sp>
          <p:nvSpPr>
            <p:cNvPr id="5" name="Rectángulo 4">
              <a:extLst>
                <a:ext uri="{FF2B5EF4-FFF2-40B4-BE49-F238E27FC236}">
                  <a16:creationId xmlns:a16="http://schemas.microsoft.com/office/drawing/2014/main" id="{2F4C5770-7E9B-FA49-AB07-9C25F2AFE5C0}"/>
                </a:ext>
              </a:extLst>
            </p:cNvPr>
            <p:cNvSpPr/>
            <p:nvPr/>
          </p:nvSpPr>
          <p:spPr>
            <a:xfrm>
              <a:off x="2616661" y="1928549"/>
              <a:ext cx="8389701" cy="2189991"/>
            </a:xfrm>
            <a:prstGeom prst="rect">
              <a:avLst/>
            </a:prstGeom>
            <a:solidFill>
              <a:srgbClr val="41E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69A765AB-C8DE-4743-9226-7BA9427FC416}"/>
                </a:ext>
              </a:extLst>
            </p:cNvPr>
            <p:cNvSpPr/>
            <p:nvPr/>
          </p:nvSpPr>
          <p:spPr>
            <a:xfrm>
              <a:off x="2455053" y="1928549"/>
              <a:ext cx="8183259" cy="1898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sp>
        <p:nvSpPr>
          <p:cNvPr id="7" name="TextBox 25">
            <a:extLst>
              <a:ext uri="{FF2B5EF4-FFF2-40B4-BE49-F238E27FC236}">
                <a16:creationId xmlns:a16="http://schemas.microsoft.com/office/drawing/2014/main" id="{31131CAF-4A80-804C-9134-24AACF825847}"/>
              </a:ext>
            </a:extLst>
          </p:cNvPr>
          <p:cNvSpPr txBox="1"/>
          <p:nvPr/>
        </p:nvSpPr>
        <p:spPr>
          <a:xfrm>
            <a:off x="515828" y="555611"/>
            <a:ext cx="4451323" cy="707886"/>
          </a:xfrm>
          <a:prstGeom prst="rect">
            <a:avLst/>
          </a:prstGeom>
          <a:noFill/>
        </p:spPr>
        <p:txBody>
          <a:bodyPr wrap="square" rtlCol="0">
            <a:spAutoFit/>
          </a:bodyPr>
          <a:lstStyle/>
          <a:p>
            <a:pPr defTabSz="941755"/>
            <a:r>
              <a:rPr lang="en-US" sz="4000" b="1">
                <a:solidFill>
                  <a:srgbClr val="011627"/>
                </a:solidFill>
                <a:ea typeface="Roboto" panose="02000000000000000000" pitchFamily="2" charset="0"/>
              </a:rPr>
              <a:t>2.3 Mô hình CI/CD</a:t>
            </a:r>
            <a:endParaRPr lang="en-US" sz="4000" b="1" dirty="0">
              <a:solidFill>
                <a:srgbClr val="FF9F1C"/>
              </a:solidFill>
              <a:ea typeface="Roboto" panose="02000000000000000000" pitchFamily="2" charset="0"/>
            </a:endParaRPr>
          </a:p>
        </p:txBody>
      </p:sp>
      <p:cxnSp>
        <p:nvCxnSpPr>
          <p:cNvPr id="10" name="Conector recto 9">
            <a:extLst>
              <a:ext uri="{FF2B5EF4-FFF2-40B4-BE49-F238E27FC236}">
                <a16:creationId xmlns:a16="http://schemas.microsoft.com/office/drawing/2014/main" id="{3F8F4A9B-05D0-A44B-B4BE-8B034507A23E}"/>
              </a:ext>
            </a:extLst>
          </p:cNvPr>
          <p:cNvCxnSpPr>
            <a:cxnSpLocks/>
          </p:cNvCxnSpPr>
          <p:nvPr/>
        </p:nvCxnSpPr>
        <p:spPr>
          <a:xfrm>
            <a:off x="10718865" y="680788"/>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D150CFEB-FE70-B14E-8BA2-3E6FAAF685F7}"/>
              </a:ext>
            </a:extLst>
          </p:cNvPr>
          <p:cNvCxnSpPr>
            <a:cxnSpLocks/>
          </p:cNvCxnSpPr>
          <p:nvPr/>
        </p:nvCxnSpPr>
        <p:spPr>
          <a:xfrm>
            <a:off x="529080" y="6311967"/>
            <a:ext cx="957170" cy="0"/>
          </a:xfrm>
          <a:prstGeom prst="line">
            <a:avLst/>
          </a:prstGeom>
          <a:ln w="57150" cap="rnd">
            <a:solidFill>
              <a:srgbClr val="F71735"/>
            </a:solidFill>
          </a:ln>
        </p:spPr>
        <p:style>
          <a:lnRef idx="1">
            <a:schemeClr val="accent1"/>
          </a:lnRef>
          <a:fillRef idx="0">
            <a:schemeClr val="accent1"/>
          </a:fillRef>
          <a:effectRef idx="0">
            <a:schemeClr val="accent1"/>
          </a:effectRef>
          <a:fontRef idx="minor">
            <a:schemeClr val="tx1"/>
          </a:fontRef>
        </p:style>
      </p:cxnSp>
      <p:pic>
        <p:nvPicPr>
          <p:cNvPr id="1026" name="Picture 2" descr="Không có mô tả.">
            <a:extLst>
              <a:ext uri="{FF2B5EF4-FFF2-40B4-BE49-F238E27FC236}">
                <a16:creationId xmlns:a16="http://schemas.microsoft.com/office/drawing/2014/main" id="{00FBB047-82FF-A2EF-51BA-917431A6C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770" y="2300385"/>
            <a:ext cx="10246468" cy="3447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2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Startup-theme">
      <a:dk1>
        <a:srgbClr val="23232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{F7A11280-9757-C943-817C-A6F49E956FED}tf16401378</Template>
  <TotalTime>4256</TotalTime>
  <Words>671</Words>
  <Application>Microsoft Office PowerPoint</Application>
  <PresentationFormat>Widescreen</PresentationFormat>
  <Paragraphs>81</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Roboto</vt:lpstr>
      <vt:lpstr>Times New Roman</vt:lpstr>
      <vt:lpstr>Wingdings</vt:lpstr>
      <vt:lpstr>Tema de Office</vt:lpstr>
      <vt:lpstr>ĐỒ ÁN CHUYÊN NGÀNH Xây dựng Website bán xe hơi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dc:title>
  <dc:creator>Microsoft Office User</dc:creator>
  <cp:lastModifiedBy>Nhung Hoang</cp:lastModifiedBy>
  <cp:revision>171</cp:revision>
  <dcterms:created xsi:type="dcterms:W3CDTF">2019-03-30T15:43:27Z</dcterms:created>
  <dcterms:modified xsi:type="dcterms:W3CDTF">2022-05-13T01:44:50Z</dcterms:modified>
</cp:coreProperties>
</file>