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315" r:id="rId3"/>
    <p:sldId id="299" r:id="rId4"/>
    <p:sldId id="330" r:id="rId5"/>
    <p:sldId id="326" r:id="rId6"/>
    <p:sldId id="300" r:id="rId7"/>
    <p:sldId id="321" r:id="rId8"/>
    <p:sldId id="306" r:id="rId9"/>
    <p:sldId id="328" r:id="rId10"/>
    <p:sldId id="324" r:id="rId11"/>
    <p:sldId id="325" r:id="rId12"/>
    <p:sldId id="331" r:id="rId13"/>
    <p:sldId id="329" r:id="rId14"/>
    <p:sldId id="33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hung Hoang" initials="NH" lastIdx="1" clrIdx="0">
    <p:extLst>
      <p:ext uri="{19B8F6BF-5375-455C-9EA6-DF929625EA0E}">
        <p15:presenceInfo xmlns:p15="http://schemas.microsoft.com/office/powerpoint/2012/main" userId="de74a527a44b43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DA7"/>
    <a:srgbClr val="117E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5033" autoAdjust="0"/>
  </p:normalViewPr>
  <p:slideViewPr>
    <p:cSldViewPr snapToGrid="0">
      <p:cViewPr>
        <p:scale>
          <a:sx n="50" d="100"/>
          <a:sy n="50" d="100"/>
        </p:scale>
        <p:origin x="-326"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da Crawford" userId="4b9fc8a7d5251f90" providerId="LiveId" clId="{57127163-BA48-4753-92C6-EFA329ACD7AD}"/>
    <pc:docChg chg="undo custSel addSld delSld modSld sldOrd">
      <pc:chgData name="Amanda Crawford" userId="4b9fc8a7d5251f90" providerId="LiveId" clId="{57127163-BA48-4753-92C6-EFA329ACD7AD}" dt="2017-11-16T17:11:46.619" v="17580" actId="27614"/>
      <pc:docMkLst>
        <pc:docMk/>
      </pc:docMkLst>
      <pc:sldChg chg="addSp delSp modSp mod setBg setClrOvrMap delDesignElem">
        <pc:chgData name="Amanda Crawford" userId="4b9fc8a7d5251f90" providerId="LiveId" clId="{57127163-BA48-4753-92C6-EFA329ACD7AD}" dt="2017-11-16T09:39:37.053" v="11550" actId="20577"/>
        <pc:sldMkLst>
          <pc:docMk/>
          <pc:sldMk cId="3244514925" sldId="256"/>
        </pc:sldMkLst>
        <pc:spChg chg="mod">
          <ac:chgData name="Amanda Crawford" userId="4b9fc8a7d5251f90" providerId="LiveId" clId="{57127163-BA48-4753-92C6-EFA329ACD7AD}" dt="2017-11-14T16:47:10.833" v="156" actId="20577"/>
          <ac:spMkLst>
            <pc:docMk/>
            <pc:sldMk cId="3244514925" sldId="256"/>
            <ac:spMk id="2" creationId="{0AAD1A75-AC6C-4871-AE74-4A4EFC2DB0A7}"/>
          </ac:spMkLst>
        </pc:spChg>
        <pc:spChg chg="mod">
          <ac:chgData name="Amanda Crawford" userId="4b9fc8a7d5251f90" providerId="LiveId" clId="{57127163-BA48-4753-92C6-EFA329ACD7AD}" dt="2017-11-09T21:39:02.373" v="29" actId="26606"/>
          <ac:spMkLst>
            <pc:docMk/>
            <pc:sldMk cId="3244514925" sldId="256"/>
            <ac:spMk id="3" creationId="{BBBC9383-BDD8-4FED-B7DA-183048C4FB2F}"/>
          </ac:spMkLst>
        </pc:spChg>
        <pc:spChg chg="add mod">
          <ac:chgData name="Amanda Crawford" userId="4b9fc8a7d5251f90" providerId="LiveId" clId="{57127163-BA48-4753-92C6-EFA329ACD7AD}" dt="2017-11-09T21:39:02.373" v="29" actId="26606"/>
          <ac:spMkLst>
            <pc:docMk/>
            <pc:sldMk cId="3244514925" sldId="256"/>
            <ac:spMk id="6" creationId="{10E92E47-C79C-496D-9C36-1897593FF93B}"/>
          </ac:spMkLst>
        </pc:spChg>
        <pc:spChg chg="add del">
          <ac:chgData name="Amanda Crawford" userId="4b9fc8a7d5251f90" providerId="LiveId" clId="{57127163-BA48-4753-92C6-EFA329ACD7AD}" dt="2017-11-09T21:39:02.373" v="29" actId="26606"/>
          <ac:spMkLst>
            <pc:docMk/>
            <pc:sldMk cId="3244514925" sldId="256"/>
            <ac:spMk id="8" creationId="{DF43132E-D4DF-4A83-9344-A782D0F5D9F6}"/>
          </ac:spMkLst>
        </pc:spChg>
        <pc:spChg chg="add del">
          <ac:chgData name="Amanda Crawford" userId="4b9fc8a7d5251f90" providerId="LiveId" clId="{57127163-BA48-4753-92C6-EFA329ACD7AD}" dt="2017-11-09T21:38:47.386" v="22" actId="26606"/>
          <ac:spMkLst>
            <pc:docMk/>
            <pc:sldMk cId="3244514925" sldId="256"/>
            <ac:spMk id="17" creationId="{F4A20210-FA90-4B6D-8D2E-1B90054E097A}"/>
          </ac:spMkLst>
        </pc:spChg>
        <pc:spChg chg="add del">
          <ac:chgData name="Amanda Crawford" userId="4b9fc8a7d5251f90" providerId="LiveId" clId="{57127163-BA48-4753-92C6-EFA329ACD7AD}" dt="2017-11-09T21:38:47.386" v="22" actId="26606"/>
          <ac:spMkLst>
            <pc:docMk/>
            <pc:sldMk cId="3244514925" sldId="256"/>
            <ac:spMk id="19" creationId="{39213B44-68B7-47E7-B506-5C79FCF80924}"/>
          </ac:spMkLst>
        </pc:spChg>
        <pc:spChg chg="add del">
          <ac:chgData name="Amanda Crawford" userId="4b9fc8a7d5251f90" providerId="LiveId" clId="{57127163-BA48-4753-92C6-EFA329ACD7AD}" dt="2017-11-09T21:38:57.031" v="24" actId="26606"/>
          <ac:spMkLst>
            <pc:docMk/>
            <pc:sldMk cId="3244514925" sldId="256"/>
            <ac:spMk id="102" creationId="{1F94DC1C-47D1-41D7-8B1B-9A036D614027}"/>
          </ac:spMkLst>
        </pc:spChg>
        <pc:spChg chg="add del">
          <ac:chgData name="Amanda Crawford" userId="4b9fc8a7d5251f90" providerId="LiveId" clId="{57127163-BA48-4753-92C6-EFA329ACD7AD}" dt="2017-11-09T21:38:57.031" v="24" actId="26606"/>
          <ac:spMkLst>
            <pc:docMk/>
            <pc:sldMk cId="3244514925" sldId="256"/>
            <ac:spMk id="104" creationId="{AC12A592-C02D-46EF-8E1F-9335DB8D71DF}"/>
          </ac:spMkLst>
        </pc:spChg>
        <pc:spChg chg="add del">
          <ac:chgData name="Amanda Crawford" userId="4b9fc8a7d5251f90" providerId="LiveId" clId="{57127163-BA48-4753-92C6-EFA329ACD7AD}" dt="2017-11-09T21:38:57.031" v="24" actId="26606"/>
          <ac:spMkLst>
            <pc:docMk/>
            <pc:sldMk cId="3244514925" sldId="256"/>
            <ac:spMk id="105" creationId="{24005816-5BCA-4665-8A58-5580F8E9C84A}"/>
          </ac:spMkLst>
        </pc:spChg>
        <pc:spChg chg="add del">
          <ac:chgData name="Amanda Crawford" userId="4b9fc8a7d5251f90" providerId="LiveId" clId="{57127163-BA48-4753-92C6-EFA329ACD7AD}" dt="2017-11-09T21:38:59.703" v="26" actId="26606"/>
          <ac:spMkLst>
            <pc:docMk/>
            <pc:sldMk cId="3244514925" sldId="256"/>
            <ac:spMk id="107" creationId="{0DC895F7-4E59-40FB-87DD-ACE47F94C143}"/>
          </ac:spMkLst>
        </pc:spChg>
        <pc:spChg chg="add del">
          <ac:chgData name="Amanda Crawford" userId="4b9fc8a7d5251f90" providerId="LiveId" clId="{57127163-BA48-4753-92C6-EFA329ACD7AD}" dt="2017-11-09T21:39:02.269" v="28" actId="26606"/>
          <ac:spMkLst>
            <pc:docMk/>
            <pc:sldMk cId="3244514925" sldId="256"/>
            <ac:spMk id="110" creationId="{1F94DC1C-47D1-41D7-8B1B-9A036D614027}"/>
          </ac:spMkLst>
        </pc:spChg>
        <pc:spChg chg="add del">
          <ac:chgData name="Amanda Crawford" userId="4b9fc8a7d5251f90" providerId="LiveId" clId="{57127163-BA48-4753-92C6-EFA329ACD7AD}" dt="2017-11-09T21:39:02.269" v="28" actId="26606"/>
          <ac:spMkLst>
            <pc:docMk/>
            <pc:sldMk cId="3244514925" sldId="256"/>
            <ac:spMk id="112" creationId="{AC12A592-C02D-46EF-8E1F-9335DB8D71DF}"/>
          </ac:spMkLst>
        </pc:spChg>
        <pc:spChg chg="add del">
          <ac:chgData name="Amanda Crawford" userId="4b9fc8a7d5251f90" providerId="LiveId" clId="{57127163-BA48-4753-92C6-EFA329ACD7AD}" dt="2017-11-09T21:39:02.269" v="28" actId="26606"/>
          <ac:spMkLst>
            <pc:docMk/>
            <pc:sldMk cId="3244514925" sldId="256"/>
            <ac:spMk id="113" creationId="{24005816-5BCA-4665-8A58-5580F8E9C84A}"/>
          </ac:spMkLst>
        </pc:spChg>
        <pc:spChg chg="add del">
          <ac:chgData name="Amanda Crawford" userId="4b9fc8a7d5251f90" providerId="LiveId" clId="{57127163-BA48-4753-92C6-EFA329ACD7AD}" dt="2017-11-16T09:39:37.053" v="11550" actId="20577"/>
          <ac:spMkLst>
            <pc:docMk/>
            <pc:sldMk cId="3244514925" sldId="256"/>
            <ac:spMk id="116" creationId="{0DC895F7-4E59-40FB-87DD-ACE47F94C143}"/>
          </ac:spMkLst>
        </pc:spChg>
        <pc:grpChg chg="add del">
          <ac:chgData name="Amanda Crawford" userId="4b9fc8a7d5251f90" providerId="LiveId" clId="{57127163-BA48-4753-92C6-EFA329ACD7AD}" dt="2017-11-09T21:38:47.386" v="22" actId="26606"/>
          <ac:grpSpMkLst>
            <pc:docMk/>
            <pc:sldMk cId="3244514925" sldId="256"/>
            <ac:grpSpMk id="21" creationId="{39084D60-65A6-45F8-8C17-3529E43F1C39}"/>
          </ac:grpSpMkLst>
        </pc:grpChg>
        <pc:grpChg chg="add del">
          <ac:chgData name="Amanda Crawford" userId="4b9fc8a7d5251f90" providerId="LiveId" clId="{57127163-BA48-4753-92C6-EFA329ACD7AD}" dt="2017-11-09T21:38:57.031" v="24" actId="26606"/>
          <ac:grpSpMkLst>
            <pc:docMk/>
            <pc:sldMk cId="3244514925" sldId="256"/>
            <ac:grpSpMk id="23" creationId="{BF07F359-8CA3-4854-91E7-EE6004020511}"/>
          </ac:grpSpMkLst>
        </pc:grpChg>
        <pc:grpChg chg="add del">
          <ac:chgData name="Amanda Crawford" userId="4b9fc8a7d5251f90" providerId="LiveId" clId="{57127163-BA48-4753-92C6-EFA329ACD7AD}" dt="2017-11-09T21:39:02.269" v="28" actId="26606"/>
          <ac:grpSpMkLst>
            <pc:docMk/>
            <pc:sldMk cId="3244514925" sldId="256"/>
            <ac:grpSpMk id="114" creationId="{BF07F359-8CA3-4854-91E7-EE6004020511}"/>
          </ac:grpSpMkLst>
        </pc:grpChg>
        <pc:picChg chg="add mod ord">
          <ac:chgData name="Amanda Crawford" userId="4b9fc8a7d5251f90" providerId="LiveId" clId="{57127163-BA48-4753-92C6-EFA329ACD7AD}" dt="2017-11-09T21:39:02.373" v="29" actId="26606"/>
          <ac:picMkLst>
            <pc:docMk/>
            <pc:sldMk cId="3244514925" sldId="256"/>
            <ac:picMk id="5" creationId="{66694677-964B-4557-B3AB-1C0E3EB1EC24}"/>
          </ac:picMkLst>
        </pc:picChg>
        <pc:picChg chg="add del">
          <ac:chgData name="Amanda Crawford" userId="4b9fc8a7d5251f90" providerId="LiveId" clId="{57127163-BA48-4753-92C6-EFA329ACD7AD}" dt="2017-11-09T21:38:47.386" v="22" actId="26606"/>
          <ac:picMkLst>
            <pc:docMk/>
            <pc:sldMk cId="3244514925" sldId="256"/>
            <ac:picMk id="15" creationId="{545F67A4-7428-47F3-AE14-8CA43D976E11}"/>
          </ac:picMkLst>
        </pc:picChg>
        <pc:picChg chg="add del">
          <ac:chgData name="Amanda Crawford" userId="4b9fc8a7d5251f90" providerId="LiveId" clId="{57127163-BA48-4753-92C6-EFA329ACD7AD}" dt="2017-11-09T21:38:57.031" v="24" actId="26606"/>
          <ac:picMkLst>
            <pc:docMk/>
            <pc:sldMk cId="3244514925" sldId="256"/>
            <ac:picMk id="103" creationId="{811383CE-CE86-4E1C-B289-798EB9E6E0E5}"/>
          </ac:picMkLst>
        </pc:picChg>
        <pc:picChg chg="add del">
          <ac:chgData name="Amanda Crawford" userId="4b9fc8a7d5251f90" providerId="LiveId" clId="{57127163-BA48-4753-92C6-EFA329ACD7AD}" dt="2017-11-09T21:38:59.703" v="26" actId="26606"/>
          <ac:picMkLst>
            <pc:docMk/>
            <pc:sldMk cId="3244514925" sldId="256"/>
            <ac:picMk id="108" creationId="{1A4C720E-710D-44F8-A8D7-2BAA61E1814B}"/>
          </ac:picMkLst>
        </pc:picChg>
        <pc:picChg chg="add del">
          <ac:chgData name="Amanda Crawford" userId="4b9fc8a7d5251f90" providerId="LiveId" clId="{57127163-BA48-4753-92C6-EFA329ACD7AD}" dt="2017-11-09T21:39:02.269" v="28" actId="26606"/>
          <ac:picMkLst>
            <pc:docMk/>
            <pc:sldMk cId="3244514925" sldId="256"/>
            <ac:picMk id="111" creationId="{811383CE-CE86-4E1C-B289-798EB9E6E0E5}"/>
          </ac:picMkLst>
        </pc:picChg>
        <pc:picChg chg="add del mod">
          <ac:chgData name="Amanda Crawford" userId="4b9fc8a7d5251f90" providerId="LiveId" clId="{57127163-BA48-4753-92C6-EFA329ACD7AD}" dt="2017-11-16T09:39:37.053" v="11550" actId="20577"/>
          <ac:picMkLst>
            <pc:docMk/>
            <pc:sldMk cId="3244514925" sldId="256"/>
            <ac:picMk id="117" creationId="{1A4C720E-710D-44F8-A8D7-2BAA61E1814B}"/>
          </ac:picMkLst>
        </pc:picChg>
        <pc:cxnChg chg="add del">
          <ac:chgData name="Amanda Crawford" userId="4b9fc8a7d5251f90" providerId="LiveId" clId="{57127163-BA48-4753-92C6-EFA329ACD7AD}" dt="2017-11-09T21:39:02.373" v="29" actId="26606"/>
          <ac:cxnSpMkLst>
            <pc:docMk/>
            <pc:sldMk cId="3244514925" sldId="256"/>
            <ac:cxnSpMk id="10" creationId="{6AA24BC1-1577-4586-AD7A-417660E37253}"/>
          </ac:cxnSpMkLst>
        </pc:cxnChg>
      </pc:sldChg>
      <pc:sldChg chg="addSp delSp modSp del delDesignElem">
        <pc:chgData name="Amanda Crawford" userId="4b9fc8a7d5251f90" providerId="LiveId" clId="{57127163-BA48-4753-92C6-EFA329ACD7AD}" dt="2017-11-16T02:30:47.863" v="10920" actId="2696"/>
        <pc:sldMkLst>
          <pc:docMk/>
          <pc:sldMk cId="2307433064" sldId="257"/>
        </pc:sldMkLst>
        <pc:spChg chg="del">
          <ac:chgData name="Amanda Crawford" userId="4b9fc8a7d5251f90" providerId="LiveId" clId="{57127163-BA48-4753-92C6-EFA329ACD7AD}" dt="2017-11-09T21:40:50.520" v="31" actId="931"/>
          <ac:spMkLst>
            <pc:docMk/>
            <pc:sldMk cId="2307433064" sldId="257"/>
            <ac:spMk id="3" creationId="{457DE0A8-DC23-4267-AE8D-13607C7DE813}"/>
          </ac:spMkLst>
        </pc:spChg>
        <pc:spChg chg="add del mod">
          <ac:chgData name="Amanda Crawford" userId="4b9fc8a7d5251f90" providerId="LiveId" clId="{57127163-BA48-4753-92C6-EFA329ACD7AD}" dt="2017-11-09T21:40:56.561" v="34" actId="27614"/>
          <ac:spMkLst>
            <pc:docMk/>
            <pc:sldMk cId="2307433064" sldId="257"/>
            <ac:spMk id="6" creationId="{BEFA4CB7-BA57-4CF1-8792-D69B1EACA6D5}"/>
          </ac:spMkLst>
        </pc:spChg>
        <pc:spChg chg="add mod">
          <ac:chgData name="Amanda Crawford" userId="4b9fc8a7d5251f90" providerId="LiveId" clId="{57127163-BA48-4753-92C6-EFA329ACD7AD}" dt="2017-11-09T21:40:56.561" v="34" actId="27614"/>
          <ac:spMkLst>
            <pc:docMk/>
            <pc:sldMk cId="2307433064" sldId="257"/>
            <ac:spMk id="7" creationId="{117963A5-77A8-42D8-8CEB-86DCC77A18D7}"/>
          </ac:spMkLst>
        </pc:spChg>
        <pc:spChg chg="add del">
          <ac:chgData name="Amanda Crawford" userId="4b9fc8a7d5251f90" providerId="LiveId" clId="{57127163-BA48-4753-92C6-EFA329ACD7AD}" dt="2017-11-09T21:28:42.463" v="19" actId="27614"/>
          <ac:spMkLst>
            <pc:docMk/>
            <pc:sldMk cId="2307433064" sldId="257"/>
            <ac:spMk id="17" creationId="{50E53EDA-3B94-4F6B-9E86-D3BB9EBB9616}"/>
          </ac:spMkLst>
        </pc:spChg>
        <pc:picChg chg="add del mod">
          <ac:chgData name="Amanda Crawford" userId="4b9fc8a7d5251f90" providerId="LiveId" clId="{57127163-BA48-4753-92C6-EFA329ACD7AD}" dt="2017-11-09T21:40:56.561" v="34" actId="27614"/>
          <ac:picMkLst>
            <pc:docMk/>
            <pc:sldMk cId="2307433064" sldId="257"/>
            <ac:picMk id="5" creationId="{28389F87-EA6C-4D32-A754-E256A61E2F4F}"/>
          </ac:picMkLst>
        </pc:picChg>
        <pc:picChg chg="add del mod">
          <ac:chgData name="Amanda Crawford" userId="4b9fc8a7d5251f90" providerId="LiveId" clId="{57127163-BA48-4753-92C6-EFA329ACD7AD}" dt="2017-11-15T01:19:23.626" v="767" actId="2696"/>
          <ac:picMkLst>
            <pc:docMk/>
            <pc:sldMk cId="2307433064" sldId="257"/>
            <ac:picMk id="8" creationId="{2AA3F5A9-6E02-4D4B-8F0F-6B7986785A92}"/>
          </ac:picMkLst>
        </pc:picChg>
        <pc:cxnChg chg="add del">
          <ac:chgData name="Amanda Crawford" userId="4b9fc8a7d5251f90" providerId="LiveId" clId="{57127163-BA48-4753-92C6-EFA329ACD7AD}" dt="2017-11-09T21:28:42.463" v="19" actId="27614"/>
          <ac:cxnSpMkLst>
            <pc:docMk/>
            <pc:sldMk cId="2307433064" sldId="257"/>
            <ac:cxnSpMk id="19" creationId="{30EFD79F-7790-479B-B7DB-BD0D8C101DDD}"/>
          </ac:cxnSpMkLst>
        </pc:cxnChg>
      </pc:sldChg>
      <pc:sldChg chg="addSp delSp del delDesignElem">
        <pc:chgData name="Amanda Crawford" userId="4b9fc8a7d5251f90" providerId="LiveId" clId="{57127163-BA48-4753-92C6-EFA329ACD7AD}" dt="2017-11-16T02:30:41.625" v="10918" actId="2696"/>
        <pc:sldMkLst>
          <pc:docMk/>
          <pc:sldMk cId="2221207874" sldId="258"/>
        </pc:sldMkLst>
        <pc:spChg chg="add del">
          <ac:chgData name="Amanda Crawford" userId="4b9fc8a7d5251f90" providerId="LiveId" clId="{57127163-BA48-4753-92C6-EFA329ACD7AD}" dt="2017-11-09T21:28:42.463" v="19" actId="27614"/>
          <ac:spMkLst>
            <pc:docMk/>
            <pc:sldMk cId="2221207874" sldId="258"/>
            <ac:spMk id="8" creationId="{50E53EDA-3B94-4F6B-9E86-D3BB9EBB9616}"/>
          </ac:spMkLst>
        </pc:spChg>
        <pc:cxnChg chg="add del">
          <ac:chgData name="Amanda Crawford" userId="4b9fc8a7d5251f90" providerId="LiveId" clId="{57127163-BA48-4753-92C6-EFA329ACD7AD}" dt="2017-11-09T21:28:42.463" v="19" actId="27614"/>
          <ac:cxnSpMkLst>
            <pc:docMk/>
            <pc:sldMk cId="2221207874" sldId="258"/>
            <ac:cxnSpMk id="10" creationId="{30EFD79F-7790-479B-B7DB-BD0D8C101DDD}"/>
          </ac:cxnSpMkLst>
        </pc:cxnChg>
      </pc:sldChg>
      <pc:sldChg chg="addSp delSp modSp delDesignElem">
        <pc:chgData name="Amanda Crawford" userId="4b9fc8a7d5251f90" providerId="LiveId" clId="{57127163-BA48-4753-92C6-EFA329ACD7AD}" dt="2017-11-16T09:39:37.053" v="11550" actId="20577"/>
        <pc:sldMkLst>
          <pc:docMk/>
          <pc:sldMk cId="1382489147" sldId="259"/>
        </pc:sldMkLst>
        <pc:spChg chg="mod">
          <ac:chgData name="Amanda Crawford" userId="4b9fc8a7d5251f90" providerId="LiveId" clId="{57127163-BA48-4753-92C6-EFA329ACD7AD}" dt="2017-11-15T01:18:04.294" v="759" actId="26606"/>
          <ac:spMkLst>
            <pc:docMk/>
            <pc:sldMk cId="1382489147" sldId="259"/>
            <ac:spMk id="2" creationId="{A4DD545A-DFAA-42F0-A922-E05499E7BE25}"/>
          </ac:spMkLst>
        </pc:spChg>
        <pc:spChg chg="del">
          <ac:chgData name="Amanda Crawford" userId="4b9fc8a7d5251f90" providerId="LiveId" clId="{57127163-BA48-4753-92C6-EFA329ACD7AD}" dt="2017-11-14T16:52:14.654" v="158" actId="931"/>
          <ac:spMkLst>
            <pc:docMk/>
            <pc:sldMk cId="1382489147" sldId="259"/>
            <ac:spMk id="3" creationId="{E9E973B3-DD04-4AC8-9353-C19C8E21CDD1}"/>
          </ac:spMkLst>
        </pc:spChg>
        <pc:spChg chg="add mod">
          <ac:chgData name="Amanda Crawford" userId="4b9fc8a7d5251f90" providerId="LiveId" clId="{57127163-BA48-4753-92C6-EFA329ACD7AD}" dt="2017-11-15T01:18:04.294" v="759" actId="26606"/>
          <ac:spMkLst>
            <pc:docMk/>
            <pc:sldMk cId="1382489147" sldId="259"/>
            <ac:spMk id="6" creationId="{468CCD36-BB2F-412B-9487-A55FD75A1711}"/>
          </ac:spMkLst>
        </pc:spChg>
        <pc:spChg chg="add del">
          <ac:chgData name="Amanda Crawford" userId="4b9fc8a7d5251f90" providerId="LiveId" clId="{57127163-BA48-4753-92C6-EFA329ACD7AD}" dt="2017-11-15T01:15:41.194" v="612" actId="20577"/>
          <ac:spMkLst>
            <pc:docMk/>
            <pc:sldMk cId="1382489147" sldId="259"/>
            <ac:spMk id="8" creationId="{50E53EDA-3B94-4F6B-9E86-D3BB9EBB9616}"/>
          </ac:spMkLst>
        </pc:spChg>
        <pc:spChg chg="add del">
          <ac:chgData name="Amanda Crawford" userId="4b9fc8a7d5251f90" providerId="LiveId" clId="{57127163-BA48-4753-92C6-EFA329ACD7AD}" dt="2017-11-14T16:53:41.821" v="161" actId="26606"/>
          <ac:spMkLst>
            <pc:docMk/>
            <pc:sldMk cId="1382489147" sldId="259"/>
            <ac:spMk id="15" creationId="{00000000-0000-0000-0000-000000000000}"/>
          </ac:spMkLst>
        </pc:spChg>
        <pc:spChg chg="add del">
          <ac:chgData name="Amanda Crawford" userId="4b9fc8a7d5251f90" providerId="LiveId" clId="{57127163-BA48-4753-92C6-EFA329ACD7AD}" dt="2017-11-14T16:53:48.457" v="165" actId="26606"/>
          <ac:spMkLst>
            <pc:docMk/>
            <pc:sldMk cId="1382489147" sldId="259"/>
            <ac:spMk id="18" creationId="{00000000-0000-0000-0000-000000000000}"/>
          </ac:spMkLst>
        </pc:spChg>
        <pc:spChg chg="add del">
          <ac:chgData name="Amanda Crawford" userId="4b9fc8a7d5251f90" providerId="LiveId" clId="{57127163-BA48-4753-92C6-EFA329ACD7AD}" dt="2017-11-16T09:39:37.053" v="11550" actId="20577"/>
          <ac:spMkLst>
            <pc:docMk/>
            <pc:sldMk cId="1382489147" sldId="259"/>
            <ac:spMk id="23" creationId="{F4A20210-FA90-4B6D-8D2E-1B90054E097A}"/>
          </ac:spMkLst>
        </pc:spChg>
        <pc:spChg chg="add del">
          <ac:chgData name="Amanda Crawford" userId="4b9fc8a7d5251f90" providerId="LiveId" clId="{57127163-BA48-4753-92C6-EFA329ACD7AD}" dt="2017-11-16T09:39:37.053" v="11550" actId="20577"/>
          <ac:spMkLst>
            <pc:docMk/>
            <pc:sldMk cId="1382489147" sldId="259"/>
            <ac:spMk id="25" creationId="{39213B44-68B7-47E7-B506-5C79FCF80924}"/>
          </ac:spMkLst>
        </pc:spChg>
        <pc:grpChg chg="add del">
          <ac:chgData name="Amanda Crawford" userId="4b9fc8a7d5251f90" providerId="LiveId" clId="{57127163-BA48-4753-92C6-EFA329ACD7AD}" dt="2017-11-16T09:39:37.053" v="11550" actId="20577"/>
          <ac:grpSpMkLst>
            <pc:docMk/>
            <pc:sldMk cId="1382489147" sldId="259"/>
            <ac:grpSpMk id="27" creationId="{39084D60-65A6-45F8-8C17-3529E43F1C39}"/>
          </ac:grpSpMkLst>
        </pc:grpChg>
        <pc:picChg chg="add del mod ord">
          <ac:chgData name="Amanda Crawford" userId="4b9fc8a7d5251f90" providerId="LiveId" clId="{57127163-BA48-4753-92C6-EFA329ACD7AD}" dt="2017-11-15T01:18:04.294" v="759" actId="26606"/>
          <ac:picMkLst>
            <pc:docMk/>
            <pc:sldMk cId="1382489147" sldId="259"/>
            <ac:picMk id="5" creationId="{42E6F7D9-C843-4786-97AD-ED0E0AB4F57C}"/>
          </ac:picMkLst>
        </pc:picChg>
        <pc:picChg chg="add del">
          <ac:chgData name="Amanda Crawford" userId="4b9fc8a7d5251f90" providerId="LiveId" clId="{57127163-BA48-4753-92C6-EFA329ACD7AD}" dt="2017-11-15T01:16:00.561" v="615" actId="26606"/>
          <ac:picMkLst>
            <pc:docMk/>
            <pc:sldMk cId="1382489147" sldId="259"/>
            <ac:picMk id="11" creationId="{6AF6706C-CF07-43A1-BCC4-CBA5D33820DA}"/>
          </ac:picMkLst>
        </pc:picChg>
        <pc:picChg chg="add del">
          <ac:chgData name="Amanda Crawford" userId="4b9fc8a7d5251f90" providerId="LiveId" clId="{57127163-BA48-4753-92C6-EFA329ACD7AD}" dt="2017-11-14T16:53:41.821" v="161" actId="26606"/>
          <ac:picMkLst>
            <pc:docMk/>
            <pc:sldMk cId="1382489147" sldId="259"/>
            <ac:picMk id="13" creationId="{42E6F7D9-C843-4786-97AD-ED0E0AB4F57C}"/>
          </ac:picMkLst>
        </pc:picChg>
        <pc:picChg chg="add del">
          <ac:chgData name="Amanda Crawford" userId="4b9fc8a7d5251f90" providerId="LiveId" clId="{57127163-BA48-4753-92C6-EFA329ACD7AD}" dt="2017-11-15T01:18:04.294" v="759" actId="26606"/>
          <ac:picMkLst>
            <pc:docMk/>
            <pc:sldMk cId="1382489147" sldId="259"/>
            <ac:picMk id="14" creationId="{6AF6706C-CF07-43A1-BCC4-CBA5D33820DA}"/>
          </ac:picMkLst>
        </pc:picChg>
        <pc:picChg chg="add del">
          <ac:chgData name="Amanda Crawford" userId="4b9fc8a7d5251f90" providerId="LiveId" clId="{57127163-BA48-4753-92C6-EFA329ACD7AD}" dt="2017-11-14T16:53:48.457" v="165" actId="26606"/>
          <ac:picMkLst>
            <pc:docMk/>
            <pc:sldMk cId="1382489147" sldId="259"/>
            <ac:picMk id="17" creationId="{42E6F7D9-C843-4786-97AD-ED0E0AB4F57C}"/>
          </ac:picMkLst>
        </pc:picChg>
        <pc:picChg chg="add del mod">
          <ac:chgData name="Amanda Crawford" userId="4b9fc8a7d5251f90" providerId="LiveId" clId="{57127163-BA48-4753-92C6-EFA329ACD7AD}" dt="2017-11-16T09:39:37.053" v="11550" actId="20577"/>
          <ac:picMkLst>
            <pc:docMk/>
            <pc:sldMk cId="1382489147" sldId="259"/>
            <ac:picMk id="19" creationId="{CBECFFDC-94DB-4DA3-94FE-22FEDDA8FA30}"/>
          </ac:picMkLst>
        </pc:picChg>
        <pc:picChg chg="add del mod">
          <ac:chgData name="Amanda Crawford" userId="4b9fc8a7d5251f90" providerId="LiveId" clId="{57127163-BA48-4753-92C6-EFA329ACD7AD}" dt="2017-11-16T09:39:37.053" v="11550" actId="20577"/>
          <ac:picMkLst>
            <pc:docMk/>
            <pc:sldMk cId="1382489147" sldId="259"/>
            <ac:picMk id="21" creationId="{545F67A4-7428-47F3-AE14-8CA43D976E11}"/>
          </ac:picMkLst>
        </pc:picChg>
        <pc:cxnChg chg="add del">
          <ac:chgData name="Amanda Crawford" userId="4b9fc8a7d5251f90" providerId="LiveId" clId="{57127163-BA48-4753-92C6-EFA329ACD7AD}" dt="2017-11-15T01:15:41.194" v="612" actId="20577"/>
          <ac:cxnSpMkLst>
            <pc:docMk/>
            <pc:sldMk cId="1382489147" sldId="259"/>
            <ac:cxnSpMk id="10" creationId="{30EFD79F-7790-479B-B7DB-BD0D8C101DDD}"/>
          </ac:cxnSpMkLst>
        </pc:cxnChg>
      </pc:sldChg>
      <pc:sldChg chg="addSp delSp modSp delDesignElem">
        <pc:chgData name="Amanda Crawford" userId="4b9fc8a7d5251f90" providerId="LiveId" clId="{57127163-BA48-4753-92C6-EFA329ACD7AD}" dt="2017-11-16T09:39:37.053" v="11550" actId="20577"/>
        <pc:sldMkLst>
          <pc:docMk/>
          <pc:sldMk cId="3467014568" sldId="260"/>
        </pc:sldMkLst>
        <pc:spChg chg="mod">
          <ac:chgData name="Amanda Crawford" userId="4b9fc8a7d5251f90" providerId="LiveId" clId="{57127163-BA48-4753-92C6-EFA329ACD7AD}" dt="2017-11-16T09:17:27.871" v="10945" actId="20577"/>
          <ac:spMkLst>
            <pc:docMk/>
            <pc:sldMk cId="3467014568" sldId="260"/>
            <ac:spMk id="2" creationId="{F98EAEEC-F227-43CB-AC66-93A6783F884B}"/>
          </ac:spMkLst>
        </pc:spChg>
        <pc:spChg chg="del">
          <ac:chgData name="Amanda Crawford" userId="4b9fc8a7d5251f90" providerId="LiveId" clId="{57127163-BA48-4753-92C6-EFA329ACD7AD}" dt="2017-11-09T21:41:43.410" v="36" actId="931"/>
          <ac:spMkLst>
            <pc:docMk/>
            <pc:sldMk cId="3467014568" sldId="260"/>
            <ac:spMk id="3" creationId="{2BEAD8FE-8760-4603-A5B3-6E409F0CC645}"/>
          </ac:spMkLst>
        </pc:spChg>
        <pc:spChg chg="add mod">
          <ac:chgData name="Amanda Crawford" userId="4b9fc8a7d5251f90" providerId="LiveId" clId="{57127163-BA48-4753-92C6-EFA329ACD7AD}" dt="2017-11-16T09:15:04.827" v="10925" actId="26606"/>
          <ac:spMkLst>
            <pc:docMk/>
            <pc:sldMk cId="3467014568" sldId="260"/>
            <ac:spMk id="7" creationId="{1F4328E0-EF9D-4BDD-A41C-2EF2AFE6C47D}"/>
          </ac:spMkLst>
        </pc:spChg>
        <pc:spChg chg="add del">
          <ac:chgData name="Amanda Crawford" userId="4b9fc8a7d5251f90" providerId="LiveId" clId="{57127163-BA48-4753-92C6-EFA329ACD7AD}" dt="2017-11-09T21:42:19.445" v="56" actId="26606"/>
          <ac:spMkLst>
            <pc:docMk/>
            <pc:sldMk cId="3467014568" sldId="260"/>
            <ac:spMk id="8" creationId="{50E53EDA-3B94-4F6B-9E86-D3BB9EBB9616}"/>
          </ac:spMkLst>
        </pc:spChg>
        <pc:spChg chg="add mod">
          <ac:chgData name="Amanda Crawford" userId="4b9fc8a7d5251f90" providerId="LiveId" clId="{57127163-BA48-4753-92C6-EFA329ACD7AD}" dt="2017-11-16T09:15:04.827" v="10925" actId="26606"/>
          <ac:spMkLst>
            <pc:docMk/>
            <pc:sldMk cId="3467014568" sldId="260"/>
            <ac:spMk id="9" creationId="{0ECCA0DB-3B89-4C5F-AE94-DDB02F2096C6}"/>
          </ac:spMkLst>
        </pc:spChg>
        <pc:spChg chg="add mod ord">
          <ac:chgData name="Amanda Crawford" userId="4b9fc8a7d5251f90" providerId="LiveId" clId="{57127163-BA48-4753-92C6-EFA329ACD7AD}" dt="2017-11-09T21:42:45.457" v="60" actId="26606"/>
          <ac:spMkLst>
            <pc:docMk/>
            <pc:sldMk cId="3467014568" sldId="260"/>
            <ac:spMk id="13" creationId="{1176061F-41CF-40DD-93C5-ADCB2F34AE7C}"/>
          </ac:spMkLst>
        </pc:spChg>
        <pc:spChg chg="add del">
          <ac:chgData name="Amanda Crawford" userId="4b9fc8a7d5251f90" providerId="LiveId" clId="{57127163-BA48-4753-92C6-EFA329ACD7AD}" dt="2017-11-09T21:42:00.904" v="41" actId="26606"/>
          <ac:spMkLst>
            <pc:docMk/>
            <pc:sldMk cId="3467014568" sldId="260"/>
            <ac:spMk id="18" creationId="{00000000-0000-0000-0000-000000000000}"/>
          </ac:spMkLst>
        </pc:spChg>
        <pc:spChg chg="add del">
          <ac:chgData name="Amanda Crawford" userId="4b9fc8a7d5251f90" providerId="LiveId" clId="{57127163-BA48-4753-92C6-EFA329ACD7AD}" dt="2017-11-09T21:42:00.904" v="41" actId="26606"/>
          <ac:spMkLst>
            <pc:docMk/>
            <pc:sldMk cId="3467014568" sldId="260"/>
            <ac:spMk id="21" creationId="{55ABC612-4558-4890-8E35-314A822F6EFD}"/>
          </ac:spMkLst>
        </pc:spChg>
        <pc:spChg chg="add del">
          <ac:chgData name="Amanda Crawford" userId="4b9fc8a7d5251f90" providerId="LiveId" clId="{57127163-BA48-4753-92C6-EFA329ACD7AD}" dt="2017-11-09T21:42:00.904" v="41" actId="26606"/>
          <ac:spMkLst>
            <pc:docMk/>
            <pc:sldMk cId="3467014568" sldId="260"/>
            <ac:spMk id="23" creationId="{192E506C-B8F6-474C-8DF2-C24D93C1BDE5}"/>
          </ac:spMkLst>
        </pc:spChg>
        <pc:spChg chg="add del">
          <ac:chgData name="Amanda Crawford" userId="4b9fc8a7d5251f90" providerId="LiveId" clId="{57127163-BA48-4753-92C6-EFA329ACD7AD}" dt="2017-11-09T21:42:00.904" v="41" actId="26606"/>
          <ac:spMkLst>
            <pc:docMk/>
            <pc:sldMk cId="3467014568" sldId="260"/>
            <ac:spMk id="25" creationId="{F49E2331-EDC5-4C03-8184-32BB55FB4D14}"/>
          </ac:spMkLst>
        </pc:spChg>
        <pc:spChg chg="add del">
          <ac:chgData name="Amanda Crawford" userId="4b9fc8a7d5251f90" providerId="LiveId" clId="{57127163-BA48-4753-92C6-EFA329ACD7AD}" dt="2017-11-09T21:42:07.421" v="45" actId="26606"/>
          <ac:spMkLst>
            <pc:docMk/>
            <pc:sldMk cId="3467014568" sldId="260"/>
            <ac:spMk id="27" creationId="{130F4120-8463-4AA1-A60F-13DAD292DBCE}"/>
          </ac:spMkLst>
        </pc:spChg>
        <pc:spChg chg="add del">
          <ac:chgData name="Amanda Crawford" userId="4b9fc8a7d5251f90" providerId="LiveId" clId="{57127163-BA48-4753-92C6-EFA329ACD7AD}" dt="2017-11-09T21:42:07.421" v="45" actId="26606"/>
          <ac:spMkLst>
            <pc:docMk/>
            <pc:sldMk cId="3467014568" sldId="260"/>
            <ac:spMk id="28" creationId="{B1461D2C-0D6D-418F-AF6B-9D30AAF534A4}"/>
          </ac:spMkLst>
        </pc:spChg>
        <pc:spChg chg="add del">
          <ac:chgData name="Amanda Crawford" userId="4b9fc8a7d5251f90" providerId="LiveId" clId="{57127163-BA48-4753-92C6-EFA329ACD7AD}" dt="2017-11-09T21:42:07.421" v="45" actId="26606"/>
          <ac:spMkLst>
            <pc:docMk/>
            <pc:sldMk cId="3467014568" sldId="260"/>
            <ac:spMk id="29" creationId="{86FD5145-ECC0-491D-A5BC-D31F54E6B5B7}"/>
          </ac:spMkLst>
        </pc:spChg>
        <pc:spChg chg="add del">
          <ac:chgData name="Amanda Crawford" userId="4b9fc8a7d5251f90" providerId="LiveId" clId="{57127163-BA48-4753-92C6-EFA329ACD7AD}" dt="2017-11-09T21:42:07.421" v="45" actId="26606"/>
          <ac:spMkLst>
            <pc:docMk/>
            <pc:sldMk cId="3467014568" sldId="260"/>
            <ac:spMk id="31" creationId="{00000000-0000-0000-0000-000000000000}"/>
          </ac:spMkLst>
        </pc:spChg>
        <pc:spChg chg="add del">
          <ac:chgData name="Amanda Crawford" userId="4b9fc8a7d5251f90" providerId="LiveId" clId="{57127163-BA48-4753-92C6-EFA329ACD7AD}" dt="2017-11-09T21:42:11.596" v="49" actId="26606"/>
          <ac:spMkLst>
            <pc:docMk/>
            <pc:sldMk cId="3467014568" sldId="260"/>
            <ac:spMk id="34" creationId="{00000000-0000-0000-0000-000000000000}"/>
          </ac:spMkLst>
        </pc:spChg>
        <pc:spChg chg="add del">
          <ac:chgData name="Amanda Crawford" userId="4b9fc8a7d5251f90" providerId="LiveId" clId="{57127163-BA48-4753-92C6-EFA329ACD7AD}" dt="2017-11-09T21:42:19.378" v="53" actId="26606"/>
          <ac:spMkLst>
            <pc:docMk/>
            <pc:sldMk cId="3467014568" sldId="260"/>
            <ac:spMk id="36" creationId="{C6B73218-2E98-4B38-9429-97B39CA7A798}"/>
          </ac:spMkLst>
        </pc:spChg>
        <pc:spChg chg="add del">
          <ac:chgData name="Amanda Crawford" userId="4b9fc8a7d5251f90" providerId="LiveId" clId="{57127163-BA48-4753-92C6-EFA329ACD7AD}" dt="2017-11-09T21:42:19.378" v="53" actId="26606"/>
          <ac:spMkLst>
            <pc:docMk/>
            <pc:sldMk cId="3467014568" sldId="260"/>
            <ac:spMk id="38" creationId="{00000000-0000-0000-0000-000000000000}"/>
          </ac:spMkLst>
        </pc:spChg>
        <pc:spChg chg="add del">
          <ac:chgData name="Amanda Crawford" userId="4b9fc8a7d5251f90" providerId="LiveId" clId="{57127163-BA48-4753-92C6-EFA329ACD7AD}" dt="2017-11-09T21:42:45.457" v="60" actId="26606"/>
          <ac:spMkLst>
            <pc:docMk/>
            <pc:sldMk cId="3467014568" sldId="260"/>
            <ac:spMk id="40" creationId="{130F4120-8463-4AA1-A60F-13DAD292DBCE}"/>
          </ac:spMkLst>
        </pc:spChg>
        <pc:spChg chg="add del">
          <ac:chgData name="Amanda Crawford" userId="4b9fc8a7d5251f90" providerId="LiveId" clId="{57127163-BA48-4753-92C6-EFA329ACD7AD}" dt="2017-11-09T21:42:45.457" v="60" actId="26606"/>
          <ac:spMkLst>
            <pc:docMk/>
            <pc:sldMk cId="3467014568" sldId="260"/>
            <ac:spMk id="41" creationId="{B1461D2C-0D6D-418F-AF6B-9D30AAF534A4}"/>
          </ac:spMkLst>
        </pc:spChg>
        <pc:spChg chg="add del">
          <ac:chgData name="Amanda Crawford" userId="4b9fc8a7d5251f90" providerId="LiveId" clId="{57127163-BA48-4753-92C6-EFA329ACD7AD}" dt="2017-11-09T21:42:45.457" v="60" actId="26606"/>
          <ac:spMkLst>
            <pc:docMk/>
            <pc:sldMk cId="3467014568" sldId="260"/>
            <ac:spMk id="42" creationId="{86FD5145-ECC0-491D-A5BC-D31F54E6B5B7}"/>
          </ac:spMkLst>
        </pc:spChg>
        <pc:spChg chg="add del mod">
          <ac:chgData name="Amanda Crawford" userId="4b9fc8a7d5251f90" providerId="LiveId" clId="{57127163-BA48-4753-92C6-EFA329ACD7AD}" dt="2017-11-16T09:14:50.153" v="10924" actId="478"/>
          <ac:spMkLst>
            <pc:docMk/>
            <pc:sldMk cId="3467014568" sldId="260"/>
            <ac:spMk id="44" creationId="{00000000-0000-0000-0000-000000000000}"/>
          </ac:spMkLst>
        </pc:spChg>
        <pc:spChg chg="add del">
          <ac:chgData name="Amanda Crawford" userId="4b9fc8a7d5251f90" providerId="LiveId" clId="{57127163-BA48-4753-92C6-EFA329ACD7AD}" dt="2017-11-16T09:15:04.827" v="10925" actId="26606"/>
          <ac:spMkLst>
            <pc:docMk/>
            <pc:sldMk cId="3467014568" sldId="260"/>
            <ac:spMk id="51" creationId="{BA6D4FFB-0720-4309-929E-0CCD2E560BF8}"/>
          </ac:spMkLst>
        </pc:spChg>
        <pc:spChg chg="add del">
          <ac:chgData name="Amanda Crawford" userId="4b9fc8a7d5251f90" providerId="LiveId" clId="{57127163-BA48-4753-92C6-EFA329ACD7AD}" dt="2017-11-16T09:39:37.053" v="11550" actId="20577"/>
          <ac:spMkLst>
            <pc:docMk/>
            <pc:sldMk cId="3467014568" sldId="260"/>
            <ac:spMk id="92" creationId="{73710393-C767-43F2-8FBD-DFC6C6DE6FF5}"/>
          </ac:spMkLst>
        </pc:spChg>
        <pc:spChg chg="add del">
          <ac:chgData name="Amanda Crawford" userId="4b9fc8a7d5251f90" providerId="LiveId" clId="{57127163-BA48-4753-92C6-EFA329ACD7AD}" dt="2017-11-16T09:15:04.827" v="10925" actId="26606"/>
          <ac:spMkLst>
            <pc:docMk/>
            <pc:sldMk cId="3467014568" sldId="260"/>
            <ac:spMk id="213" creationId="{0FE40413-DAD3-4AA7-ACB7-7990057D96B2}"/>
          </ac:spMkLst>
        </pc:spChg>
        <pc:grpChg chg="add del">
          <ac:chgData name="Amanda Crawford" userId="4b9fc8a7d5251f90" providerId="LiveId" clId="{57127163-BA48-4753-92C6-EFA329ACD7AD}" dt="2017-11-09T21:42:45.437" v="59" actId="26606"/>
          <ac:grpSpMkLst>
            <pc:docMk/>
            <pc:sldMk cId="3467014568" sldId="260"/>
            <ac:grpSpMk id="49" creationId="{58B25CAD-A790-499A-926B-116E10915ED3}"/>
          </ac:grpSpMkLst>
        </pc:grpChg>
        <pc:grpChg chg="add del">
          <ac:chgData name="Amanda Crawford" userId="4b9fc8a7d5251f90" providerId="LiveId" clId="{57127163-BA48-4753-92C6-EFA329ACD7AD}" dt="2017-11-16T09:39:37.053" v="11550" actId="20577"/>
          <ac:grpSpMkLst>
            <pc:docMk/>
            <pc:sldMk cId="3467014568" sldId="260"/>
            <ac:grpSpMk id="94" creationId="{DC1A4634-CF00-456C-BBEC-CEAAAAD069DB}"/>
          </ac:grpSpMkLst>
        </pc:grpChg>
        <pc:grpChg chg="add del">
          <ac:chgData name="Amanda Crawford" userId="4b9fc8a7d5251f90" providerId="LiveId" clId="{57127163-BA48-4753-92C6-EFA329ACD7AD}" dt="2017-11-09T21:42:45.437" v="59" actId="26606"/>
          <ac:grpSpMkLst>
            <pc:docMk/>
            <pc:sldMk cId="3467014568" sldId="260"/>
            <ac:grpSpMk id="131" creationId="{811B40AE-63DC-41CA-B0D1-EF99F055F5E6}"/>
          </ac:grpSpMkLst>
        </pc:grpChg>
        <pc:grpChg chg="add del">
          <ac:chgData name="Amanda Crawford" userId="4b9fc8a7d5251f90" providerId="LiveId" clId="{57127163-BA48-4753-92C6-EFA329ACD7AD}" dt="2017-11-16T09:39:37.053" v="11550" actId="20577"/>
          <ac:grpSpMkLst>
            <pc:docMk/>
            <pc:sldMk cId="3467014568" sldId="260"/>
            <ac:grpSpMk id="176" creationId="{24BFFD1D-EF0D-48A3-9398-5E7B37687796}"/>
          </ac:grpSpMkLst>
        </pc:grpChg>
        <pc:picChg chg="add mod ord">
          <ac:chgData name="Amanda Crawford" userId="4b9fc8a7d5251f90" providerId="LiveId" clId="{57127163-BA48-4753-92C6-EFA329ACD7AD}" dt="2017-11-16T09:15:04.827" v="10925" actId="26606"/>
          <ac:picMkLst>
            <pc:docMk/>
            <pc:sldMk cId="3467014568" sldId="260"/>
            <ac:picMk id="6" creationId="{FFF68C21-EEB2-4C84-8203-9C10C4A5CEB7}"/>
          </ac:picMkLst>
        </pc:picChg>
        <pc:picChg chg="add del mod ord">
          <ac:chgData name="Amanda Crawford" userId="4b9fc8a7d5251f90" providerId="LiveId" clId="{57127163-BA48-4753-92C6-EFA329ACD7AD}" dt="2017-11-09T21:42:22.530" v="57" actId="478"/>
          <ac:picMkLst>
            <pc:docMk/>
            <pc:sldMk cId="3467014568" sldId="260"/>
            <ac:picMk id="12" creationId="{FE64F0CE-AAC3-406B-B3B0-48339CF52377}"/>
          </ac:picMkLst>
        </pc:picChg>
        <pc:picChg chg="add del">
          <ac:chgData name="Amanda Crawford" userId="4b9fc8a7d5251f90" providerId="LiveId" clId="{57127163-BA48-4753-92C6-EFA329ACD7AD}" dt="2017-11-09T21:42:00.904" v="41" actId="26606"/>
          <ac:picMkLst>
            <pc:docMk/>
            <pc:sldMk cId="3467014568" sldId="260"/>
            <ac:picMk id="16" creationId="{17203C8E-6ED3-440B-B315-650DF464FE04}"/>
          </ac:picMkLst>
        </pc:picChg>
        <pc:picChg chg="add del">
          <ac:chgData name="Amanda Crawford" userId="4b9fc8a7d5251f90" providerId="LiveId" clId="{57127163-BA48-4753-92C6-EFA329ACD7AD}" dt="2017-11-09T21:42:07.421" v="45" actId="26606"/>
          <ac:picMkLst>
            <pc:docMk/>
            <pc:sldMk cId="3467014568" sldId="260"/>
            <ac:picMk id="30" creationId="{17203C8E-6ED3-440B-B315-650DF464FE04}"/>
          </ac:picMkLst>
        </pc:picChg>
        <pc:picChg chg="add del">
          <ac:chgData name="Amanda Crawford" userId="4b9fc8a7d5251f90" providerId="LiveId" clId="{57127163-BA48-4753-92C6-EFA329ACD7AD}" dt="2017-11-09T21:42:11.596" v="49" actId="26606"/>
          <ac:picMkLst>
            <pc:docMk/>
            <pc:sldMk cId="3467014568" sldId="260"/>
            <ac:picMk id="33" creationId="{17203C8E-6ED3-440B-B315-650DF464FE04}"/>
          </ac:picMkLst>
        </pc:picChg>
        <pc:picChg chg="add del">
          <ac:chgData name="Amanda Crawford" userId="4b9fc8a7d5251f90" providerId="LiveId" clId="{57127163-BA48-4753-92C6-EFA329ACD7AD}" dt="2017-11-09T21:42:19.378" v="53" actId="26606"/>
          <ac:picMkLst>
            <pc:docMk/>
            <pc:sldMk cId="3467014568" sldId="260"/>
            <ac:picMk id="37" creationId="{17203C8E-6ED3-440B-B315-650DF464FE04}"/>
          </ac:picMkLst>
        </pc:picChg>
        <pc:picChg chg="add mod ord">
          <ac:chgData name="Amanda Crawford" userId="4b9fc8a7d5251f90" providerId="LiveId" clId="{57127163-BA48-4753-92C6-EFA329ACD7AD}" dt="2017-11-16T09:15:04.827" v="10925" actId="26606"/>
          <ac:picMkLst>
            <pc:docMk/>
            <pc:sldMk cId="3467014568" sldId="260"/>
            <ac:picMk id="43" creationId="{17203C8E-6ED3-440B-B315-650DF464FE04}"/>
          </ac:picMkLst>
        </pc:picChg>
        <pc:picChg chg="add del mod">
          <ac:chgData name="Amanda Crawford" userId="4b9fc8a7d5251f90" providerId="LiveId" clId="{57127163-BA48-4753-92C6-EFA329ACD7AD}" dt="2017-11-09T21:42:19.445" v="56" actId="26606"/>
          <ac:picMkLst>
            <pc:docMk/>
            <pc:sldMk cId="3467014568" sldId="260"/>
            <ac:picMk id="45" creationId="{17203C8E-6ED3-440B-B315-650DF464FE04}"/>
          </ac:picMkLst>
        </pc:picChg>
        <pc:picChg chg="add del mod">
          <ac:chgData name="Amanda Crawford" userId="4b9fc8a7d5251f90" providerId="LiveId" clId="{57127163-BA48-4753-92C6-EFA329ACD7AD}" dt="2017-11-16T09:39:37.053" v="11550" actId="20577"/>
          <ac:picMkLst>
            <pc:docMk/>
            <pc:sldMk cId="3467014568" sldId="260"/>
            <ac:picMk id="90" creationId="{FA4A8332-6151-481A-9DEC-D3D2FA1A2A8B}"/>
          </ac:picMkLst>
        </pc:picChg>
        <pc:cxnChg chg="add del">
          <ac:chgData name="Amanda Crawford" userId="4b9fc8a7d5251f90" providerId="LiveId" clId="{57127163-BA48-4753-92C6-EFA329ACD7AD}" dt="2017-11-09T21:42:19.445" v="56" actId="26606"/>
          <ac:cxnSpMkLst>
            <pc:docMk/>
            <pc:sldMk cId="3467014568" sldId="260"/>
            <ac:cxnSpMk id="10" creationId="{30EFD79F-7790-479B-B7DB-BD0D8C101DDD}"/>
          </ac:cxnSpMkLst>
        </pc:cxnChg>
      </pc:sldChg>
      <pc:sldChg chg="addSp delSp modSp del delDesignElem">
        <pc:chgData name="Amanda Crawford" userId="4b9fc8a7d5251f90" providerId="LiveId" clId="{57127163-BA48-4753-92C6-EFA329ACD7AD}" dt="2017-11-16T02:30:37.616" v="10917" actId="2696"/>
        <pc:sldMkLst>
          <pc:docMk/>
          <pc:sldMk cId="1247163675" sldId="261"/>
        </pc:sldMkLst>
        <pc:spChg chg="mod">
          <ac:chgData name="Amanda Crawford" userId="4b9fc8a7d5251f90" providerId="LiveId" clId="{57127163-BA48-4753-92C6-EFA329ACD7AD}" dt="2017-11-14T21:27:24.304" v="510" actId="26606"/>
          <ac:spMkLst>
            <pc:docMk/>
            <pc:sldMk cId="1247163675" sldId="261"/>
            <ac:spMk id="2" creationId="{3F4261D1-8DF4-4BF8-A245-D8DF5C3485AE}"/>
          </ac:spMkLst>
        </pc:spChg>
        <pc:spChg chg="del">
          <ac:chgData name="Amanda Crawford" userId="4b9fc8a7d5251f90" providerId="LiveId" clId="{57127163-BA48-4753-92C6-EFA329ACD7AD}" dt="2017-11-14T21:27:08.883" v="507" actId="2696"/>
          <ac:spMkLst>
            <pc:docMk/>
            <pc:sldMk cId="1247163675" sldId="261"/>
            <ac:spMk id="3" creationId="{5EBE158C-33E0-47E3-AADA-EEEC86BBFD49}"/>
          </ac:spMkLst>
        </pc:spChg>
        <pc:spChg chg="add del">
          <ac:chgData name="Amanda Crawford" userId="4b9fc8a7d5251f90" providerId="LiveId" clId="{57127163-BA48-4753-92C6-EFA329ACD7AD}" dt="2017-11-14T21:27:24.304" v="510" actId="26606"/>
          <ac:spMkLst>
            <pc:docMk/>
            <pc:sldMk cId="1247163675" sldId="261"/>
            <ac:spMk id="8" creationId="{50E53EDA-3B94-4F6B-9E86-D3BB9EBB9616}"/>
          </ac:spMkLst>
        </pc:spChg>
        <pc:spChg chg="add del">
          <ac:chgData name="Amanda Crawford" userId="4b9fc8a7d5251f90" providerId="LiveId" clId="{57127163-BA48-4753-92C6-EFA329ACD7AD}" dt="2017-11-14T21:27:24.304" v="510" actId="26606"/>
          <ac:spMkLst>
            <pc:docMk/>
            <pc:sldMk cId="1247163675" sldId="261"/>
            <ac:spMk id="15" creationId="{00000000-0000-0000-0000-000000000000}"/>
          </ac:spMkLst>
        </pc:spChg>
        <pc:picChg chg="add del mod">
          <ac:chgData name="Amanda Crawford" userId="4b9fc8a7d5251f90" providerId="LiveId" clId="{57127163-BA48-4753-92C6-EFA329ACD7AD}" dt="2017-11-14T21:27:24.305" v="511" actId="26606"/>
          <ac:picMkLst>
            <pc:docMk/>
            <pc:sldMk cId="1247163675" sldId="261"/>
            <ac:picMk id="4" creationId="{9F55E0D4-CC01-4E37-9EE4-63BBFB9D7CAF}"/>
          </ac:picMkLst>
        </pc:picChg>
        <pc:picChg chg="add del">
          <ac:chgData name="Amanda Crawford" userId="4b9fc8a7d5251f90" providerId="LiveId" clId="{57127163-BA48-4753-92C6-EFA329ACD7AD}" dt="2017-11-14T21:27:24.304" v="510" actId="26606"/>
          <ac:picMkLst>
            <pc:docMk/>
            <pc:sldMk cId="1247163675" sldId="261"/>
            <ac:picMk id="13" creationId="{9F55E0D4-CC01-4E37-9EE4-63BBFB9D7CAF}"/>
          </ac:picMkLst>
        </pc:picChg>
        <pc:cxnChg chg="add del">
          <ac:chgData name="Amanda Crawford" userId="4b9fc8a7d5251f90" providerId="LiveId" clId="{57127163-BA48-4753-92C6-EFA329ACD7AD}" dt="2017-11-14T21:27:24.304" v="510" actId="26606"/>
          <ac:cxnSpMkLst>
            <pc:docMk/>
            <pc:sldMk cId="1247163675" sldId="261"/>
            <ac:cxnSpMk id="10" creationId="{30EFD79F-7790-479B-B7DB-BD0D8C101DDD}"/>
          </ac:cxnSpMkLst>
        </pc:cxnChg>
      </pc:sldChg>
      <pc:sldChg chg="del">
        <pc:chgData name="Amanda Crawford" userId="4b9fc8a7d5251f90" providerId="LiveId" clId="{57127163-BA48-4753-92C6-EFA329ACD7AD}" dt="2017-11-16T02:30:25.122" v="10912" actId="2696"/>
        <pc:sldMkLst>
          <pc:docMk/>
          <pc:sldMk cId="3729201908" sldId="262"/>
        </pc:sldMkLst>
      </pc:sldChg>
      <pc:sldChg chg="modSp add">
        <pc:chgData name="Amanda Crawford" userId="4b9fc8a7d5251f90" providerId="LiveId" clId="{57127163-BA48-4753-92C6-EFA329ACD7AD}" dt="2017-11-16T17:10:33.507" v="17567" actId="5793"/>
        <pc:sldMkLst>
          <pc:docMk/>
          <pc:sldMk cId="1718774925" sldId="263"/>
        </pc:sldMkLst>
        <pc:spChg chg="mod">
          <ac:chgData name="Amanda Crawford" userId="4b9fc8a7d5251f90" providerId="LiveId" clId="{57127163-BA48-4753-92C6-EFA329ACD7AD}" dt="2017-11-14T16:44:32.831" v="72" actId="20577"/>
          <ac:spMkLst>
            <pc:docMk/>
            <pc:sldMk cId="1718774925" sldId="263"/>
            <ac:spMk id="2" creationId="{E79F8634-90E0-4612-939F-0A039CA14DF0}"/>
          </ac:spMkLst>
        </pc:spChg>
        <pc:spChg chg="mod">
          <ac:chgData name="Amanda Crawford" userId="4b9fc8a7d5251f90" providerId="LiveId" clId="{57127163-BA48-4753-92C6-EFA329ACD7AD}" dt="2017-11-16T17:10:33.507" v="17567" actId="5793"/>
          <ac:spMkLst>
            <pc:docMk/>
            <pc:sldMk cId="1718774925" sldId="263"/>
            <ac:spMk id="3" creationId="{8D268328-D300-40F4-87AF-3FEBD3C12413}"/>
          </ac:spMkLst>
        </pc:spChg>
      </pc:sldChg>
      <pc:sldChg chg="addSp delSp modSp add del mod setBg setClrOvrMap delDesignElem">
        <pc:chgData name="Amanda Crawford" userId="4b9fc8a7d5251f90" providerId="LiveId" clId="{57127163-BA48-4753-92C6-EFA329ACD7AD}" dt="2017-11-16T10:58:22.865" v="15189" actId="2696"/>
        <pc:sldMkLst>
          <pc:docMk/>
          <pc:sldMk cId="743189393" sldId="264"/>
        </pc:sldMkLst>
        <pc:spChg chg="mod">
          <ac:chgData name="Amanda Crawford" userId="4b9fc8a7d5251f90" providerId="LiveId" clId="{57127163-BA48-4753-92C6-EFA329ACD7AD}" dt="2017-11-16T00:36:07.138" v="6165" actId="20577"/>
          <ac:spMkLst>
            <pc:docMk/>
            <pc:sldMk cId="743189393" sldId="264"/>
            <ac:spMk id="2" creationId="{5E039282-113F-4B42-97F2-CC542DBB22CD}"/>
          </ac:spMkLst>
        </pc:spChg>
        <pc:spChg chg="del">
          <ac:chgData name="Amanda Crawford" userId="4b9fc8a7d5251f90" providerId="LiveId" clId="{57127163-BA48-4753-92C6-EFA329ACD7AD}" dt="2017-11-15T01:44:31.826" v="830" actId="20577"/>
          <ac:spMkLst>
            <pc:docMk/>
            <pc:sldMk cId="743189393" sldId="264"/>
            <ac:spMk id="3" creationId="{D9996344-AE4C-429A-AADA-3C930E730D97}"/>
          </ac:spMkLst>
        </pc:spChg>
        <pc:spChg chg="add del mod">
          <ac:chgData name="Amanda Crawford" userId="4b9fc8a7d5251f90" providerId="LiveId" clId="{57127163-BA48-4753-92C6-EFA329ACD7AD}" dt="2017-11-15T01:49:51.653" v="845" actId="20577"/>
          <ac:spMkLst>
            <pc:docMk/>
            <pc:sldMk cId="743189393" sldId="264"/>
            <ac:spMk id="5" creationId="{49BD65F9-327E-4F6E-A4FB-B3B34DF4542E}"/>
          </ac:spMkLst>
        </pc:spChg>
        <pc:spChg chg="add del mod">
          <ac:chgData name="Amanda Crawford" userId="4b9fc8a7d5251f90" providerId="LiveId" clId="{57127163-BA48-4753-92C6-EFA329ACD7AD}" dt="2017-11-15T01:49:51.653" v="845" actId="20577"/>
          <ac:spMkLst>
            <pc:docMk/>
            <pc:sldMk cId="743189393" sldId="264"/>
            <ac:spMk id="6" creationId="{76FFFCC1-D3DF-4413-B17C-4153E377143D}"/>
          </ac:spMkLst>
        </pc:spChg>
        <pc:spChg chg="add del mod">
          <ac:chgData name="Amanda Crawford" userId="4b9fc8a7d5251f90" providerId="LiveId" clId="{57127163-BA48-4753-92C6-EFA329ACD7AD}" dt="2017-11-15T01:49:51.653" v="845" actId="20577"/>
          <ac:spMkLst>
            <pc:docMk/>
            <pc:sldMk cId="743189393" sldId="264"/>
            <ac:spMk id="7" creationId="{40C1D364-CF23-4C3D-B314-28861B36EB4C}"/>
          </ac:spMkLst>
        </pc:spChg>
        <pc:spChg chg="add del">
          <ac:chgData name="Amanda Crawford" userId="4b9fc8a7d5251f90" providerId="LiveId" clId="{57127163-BA48-4753-92C6-EFA329ACD7AD}" dt="2017-11-15T11:37:29.367" v="3737" actId="26606"/>
          <ac:spMkLst>
            <pc:docMk/>
            <pc:sldMk cId="743189393" sldId="264"/>
            <ac:spMk id="11" creationId="{75F65CD9-825D-44BD-8681-D42D260D4C63}"/>
          </ac:spMkLst>
        </pc:spChg>
        <pc:spChg chg="add del">
          <ac:chgData name="Amanda Crawford" userId="4b9fc8a7d5251f90" providerId="LiveId" clId="{57127163-BA48-4753-92C6-EFA329ACD7AD}" dt="2017-11-15T11:37:29.367" v="3737" actId="26606"/>
          <ac:spMkLst>
            <pc:docMk/>
            <pc:sldMk cId="743189393" sldId="264"/>
            <ac:spMk id="13" creationId="{B2F64C47-BE0B-4DA4-A62F-C6922DD2082F}"/>
          </ac:spMkLst>
        </pc:spChg>
        <pc:spChg chg="add del">
          <ac:chgData name="Amanda Crawford" userId="4b9fc8a7d5251f90" providerId="LiveId" clId="{57127163-BA48-4753-92C6-EFA329ACD7AD}" dt="2017-11-15T11:39:03.062" v="3793" actId="26606"/>
          <ac:spMkLst>
            <pc:docMk/>
            <pc:sldMk cId="743189393" sldId="264"/>
            <ac:spMk id="15" creationId="{75F65CD9-825D-44BD-8681-D42D260D4C63}"/>
          </ac:spMkLst>
        </pc:spChg>
        <pc:spChg chg="add del">
          <ac:chgData name="Amanda Crawford" userId="4b9fc8a7d5251f90" providerId="LiveId" clId="{57127163-BA48-4753-92C6-EFA329ACD7AD}" dt="2017-11-15T11:39:03.062" v="3793" actId="26606"/>
          <ac:spMkLst>
            <pc:docMk/>
            <pc:sldMk cId="743189393" sldId="264"/>
            <ac:spMk id="16" creationId="{B2F64C47-BE0B-4DA4-A62F-C6922DD2082F}"/>
          </ac:spMkLst>
        </pc:spChg>
        <pc:spChg chg="add del mod">
          <ac:chgData name="Amanda Crawford" userId="4b9fc8a7d5251f90" providerId="LiveId" clId="{57127163-BA48-4753-92C6-EFA329ACD7AD}" dt="2017-11-15T11:37:29.441" v="3740" actId="26606"/>
          <ac:spMkLst>
            <pc:docMk/>
            <pc:sldMk cId="743189393" sldId="264"/>
            <ac:spMk id="18" creationId="{417CD7FF-C19E-46E0-8887-3F92C4BF7664}"/>
          </ac:spMkLst>
        </pc:spChg>
        <pc:spChg chg="add del">
          <ac:chgData name="Amanda Crawford" userId="4b9fc8a7d5251f90" providerId="LiveId" clId="{57127163-BA48-4753-92C6-EFA329ACD7AD}" dt="2017-11-15T11:39:00.518" v="3790" actId="26606"/>
          <ac:spMkLst>
            <pc:docMk/>
            <pc:sldMk cId="743189393" sldId="264"/>
            <ac:spMk id="22" creationId="{75F65CD9-825D-44BD-8681-D42D260D4C63}"/>
          </ac:spMkLst>
        </pc:spChg>
        <pc:spChg chg="add del">
          <ac:chgData name="Amanda Crawford" userId="4b9fc8a7d5251f90" providerId="LiveId" clId="{57127163-BA48-4753-92C6-EFA329ACD7AD}" dt="2017-11-15T11:39:00.518" v="3790" actId="26606"/>
          <ac:spMkLst>
            <pc:docMk/>
            <pc:sldMk cId="743189393" sldId="264"/>
            <ac:spMk id="24" creationId="{B2F64C47-BE0B-4DA4-A62F-C6922DD2082F}"/>
          </ac:spMkLst>
        </pc:spChg>
        <pc:spChg chg="add del">
          <ac:chgData name="Amanda Crawford" userId="4b9fc8a7d5251f90" providerId="LiveId" clId="{57127163-BA48-4753-92C6-EFA329ACD7AD}" dt="2017-11-15T11:39:02.964" v="3792" actId="26606"/>
          <ac:spMkLst>
            <pc:docMk/>
            <pc:sldMk cId="743189393" sldId="264"/>
            <ac:spMk id="26" creationId="{75F65CD9-825D-44BD-8681-D42D260D4C63}"/>
          </ac:spMkLst>
        </pc:spChg>
        <pc:spChg chg="add del">
          <ac:chgData name="Amanda Crawford" userId="4b9fc8a7d5251f90" providerId="LiveId" clId="{57127163-BA48-4753-92C6-EFA329ACD7AD}" dt="2017-11-15T11:39:02.964" v="3792" actId="26606"/>
          <ac:spMkLst>
            <pc:docMk/>
            <pc:sldMk cId="743189393" sldId="264"/>
            <ac:spMk id="27" creationId="{B2F64C47-BE0B-4DA4-A62F-C6922DD2082F}"/>
          </ac:spMkLst>
        </pc:spChg>
        <pc:spChg chg="add del">
          <ac:chgData name="Amanda Crawford" userId="4b9fc8a7d5251f90" providerId="LiveId" clId="{57127163-BA48-4753-92C6-EFA329ACD7AD}" dt="2017-11-16T09:39:37.053" v="11550" actId="20577"/>
          <ac:spMkLst>
            <pc:docMk/>
            <pc:sldMk cId="743189393" sldId="264"/>
            <ac:spMk id="29" creationId="{75F65CD9-825D-44BD-8681-D42D260D4C63}"/>
          </ac:spMkLst>
        </pc:spChg>
        <pc:spChg chg="add del">
          <ac:chgData name="Amanda Crawford" userId="4b9fc8a7d5251f90" providerId="LiveId" clId="{57127163-BA48-4753-92C6-EFA329ACD7AD}" dt="2017-11-16T09:39:37.053" v="11550" actId="20577"/>
          <ac:spMkLst>
            <pc:docMk/>
            <pc:sldMk cId="743189393" sldId="264"/>
            <ac:spMk id="30" creationId="{B2F64C47-BE0B-4DA4-A62F-C6922DD2082F}"/>
          </ac:spMkLst>
        </pc:spChg>
        <pc:graphicFrameChg chg="add del">
          <ac:chgData name="Amanda Crawford" userId="4b9fc8a7d5251f90" providerId="LiveId" clId="{57127163-BA48-4753-92C6-EFA329ACD7AD}" dt="2017-11-15T11:37:29.367" v="3737" actId="26606"/>
          <ac:graphicFrameMkLst>
            <pc:docMk/>
            <pc:sldMk cId="743189393" sldId="264"/>
            <ac:graphicFrameMk id="8" creationId="{00000000-0000-0000-0000-000000000000}"/>
          </ac:graphicFrameMkLst>
        </pc:graphicFrameChg>
        <pc:graphicFrameChg chg="add mod modGraphic">
          <ac:chgData name="Amanda Crawford" userId="4b9fc8a7d5251f90" providerId="LiveId" clId="{57127163-BA48-4753-92C6-EFA329ACD7AD}" dt="2017-11-15T11:39:03.062" v="3793" actId="26606"/>
          <ac:graphicFrameMkLst>
            <pc:docMk/>
            <pc:sldMk cId="743189393" sldId="264"/>
            <ac:graphicFrameMk id="17" creationId="{00000000-0000-0000-0000-000000000000}"/>
          </ac:graphicFrameMkLst>
        </pc:graphicFrameChg>
      </pc:sldChg>
      <pc:sldChg chg="add del">
        <pc:chgData name="Amanda Crawford" userId="4b9fc8a7d5251f90" providerId="LiveId" clId="{57127163-BA48-4753-92C6-EFA329ACD7AD}" dt="2017-11-14T16:45:47.530" v="108" actId="2696"/>
        <pc:sldMkLst>
          <pc:docMk/>
          <pc:sldMk cId="1364870534" sldId="264"/>
        </pc:sldMkLst>
      </pc:sldChg>
      <pc:sldChg chg="add del">
        <pc:chgData name="Amanda Crawford" userId="4b9fc8a7d5251f90" providerId="LiveId" clId="{57127163-BA48-4753-92C6-EFA329ACD7AD}" dt="2017-11-14T16:47:40.696" v="157" actId="2696"/>
        <pc:sldMkLst>
          <pc:docMk/>
          <pc:sldMk cId="3450918624" sldId="265"/>
        </pc:sldMkLst>
      </pc:sldChg>
      <pc:sldChg chg="modSp add del">
        <pc:chgData name="Amanda Crawford" userId="4b9fc8a7d5251f90" providerId="LiveId" clId="{57127163-BA48-4753-92C6-EFA329ACD7AD}" dt="2017-11-16T02:29:13.679" v="10904" actId="2696"/>
        <pc:sldMkLst>
          <pc:docMk/>
          <pc:sldMk cId="3984448208" sldId="265"/>
        </pc:sldMkLst>
        <pc:spChg chg="mod">
          <ac:chgData name="Amanda Crawford" userId="4b9fc8a7d5251f90" providerId="LiveId" clId="{57127163-BA48-4753-92C6-EFA329ACD7AD}" dt="2017-11-14T16:54:25.133" v="204" actId="20577"/>
          <ac:spMkLst>
            <pc:docMk/>
            <pc:sldMk cId="3984448208" sldId="265"/>
            <ac:spMk id="2" creationId="{81ED019F-7F80-4068-A085-075007894CE0}"/>
          </ac:spMkLst>
        </pc:spChg>
      </pc:sldChg>
      <pc:sldChg chg="modSp add del">
        <pc:chgData name="Amanda Crawford" userId="4b9fc8a7d5251f90" providerId="LiveId" clId="{57127163-BA48-4753-92C6-EFA329ACD7AD}" dt="2017-11-14T16:45:49.569" v="109" actId="2696"/>
        <pc:sldMkLst>
          <pc:docMk/>
          <pc:sldMk cId="176457012" sldId="266"/>
        </pc:sldMkLst>
        <pc:spChg chg="mod">
          <ac:chgData name="Amanda Crawford" userId="4b9fc8a7d5251f90" providerId="LiveId" clId="{57127163-BA48-4753-92C6-EFA329ACD7AD}" dt="2017-11-14T16:45:24.706" v="107" actId="6549"/>
          <ac:spMkLst>
            <pc:docMk/>
            <pc:sldMk cId="176457012" sldId="266"/>
            <ac:spMk id="2" creationId="{3F4261D1-8DF4-4BF8-A245-D8DF5C3485AE}"/>
          </ac:spMkLst>
        </pc:spChg>
      </pc:sldChg>
      <pc:sldChg chg="modSp add del ord">
        <pc:chgData name="Amanda Crawford" userId="4b9fc8a7d5251f90" providerId="LiveId" clId="{57127163-BA48-4753-92C6-EFA329ACD7AD}" dt="2017-11-16T02:29:15.638" v="10905" actId="2696"/>
        <pc:sldMkLst>
          <pc:docMk/>
          <pc:sldMk cId="880800952" sldId="266"/>
        </pc:sldMkLst>
        <pc:spChg chg="mod">
          <ac:chgData name="Amanda Crawford" userId="4b9fc8a7d5251f90" providerId="LiveId" clId="{57127163-BA48-4753-92C6-EFA329ACD7AD}" dt="2017-11-14T16:54:35.661" v="226" actId="20577"/>
          <ac:spMkLst>
            <pc:docMk/>
            <pc:sldMk cId="880800952" sldId="266"/>
            <ac:spMk id="2" creationId="{2768DBA2-AA4E-4FCA-9E46-003D7E2F759C}"/>
          </ac:spMkLst>
        </pc:spChg>
      </pc:sldChg>
      <pc:sldChg chg="add del">
        <pc:chgData name="Amanda Crawford" userId="4b9fc8a7d5251f90" providerId="LiveId" clId="{57127163-BA48-4753-92C6-EFA329ACD7AD}" dt="2017-11-16T02:30:22.327" v="10911" actId="2696"/>
        <pc:sldMkLst>
          <pc:docMk/>
          <pc:sldMk cId="3033555932" sldId="267"/>
        </pc:sldMkLst>
      </pc:sldChg>
      <pc:sldChg chg="add del">
        <pc:chgData name="Amanda Crawford" userId="4b9fc8a7d5251f90" providerId="LiveId" clId="{57127163-BA48-4753-92C6-EFA329ACD7AD}" dt="2017-11-16T02:30:27.937" v="10914" actId="2696"/>
        <pc:sldMkLst>
          <pc:docMk/>
          <pc:sldMk cId="394417553" sldId="268"/>
        </pc:sldMkLst>
      </pc:sldChg>
      <pc:sldChg chg="add del">
        <pc:chgData name="Amanda Crawford" userId="4b9fc8a7d5251f90" providerId="LiveId" clId="{57127163-BA48-4753-92C6-EFA329ACD7AD}" dt="2017-11-16T02:30:26.384" v="10913" actId="2696"/>
        <pc:sldMkLst>
          <pc:docMk/>
          <pc:sldMk cId="46723953" sldId="269"/>
        </pc:sldMkLst>
      </pc:sldChg>
      <pc:sldChg chg="modSp add del">
        <pc:chgData name="Amanda Crawford" userId="4b9fc8a7d5251f90" providerId="LiveId" clId="{57127163-BA48-4753-92C6-EFA329ACD7AD}" dt="2017-11-16T02:30:45.817" v="10919" actId="2696"/>
        <pc:sldMkLst>
          <pc:docMk/>
          <pc:sldMk cId="3063644338" sldId="270"/>
        </pc:sldMkLst>
        <pc:spChg chg="mod">
          <ac:chgData name="Amanda Crawford" userId="4b9fc8a7d5251f90" providerId="LiveId" clId="{57127163-BA48-4753-92C6-EFA329ACD7AD}" dt="2017-11-14T21:13:04.670" v="506" actId="113"/>
          <ac:spMkLst>
            <pc:docMk/>
            <pc:sldMk cId="3063644338" sldId="270"/>
            <ac:spMk id="2" creationId="{1573D881-83A1-4AEE-9D8D-AF04F64E4B44}"/>
          </ac:spMkLst>
        </pc:spChg>
        <pc:spChg chg="mod">
          <ac:chgData name="Amanda Crawford" userId="4b9fc8a7d5251f90" providerId="LiveId" clId="{57127163-BA48-4753-92C6-EFA329ACD7AD}" dt="2017-11-14T17:00:32.776" v="502" actId="20577"/>
          <ac:spMkLst>
            <pc:docMk/>
            <pc:sldMk cId="3063644338" sldId="270"/>
            <ac:spMk id="3" creationId="{664AC706-9E50-4463-A0C3-C38CA9638DFD}"/>
          </ac:spMkLst>
        </pc:spChg>
      </pc:sldChg>
      <pc:sldChg chg="addSp delSp modSp add del">
        <pc:chgData name="Amanda Crawford" userId="4b9fc8a7d5251f90" providerId="LiveId" clId="{57127163-BA48-4753-92C6-EFA329ACD7AD}" dt="2017-11-16T02:29:11.497" v="10903" actId="2696"/>
        <pc:sldMkLst>
          <pc:docMk/>
          <pc:sldMk cId="3292589974" sldId="271"/>
        </pc:sldMkLst>
        <pc:spChg chg="mod">
          <ac:chgData name="Amanda Crawford" userId="4b9fc8a7d5251f90" providerId="LiveId" clId="{57127163-BA48-4753-92C6-EFA329ACD7AD}" dt="2017-11-15T03:19:19.720" v="3724" actId="20577"/>
          <ac:spMkLst>
            <pc:docMk/>
            <pc:sldMk cId="3292589974" sldId="271"/>
            <ac:spMk id="2" creationId="{561CA4F5-4329-4D84-85C8-70DE54345987}"/>
          </ac:spMkLst>
        </pc:spChg>
        <pc:spChg chg="mod">
          <ac:chgData name="Amanda Crawford" userId="4b9fc8a7d5251f90" providerId="LiveId" clId="{57127163-BA48-4753-92C6-EFA329ACD7AD}" dt="2017-11-15T01:56:48.610" v="1338" actId="20577"/>
          <ac:spMkLst>
            <pc:docMk/>
            <pc:sldMk cId="3292589974" sldId="271"/>
            <ac:spMk id="3" creationId="{6C0580DF-7DD0-4DDD-8219-0AFED47CF2DB}"/>
          </ac:spMkLst>
        </pc:spChg>
        <pc:spChg chg="add del mod">
          <ac:chgData name="Amanda Crawford" userId="4b9fc8a7d5251f90" providerId="LiveId" clId="{57127163-BA48-4753-92C6-EFA329ACD7AD}" dt="2017-11-15T11:32:49.782" v="3726" actId="2696"/>
          <ac:spMkLst>
            <pc:docMk/>
            <pc:sldMk cId="3292589974" sldId="271"/>
            <ac:spMk id="4" creationId="{D6AABBC3-E196-404D-8147-C92BCE7E67C0}"/>
          </ac:spMkLst>
        </pc:spChg>
        <pc:picChg chg="add mod">
          <ac:chgData name="Amanda Crawford" userId="4b9fc8a7d5251f90" providerId="LiveId" clId="{57127163-BA48-4753-92C6-EFA329ACD7AD}" dt="2017-11-15T11:32:49.782" v="3726" actId="2696"/>
          <ac:picMkLst>
            <pc:docMk/>
            <pc:sldMk cId="3292589974" sldId="271"/>
            <ac:picMk id="5" creationId="{1FA0C7C9-2158-4EF3-BEDE-FF6B19E59405}"/>
          </ac:picMkLst>
        </pc:picChg>
      </pc:sldChg>
      <pc:sldChg chg="modSp add del">
        <pc:chgData name="Amanda Crawford" userId="4b9fc8a7d5251f90" providerId="LiveId" clId="{57127163-BA48-4753-92C6-EFA329ACD7AD}" dt="2017-11-16T02:30:31.513" v="10916" actId="2696"/>
        <pc:sldMkLst>
          <pc:docMk/>
          <pc:sldMk cId="1824264239" sldId="272"/>
        </pc:sldMkLst>
        <pc:spChg chg="mod">
          <ac:chgData name="Amanda Crawford" userId="4b9fc8a7d5251f90" providerId="LiveId" clId="{57127163-BA48-4753-92C6-EFA329ACD7AD}" dt="2017-11-15T11:41:39.477" v="3899" actId="20577"/>
          <ac:spMkLst>
            <pc:docMk/>
            <pc:sldMk cId="1824264239" sldId="272"/>
            <ac:spMk id="2" creationId="{B853CDC6-D629-4694-B19E-880157D846F3}"/>
          </ac:spMkLst>
        </pc:spChg>
        <pc:spChg chg="mod">
          <ac:chgData name="Amanda Crawford" userId="4b9fc8a7d5251f90" providerId="LiveId" clId="{57127163-BA48-4753-92C6-EFA329ACD7AD}" dt="2017-11-16T02:29:41.632" v="10907" actId="2696"/>
          <ac:spMkLst>
            <pc:docMk/>
            <pc:sldMk cId="1824264239" sldId="272"/>
            <ac:spMk id="3" creationId="{8E185B11-6DC0-4166-9ED6-F6590601C5A1}"/>
          </ac:spMkLst>
        </pc:spChg>
      </pc:sldChg>
      <pc:sldChg chg="addSp delSp modSp add mod ord setBg setClrOvrMap delDesignElem modNotesTx">
        <pc:chgData name="Amanda Crawford" userId="4b9fc8a7d5251f90" providerId="LiveId" clId="{57127163-BA48-4753-92C6-EFA329ACD7AD}" dt="2017-11-16T11:09:51.900" v="15314" actId="20577"/>
        <pc:sldMkLst>
          <pc:docMk/>
          <pc:sldMk cId="3001404635" sldId="273"/>
        </pc:sldMkLst>
        <pc:spChg chg="mod">
          <ac:chgData name="Amanda Crawford" userId="4b9fc8a7d5251f90" providerId="LiveId" clId="{57127163-BA48-4753-92C6-EFA329ACD7AD}" dt="2017-11-16T11:08:31.172" v="15303" actId="26606"/>
          <ac:spMkLst>
            <pc:docMk/>
            <pc:sldMk cId="3001404635" sldId="273"/>
            <ac:spMk id="2" creationId="{7CF71A3D-8D40-45A1-90EF-FF7257BAAA44}"/>
          </ac:spMkLst>
        </pc:spChg>
        <pc:spChg chg="add del">
          <ac:chgData name="Amanda Crawford" userId="4b9fc8a7d5251f90" providerId="LiveId" clId="{57127163-BA48-4753-92C6-EFA329ACD7AD}" dt="2017-11-15T11:39:42.646" v="3800" actId="26606"/>
          <ac:spMkLst>
            <pc:docMk/>
            <pc:sldMk cId="3001404635" sldId="273"/>
            <ac:spMk id="10" creationId="{75F65CD9-825D-44BD-8681-D42D260D4C63}"/>
          </ac:spMkLst>
        </pc:spChg>
        <pc:spChg chg="add del">
          <ac:chgData name="Amanda Crawford" userId="4b9fc8a7d5251f90" providerId="LiveId" clId="{57127163-BA48-4753-92C6-EFA329ACD7AD}" dt="2017-11-15T11:39:42.646" v="3800" actId="26606"/>
          <ac:spMkLst>
            <pc:docMk/>
            <pc:sldMk cId="3001404635" sldId="273"/>
            <ac:spMk id="12" creationId="{B2F64C47-BE0B-4DA4-A62F-C6922DD2082F}"/>
          </ac:spMkLst>
        </pc:spChg>
        <pc:spChg chg="add del">
          <ac:chgData name="Amanda Crawford" userId="4b9fc8a7d5251f90" providerId="LiveId" clId="{57127163-BA48-4753-92C6-EFA329ACD7AD}" dt="2017-11-15T11:39:45.556" v="3804" actId="26606"/>
          <ac:spMkLst>
            <pc:docMk/>
            <pc:sldMk cId="3001404635" sldId="273"/>
            <ac:spMk id="14" creationId="{75F65CD9-825D-44BD-8681-D42D260D4C63}"/>
          </ac:spMkLst>
        </pc:spChg>
        <pc:spChg chg="add del">
          <ac:chgData name="Amanda Crawford" userId="4b9fc8a7d5251f90" providerId="LiveId" clId="{57127163-BA48-4753-92C6-EFA329ACD7AD}" dt="2017-11-15T11:39:45.556" v="3804" actId="26606"/>
          <ac:spMkLst>
            <pc:docMk/>
            <pc:sldMk cId="3001404635" sldId="273"/>
            <ac:spMk id="15" creationId="{B2F64C47-BE0B-4DA4-A62F-C6922DD2082F}"/>
          </ac:spMkLst>
        </pc:spChg>
        <pc:spChg chg="add del">
          <ac:chgData name="Amanda Crawford" userId="4b9fc8a7d5251f90" providerId="LiveId" clId="{57127163-BA48-4753-92C6-EFA329ACD7AD}" dt="2017-11-15T11:39:49.282" v="3808" actId="26606"/>
          <ac:spMkLst>
            <pc:docMk/>
            <pc:sldMk cId="3001404635" sldId="273"/>
            <ac:spMk id="18" creationId="{75F65CD9-825D-44BD-8681-D42D260D4C63}"/>
          </ac:spMkLst>
        </pc:spChg>
        <pc:spChg chg="add del">
          <ac:chgData name="Amanda Crawford" userId="4b9fc8a7d5251f90" providerId="LiveId" clId="{57127163-BA48-4753-92C6-EFA329ACD7AD}" dt="2017-11-15T11:39:49.282" v="3808" actId="26606"/>
          <ac:spMkLst>
            <pc:docMk/>
            <pc:sldMk cId="3001404635" sldId="273"/>
            <ac:spMk id="19" creationId="{B2F64C47-BE0B-4DA4-A62F-C6922DD2082F}"/>
          </ac:spMkLst>
        </pc:spChg>
        <pc:spChg chg="add del">
          <ac:chgData name="Amanda Crawford" userId="4b9fc8a7d5251f90" providerId="LiveId" clId="{57127163-BA48-4753-92C6-EFA329ACD7AD}" dt="2017-11-15T11:39:53.863" v="3812" actId="26606"/>
          <ac:spMkLst>
            <pc:docMk/>
            <pc:sldMk cId="3001404635" sldId="273"/>
            <ac:spMk id="22" creationId="{75F65CD9-825D-44BD-8681-D42D260D4C63}"/>
          </ac:spMkLst>
        </pc:spChg>
        <pc:spChg chg="add del">
          <ac:chgData name="Amanda Crawford" userId="4b9fc8a7d5251f90" providerId="LiveId" clId="{57127163-BA48-4753-92C6-EFA329ACD7AD}" dt="2017-11-15T11:39:53.863" v="3812" actId="26606"/>
          <ac:spMkLst>
            <pc:docMk/>
            <pc:sldMk cId="3001404635" sldId="273"/>
            <ac:spMk id="23" creationId="{B2F64C47-BE0B-4DA4-A62F-C6922DD2082F}"/>
          </ac:spMkLst>
        </pc:spChg>
        <pc:spChg chg="add del">
          <ac:chgData name="Amanda Crawford" userId="4b9fc8a7d5251f90" providerId="LiveId" clId="{57127163-BA48-4753-92C6-EFA329ACD7AD}" dt="2017-11-15T11:39:56.315" v="3816" actId="26606"/>
          <ac:spMkLst>
            <pc:docMk/>
            <pc:sldMk cId="3001404635" sldId="273"/>
            <ac:spMk id="26" creationId="{75F65CD9-825D-44BD-8681-D42D260D4C63}"/>
          </ac:spMkLst>
        </pc:spChg>
        <pc:spChg chg="add del">
          <ac:chgData name="Amanda Crawford" userId="4b9fc8a7d5251f90" providerId="LiveId" clId="{57127163-BA48-4753-92C6-EFA329ACD7AD}" dt="2017-11-15T11:39:56.315" v="3816" actId="26606"/>
          <ac:spMkLst>
            <pc:docMk/>
            <pc:sldMk cId="3001404635" sldId="273"/>
            <ac:spMk id="27" creationId="{B2F64C47-BE0B-4DA4-A62F-C6922DD2082F}"/>
          </ac:spMkLst>
        </pc:spChg>
        <pc:spChg chg="add del">
          <ac:chgData name="Amanda Crawford" userId="4b9fc8a7d5251f90" providerId="LiveId" clId="{57127163-BA48-4753-92C6-EFA329ACD7AD}" dt="2017-11-16T02:24:40.869" v="10827" actId="26606"/>
          <ac:spMkLst>
            <pc:docMk/>
            <pc:sldMk cId="3001404635" sldId="273"/>
            <ac:spMk id="30" creationId="{75F65CD9-825D-44BD-8681-D42D260D4C63}"/>
          </ac:spMkLst>
        </pc:spChg>
        <pc:spChg chg="add del">
          <ac:chgData name="Amanda Crawford" userId="4b9fc8a7d5251f90" providerId="LiveId" clId="{57127163-BA48-4753-92C6-EFA329ACD7AD}" dt="2017-11-16T02:24:40.869" v="10827" actId="26606"/>
          <ac:spMkLst>
            <pc:docMk/>
            <pc:sldMk cId="3001404635" sldId="273"/>
            <ac:spMk id="31" creationId="{B2F64C47-BE0B-4DA4-A62F-C6922DD2082F}"/>
          </ac:spMkLst>
        </pc:spChg>
        <pc:spChg chg="add del mod">
          <ac:chgData name="Amanda Crawford" userId="4b9fc8a7d5251f90" providerId="LiveId" clId="{57127163-BA48-4753-92C6-EFA329ACD7AD}" dt="2017-11-15T11:39:56.422" v="3819" actId="26606"/>
          <ac:spMkLst>
            <pc:docMk/>
            <pc:sldMk cId="3001404635" sldId="273"/>
            <ac:spMk id="33" creationId="{E00B650E-67E0-4740-BE6A-9630633CBC56}"/>
          </ac:spMkLst>
        </pc:spChg>
        <pc:spChg chg="add del">
          <ac:chgData name="Amanda Crawford" userId="4b9fc8a7d5251f90" providerId="LiveId" clId="{57127163-BA48-4753-92C6-EFA329ACD7AD}" dt="2017-11-16T02:24:40.655" v="10826" actId="26606"/>
          <ac:spMkLst>
            <pc:docMk/>
            <pc:sldMk cId="3001404635" sldId="273"/>
            <ac:spMk id="37" creationId="{75F65CD9-825D-44BD-8681-D42D260D4C63}"/>
          </ac:spMkLst>
        </pc:spChg>
        <pc:spChg chg="add del">
          <ac:chgData name="Amanda Crawford" userId="4b9fc8a7d5251f90" providerId="LiveId" clId="{57127163-BA48-4753-92C6-EFA329ACD7AD}" dt="2017-11-16T02:24:40.655" v="10826" actId="26606"/>
          <ac:spMkLst>
            <pc:docMk/>
            <pc:sldMk cId="3001404635" sldId="273"/>
            <ac:spMk id="39" creationId="{B2F64C47-BE0B-4DA4-A62F-C6922DD2082F}"/>
          </ac:spMkLst>
        </pc:spChg>
        <pc:spChg chg="add del">
          <ac:chgData name="Amanda Crawford" userId="4b9fc8a7d5251f90" providerId="LiveId" clId="{57127163-BA48-4753-92C6-EFA329ACD7AD}" dt="2017-11-16T11:08:31.172" v="15303" actId="26606"/>
          <ac:spMkLst>
            <pc:docMk/>
            <pc:sldMk cId="3001404635" sldId="273"/>
            <ac:spMk id="41" creationId="{61D03B64-A2F8-4473-8457-9A6A36B67B89}"/>
          </ac:spMkLst>
        </pc:spChg>
        <pc:spChg chg="add del">
          <ac:chgData name="Amanda Crawford" userId="4b9fc8a7d5251f90" providerId="LiveId" clId="{57127163-BA48-4753-92C6-EFA329ACD7AD}" dt="2017-11-16T11:08:31.172" v="15303" actId="26606"/>
          <ac:spMkLst>
            <pc:docMk/>
            <pc:sldMk cId="3001404635" sldId="273"/>
            <ac:spMk id="42" creationId="{CFF5BED3-4EE4-425F-A016-C272586B88E5}"/>
          </ac:spMkLst>
        </pc:spChg>
        <pc:spChg chg="add del">
          <ac:chgData name="Amanda Crawford" userId="4b9fc8a7d5251f90" providerId="LiveId" clId="{57127163-BA48-4753-92C6-EFA329ACD7AD}" dt="2017-11-16T11:08:31.172" v="15303" actId="26606"/>
          <ac:spMkLst>
            <pc:docMk/>
            <pc:sldMk cId="3001404635" sldId="273"/>
            <ac:spMk id="44" creationId="{D856B4CA-4519-432C-ABFD-F2AE5D70E09C}"/>
          </ac:spMkLst>
        </pc:spChg>
        <pc:spChg chg="add">
          <ac:chgData name="Amanda Crawford" userId="4b9fc8a7d5251f90" providerId="LiveId" clId="{57127163-BA48-4753-92C6-EFA329ACD7AD}" dt="2017-11-16T11:08:31.172" v="15303" actId="26606"/>
          <ac:spMkLst>
            <pc:docMk/>
            <pc:sldMk cId="3001404635" sldId="273"/>
            <ac:spMk id="49" creationId="{CFF5BED3-4EE4-425F-A016-C272586B88E5}"/>
          </ac:spMkLst>
        </pc:spChg>
        <pc:spChg chg="add">
          <ac:chgData name="Amanda Crawford" userId="4b9fc8a7d5251f90" providerId="LiveId" clId="{57127163-BA48-4753-92C6-EFA329ACD7AD}" dt="2017-11-16T11:08:31.172" v="15303" actId="26606"/>
          <ac:spMkLst>
            <pc:docMk/>
            <pc:sldMk cId="3001404635" sldId="273"/>
            <ac:spMk id="51" creationId="{D856B4CA-4519-432C-ABFD-F2AE5D70E09C}"/>
          </ac:spMkLst>
        </pc:spChg>
        <pc:spChg chg="add">
          <ac:chgData name="Amanda Crawford" userId="4b9fc8a7d5251f90" providerId="LiveId" clId="{57127163-BA48-4753-92C6-EFA329ACD7AD}" dt="2017-11-16T11:08:31.172" v="15303" actId="26606"/>
          <ac:spMkLst>
            <pc:docMk/>
            <pc:sldMk cId="3001404635" sldId="273"/>
            <ac:spMk id="53" creationId="{61D03B64-A2F8-4473-8457-9A6A36B67B89}"/>
          </ac:spMkLst>
        </pc:spChg>
        <pc:graphicFrameChg chg="add del">
          <ac:chgData name="Amanda Crawford" userId="4b9fc8a7d5251f90" providerId="LiveId" clId="{57127163-BA48-4753-92C6-EFA329ACD7AD}" dt="2017-11-15T11:39:42.646" v="3800" actId="26606"/>
          <ac:graphicFrameMkLst>
            <pc:docMk/>
            <pc:sldMk cId="3001404635" sldId="273"/>
            <ac:graphicFrameMk id="5" creationId="{00000000-0000-0000-0000-000000000000}"/>
          </ac:graphicFrameMkLst>
        </pc:graphicFrameChg>
        <pc:graphicFrameChg chg="add del">
          <ac:chgData name="Amanda Crawford" userId="4b9fc8a7d5251f90" providerId="LiveId" clId="{57127163-BA48-4753-92C6-EFA329ACD7AD}" dt="2017-11-15T11:39:45.556" v="3804" actId="26606"/>
          <ac:graphicFrameMkLst>
            <pc:docMk/>
            <pc:sldMk cId="3001404635" sldId="273"/>
            <ac:graphicFrameMk id="16" creationId="{00000000-0000-0000-0000-000000000000}"/>
          </ac:graphicFrameMkLst>
        </pc:graphicFrameChg>
        <pc:graphicFrameChg chg="add del">
          <ac:chgData name="Amanda Crawford" userId="4b9fc8a7d5251f90" providerId="LiveId" clId="{57127163-BA48-4753-92C6-EFA329ACD7AD}" dt="2017-11-15T11:39:49.282" v="3808" actId="26606"/>
          <ac:graphicFrameMkLst>
            <pc:docMk/>
            <pc:sldMk cId="3001404635" sldId="273"/>
            <ac:graphicFrameMk id="20" creationId="{00000000-0000-0000-0000-000000000000}"/>
          </ac:graphicFrameMkLst>
        </pc:graphicFrameChg>
        <pc:graphicFrameChg chg="add del">
          <ac:chgData name="Amanda Crawford" userId="4b9fc8a7d5251f90" providerId="LiveId" clId="{57127163-BA48-4753-92C6-EFA329ACD7AD}" dt="2017-11-15T11:39:53.863" v="3812" actId="26606"/>
          <ac:graphicFrameMkLst>
            <pc:docMk/>
            <pc:sldMk cId="3001404635" sldId="273"/>
            <ac:graphicFrameMk id="24" creationId="{00000000-0000-0000-0000-000000000000}"/>
          </ac:graphicFrameMkLst>
        </pc:graphicFrameChg>
        <pc:graphicFrameChg chg="add del">
          <ac:chgData name="Amanda Crawford" userId="4b9fc8a7d5251f90" providerId="LiveId" clId="{57127163-BA48-4753-92C6-EFA329ACD7AD}" dt="2017-11-15T11:39:56.315" v="3816" actId="26606"/>
          <ac:graphicFrameMkLst>
            <pc:docMk/>
            <pc:sldMk cId="3001404635" sldId="273"/>
            <ac:graphicFrameMk id="28" creationId="{00000000-0000-0000-0000-000000000000}"/>
          </ac:graphicFrameMkLst>
        </pc:graphicFrameChg>
        <pc:graphicFrameChg chg="add mod modGraphic">
          <ac:chgData name="Amanda Crawford" userId="4b9fc8a7d5251f90" providerId="LiveId" clId="{57127163-BA48-4753-92C6-EFA329ACD7AD}" dt="2017-11-16T11:09:51.900" v="15314" actId="20577"/>
          <ac:graphicFrameMkLst>
            <pc:docMk/>
            <pc:sldMk cId="3001404635" sldId="273"/>
            <ac:graphicFrameMk id="32" creationId="{00000000-0000-0000-0000-000000000000}"/>
          </ac:graphicFrameMkLst>
        </pc:graphicFrameChg>
        <pc:picChg chg="add del mod">
          <ac:chgData name="Amanda Crawford" userId="4b9fc8a7d5251f90" providerId="LiveId" clId="{57127163-BA48-4753-92C6-EFA329ACD7AD}" dt="2017-11-16T11:08:31.172" v="15303" actId="26606"/>
          <ac:picMkLst>
            <pc:docMk/>
            <pc:sldMk cId="3001404635" sldId="273"/>
            <ac:picMk id="43" creationId="{01C3CE7E-C09F-4DAB-A9B8-00CB40334B33}"/>
          </ac:picMkLst>
        </pc:picChg>
        <pc:picChg chg="add">
          <ac:chgData name="Amanda Crawford" userId="4b9fc8a7d5251f90" providerId="LiveId" clId="{57127163-BA48-4753-92C6-EFA329ACD7AD}" dt="2017-11-16T11:08:31.172" v="15303" actId="26606"/>
          <ac:picMkLst>
            <pc:docMk/>
            <pc:sldMk cId="3001404635" sldId="273"/>
            <ac:picMk id="55" creationId="{01C3CE7E-C09F-4DAB-A9B8-00CB40334B33}"/>
          </ac:picMkLst>
        </pc:picChg>
      </pc:sldChg>
      <pc:sldChg chg="modSp add del">
        <pc:chgData name="Amanda Crawford" userId="4b9fc8a7d5251f90" providerId="LiveId" clId="{57127163-BA48-4753-92C6-EFA329ACD7AD}" dt="2017-11-16T02:30:30.048" v="10915" actId="2696"/>
        <pc:sldMkLst>
          <pc:docMk/>
          <pc:sldMk cId="1511786898" sldId="274"/>
        </pc:sldMkLst>
        <pc:spChg chg="mod">
          <ac:chgData name="Amanda Crawford" userId="4b9fc8a7d5251f90" providerId="LiveId" clId="{57127163-BA48-4753-92C6-EFA329ACD7AD}" dt="2017-11-16T02:30:09.964" v="10910" actId="27636"/>
          <ac:spMkLst>
            <pc:docMk/>
            <pc:sldMk cId="1511786898" sldId="274"/>
            <ac:spMk id="3" creationId="{8E185B11-6DC0-4166-9ED6-F6590601C5A1}"/>
          </ac:spMkLst>
        </pc:spChg>
      </pc:sldChg>
      <pc:sldChg chg="add del ord">
        <pc:chgData name="Amanda Crawford" userId="4b9fc8a7d5251f90" providerId="LiveId" clId="{57127163-BA48-4753-92C6-EFA329ACD7AD}" dt="2017-11-16T02:29:17.476" v="10906" actId="2696"/>
        <pc:sldMkLst>
          <pc:docMk/>
          <pc:sldMk cId="2278563769" sldId="275"/>
        </pc:sldMkLst>
      </pc:sldChg>
      <pc:sldChg chg="addSp delSp modSp add del mod setBg setClrOvrMap">
        <pc:chgData name="Amanda Crawford" userId="4b9fc8a7d5251f90" providerId="LiveId" clId="{57127163-BA48-4753-92C6-EFA329ACD7AD}" dt="2017-11-16T02:25:59.716" v="10866" actId="2696"/>
        <pc:sldMkLst>
          <pc:docMk/>
          <pc:sldMk cId="1793281362" sldId="276"/>
        </pc:sldMkLst>
        <pc:spChg chg="mod">
          <ac:chgData name="Amanda Crawford" userId="4b9fc8a7d5251f90" providerId="LiveId" clId="{57127163-BA48-4753-92C6-EFA329ACD7AD}" dt="2017-11-15T11:42:59.886" v="4059" actId="26606"/>
          <ac:spMkLst>
            <pc:docMk/>
            <pc:sldMk cId="1793281362" sldId="276"/>
            <ac:spMk id="2" creationId="{FA8FD08F-3A82-42C0-B0FD-B941C25A091E}"/>
          </ac:spMkLst>
        </pc:spChg>
        <pc:spChg chg="del mod">
          <ac:chgData name="Amanda Crawford" userId="4b9fc8a7d5251f90" providerId="LiveId" clId="{57127163-BA48-4753-92C6-EFA329ACD7AD}" dt="2017-11-15T11:42:59.886" v="4059" actId="26606"/>
          <ac:spMkLst>
            <pc:docMk/>
            <pc:sldMk cId="1793281362" sldId="276"/>
            <ac:spMk id="6" creationId="{9B851DB6-9BF0-42A5-B86E-899DA90E8E5F}"/>
          </ac:spMkLst>
        </pc:spChg>
        <pc:spChg chg="add del">
          <ac:chgData name="Amanda Crawford" userId="4b9fc8a7d5251f90" providerId="LiveId" clId="{57127163-BA48-4753-92C6-EFA329ACD7AD}" dt="2017-11-15T11:48:17.453" v="4428" actId="26606"/>
          <ac:spMkLst>
            <pc:docMk/>
            <pc:sldMk cId="1793281362" sldId="276"/>
            <ac:spMk id="10" creationId="{75F65CD9-825D-44BD-8681-D42D260D4C63}"/>
          </ac:spMkLst>
        </pc:spChg>
        <pc:spChg chg="add del">
          <ac:chgData name="Amanda Crawford" userId="4b9fc8a7d5251f90" providerId="LiveId" clId="{57127163-BA48-4753-92C6-EFA329ACD7AD}" dt="2017-11-15T11:48:17.453" v="4428" actId="26606"/>
          <ac:spMkLst>
            <pc:docMk/>
            <pc:sldMk cId="1793281362" sldId="276"/>
            <ac:spMk id="12" creationId="{B2F64C47-BE0B-4DA4-A62F-C6922DD2082F}"/>
          </ac:spMkLst>
        </pc:spChg>
        <pc:spChg chg="add del">
          <ac:chgData name="Amanda Crawford" userId="4b9fc8a7d5251f90" providerId="LiveId" clId="{57127163-BA48-4753-92C6-EFA329ACD7AD}" dt="2017-11-15T11:51:49.476" v="4454" actId="26606"/>
          <ac:spMkLst>
            <pc:docMk/>
            <pc:sldMk cId="1793281362" sldId="276"/>
            <ac:spMk id="17" creationId="{75F65CD9-825D-44BD-8681-D42D260D4C63}"/>
          </ac:spMkLst>
        </pc:spChg>
        <pc:spChg chg="add del">
          <ac:chgData name="Amanda Crawford" userId="4b9fc8a7d5251f90" providerId="LiveId" clId="{57127163-BA48-4753-92C6-EFA329ACD7AD}" dt="2017-11-15T11:51:49.476" v="4454" actId="26606"/>
          <ac:spMkLst>
            <pc:docMk/>
            <pc:sldMk cId="1793281362" sldId="276"/>
            <ac:spMk id="19" creationId="{B2F64C47-BE0B-4DA4-A62F-C6922DD2082F}"/>
          </ac:spMkLst>
        </pc:spChg>
        <pc:spChg chg="add">
          <ac:chgData name="Amanda Crawford" userId="4b9fc8a7d5251f90" providerId="LiveId" clId="{57127163-BA48-4753-92C6-EFA329ACD7AD}" dt="2017-11-15T11:51:49.476" v="4454" actId="26606"/>
          <ac:spMkLst>
            <pc:docMk/>
            <pc:sldMk cId="1793281362" sldId="276"/>
            <ac:spMk id="24" creationId="{75F65CD9-825D-44BD-8681-D42D260D4C63}"/>
          </ac:spMkLst>
        </pc:spChg>
        <pc:spChg chg="add">
          <ac:chgData name="Amanda Crawford" userId="4b9fc8a7d5251f90" providerId="LiveId" clId="{57127163-BA48-4753-92C6-EFA329ACD7AD}" dt="2017-11-15T11:51:49.476" v="4454" actId="26606"/>
          <ac:spMkLst>
            <pc:docMk/>
            <pc:sldMk cId="1793281362" sldId="276"/>
            <ac:spMk id="26" creationId="{B2F64C47-BE0B-4DA4-A62F-C6922DD2082F}"/>
          </ac:spMkLst>
        </pc:spChg>
        <pc:graphicFrameChg chg="add mod modGraphic">
          <ac:chgData name="Amanda Crawford" userId="4b9fc8a7d5251f90" providerId="LiveId" clId="{57127163-BA48-4753-92C6-EFA329ACD7AD}" dt="2017-11-15T11:52:32.920" v="4483" actId="20577"/>
          <ac:graphicFrameMkLst>
            <pc:docMk/>
            <pc:sldMk cId="1793281362" sldId="276"/>
            <ac:graphicFrameMk id="5" creationId="{00000000-0000-0000-0000-000000000000}"/>
          </ac:graphicFrameMkLst>
        </pc:graphicFrameChg>
      </pc:sldChg>
      <pc:sldChg chg="addSp delSp modSp add del mod setBg">
        <pc:chgData name="Amanda Crawford" userId="4b9fc8a7d5251f90" providerId="LiveId" clId="{57127163-BA48-4753-92C6-EFA329ACD7AD}" dt="2017-11-16T00:35:02.014" v="6143" actId="2696"/>
        <pc:sldMkLst>
          <pc:docMk/>
          <pc:sldMk cId="2288510315" sldId="277"/>
        </pc:sldMkLst>
        <pc:spChg chg="mod">
          <ac:chgData name="Amanda Crawford" userId="4b9fc8a7d5251f90" providerId="LiveId" clId="{57127163-BA48-4753-92C6-EFA329ACD7AD}" dt="2017-11-15T11:53:29.929" v="4484" actId="26606"/>
          <ac:spMkLst>
            <pc:docMk/>
            <pc:sldMk cId="2288510315" sldId="277"/>
            <ac:spMk id="2" creationId="{1BAFCD94-295A-44A0-A7D5-81574846F7B0}"/>
          </ac:spMkLst>
        </pc:spChg>
        <pc:spChg chg="del">
          <ac:chgData name="Amanda Crawford" userId="4b9fc8a7d5251f90" providerId="LiveId" clId="{57127163-BA48-4753-92C6-EFA329ACD7AD}" dt="2017-11-15T11:49:03.968" v="4439" actId="2696"/>
          <ac:spMkLst>
            <pc:docMk/>
            <pc:sldMk cId="2288510315" sldId="277"/>
            <ac:spMk id="3" creationId="{152D227F-38B4-4196-A047-7ED54CB8DE71}"/>
          </ac:spMkLst>
        </pc:spChg>
        <pc:spChg chg="add mod">
          <ac:chgData name="Amanda Crawford" userId="4b9fc8a7d5251f90" providerId="LiveId" clId="{57127163-BA48-4753-92C6-EFA329ACD7AD}" dt="2017-11-15T11:53:45.742" v="4487" actId="1076"/>
          <ac:spMkLst>
            <pc:docMk/>
            <pc:sldMk cId="2288510315" sldId="277"/>
            <ac:spMk id="9" creationId="{00000000-0000-0000-0000-000000000000}"/>
          </ac:spMkLst>
        </pc:spChg>
        <pc:picChg chg="add del mod">
          <ac:chgData name="Amanda Crawford" userId="4b9fc8a7d5251f90" providerId="LiveId" clId="{57127163-BA48-4753-92C6-EFA329ACD7AD}" dt="2017-11-15T11:49:17.645" v="4441" actId="26606"/>
          <ac:picMkLst>
            <pc:docMk/>
            <pc:sldMk cId="2288510315" sldId="277"/>
            <ac:picMk id="6" creationId="{DB005F25-C107-4715-90D6-967C745359B6}"/>
          </ac:picMkLst>
        </pc:picChg>
        <pc:picChg chg="add mod">
          <ac:chgData name="Amanda Crawford" userId="4b9fc8a7d5251f90" providerId="LiveId" clId="{57127163-BA48-4753-92C6-EFA329ACD7AD}" dt="2017-11-15T11:53:29.929" v="4484" actId="26606"/>
          <ac:picMkLst>
            <pc:docMk/>
            <pc:sldMk cId="2288510315" sldId="277"/>
            <ac:picMk id="7" creationId="{DB005F25-C107-4715-90D6-967C745359B6}"/>
          </ac:picMkLst>
        </pc:picChg>
      </pc:sldChg>
      <pc:sldChg chg="addSp delSp modSp add del mod setBg">
        <pc:chgData name="Amanda Crawford" userId="4b9fc8a7d5251f90" providerId="LiveId" clId="{57127163-BA48-4753-92C6-EFA329ACD7AD}" dt="2017-11-16T02:25:59.700" v="10864" actId="2696"/>
        <pc:sldMkLst>
          <pc:docMk/>
          <pc:sldMk cId="3283848352" sldId="278"/>
        </pc:sldMkLst>
        <pc:spChg chg="mod">
          <ac:chgData name="Amanda Crawford" userId="4b9fc8a7d5251f90" providerId="LiveId" clId="{57127163-BA48-4753-92C6-EFA329ACD7AD}" dt="2017-11-15T11:57:03.339" v="4494" actId="26606"/>
          <ac:spMkLst>
            <pc:docMk/>
            <pc:sldMk cId="3283848352" sldId="278"/>
            <ac:spMk id="2" creationId="{2B85E314-90FD-460C-BEF6-8E5857DAD73E}"/>
          </ac:spMkLst>
        </pc:spChg>
        <pc:spChg chg="mod">
          <ac:chgData name="Amanda Crawford" userId="4b9fc8a7d5251f90" providerId="LiveId" clId="{57127163-BA48-4753-92C6-EFA329ACD7AD}" dt="2017-11-15T12:03:30.049" v="4781" actId="20577"/>
          <ac:spMkLst>
            <pc:docMk/>
            <pc:sldMk cId="3283848352" sldId="278"/>
            <ac:spMk id="3" creationId="{7CF1F51D-739D-4A18-9C85-9C6AA4C253A7}"/>
          </ac:spMkLst>
        </pc:spChg>
        <pc:spChg chg="add">
          <ac:chgData name="Amanda Crawford" userId="4b9fc8a7d5251f90" providerId="LiveId" clId="{57127163-BA48-4753-92C6-EFA329ACD7AD}" dt="2017-11-15T11:57:03.339" v="4494" actId="26606"/>
          <ac:spMkLst>
            <pc:docMk/>
            <pc:sldMk cId="3283848352" sldId="278"/>
            <ac:spMk id="8" creationId="{E1EB41F2-E181-4D4D-9131-A30F6B0AE596}"/>
          </ac:spMkLst>
        </pc:spChg>
        <pc:spChg chg="add">
          <ac:chgData name="Amanda Crawford" userId="4b9fc8a7d5251f90" providerId="LiveId" clId="{57127163-BA48-4753-92C6-EFA329ACD7AD}" dt="2017-11-15T11:57:03.339" v="4494" actId="26606"/>
          <ac:spMkLst>
            <pc:docMk/>
            <pc:sldMk cId="3283848352" sldId="278"/>
            <ac:spMk id="10" creationId="{3D63CC92-C517-4C71-9222-4579252CD62E}"/>
          </ac:spMkLst>
        </pc:spChg>
        <pc:picChg chg="add mod">
          <ac:chgData name="Amanda Crawford" userId="4b9fc8a7d5251f90" providerId="LiveId" clId="{57127163-BA48-4753-92C6-EFA329ACD7AD}" dt="2017-11-15T12:04:25.946" v="4784" actId="1076"/>
          <ac:picMkLst>
            <pc:docMk/>
            <pc:sldMk cId="3283848352" sldId="278"/>
            <ac:picMk id="4" creationId="{26723E1B-94B6-4046-A65E-1052D0B31237}"/>
          </ac:picMkLst>
        </pc:picChg>
        <pc:picChg chg="add del">
          <ac:chgData name="Amanda Crawford" userId="4b9fc8a7d5251f90" providerId="LiveId" clId="{57127163-BA48-4753-92C6-EFA329ACD7AD}" dt="2017-11-15T12:04:41.163" v="4786" actId="2696"/>
          <ac:picMkLst>
            <pc:docMk/>
            <pc:sldMk cId="3283848352" sldId="278"/>
            <ac:picMk id="5" creationId="{18F8580C-EE99-41EE-8D7A-57E0031CE6E3}"/>
          </ac:picMkLst>
        </pc:picChg>
        <pc:picChg chg="add mod">
          <ac:chgData name="Amanda Crawford" userId="4b9fc8a7d5251f90" providerId="LiveId" clId="{57127163-BA48-4753-92C6-EFA329ACD7AD}" dt="2017-11-15T11:57:11.645" v="4495" actId="27614"/>
          <ac:picMkLst>
            <pc:docMk/>
            <pc:sldMk cId="3283848352" sldId="278"/>
            <ac:picMk id="12" creationId="{40A39FDC-39F4-4CB7-873B-8D786EC02516}"/>
          </ac:picMkLst>
        </pc:picChg>
      </pc:sldChg>
      <pc:sldChg chg="addSp delSp add del setBg delDesignElem">
        <pc:chgData name="Amanda Crawford" userId="4b9fc8a7d5251f90" providerId="LiveId" clId="{57127163-BA48-4753-92C6-EFA329ACD7AD}" dt="2017-11-15T11:57:44.667" v="4501" actId="20577"/>
        <pc:sldMkLst>
          <pc:docMk/>
          <pc:sldMk cId="1210034916" sldId="279"/>
        </pc:sldMkLst>
        <pc:spChg chg="add del">
          <ac:chgData name="Amanda Crawford" userId="4b9fc8a7d5251f90" providerId="LiveId" clId="{57127163-BA48-4753-92C6-EFA329ACD7AD}" dt="2017-11-15T11:57:44.667" v="4501" actId="20577"/>
          <ac:spMkLst>
            <pc:docMk/>
            <pc:sldMk cId="1210034916" sldId="279"/>
            <ac:spMk id="8" creationId="{E1EB41F2-E181-4D4D-9131-A30F6B0AE596}"/>
          </ac:spMkLst>
        </pc:spChg>
        <pc:spChg chg="add del">
          <ac:chgData name="Amanda Crawford" userId="4b9fc8a7d5251f90" providerId="LiveId" clId="{57127163-BA48-4753-92C6-EFA329ACD7AD}" dt="2017-11-15T11:57:44.667" v="4501" actId="20577"/>
          <ac:spMkLst>
            <pc:docMk/>
            <pc:sldMk cId="1210034916" sldId="279"/>
            <ac:spMk id="10" creationId="{3D63CC92-C517-4C71-9222-4579252CD62E}"/>
          </ac:spMkLst>
        </pc:spChg>
        <pc:picChg chg="add del">
          <ac:chgData name="Amanda Crawford" userId="4b9fc8a7d5251f90" providerId="LiveId" clId="{57127163-BA48-4753-92C6-EFA329ACD7AD}" dt="2017-11-15T11:57:44.667" v="4501" actId="20577"/>
          <ac:picMkLst>
            <pc:docMk/>
            <pc:sldMk cId="1210034916" sldId="279"/>
            <ac:picMk id="12" creationId="{40A39FDC-39F4-4CB7-873B-8D786EC02516}"/>
          </ac:picMkLst>
        </pc:picChg>
      </pc:sldChg>
      <pc:sldChg chg="addSp delSp add del setBg delDesignElem">
        <pc:chgData name="Amanda Crawford" userId="4b9fc8a7d5251f90" providerId="LiveId" clId="{57127163-BA48-4753-92C6-EFA329ACD7AD}" dt="2017-11-15T11:57:27.563" v="4498" actId="20577"/>
        <pc:sldMkLst>
          <pc:docMk/>
          <pc:sldMk cId="1913573614" sldId="279"/>
        </pc:sldMkLst>
        <pc:spChg chg="add del">
          <ac:chgData name="Amanda Crawford" userId="4b9fc8a7d5251f90" providerId="LiveId" clId="{57127163-BA48-4753-92C6-EFA329ACD7AD}" dt="2017-11-15T11:57:27.563" v="4498" actId="20577"/>
          <ac:spMkLst>
            <pc:docMk/>
            <pc:sldMk cId="1913573614" sldId="279"/>
            <ac:spMk id="8" creationId="{E1EB41F2-E181-4D4D-9131-A30F6B0AE596}"/>
          </ac:spMkLst>
        </pc:spChg>
        <pc:spChg chg="add del">
          <ac:chgData name="Amanda Crawford" userId="4b9fc8a7d5251f90" providerId="LiveId" clId="{57127163-BA48-4753-92C6-EFA329ACD7AD}" dt="2017-11-15T11:57:27.563" v="4498" actId="20577"/>
          <ac:spMkLst>
            <pc:docMk/>
            <pc:sldMk cId="1913573614" sldId="279"/>
            <ac:spMk id="10" creationId="{3D63CC92-C517-4C71-9222-4579252CD62E}"/>
          </ac:spMkLst>
        </pc:spChg>
        <pc:picChg chg="add del">
          <ac:chgData name="Amanda Crawford" userId="4b9fc8a7d5251f90" providerId="LiveId" clId="{57127163-BA48-4753-92C6-EFA329ACD7AD}" dt="2017-11-15T11:57:27.563" v="4498" actId="20577"/>
          <ac:picMkLst>
            <pc:docMk/>
            <pc:sldMk cId="1913573614" sldId="279"/>
            <ac:picMk id="12" creationId="{40A39FDC-39F4-4CB7-873B-8D786EC02516}"/>
          </ac:picMkLst>
        </pc:picChg>
      </pc:sldChg>
      <pc:sldChg chg="addSp delSp modSp del delDesignElem">
        <pc:chgData name="Amanda Crawford" userId="4b9fc8a7d5251f90" providerId="LiveId" clId="{57127163-BA48-4753-92C6-EFA329ACD7AD}" dt="2017-11-16T02:25:59.705" v="10865" actId="2696"/>
        <pc:sldMkLst>
          <pc:docMk/>
          <pc:sldMk cId="2509169851" sldId="279"/>
        </pc:sldMkLst>
        <pc:spChg chg="mod">
          <ac:chgData name="Amanda Crawford" userId="4b9fc8a7d5251f90" providerId="LiveId" clId="{57127163-BA48-4753-92C6-EFA329ACD7AD}" dt="2017-11-16T00:34:57.257" v="6142" actId="20577"/>
          <ac:spMkLst>
            <pc:docMk/>
            <pc:sldMk cId="2509169851" sldId="279"/>
            <ac:spMk id="2" creationId="{2B85E314-90FD-460C-BEF6-8E5857DAD73E}"/>
          </ac:spMkLst>
        </pc:spChg>
        <pc:spChg chg="add del mod">
          <ac:chgData name="Amanda Crawford" userId="4b9fc8a7d5251f90" providerId="LiveId" clId="{57127163-BA48-4753-92C6-EFA329ACD7AD}" dt="2017-11-15T12:01:13.235" v="4563" actId="27636"/>
          <ac:spMkLst>
            <pc:docMk/>
            <pc:sldMk cId="2509169851" sldId="279"/>
            <ac:spMk id="3" creationId="{7CF1F51D-739D-4A18-9C85-9C6AA4C253A7}"/>
          </ac:spMkLst>
        </pc:spChg>
        <pc:spChg chg="add del mod">
          <ac:chgData name="Amanda Crawford" userId="4b9fc8a7d5251f90" providerId="LiveId" clId="{57127163-BA48-4753-92C6-EFA329ACD7AD}" dt="2017-11-15T11:58:18.228" v="4507" actId="2696"/>
          <ac:spMkLst>
            <pc:docMk/>
            <pc:sldMk cId="2509169851" sldId="279"/>
            <ac:spMk id="4" creationId="{C8EA3105-1E19-4C1C-9A9B-CCCB64A19521}"/>
          </ac:spMkLst>
        </pc:spChg>
        <pc:spChg chg="add del mod">
          <ac:chgData name="Amanda Crawford" userId="4b9fc8a7d5251f90" providerId="LiveId" clId="{57127163-BA48-4753-92C6-EFA329ACD7AD}" dt="2017-11-15T11:58:18.228" v="4507" actId="2696"/>
          <ac:spMkLst>
            <pc:docMk/>
            <pc:sldMk cId="2509169851" sldId="279"/>
            <ac:spMk id="5" creationId="{2D02C62C-FA6B-488D-AEE2-6C7AD105251B}"/>
          </ac:spMkLst>
        </pc:spChg>
        <pc:spChg chg="add del mod">
          <ac:chgData name="Amanda Crawford" userId="4b9fc8a7d5251f90" providerId="LiveId" clId="{57127163-BA48-4753-92C6-EFA329ACD7AD}" dt="2017-11-15T11:58:32.191" v="4510" actId="2696"/>
          <ac:spMkLst>
            <pc:docMk/>
            <pc:sldMk cId="2509169851" sldId="279"/>
            <ac:spMk id="6" creationId="{1238B666-F942-4665-BBEA-E7682DE5064A}"/>
          </ac:spMkLst>
        </pc:spChg>
        <pc:spChg chg="add del mod">
          <ac:chgData name="Amanda Crawford" userId="4b9fc8a7d5251f90" providerId="LiveId" clId="{57127163-BA48-4753-92C6-EFA329ACD7AD}" dt="2017-11-15T11:58:32.191" v="4510" actId="2696"/>
          <ac:spMkLst>
            <pc:docMk/>
            <pc:sldMk cId="2509169851" sldId="279"/>
            <ac:spMk id="7" creationId="{EDD56E5B-00CB-4B43-A40A-B0C858B2C5BD}"/>
          </ac:spMkLst>
        </pc:spChg>
        <pc:spChg chg="add del">
          <ac:chgData name="Amanda Crawford" userId="4b9fc8a7d5251f90" providerId="LiveId" clId="{57127163-BA48-4753-92C6-EFA329ACD7AD}" dt="2017-11-15T11:58:32.191" v="4510" actId="2696"/>
          <ac:spMkLst>
            <pc:docMk/>
            <pc:sldMk cId="2509169851" sldId="279"/>
            <ac:spMk id="8" creationId="{E1EB41F2-E181-4D4D-9131-A30F6B0AE596}"/>
          </ac:spMkLst>
        </pc:spChg>
        <pc:spChg chg="add del mod">
          <ac:chgData name="Amanda Crawford" userId="4b9fc8a7d5251f90" providerId="LiveId" clId="{57127163-BA48-4753-92C6-EFA329ACD7AD}" dt="2017-11-15T11:58:32.191" v="4510" actId="2696"/>
          <ac:spMkLst>
            <pc:docMk/>
            <pc:sldMk cId="2509169851" sldId="279"/>
            <ac:spMk id="9" creationId="{48AA5FDC-3281-4749-8DAF-972EC8B999DB}"/>
          </ac:spMkLst>
        </pc:spChg>
        <pc:spChg chg="add del">
          <ac:chgData name="Amanda Crawford" userId="4b9fc8a7d5251f90" providerId="LiveId" clId="{57127163-BA48-4753-92C6-EFA329ACD7AD}" dt="2017-11-15T11:58:32.191" v="4510" actId="2696"/>
          <ac:spMkLst>
            <pc:docMk/>
            <pc:sldMk cId="2509169851" sldId="279"/>
            <ac:spMk id="10" creationId="{3D63CC92-C517-4C71-9222-4579252CD62E}"/>
          </ac:spMkLst>
        </pc:spChg>
        <pc:spChg chg="add del mod">
          <ac:chgData name="Amanda Crawford" userId="4b9fc8a7d5251f90" providerId="LiveId" clId="{57127163-BA48-4753-92C6-EFA329ACD7AD}" dt="2017-11-15T11:58:32.191" v="4510" actId="2696"/>
          <ac:spMkLst>
            <pc:docMk/>
            <pc:sldMk cId="2509169851" sldId="279"/>
            <ac:spMk id="11" creationId="{183A2E9A-28CA-4630-AB9A-6E9E8E17C5EE}"/>
          </ac:spMkLst>
        </pc:spChg>
        <pc:picChg chg="add del">
          <ac:chgData name="Amanda Crawford" userId="4b9fc8a7d5251f90" providerId="LiveId" clId="{57127163-BA48-4753-92C6-EFA329ACD7AD}" dt="2017-11-15T11:58:32.191" v="4510" actId="2696"/>
          <ac:picMkLst>
            <pc:docMk/>
            <pc:sldMk cId="2509169851" sldId="279"/>
            <ac:picMk id="12" creationId="{40A39FDC-39F4-4CB7-873B-8D786EC02516}"/>
          </ac:picMkLst>
        </pc:picChg>
        <pc:picChg chg="add mod">
          <ac:chgData name="Amanda Crawford" userId="4b9fc8a7d5251f90" providerId="LiveId" clId="{57127163-BA48-4753-92C6-EFA329ACD7AD}" dt="2017-11-15T11:59:21.811" v="4516" actId="1076"/>
          <ac:picMkLst>
            <pc:docMk/>
            <pc:sldMk cId="2509169851" sldId="279"/>
            <ac:picMk id="13" creationId="{A7D611E4-2A81-4B32-AAB3-4CE0501536F9}"/>
          </ac:picMkLst>
        </pc:picChg>
      </pc:sldChg>
      <pc:sldChg chg="addSp delSp add del setBg delDesignElem">
        <pc:chgData name="Amanda Crawford" userId="4b9fc8a7d5251f90" providerId="LiveId" clId="{57127163-BA48-4753-92C6-EFA329ACD7AD}" dt="2017-11-15T11:57:51.391" v="4504" actId="20577"/>
        <pc:sldMkLst>
          <pc:docMk/>
          <pc:sldMk cId="3912922871" sldId="279"/>
        </pc:sldMkLst>
        <pc:spChg chg="add del">
          <ac:chgData name="Amanda Crawford" userId="4b9fc8a7d5251f90" providerId="LiveId" clId="{57127163-BA48-4753-92C6-EFA329ACD7AD}" dt="2017-11-15T11:57:51.391" v="4504" actId="20577"/>
          <ac:spMkLst>
            <pc:docMk/>
            <pc:sldMk cId="3912922871" sldId="279"/>
            <ac:spMk id="8" creationId="{E1EB41F2-E181-4D4D-9131-A30F6B0AE596}"/>
          </ac:spMkLst>
        </pc:spChg>
        <pc:spChg chg="add del">
          <ac:chgData name="Amanda Crawford" userId="4b9fc8a7d5251f90" providerId="LiveId" clId="{57127163-BA48-4753-92C6-EFA329ACD7AD}" dt="2017-11-15T11:57:51.391" v="4504" actId="20577"/>
          <ac:spMkLst>
            <pc:docMk/>
            <pc:sldMk cId="3912922871" sldId="279"/>
            <ac:spMk id="10" creationId="{3D63CC92-C517-4C71-9222-4579252CD62E}"/>
          </ac:spMkLst>
        </pc:spChg>
        <pc:picChg chg="add del">
          <ac:chgData name="Amanda Crawford" userId="4b9fc8a7d5251f90" providerId="LiveId" clId="{57127163-BA48-4753-92C6-EFA329ACD7AD}" dt="2017-11-15T11:57:51.391" v="4504" actId="20577"/>
          <ac:picMkLst>
            <pc:docMk/>
            <pc:sldMk cId="3912922871" sldId="279"/>
            <ac:picMk id="12" creationId="{40A39FDC-39F4-4CB7-873B-8D786EC02516}"/>
          </ac:picMkLst>
        </pc:picChg>
      </pc:sldChg>
      <pc:sldChg chg="addSp delSp modSp del">
        <pc:chgData name="Amanda Crawford" userId="4b9fc8a7d5251f90" providerId="LiveId" clId="{57127163-BA48-4753-92C6-EFA329ACD7AD}" dt="2017-11-16T02:25:59.684" v="10862" actId="2696"/>
        <pc:sldMkLst>
          <pc:docMk/>
          <pc:sldMk cId="440037355" sldId="280"/>
        </pc:sldMkLst>
        <pc:spChg chg="mod">
          <ac:chgData name="Amanda Crawford" userId="4b9fc8a7d5251f90" providerId="LiveId" clId="{57127163-BA48-4753-92C6-EFA329ACD7AD}" dt="2017-11-15T12:05:03.562" v="4795" actId="20577"/>
          <ac:spMkLst>
            <pc:docMk/>
            <pc:sldMk cId="440037355" sldId="280"/>
            <ac:spMk id="2" creationId="{2B85E314-90FD-460C-BEF6-8E5857DAD73E}"/>
          </ac:spMkLst>
        </pc:spChg>
        <pc:spChg chg="mod">
          <ac:chgData name="Amanda Crawford" userId="4b9fc8a7d5251f90" providerId="LiveId" clId="{57127163-BA48-4753-92C6-EFA329ACD7AD}" dt="2017-11-16T00:29:43.148" v="6121" actId="20577"/>
          <ac:spMkLst>
            <pc:docMk/>
            <pc:sldMk cId="440037355" sldId="280"/>
            <ac:spMk id="3" creationId="{7CF1F51D-739D-4A18-9C85-9C6AA4C253A7}"/>
          </ac:spMkLst>
        </pc:spChg>
        <pc:picChg chg="del">
          <ac:chgData name="Amanda Crawford" userId="4b9fc8a7d5251f90" providerId="LiveId" clId="{57127163-BA48-4753-92C6-EFA329ACD7AD}" dt="2017-11-15T12:05:36.982" v="4798" actId="478"/>
          <ac:picMkLst>
            <pc:docMk/>
            <pc:sldMk cId="440037355" sldId="280"/>
            <ac:picMk id="4" creationId="{26723E1B-94B6-4046-A65E-1052D0B31237}"/>
          </ac:picMkLst>
        </pc:picChg>
        <pc:picChg chg="add del">
          <ac:chgData name="Amanda Crawford" userId="4b9fc8a7d5251f90" providerId="LiveId" clId="{57127163-BA48-4753-92C6-EFA329ACD7AD}" dt="2017-11-15T12:05:35.093" v="4797" actId="478"/>
          <ac:picMkLst>
            <pc:docMk/>
            <pc:sldMk cId="440037355" sldId="280"/>
            <ac:picMk id="5" creationId="{01CE8EBC-F7A6-4E4F-9BFD-1DEEB8CE4889}"/>
          </ac:picMkLst>
        </pc:picChg>
        <pc:picChg chg="add mod">
          <ac:chgData name="Amanda Crawford" userId="4b9fc8a7d5251f90" providerId="LiveId" clId="{57127163-BA48-4753-92C6-EFA329ACD7AD}" dt="2017-11-15T12:06:13.922" v="4805" actId="14100"/>
          <ac:picMkLst>
            <pc:docMk/>
            <pc:sldMk cId="440037355" sldId="280"/>
            <ac:picMk id="9" creationId="{E6D9A665-CF3E-4638-AF8A-6B91E3C4ED8A}"/>
          </ac:picMkLst>
        </pc:picChg>
      </pc:sldChg>
      <pc:sldChg chg="addSp delSp add del setBg delDesignElem">
        <pc:chgData name="Amanda Crawford" userId="4b9fc8a7d5251f90" providerId="LiveId" clId="{57127163-BA48-4753-92C6-EFA329ACD7AD}" dt="2017-11-15T12:04:48.682" v="4789" actId="20577"/>
        <pc:sldMkLst>
          <pc:docMk/>
          <pc:sldMk cId="560394275" sldId="280"/>
        </pc:sldMkLst>
        <pc:spChg chg="add del">
          <ac:chgData name="Amanda Crawford" userId="4b9fc8a7d5251f90" providerId="LiveId" clId="{57127163-BA48-4753-92C6-EFA329ACD7AD}" dt="2017-11-15T12:04:48.682" v="4789" actId="20577"/>
          <ac:spMkLst>
            <pc:docMk/>
            <pc:sldMk cId="560394275" sldId="280"/>
            <ac:spMk id="8" creationId="{E1EB41F2-E181-4D4D-9131-A30F6B0AE596}"/>
          </ac:spMkLst>
        </pc:spChg>
        <pc:spChg chg="add del">
          <ac:chgData name="Amanda Crawford" userId="4b9fc8a7d5251f90" providerId="LiveId" clId="{57127163-BA48-4753-92C6-EFA329ACD7AD}" dt="2017-11-15T12:04:48.682" v="4789" actId="20577"/>
          <ac:spMkLst>
            <pc:docMk/>
            <pc:sldMk cId="560394275" sldId="280"/>
            <ac:spMk id="10" creationId="{3D63CC92-C517-4C71-9222-4579252CD62E}"/>
          </ac:spMkLst>
        </pc:spChg>
        <pc:picChg chg="add del">
          <ac:chgData name="Amanda Crawford" userId="4b9fc8a7d5251f90" providerId="LiveId" clId="{57127163-BA48-4753-92C6-EFA329ACD7AD}" dt="2017-11-15T12:04:48.682" v="4789" actId="20577"/>
          <ac:picMkLst>
            <pc:docMk/>
            <pc:sldMk cId="560394275" sldId="280"/>
            <ac:picMk id="12" creationId="{40A39FDC-39F4-4CB7-873B-8D786EC02516}"/>
          </ac:picMkLst>
        </pc:picChg>
      </pc:sldChg>
      <pc:sldChg chg="addSp delSp modSp add del">
        <pc:chgData name="Amanda Crawford" userId="4b9fc8a7d5251f90" providerId="LiveId" clId="{57127163-BA48-4753-92C6-EFA329ACD7AD}" dt="2017-11-16T02:25:59.688" v="10863" actId="2696"/>
        <pc:sldMkLst>
          <pc:docMk/>
          <pc:sldMk cId="3488292774" sldId="281"/>
        </pc:sldMkLst>
        <pc:spChg chg="mod">
          <ac:chgData name="Amanda Crawford" userId="4b9fc8a7d5251f90" providerId="LiveId" clId="{57127163-BA48-4753-92C6-EFA329ACD7AD}" dt="2017-11-16T00:17:28.692" v="5132" actId="20577"/>
          <ac:spMkLst>
            <pc:docMk/>
            <pc:sldMk cId="3488292774" sldId="281"/>
            <ac:spMk id="2" creationId="{2B85E314-90FD-460C-BEF6-8E5857DAD73E}"/>
          </ac:spMkLst>
        </pc:spChg>
        <pc:spChg chg="mod">
          <ac:chgData name="Amanda Crawford" userId="4b9fc8a7d5251f90" providerId="LiveId" clId="{57127163-BA48-4753-92C6-EFA329ACD7AD}" dt="2017-11-16T00:34:20.620" v="6133" actId="1076"/>
          <ac:spMkLst>
            <pc:docMk/>
            <pc:sldMk cId="3488292774" sldId="281"/>
            <ac:spMk id="3" creationId="{7CF1F51D-739D-4A18-9C85-9C6AA4C253A7}"/>
          </ac:spMkLst>
        </pc:spChg>
        <pc:picChg chg="del">
          <ac:chgData name="Amanda Crawford" userId="4b9fc8a7d5251f90" providerId="LiveId" clId="{57127163-BA48-4753-92C6-EFA329ACD7AD}" dt="2017-11-16T00:33:40.540" v="6124" actId="478"/>
          <ac:picMkLst>
            <pc:docMk/>
            <pc:sldMk cId="3488292774" sldId="281"/>
            <ac:picMk id="4" creationId="{26723E1B-94B6-4046-A65E-1052D0B31237}"/>
          </ac:picMkLst>
        </pc:picChg>
        <pc:picChg chg="add mod ord">
          <ac:chgData name="Amanda Crawford" userId="4b9fc8a7d5251f90" providerId="LiveId" clId="{57127163-BA48-4753-92C6-EFA329ACD7AD}" dt="2017-11-16T00:33:56.219" v="6128" actId="171"/>
          <ac:picMkLst>
            <pc:docMk/>
            <pc:sldMk cId="3488292774" sldId="281"/>
            <ac:picMk id="6" creationId="{F16E13E0-2614-44B9-B3C1-4268E2FB493E}"/>
          </ac:picMkLst>
        </pc:picChg>
      </pc:sldChg>
      <pc:sldChg chg="addSp delSp modSp add del mod setBg delDesignElem">
        <pc:chgData name="Amanda Crawford" userId="4b9fc8a7d5251f90" providerId="LiveId" clId="{57127163-BA48-4753-92C6-EFA329ACD7AD}" dt="2017-11-16T11:07:36.287" v="15298" actId="2696"/>
        <pc:sldMkLst>
          <pc:docMk/>
          <pc:sldMk cId="2167457820" sldId="282"/>
        </pc:sldMkLst>
        <pc:spChg chg="mod">
          <ac:chgData name="Amanda Crawford" userId="4b9fc8a7d5251f90" providerId="LiveId" clId="{57127163-BA48-4753-92C6-EFA329ACD7AD}" dt="2017-11-16T00:37:52.176" v="6196" actId="20577"/>
          <ac:spMkLst>
            <pc:docMk/>
            <pc:sldMk cId="2167457820" sldId="282"/>
            <ac:spMk id="2" creationId="{7CF71A3D-8D40-45A1-90EF-FF7257BAAA44}"/>
          </ac:spMkLst>
        </pc:spChg>
        <pc:spChg chg="add mod">
          <ac:chgData name="Amanda Crawford" userId="4b9fc8a7d5251f90" providerId="LiveId" clId="{57127163-BA48-4753-92C6-EFA329ACD7AD}" dt="2017-11-16T11:07:34.051" v="15297" actId="2696"/>
          <ac:spMkLst>
            <pc:docMk/>
            <pc:sldMk cId="2167457820" sldId="282"/>
            <ac:spMk id="3" creationId="{DB8B5765-D79D-4D6A-9CA4-AFC4DB157B9E}"/>
          </ac:spMkLst>
        </pc:spChg>
        <pc:spChg chg="del">
          <ac:chgData name="Amanda Crawford" userId="4b9fc8a7d5251f90" providerId="LiveId" clId="{57127163-BA48-4753-92C6-EFA329ACD7AD}" dt="2017-11-16T00:36:49.124" v="6167" actId="26606"/>
          <ac:spMkLst>
            <pc:docMk/>
            <pc:sldMk cId="2167457820" sldId="282"/>
            <ac:spMk id="30" creationId="{75F65CD9-825D-44BD-8681-D42D260D4C63}"/>
          </ac:spMkLst>
        </pc:spChg>
        <pc:spChg chg="del">
          <ac:chgData name="Amanda Crawford" userId="4b9fc8a7d5251f90" providerId="LiveId" clId="{57127163-BA48-4753-92C6-EFA329ACD7AD}" dt="2017-11-16T00:36:49.124" v="6167" actId="26606"/>
          <ac:spMkLst>
            <pc:docMk/>
            <pc:sldMk cId="2167457820" sldId="282"/>
            <ac:spMk id="31" creationId="{B2F64C47-BE0B-4DA4-A62F-C6922DD2082F}"/>
          </ac:spMkLst>
        </pc:spChg>
        <pc:spChg chg="add del">
          <ac:chgData name="Amanda Crawford" userId="4b9fc8a7d5251f90" providerId="LiveId" clId="{57127163-BA48-4753-92C6-EFA329ACD7AD}" dt="2017-11-16T00:37:14.512" v="6169" actId="26606"/>
          <ac:spMkLst>
            <pc:docMk/>
            <pc:sldMk cId="2167457820" sldId="282"/>
            <ac:spMk id="37" creationId="{75F65CD9-825D-44BD-8681-D42D260D4C63}"/>
          </ac:spMkLst>
        </pc:spChg>
        <pc:spChg chg="add del">
          <ac:chgData name="Amanda Crawford" userId="4b9fc8a7d5251f90" providerId="LiveId" clId="{57127163-BA48-4753-92C6-EFA329ACD7AD}" dt="2017-11-16T00:37:14.512" v="6169" actId="26606"/>
          <ac:spMkLst>
            <pc:docMk/>
            <pc:sldMk cId="2167457820" sldId="282"/>
            <ac:spMk id="39" creationId="{B2F64C47-BE0B-4DA4-A62F-C6922DD2082F}"/>
          </ac:spMkLst>
        </pc:spChg>
        <pc:spChg chg="add del">
          <ac:chgData name="Amanda Crawford" userId="4b9fc8a7d5251f90" providerId="LiveId" clId="{57127163-BA48-4753-92C6-EFA329ACD7AD}" dt="2017-11-16T09:39:37.053" v="11550" actId="20577"/>
          <ac:spMkLst>
            <pc:docMk/>
            <pc:sldMk cId="2167457820" sldId="282"/>
            <ac:spMk id="44" creationId="{54309F57-B331-41A7-9154-15EC2AF45A60}"/>
          </ac:spMkLst>
        </pc:spChg>
        <pc:graphicFrameChg chg="del mod modGraphic">
          <ac:chgData name="Amanda Crawford" userId="4b9fc8a7d5251f90" providerId="LiveId" clId="{57127163-BA48-4753-92C6-EFA329ACD7AD}" dt="2017-11-16T00:37:08.073" v="6168" actId="478"/>
          <ac:graphicFrameMkLst>
            <pc:docMk/>
            <pc:sldMk cId="2167457820" sldId="282"/>
            <ac:graphicFrameMk id="32" creationId="{00000000-0000-0000-0000-000000000000}"/>
          </ac:graphicFrameMkLst>
        </pc:graphicFrameChg>
      </pc:sldChg>
      <pc:sldChg chg="addSp delSp modSp add mod ord setBg setClrOvrMap delDesignElem">
        <pc:chgData name="Amanda Crawford" userId="4b9fc8a7d5251f90" providerId="LiveId" clId="{57127163-BA48-4753-92C6-EFA329ACD7AD}" dt="2017-11-16T09:39:37.053" v="11550" actId="20577"/>
        <pc:sldMkLst>
          <pc:docMk/>
          <pc:sldMk cId="4224094690" sldId="283"/>
        </pc:sldMkLst>
        <pc:spChg chg="mod">
          <ac:chgData name="Amanda Crawford" userId="4b9fc8a7d5251f90" providerId="LiveId" clId="{57127163-BA48-4753-92C6-EFA329ACD7AD}" dt="2017-11-16T02:25:25.324" v="10860" actId="20577"/>
          <ac:spMkLst>
            <pc:docMk/>
            <pc:sldMk cId="4224094690" sldId="283"/>
            <ac:spMk id="2" creationId="{6412D69A-3716-484A-A771-AB45C8E9DCCD}"/>
          </ac:spMkLst>
        </pc:spChg>
        <pc:spChg chg="add mod">
          <ac:chgData name="Amanda Crawford" userId="4b9fc8a7d5251f90" providerId="LiveId" clId="{57127163-BA48-4753-92C6-EFA329ACD7AD}" dt="2017-11-16T01:02:53.532" v="7454" actId="20577"/>
          <ac:spMkLst>
            <pc:docMk/>
            <pc:sldMk cId="4224094690" sldId="283"/>
            <ac:spMk id="3" creationId="{4AF56DD3-EFBA-4C51-90B6-F1712AC57AA5}"/>
          </ac:spMkLst>
        </pc:spChg>
        <pc:spChg chg="del mod">
          <ac:chgData name="Amanda Crawford" userId="4b9fc8a7d5251f90" providerId="LiveId" clId="{57127163-BA48-4753-92C6-EFA329ACD7AD}" dt="2017-11-16T01:00:54.743" v="7347" actId="26606"/>
          <ac:spMkLst>
            <pc:docMk/>
            <pc:sldMk cId="4224094690" sldId="283"/>
            <ac:spMk id="6" creationId="{22918516-0AC4-4960-807A-A3BD5C4AD0CC}"/>
          </ac:spMkLst>
        </pc:spChg>
        <pc:spChg chg="add del">
          <ac:chgData name="Amanda Crawford" userId="4b9fc8a7d5251f90" providerId="LiveId" clId="{57127163-BA48-4753-92C6-EFA329ACD7AD}" dt="2017-11-16T09:39:37.053" v="11550" actId="20577"/>
          <ac:spMkLst>
            <pc:docMk/>
            <pc:sldMk cId="4224094690" sldId="283"/>
            <ac:spMk id="10" creationId="{75F65CD9-825D-44BD-8681-D42D260D4C63}"/>
          </ac:spMkLst>
        </pc:spChg>
        <pc:spChg chg="add del">
          <ac:chgData name="Amanda Crawford" userId="4b9fc8a7d5251f90" providerId="LiveId" clId="{57127163-BA48-4753-92C6-EFA329ACD7AD}" dt="2017-11-16T09:39:37.053" v="11550" actId="20577"/>
          <ac:spMkLst>
            <pc:docMk/>
            <pc:sldMk cId="4224094690" sldId="283"/>
            <ac:spMk id="12" creationId="{B2F64C47-BE0B-4DA4-A62F-C6922DD2082F}"/>
          </ac:spMkLst>
        </pc:spChg>
        <pc:graphicFrameChg chg="add mod">
          <ac:chgData name="Amanda Crawford" userId="4b9fc8a7d5251f90" providerId="LiveId" clId="{57127163-BA48-4753-92C6-EFA329ACD7AD}" dt="2017-11-16T01:07:18.187" v="7477" actId="13782"/>
          <ac:graphicFrameMkLst>
            <pc:docMk/>
            <pc:sldMk cId="4224094690" sldId="283"/>
            <ac:graphicFrameMk id="5" creationId="{00000000-0000-0000-0000-000000000000}"/>
          </ac:graphicFrameMkLst>
        </pc:graphicFrameChg>
      </pc:sldChg>
      <pc:sldChg chg="addSp delSp add del setBg delDesignElem">
        <pc:chgData name="Amanda Crawford" userId="4b9fc8a7d5251f90" providerId="LiveId" clId="{57127163-BA48-4753-92C6-EFA329ACD7AD}" dt="2017-11-16T01:07:50.905" v="7480" actId="20577"/>
        <pc:sldMkLst>
          <pc:docMk/>
          <pc:sldMk cId="4072494928" sldId="284"/>
        </pc:sldMkLst>
        <pc:spChg chg="add del">
          <ac:chgData name="Amanda Crawford" userId="4b9fc8a7d5251f90" providerId="LiveId" clId="{57127163-BA48-4753-92C6-EFA329ACD7AD}" dt="2017-11-16T01:07:50.905" v="7480" actId="20577"/>
          <ac:spMkLst>
            <pc:docMk/>
            <pc:sldMk cId="4072494928" sldId="284"/>
            <ac:spMk id="44" creationId="{54309F57-B331-41A7-9154-15EC2AF45A60}"/>
          </ac:spMkLst>
        </pc:spChg>
      </pc:sldChg>
      <pc:sldChg chg="modSp del">
        <pc:chgData name="Amanda Crawford" userId="4b9fc8a7d5251f90" providerId="LiveId" clId="{57127163-BA48-4753-92C6-EFA329ACD7AD}" dt="2017-11-16T02:25:44.967" v="10861" actId="2696"/>
        <pc:sldMkLst>
          <pc:docMk/>
          <pc:sldMk cId="4160238586" sldId="284"/>
        </pc:sldMkLst>
        <pc:spChg chg="mod">
          <ac:chgData name="Amanda Crawford" userId="4b9fc8a7d5251f90" providerId="LiveId" clId="{57127163-BA48-4753-92C6-EFA329ACD7AD}" dt="2017-11-16T01:08:14.871" v="7508" actId="20577"/>
          <ac:spMkLst>
            <pc:docMk/>
            <pc:sldMk cId="4160238586" sldId="284"/>
            <ac:spMk id="2" creationId="{7CF71A3D-8D40-45A1-90EF-FF7257BAAA44}"/>
          </ac:spMkLst>
        </pc:spChg>
        <pc:spChg chg="mod">
          <ac:chgData name="Amanda Crawford" userId="4b9fc8a7d5251f90" providerId="LiveId" clId="{57127163-BA48-4753-92C6-EFA329ACD7AD}" dt="2017-11-16T01:12:55.899" v="8049" actId="20577"/>
          <ac:spMkLst>
            <pc:docMk/>
            <pc:sldMk cId="4160238586" sldId="284"/>
            <ac:spMk id="3" creationId="{DB8B5765-D79D-4D6A-9CA4-AFC4DB157B9E}"/>
          </ac:spMkLst>
        </pc:spChg>
      </pc:sldChg>
      <pc:sldChg chg="addSp delSp modSp add mod setBg setClrOvrMap">
        <pc:chgData name="Amanda Crawford" userId="4b9fc8a7d5251f90" providerId="LiveId" clId="{57127163-BA48-4753-92C6-EFA329ACD7AD}" dt="2017-11-16T16:51:43.287" v="17548" actId="313"/>
        <pc:sldMkLst>
          <pc:docMk/>
          <pc:sldMk cId="3386655711" sldId="285"/>
        </pc:sldMkLst>
        <pc:spChg chg="mod">
          <ac:chgData name="Amanda Crawford" userId="4b9fc8a7d5251f90" providerId="LiveId" clId="{57127163-BA48-4753-92C6-EFA329ACD7AD}" dt="2017-11-16T01:43:59.027" v="9629" actId="26606"/>
          <ac:spMkLst>
            <pc:docMk/>
            <pc:sldMk cId="3386655711" sldId="285"/>
            <ac:spMk id="2" creationId="{7CF71A3D-8D40-45A1-90EF-FF7257BAAA44}"/>
          </ac:spMkLst>
        </pc:spChg>
        <pc:spChg chg="mod">
          <ac:chgData name="Amanda Crawford" userId="4b9fc8a7d5251f90" providerId="LiveId" clId="{57127163-BA48-4753-92C6-EFA329ACD7AD}" dt="2017-11-16T16:51:43.287" v="17548" actId="313"/>
          <ac:spMkLst>
            <pc:docMk/>
            <pc:sldMk cId="3386655711" sldId="285"/>
            <ac:spMk id="3" creationId="{DB8B5765-D79D-4D6A-9CA4-AFC4DB157B9E}"/>
          </ac:spMkLst>
        </pc:spChg>
        <pc:spChg chg="add del">
          <ac:chgData name="Amanda Crawford" userId="4b9fc8a7d5251f90" providerId="LiveId" clId="{57127163-BA48-4753-92C6-EFA329ACD7AD}" dt="2017-11-16T01:43:52.206" v="9626" actId="26606"/>
          <ac:spMkLst>
            <pc:docMk/>
            <pc:sldMk cId="3386655711" sldId="285"/>
            <ac:spMk id="11" creationId="{168A5C37-E0A9-462D-BC65-C14D9025FB87}"/>
          </ac:spMkLst>
        </pc:spChg>
        <pc:spChg chg="add del">
          <ac:chgData name="Amanda Crawford" userId="4b9fc8a7d5251f90" providerId="LiveId" clId="{57127163-BA48-4753-92C6-EFA329ACD7AD}" dt="2017-11-16T01:16:53.415" v="8059" actId="26606"/>
          <ac:spMkLst>
            <pc:docMk/>
            <pc:sldMk cId="3386655711" sldId="285"/>
            <ac:spMk id="44" creationId="{54309F57-B331-41A7-9154-15EC2AF45A60}"/>
          </ac:spMkLst>
        </pc:spChg>
        <pc:picChg chg="add mod ord">
          <ac:chgData name="Amanda Crawford" userId="4b9fc8a7d5251f90" providerId="LiveId" clId="{57127163-BA48-4753-92C6-EFA329ACD7AD}" dt="2017-11-16T01:43:59.027" v="9629" actId="26606"/>
          <ac:picMkLst>
            <pc:docMk/>
            <pc:sldMk cId="3386655711" sldId="285"/>
            <ac:picMk id="4" creationId="{4B76614A-68D1-4A45-BCB5-565087FB031E}"/>
          </ac:picMkLst>
        </pc:picChg>
        <pc:picChg chg="add del">
          <ac:chgData name="Amanda Crawford" userId="4b9fc8a7d5251f90" providerId="LiveId" clId="{57127163-BA48-4753-92C6-EFA329ACD7AD}" dt="2017-11-16T01:43:52.206" v="9626" actId="26606"/>
          <ac:picMkLst>
            <pc:docMk/>
            <pc:sldMk cId="3386655711" sldId="285"/>
            <ac:picMk id="9" creationId="{C63E20F8-074D-4B3B-AE66-7BBD6F1CB724}"/>
          </ac:picMkLst>
        </pc:picChg>
      </pc:sldChg>
      <pc:sldChg chg="modSp add">
        <pc:chgData name="Amanda Crawford" userId="4b9fc8a7d5251f90" providerId="LiveId" clId="{57127163-BA48-4753-92C6-EFA329ACD7AD}" dt="2017-11-16T01:43:01.117" v="9619" actId="1076"/>
        <pc:sldMkLst>
          <pc:docMk/>
          <pc:sldMk cId="1460338274" sldId="286"/>
        </pc:sldMkLst>
        <pc:spChg chg="mod">
          <ac:chgData name="Amanda Crawford" userId="4b9fc8a7d5251f90" providerId="LiveId" clId="{57127163-BA48-4753-92C6-EFA329ACD7AD}" dt="2017-11-16T01:43:01.117" v="9619" actId="1076"/>
          <ac:spMkLst>
            <pc:docMk/>
            <pc:sldMk cId="1460338274" sldId="286"/>
            <ac:spMk id="2" creationId="{7CF71A3D-8D40-45A1-90EF-FF7257BAAA44}"/>
          </ac:spMkLst>
        </pc:spChg>
        <pc:spChg chg="mod">
          <ac:chgData name="Amanda Crawford" userId="4b9fc8a7d5251f90" providerId="LiveId" clId="{57127163-BA48-4753-92C6-EFA329ACD7AD}" dt="2017-11-16T01:29:44.944" v="8678" actId="5793"/>
          <ac:spMkLst>
            <pc:docMk/>
            <pc:sldMk cId="1460338274" sldId="286"/>
            <ac:spMk id="3" creationId="{DB8B5765-D79D-4D6A-9CA4-AFC4DB157B9E}"/>
          </ac:spMkLst>
        </pc:spChg>
      </pc:sldChg>
      <pc:sldChg chg="addSp delSp modSp add del">
        <pc:chgData name="Amanda Crawford" userId="4b9fc8a7d5251f90" providerId="LiveId" clId="{57127163-BA48-4753-92C6-EFA329ACD7AD}" dt="2017-11-16T01:44:10.408" v="9630" actId="2696"/>
        <pc:sldMkLst>
          <pc:docMk/>
          <pc:sldMk cId="2539817848" sldId="287"/>
        </pc:sldMkLst>
        <pc:spChg chg="mod">
          <ac:chgData name="Amanda Crawford" userId="4b9fc8a7d5251f90" providerId="LiveId" clId="{57127163-BA48-4753-92C6-EFA329ACD7AD}" dt="2017-11-16T01:21:26.977" v="8246" actId="26606"/>
          <ac:spMkLst>
            <pc:docMk/>
            <pc:sldMk cId="2539817848" sldId="287"/>
            <ac:spMk id="2" creationId="{7CF71A3D-8D40-45A1-90EF-FF7257BAAA44}"/>
          </ac:spMkLst>
        </pc:spChg>
        <pc:spChg chg="mod">
          <ac:chgData name="Amanda Crawford" userId="4b9fc8a7d5251f90" providerId="LiveId" clId="{57127163-BA48-4753-92C6-EFA329ACD7AD}" dt="2017-11-16T01:21:26.977" v="8246" actId="26606"/>
          <ac:spMkLst>
            <pc:docMk/>
            <pc:sldMk cId="2539817848" sldId="287"/>
            <ac:spMk id="3" creationId="{DB8B5765-D79D-4D6A-9CA4-AFC4DB157B9E}"/>
          </ac:spMkLst>
        </pc:spChg>
        <pc:spChg chg="add del">
          <ac:chgData name="Amanda Crawford" userId="4b9fc8a7d5251f90" providerId="LiveId" clId="{57127163-BA48-4753-92C6-EFA329ACD7AD}" dt="2017-11-16T01:19:30.882" v="8242" actId="26606"/>
          <ac:spMkLst>
            <pc:docMk/>
            <pc:sldMk cId="2539817848" sldId="287"/>
            <ac:spMk id="15" creationId="{C727912B-C157-4CDB-8486-00E702D36C1C}"/>
          </ac:spMkLst>
        </pc:spChg>
        <pc:spChg chg="add del">
          <ac:chgData name="Amanda Crawford" userId="4b9fc8a7d5251f90" providerId="LiveId" clId="{57127163-BA48-4753-92C6-EFA329ACD7AD}" dt="2017-11-16T01:21:26.977" v="8246" actId="26606"/>
          <ac:spMkLst>
            <pc:docMk/>
            <pc:sldMk cId="2539817848" sldId="287"/>
            <ac:spMk id="98" creationId="{F4A20210-FA90-4B6D-8D2E-1B90054E097A}"/>
          </ac:spMkLst>
        </pc:spChg>
        <pc:spChg chg="add del">
          <ac:chgData name="Amanda Crawford" userId="4b9fc8a7d5251f90" providerId="LiveId" clId="{57127163-BA48-4753-92C6-EFA329ACD7AD}" dt="2017-11-16T01:21:26.977" v="8246" actId="26606"/>
          <ac:spMkLst>
            <pc:docMk/>
            <pc:sldMk cId="2539817848" sldId="287"/>
            <ac:spMk id="99" creationId="{39213B44-68B7-47E7-B506-5C79FCF80924}"/>
          </ac:spMkLst>
        </pc:spChg>
        <pc:grpChg chg="add del">
          <ac:chgData name="Amanda Crawford" userId="4b9fc8a7d5251f90" providerId="LiveId" clId="{57127163-BA48-4753-92C6-EFA329ACD7AD}" dt="2017-11-16T01:21:26.977" v="8246" actId="26606"/>
          <ac:grpSpMkLst>
            <pc:docMk/>
            <pc:sldMk cId="2539817848" sldId="287"/>
            <ac:grpSpMk id="17" creationId="{39084D60-65A6-45F8-8C17-3529E43F1C39}"/>
          </ac:grpSpMkLst>
        </pc:grpChg>
        <pc:picChg chg="mod">
          <ac:chgData name="Amanda Crawford" userId="4b9fc8a7d5251f90" providerId="LiveId" clId="{57127163-BA48-4753-92C6-EFA329ACD7AD}" dt="2017-11-16T01:22:26.988" v="8248" actId="1440"/>
          <ac:picMkLst>
            <pc:docMk/>
            <pc:sldMk cId="2539817848" sldId="287"/>
            <ac:picMk id="4" creationId="{4B76614A-68D1-4A45-BCB5-565087FB031E}"/>
          </ac:picMkLst>
        </pc:picChg>
        <pc:picChg chg="add del">
          <ac:chgData name="Amanda Crawford" userId="4b9fc8a7d5251f90" providerId="LiveId" clId="{57127163-BA48-4753-92C6-EFA329ACD7AD}" dt="2017-11-16T01:19:30.882" v="8242" actId="26606"/>
          <ac:picMkLst>
            <pc:docMk/>
            <pc:sldMk cId="2539817848" sldId="287"/>
            <ac:picMk id="9" creationId="{CBECFFDC-94DB-4DA3-94FE-22FEDDA8FA30}"/>
          </ac:picMkLst>
        </pc:picChg>
        <pc:picChg chg="add del">
          <ac:chgData name="Amanda Crawford" userId="4b9fc8a7d5251f90" providerId="LiveId" clId="{57127163-BA48-4753-92C6-EFA329ACD7AD}" dt="2017-11-16T01:19:30.882" v="8242" actId="26606"/>
          <ac:picMkLst>
            <pc:docMk/>
            <pc:sldMk cId="2539817848" sldId="287"/>
            <ac:picMk id="11" creationId="{8EC1A43B-D167-4E96-B7AD-61D3D9225CBB}"/>
          </ac:picMkLst>
        </pc:picChg>
        <pc:picChg chg="add del">
          <ac:chgData name="Amanda Crawford" userId="4b9fc8a7d5251f90" providerId="LiveId" clId="{57127163-BA48-4753-92C6-EFA329ACD7AD}" dt="2017-11-16T01:19:30.882" v="8242" actId="26606"/>
          <ac:picMkLst>
            <pc:docMk/>
            <pc:sldMk cId="2539817848" sldId="287"/>
            <ac:picMk id="13" creationId="{86623E07-B4B3-43D5-AB6E-5FD9A1C11D35}"/>
          </ac:picMkLst>
        </pc:picChg>
        <pc:picChg chg="add del">
          <ac:chgData name="Amanda Crawford" userId="4b9fc8a7d5251f90" providerId="LiveId" clId="{57127163-BA48-4753-92C6-EFA329ACD7AD}" dt="2017-11-16T01:21:26.977" v="8246" actId="26606"/>
          <ac:picMkLst>
            <pc:docMk/>
            <pc:sldMk cId="2539817848" sldId="287"/>
            <ac:picMk id="96" creationId="{CBECFFDC-94DB-4DA3-94FE-22FEDDA8FA30}"/>
          </ac:picMkLst>
        </pc:picChg>
        <pc:picChg chg="add del">
          <ac:chgData name="Amanda Crawford" userId="4b9fc8a7d5251f90" providerId="LiveId" clId="{57127163-BA48-4753-92C6-EFA329ACD7AD}" dt="2017-11-16T01:21:26.977" v="8246" actId="26606"/>
          <ac:picMkLst>
            <pc:docMk/>
            <pc:sldMk cId="2539817848" sldId="287"/>
            <ac:picMk id="97" creationId="{545F67A4-7428-47F3-AE14-8CA43D976E11}"/>
          </ac:picMkLst>
        </pc:picChg>
      </pc:sldChg>
      <pc:sldChg chg="modSp add del">
        <pc:chgData name="Amanda Crawford" userId="4b9fc8a7d5251f90" providerId="LiveId" clId="{57127163-BA48-4753-92C6-EFA329ACD7AD}" dt="2017-11-16T01:44:13.733" v="9631" actId="2696"/>
        <pc:sldMkLst>
          <pc:docMk/>
          <pc:sldMk cId="1001882438" sldId="288"/>
        </pc:sldMkLst>
        <pc:spChg chg="mod">
          <ac:chgData name="Amanda Crawford" userId="4b9fc8a7d5251f90" providerId="LiveId" clId="{57127163-BA48-4753-92C6-EFA329ACD7AD}" dt="2017-11-16T01:22:54.471" v="8267" actId="20577"/>
          <ac:spMkLst>
            <pc:docMk/>
            <pc:sldMk cId="1001882438" sldId="288"/>
            <ac:spMk id="2" creationId="{7CF71A3D-8D40-45A1-90EF-FF7257BAAA44}"/>
          </ac:spMkLst>
        </pc:spChg>
        <pc:spChg chg="mod">
          <ac:chgData name="Amanda Crawford" userId="4b9fc8a7d5251f90" providerId="LiveId" clId="{57127163-BA48-4753-92C6-EFA329ACD7AD}" dt="2017-11-16T01:23:12.511" v="8301" actId="20577"/>
          <ac:spMkLst>
            <pc:docMk/>
            <pc:sldMk cId="1001882438" sldId="288"/>
            <ac:spMk id="3" creationId="{DB8B5765-D79D-4D6A-9CA4-AFC4DB157B9E}"/>
          </ac:spMkLst>
        </pc:spChg>
      </pc:sldChg>
      <pc:sldChg chg="addSp delSp modSp add ord setBg">
        <pc:chgData name="Amanda Crawford" userId="4b9fc8a7d5251f90" providerId="LiveId" clId="{57127163-BA48-4753-92C6-EFA329ACD7AD}" dt="2017-11-16T01:42:32.426" v="9615" actId="14100"/>
        <pc:sldMkLst>
          <pc:docMk/>
          <pc:sldMk cId="3172770420" sldId="289"/>
        </pc:sldMkLst>
        <pc:spChg chg="mod">
          <ac:chgData name="Amanda Crawford" userId="4b9fc8a7d5251f90" providerId="LiveId" clId="{57127163-BA48-4753-92C6-EFA329ACD7AD}" dt="2017-11-16T01:42:32.426" v="9615" actId="14100"/>
          <ac:spMkLst>
            <pc:docMk/>
            <pc:sldMk cId="3172770420" sldId="289"/>
            <ac:spMk id="2" creationId="{7CF71A3D-8D40-45A1-90EF-FF7257BAAA44}"/>
          </ac:spMkLst>
        </pc:spChg>
        <pc:spChg chg="mod">
          <ac:chgData name="Amanda Crawford" userId="4b9fc8a7d5251f90" providerId="LiveId" clId="{57127163-BA48-4753-92C6-EFA329ACD7AD}" dt="2017-11-16T01:42:24.869" v="9614" actId="27636"/>
          <ac:spMkLst>
            <pc:docMk/>
            <pc:sldMk cId="3172770420" sldId="289"/>
            <ac:spMk id="3" creationId="{DB8B5765-D79D-4D6A-9CA4-AFC4DB157B9E}"/>
          </ac:spMkLst>
        </pc:spChg>
        <pc:picChg chg="del mod">
          <ac:chgData name="Amanda Crawford" userId="4b9fc8a7d5251f90" providerId="LiveId" clId="{57127163-BA48-4753-92C6-EFA329ACD7AD}" dt="2017-11-16T01:39:19.481" v="9356" actId="478"/>
          <ac:picMkLst>
            <pc:docMk/>
            <pc:sldMk cId="3172770420" sldId="289"/>
            <ac:picMk id="4" creationId="{4B76614A-68D1-4A45-BCB5-565087FB031E}"/>
          </ac:picMkLst>
        </pc:picChg>
        <pc:picChg chg="add mod">
          <ac:chgData name="Amanda Crawford" userId="4b9fc8a7d5251f90" providerId="LiveId" clId="{57127163-BA48-4753-92C6-EFA329ACD7AD}" dt="2017-11-16T01:40:16.820" v="9360" actId="1076"/>
          <ac:picMkLst>
            <pc:docMk/>
            <pc:sldMk cId="3172770420" sldId="289"/>
            <ac:picMk id="5" creationId="{C2CF57A5-2601-498B-856A-8BB6DACA0F83}"/>
          </ac:picMkLst>
        </pc:picChg>
      </pc:sldChg>
      <pc:sldChg chg="modSp add">
        <pc:chgData name="Amanda Crawford" userId="4b9fc8a7d5251f90" providerId="LiveId" clId="{57127163-BA48-4753-92C6-EFA329ACD7AD}" dt="2017-11-16T01:42:47.445" v="9617" actId="1076"/>
        <pc:sldMkLst>
          <pc:docMk/>
          <pc:sldMk cId="822384262" sldId="290"/>
        </pc:sldMkLst>
        <pc:spChg chg="mod">
          <ac:chgData name="Amanda Crawford" userId="4b9fc8a7d5251f90" providerId="LiveId" clId="{57127163-BA48-4753-92C6-EFA329ACD7AD}" dt="2017-11-16T01:42:47.445" v="9617" actId="1076"/>
          <ac:spMkLst>
            <pc:docMk/>
            <pc:sldMk cId="822384262" sldId="290"/>
            <ac:spMk id="2" creationId="{7CF71A3D-8D40-45A1-90EF-FF7257BAAA44}"/>
          </ac:spMkLst>
        </pc:spChg>
        <pc:spChg chg="mod">
          <ac:chgData name="Amanda Crawford" userId="4b9fc8a7d5251f90" providerId="LiveId" clId="{57127163-BA48-4753-92C6-EFA329ACD7AD}" dt="2017-11-16T01:37:38.080" v="9257" actId="1076"/>
          <ac:spMkLst>
            <pc:docMk/>
            <pc:sldMk cId="822384262" sldId="290"/>
            <ac:spMk id="3" creationId="{DB8B5765-D79D-4D6A-9CA4-AFC4DB157B9E}"/>
          </ac:spMkLst>
        </pc:spChg>
      </pc:sldChg>
      <pc:sldChg chg="modSp add del">
        <pc:chgData name="Amanda Crawford" userId="4b9fc8a7d5251f90" providerId="LiveId" clId="{57127163-BA48-4753-92C6-EFA329ACD7AD}" dt="2017-11-16T10:59:17.196" v="15202" actId="2696"/>
        <pc:sldMkLst>
          <pc:docMk/>
          <pc:sldMk cId="2009618276" sldId="291"/>
        </pc:sldMkLst>
        <pc:spChg chg="mod">
          <ac:chgData name="Amanda Crawford" userId="4b9fc8a7d5251f90" providerId="LiveId" clId="{57127163-BA48-4753-92C6-EFA329ACD7AD}" dt="2017-11-16T01:55:10.325" v="9658" actId="20577"/>
          <ac:spMkLst>
            <pc:docMk/>
            <pc:sldMk cId="2009618276" sldId="291"/>
            <ac:spMk id="2" creationId="{7CF71A3D-8D40-45A1-90EF-FF7257BAAA44}"/>
          </ac:spMkLst>
        </pc:spChg>
        <pc:spChg chg="mod">
          <ac:chgData name="Amanda Crawford" userId="4b9fc8a7d5251f90" providerId="LiveId" clId="{57127163-BA48-4753-92C6-EFA329ACD7AD}" dt="2017-11-16T10:59:15.250" v="15201" actId="2696"/>
          <ac:spMkLst>
            <pc:docMk/>
            <pc:sldMk cId="2009618276" sldId="291"/>
            <ac:spMk id="3" creationId="{DB8B5765-D79D-4D6A-9CA4-AFC4DB157B9E}"/>
          </ac:spMkLst>
        </pc:spChg>
      </pc:sldChg>
      <pc:sldChg chg="addSp delSp modSp add mod setBg">
        <pc:chgData name="Amanda Crawford" userId="4b9fc8a7d5251f90" providerId="LiveId" clId="{57127163-BA48-4753-92C6-EFA329ACD7AD}" dt="2017-11-16T16:52:08.441" v="17550" actId="113"/>
        <pc:sldMkLst>
          <pc:docMk/>
          <pc:sldMk cId="3213680084" sldId="292"/>
        </pc:sldMkLst>
        <pc:spChg chg="mod">
          <ac:chgData name="Amanda Crawford" userId="4b9fc8a7d5251f90" providerId="LiveId" clId="{57127163-BA48-4753-92C6-EFA329ACD7AD}" dt="2017-11-16T02:09:38.112" v="10115" actId="26606"/>
          <ac:spMkLst>
            <pc:docMk/>
            <pc:sldMk cId="3213680084" sldId="292"/>
            <ac:spMk id="2" creationId="{6197805C-B7E1-4135-BBB4-EB329FC80AEC}"/>
          </ac:spMkLst>
        </pc:spChg>
        <pc:spChg chg="del">
          <ac:chgData name="Amanda Crawford" userId="4b9fc8a7d5251f90" providerId="LiveId" clId="{57127163-BA48-4753-92C6-EFA329ACD7AD}" dt="2017-11-16T02:09:24.839" v="10109" actId="20577"/>
          <ac:spMkLst>
            <pc:docMk/>
            <pc:sldMk cId="3213680084" sldId="292"/>
            <ac:spMk id="3" creationId="{BF9607D4-767D-4AF8-8534-3BAD7E4B0C4A}"/>
          </ac:spMkLst>
        </pc:spChg>
        <pc:spChg chg="add del">
          <ac:chgData name="Amanda Crawford" userId="4b9fc8a7d5251f90" providerId="LiveId" clId="{57127163-BA48-4753-92C6-EFA329ACD7AD}" dt="2017-11-16T02:09:38.054" v="10112" actId="26606"/>
          <ac:spMkLst>
            <pc:docMk/>
            <pc:sldMk cId="3213680084" sldId="292"/>
            <ac:spMk id="9" creationId="{00000000-0000-0000-0000-000000000000}"/>
          </ac:spMkLst>
        </pc:spChg>
        <pc:spChg chg="add mod">
          <ac:chgData name="Amanda Crawford" userId="4b9fc8a7d5251f90" providerId="LiveId" clId="{57127163-BA48-4753-92C6-EFA329ACD7AD}" dt="2017-11-16T16:52:08.441" v="17550" actId="113"/>
          <ac:spMkLst>
            <pc:docMk/>
            <pc:sldMk cId="3213680084" sldId="292"/>
            <ac:spMk id="12" creationId="{00000000-0000-0000-0000-000000000000}"/>
          </ac:spMkLst>
        </pc:spChg>
        <pc:picChg chg="add del">
          <ac:chgData name="Amanda Crawford" userId="4b9fc8a7d5251f90" providerId="LiveId" clId="{57127163-BA48-4753-92C6-EFA329ACD7AD}" dt="2017-11-16T02:09:38.054" v="10112" actId="26606"/>
          <ac:picMkLst>
            <pc:docMk/>
            <pc:sldMk cId="3213680084" sldId="292"/>
            <ac:picMk id="7" creationId="{F557D4FF-2389-4196-B19E-8B454CD0D74E}"/>
          </ac:picMkLst>
        </pc:picChg>
        <pc:picChg chg="add">
          <ac:chgData name="Amanda Crawford" userId="4b9fc8a7d5251f90" providerId="LiveId" clId="{57127163-BA48-4753-92C6-EFA329ACD7AD}" dt="2017-11-16T02:23:39.570" v="10824" actId="20577"/>
          <ac:picMkLst>
            <pc:docMk/>
            <pc:sldMk cId="3213680084" sldId="292"/>
            <ac:picMk id="10" creationId="{E4BA068B-05DB-418B-A41F-0379221A4F4D}"/>
          </ac:picMkLst>
        </pc:picChg>
        <pc:picChg chg="add del">
          <ac:chgData name="Amanda Crawford" userId="4b9fc8a7d5251f90" providerId="LiveId" clId="{57127163-BA48-4753-92C6-EFA329ACD7AD}" dt="2017-11-16T02:23:38.415" v="10822" actId="478"/>
          <ac:picMkLst>
            <pc:docMk/>
            <pc:sldMk cId="3213680084" sldId="292"/>
            <ac:picMk id="11" creationId="{F557D4FF-2389-4196-B19E-8B454CD0D74E}"/>
          </ac:picMkLst>
        </pc:picChg>
        <pc:picChg chg="add del mod">
          <ac:chgData name="Amanda Crawford" userId="4b9fc8a7d5251f90" providerId="LiveId" clId="{57127163-BA48-4753-92C6-EFA329ACD7AD}" dt="2017-11-16T02:09:38.112" v="10115" actId="26606"/>
          <ac:picMkLst>
            <pc:docMk/>
            <pc:sldMk cId="3213680084" sldId="292"/>
            <ac:picMk id="13" creationId="{F557D4FF-2389-4196-B19E-8B454CD0D74E}"/>
          </ac:picMkLst>
        </pc:picChg>
      </pc:sldChg>
      <pc:sldChg chg="add del">
        <pc:chgData name="Amanda Crawford" userId="4b9fc8a7d5251f90" providerId="LiveId" clId="{57127163-BA48-4753-92C6-EFA329ACD7AD}" dt="2017-11-16T02:18:30.937" v="10438" actId="2696"/>
        <pc:sldMkLst>
          <pc:docMk/>
          <pc:sldMk cId="1151805721" sldId="293"/>
        </pc:sldMkLst>
      </pc:sldChg>
      <pc:sldChg chg="addSp delSp modSp add">
        <pc:chgData name="Amanda Crawford" userId="4b9fc8a7d5251f90" providerId="LiveId" clId="{57127163-BA48-4753-92C6-EFA329ACD7AD}" dt="2017-11-16T02:23:38.884" v="10823" actId="27614"/>
        <pc:sldMkLst>
          <pc:docMk/>
          <pc:sldMk cId="1120762101" sldId="294"/>
        </pc:sldMkLst>
        <pc:spChg chg="mod">
          <ac:chgData name="Amanda Crawford" userId="4b9fc8a7d5251f90" providerId="LiveId" clId="{57127163-BA48-4753-92C6-EFA329ACD7AD}" dt="2017-11-16T02:23:00.347" v="10816" actId="26606"/>
          <ac:spMkLst>
            <pc:docMk/>
            <pc:sldMk cId="1120762101" sldId="294"/>
            <ac:spMk id="2" creationId="{6197805C-B7E1-4135-BBB4-EB329FC80AEC}"/>
          </ac:spMkLst>
        </pc:spChg>
        <pc:spChg chg="mod">
          <ac:chgData name="Amanda Crawford" userId="4b9fc8a7d5251f90" providerId="LiveId" clId="{57127163-BA48-4753-92C6-EFA329ACD7AD}" dt="2017-11-16T02:23:00.347" v="10816" actId="26606"/>
          <ac:spMkLst>
            <pc:docMk/>
            <pc:sldMk cId="1120762101" sldId="294"/>
            <ac:spMk id="12" creationId="{00000000-0000-0000-0000-000000000000}"/>
          </ac:spMkLst>
        </pc:spChg>
        <pc:picChg chg="add mod ord">
          <ac:chgData name="Amanda Crawford" userId="4b9fc8a7d5251f90" providerId="LiveId" clId="{57127163-BA48-4753-92C6-EFA329ACD7AD}" dt="2017-11-16T02:23:38.884" v="10823" actId="27614"/>
          <ac:picMkLst>
            <pc:docMk/>
            <pc:sldMk cId="1120762101" sldId="294"/>
            <ac:picMk id="3" creationId="{49FF0049-7788-4309-A9ED-C61DCCEF19C7}"/>
          </ac:picMkLst>
        </pc:picChg>
        <pc:picChg chg="del mod">
          <ac:chgData name="Amanda Crawford" userId="4b9fc8a7d5251f90" providerId="LiveId" clId="{57127163-BA48-4753-92C6-EFA329ACD7AD}" dt="2017-11-16T02:23:06.157" v="10817" actId="478"/>
          <ac:picMkLst>
            <pc:docMk/>
            <pc:sldMk cId="1120762101" sldId="294"/>
            <ac:picMk id="11" creationId="{F557D4FF-2389-4196-B19E-8B454CD0D74E}"/>
          </ac:picMkLst>
        </pc:picChg>
      </pc:sldChg>
      <pc:sldChg chg="delSp add del setBg delDesignElem">
        <pc:chgData name="Amanda Crawford" userId="4b9fc8a7d5251f90" providerId="LiveId" clId="{57127163-BA48-4753-92C6-EFA329ACD7AD}" dt="2017-11-16T10:58:52.550" v="15200" actId="2696"/>
        <pc:sldMkLst>
          <pc:docMk/>
          <pc:sldMk cId="4135788108" sldId="295"/>
        </pc:sldMkLst>
        <pc:spChg chg="del">
          <ac:chgData name="Amanda Crawford" userId="4b9fc8a7d5251f90" providerId="LiveId" clId="{57127163-BA48-4753-92C6-EFA329ACD7AD}" dt="2017-11-16T02:26:09.583" v="10872" actId="20577"/>
          <ac:spMkLst>
            <pc:docMk/>
            <pc:sldMk cId="4135788108" sldId="295"/>
            <ac:spMk id="24" creationId="{75F65CD9-825D-44BD-8681-D42D260D4C63}"/>
          </ac:spMkLst>
        </pc:spChg>
        <pc:spChg chg="del">
          <ac:chgData name="Amanda Crawford" userId="4b9fc8a7d5251f90" providerId="LiveId" clId="{57127163-BA48-4753-92C6-EFA329ACD7AD}" dt="2017-11-16T02:26:09.583" v="10872" actId="20577"/>
          <ac:spMkLst>
            <pc:docMk/>
            <pc:sldMk cId="4135788108" sldId="295"/>
            <ac:spMk id="26" creationId="{B2F64C47-BE0B-4DA4-A62F-C6922DD2082F}"/>
          </ac:spMkLst>
        </pc:spChg>
      </pc:sldChg>
      <pc:sldChg chg="delSp modSp add mod setBg delDesignElem">
        <pc:chgData name="Amanda Crawford" userId="4b9fc8a7d5251f90" providerId="LiveId" clId="{57127163-BA48-4753-92C6-EFA329ACD7AD}" dt="2017-11-16T02:26:42.297" v="10876" actId="26606"/>
        <pc:sldMkLst>
          <pc:docMk/>
          <pc:sldMk cId="365052872" sldId="296"/>
        </pc:sldMkLst>
        <pc:spChg chg="mod">
          <ac:chgData name="Amanda Crawford" userId="4b9fc8a7d5251f90" providerId="LiveId" clId="{57127163-BA48-4753-92C6-EFA329ACD7AD}" dt="2017-11-16T02:26:42.297" v="10876" actId="26606"/>
          <ac:spMkLst>
            <pc:docMk/>
            <pc:sldMk cId="365052872" sldId="296"/>
            <ac:spMk id="2" creationId="{2B85E314-90FD-460C-BEF6-8E5857DAD73E}"/>
          </ac:spMkLst>
        </pc:spChg>
        <pc:spChg chg="mod">
          <ac:chgData name="Amanda Crawford" userId="4b9fc8a7d5251f90" providerId="LiveId" clId="{57127163-BA48-4753-92C6-EFA329ACD7AD}" dt="2017-11-16T02:26:42.297" v="10876" actId="26606"/>
          <ac:spMkLst>
            <pc:docMk/>
            <pc:sldMk cId="365052872" sldId="296"/>
            <ac:spMk id="3" creationId="{7CF1F51D-739D-4A18-9C85-9C6AA4C253A7}"/>
          </ac:spMkLst>
        </pc:spChg>
        <pc:spChg chg="del">
          <ac:chgData name="Amanda Crawford" userId="4b9fc8a7d5251f90" providerId="LiveId" clId="{57127163-BA48-4753-92C6-EFA329ACD7AD}" dt="2017-11-16T02:26:09.583" v="10872" actId="26606"/>
          <ac:spMkLst>
            <pc:docMk/>
            <pc:sldMk cId="365052872" sldId="296"/>
            <ac:spMk id="8" creationId="{E1EB41F2-E181-4D4D-9131-A30F6B0AE596}"/>
          </ac:spMkLst>
        </pc:spChg>
        <pc:spChg chg="del">
          <ac:chgData name="Amanda Crawford" userId="4b9fc8a7d5251f90" providerId="LiveId" clId="{57127163-BA48-4753-92C6-EFA329ACD7AD}" dt="2017-11-16T02:26:09.583" v="10872" actId="26606"/>
          <ac:spMkLst>
            <pc:docMk/>
            <pc:sldMk cId="365052872" sldId="296"/>
            <ac:spMk id="10" creationId="{3D63CC92-C517-4C71-9222-4579252CD62E}"/>
          </ac:spMkLst>
        </pc:spChg>
        <pc:picChg chg="del">
          <ac:chgData name="Amanda Crawford" userId="4b9fc8a7d5251f90" providerId="LiveId" clId="{57127163-BA48-4753-92C6-EFA329ACD7AD}" dt="2017-11-16T02:26:09.583" v="10872" actId="26606"/>
          <ac:picMkLst>
            <pc:docMk/>
            <pc:sldMk cId="365052872" sldId="296"/>
            <ac:picMk id="12" creationId="{40A39FDC-39F4-4CB7-873B-8D786EC02516}"/>
          </ac:picMkLst>
        </pc:picChg>
        <pc:picChg chg="mod ord">
          <ac:chgData name="Amanda Crawford" userId="4b9fc8a7d5251f90" providerId="LiveId" clId="{57127163-BA48-4753-92C6-EFA329ACD7AD}" dt="2017-11-16T02:26:42.297" v="10876" actId="26606"/>
          <ac:picMkLst>
            <pc:docMk/>
            <pc:sldMk cId="365052872" sldId="296"/>
            <ac:picMk id="13" creationId="{A7D611E4-2A81-4B32-AAB3-4CE0501536F9}"/>
          </ac:picMkLst>
        </pc:picChg>
      </pc:sldChg>
      <pc:sldChg chg="addSp delSp modSp add mod setBg delDesignElem">
        <pc:chgData name="Amanda Crawford" userId="4b9fc8a7d5251f90" providerId="LiveId" clId="{57127163-BA48-4753-92C6-EFA329ACD7AD}" dt="2017-11-16T11:07:20.447" v="15296" actId="27614"/>
        <pc:sldMkLst>
          <pc:docMk/>
          <pc:sldMk cId="2820528717" sldId="297"/>
        </pc:sldMkLst>
        <pc:spChg chg="mod">
          <ac:chgData name="Amanda Crawford" userId="4b9fc8a7d5251f90" providerId="LiveId" clId="{57127163-BA48-4753-92C6-EFA329ACD7AD}" dt="2017-11-16T11:07:13.030" v="15295" actId="26606"/>
          <ac:spMkLst>
            <pc:docMk/>
            <pc:sldMk cId="2820528717" sldId="297"/>
            <ac:spMk id="2" creationId="{2B85E314-90FD-460C-BEF6-8E5857DAD73E}"/>
          </ac:spMkLst>
        </pc:spChg>
        <pc:spChg chg="mod">
          <ac:chgData name="Amanda Crawford" userId="4b9fc8a7d5251f90" providerId="LiveId" clId="{57127163-BA48-4753-92C6-EFA329ACD7AD}" dt="2017-11-16T11:07:13.030" v="15295" actId="26606"/>
          <ac:spMkLst>
            <pc:docMk/>
            <pc:sldMk cId="2820528717" sldId="297"/>
            <ac:spMk id="3" creationId="{7CF1F51D-739D-4A18-9C85-9C6AA4C253A7}"/>
          </ac:spMkLst>
        </pc:spChg>
        <pc:spChg chg="del">
          <ac:chgData name="Amanda Crawford" userId="4b9fc8a7d5251f90" providerId="LiveId" clId="{57127163-BA48-4753-92C6-EFA329ACD7AD}" dt="2017-11-16T02:26:09.583" v="10872" actId="27614"/>
          <ac:spMkLst>
            <pc:docMk/>
            <pc:sldMk cId="2820528717" sldId="297"/>
            <ac:spMk id="8" creationId="{E1EB41F2-E181-4D4D-9131-A30F6B0AE596}"/>
          </ac:spMkLst>
        </pc:spChg>
        <pc:spChg chg="del">
          <ac:chgData name="Amanda Crawford" userId="4b9fc8a7d5251f90" providerId="LiveId" clId="{57127163-BA48-4753-92C6-EFA329ACD7AD}" dt="2017-11-16T02:26:09.583" v="10872" actId="27614"/>
          <ac:spMkLst>
            <pc:docMk/>
            <pc:sldMk cId="2820528717" sldId="297"/>
            <ac:spMk id="10" creationId="{3D63CC92-C517-4C71-9222-4579252CD62E}"/>
          </ac:spMkLst>
        </pc:spChg>
        <pc:picChg chg="del mod ord">
          <ac:chgData name="Amanda Crawford" userId="4b9fc8a7d5251f90" providerId="LiveId" clId="{57127163-BA48-4753-92C6-EFA329ACD7AD}" dt="2017-11-16T11:06:44.894" v="15293" actId="478"/>
          <ac:picMkLst>
            <pc:docMk/>
            <pc:sldMk cId="2820528717" sldId="297"/>
            <ac:picMk id="4" creationId="{26723E1B-94B6-4046-A65E-1052D0B31237}"/>
          </ac:picMkLst>
        </pc:picChg>
        <pc:picChg chg="add mod ord">
          <ac:chgData name="Amanda Crawford" userId="4b9fc8a7d5251f90" providerId="LiveId" clId="{57127163-BA48-4753-92C6-EFA329ACD7AD}" dt="2017-11-16T11:07:20.447" v="15296" actId="27614"/>
          <ac:picMkLst>
            <pc:docMk/>
            <pc:sldMk cId="2820528717" sldId="297"/>
            <ac:picMk id="5" creationId="{04487E5C-6507-4DA6-9583-BF654A7EEDFA}"/>
          </ac:picMkLst>
        </pc:picChg>
        <pc:picChg chg="del">
          <ac:chgData name="Amanda Crawford" userId="4b9fc8a7d5251f90" providerId="LiveId" clId="{57127163-BA48-4753-92C6-EFA329ACD7AD}" dt="2017-11-16T02:26:09.583" v="10872" actId="27614"/>
          <ac:picMkLst>
            <pc:docMk/>
            <pc:sldMk cId="2820528717" sldId="297"/>
            <ac:picMk id="12" creationId="{40A39FDC-39F4-4CB7-873B-8D786EC02516}"/>
          </ac:picMkLst>
        </pc:picChg>
      </pc:sldChg>
      <pc:sldChg chg="delSp modSp add mod setBg delDesignElem">
        <pc:chgData name="Amanda Crawford" userId="4b9fc8a7d5251f90" providerId="LiveId" clId="{57127163-BA48-4753-92C6-EFA329ACD7AD}" dt="2017-11-16T02:28:08.780" v="10901" actId="20577"/>
        <pc:sldMkLst>
          <pc:docMk/>
          <pc:sldMk cId="905847864" sldId="298"/>
        </pc:sldMkLst>
        <pc:spChg chg="mod">
          <ac:chgData name="Amanda Crawford" userId="4b9fc8a7d5251f90" providerId="LiveId" clId="{57127163-BA48-4753-92C6-EFA329ACD7AD}" dt="2017-11-16T02:27:34.546" v="10884" actId="26606"/>
          <ac:spMkLst>
            <pc:docMk/>
            <pc:sldMk cId="905847864" sldId="298"/>
            <ac:spMk id="2" creationId="{2B85E314-90FD-460C-BEF6-8E5857DAD73E}"/>
          </ac:spMkLst>
        </pc:spChg>
        <pc:spChg chg="mod">
          <ac:chgData name="Amanda Crawford" userId="4b9fc8a7d5251f90" providerId="LiveId" clId="{57127163-BA48-4753-92C6-EFA329ACD7AD}" dt="2017-11-16T02:28:08.780" v="10901" actId="20577"/>
          <ac:spMkLst>
            <pc:docMk/>
            <pc:sldMk cId="905847864" sldId="298"/>
            <ac:spMk id="3" creationId="{7CF1F51D-739D-4A18-9C85-9C6AA4C253A7}"/>
          </ac:spMkLst>
        </pc:spChg>
        <pc:spChg chg="del">
          <ac:chgData name="Amanda Crawford" userId="4b9fc8a7d5251f90" providerId="LiveId" clId="{57127163-BA48-4753-92C6-EFA329ACD7AD}" dt="2017-11-16T02:26:09.583" v="10872" actId="20577"/>
          <ac:spMkLst>
            <pc:docMk/>
            <pc:sldMk cId="905847864" sldId="298"/>
            <ac:spMk id="8" creationId="{E1EB41F2-E181-4D4D-9131-A30F6B0AE596}"/>
          </ac:spMkLst>
        </pc:spChg>
        <pc:spChg chg="del">
          <ac:chgData name="Amanda Crawford" userId="4b9fc8a7d5251f90" providerId="LiveId" clId="{57127163-BA48-4753-92C6-EFA329ACD7AD}" dt="2017-11-16T02:26:09.583" v="10872" actId="20577"/>
          <ac:spMkLst>
            <pc:docMk/>
            <pc:sldMk cId="905847864" sldId="298"/>
            <ac:spMk id="10" creationId="{3D63CC92-C517-4C71-9222-4579252CD62E}"/>
          </ac:spMkLst>
        </pc:spChg>
        <pc:picChg chg="mod">
          <ac:chgData name="Amanda Crawford" userId="4b9fc8a7d5251f90" providerId="LiveId" clId="{57127163-BA48-4753-92C6-EFA329ACD7AD}" dt="2017-11-16T02:27:34.546" v="10884" actId="26606"/>
          <ac:picMkLst>
            <pc:docMk/>
            <pc:sldMk cId="905847864" sldId="298"/>
            <ac:picMk id="6" creationId="{F16E13E0-2614-44B9-B3C1-4268E2FB493E}"/>
          </ac:picMkLst>
        </pc:picChg>
        <pc:picChg chg="del">
          <ac:chgData name="Amanda Crawford" userId="4b9fc8a7d5251f90" providerId="LiveId" clId="{57127163-BA48-4753-92C6-EFA329ACD7AD}" dt="2017-11-16T02:26:09.583" v="10872" actId="20577"/>
          <ac:picMkLst>
            <pc:docMk/>
            <pc:sldMk cId="905847864" sldId="298"/>
            <ac:picMk id="12" creationId="{40A39FDC-39F4-4CB7-873B-8D786EC02516}"/>
          </ac:picMkLst>
        </pc:picChg>
      </pc:sldChg>
      <pc:sldChg chg="delSp modSp add setBg delDesignElem">
        <pc:chgData name="Amanda Crawford" userId="4b9fc8a7d5251f90" providerId="LiveId" clId="{57127163-BA48-4753-92C6-EFA329ACD7AD}" dt="2017-11-16T02:28:21.972" v="10902" actId="20577"/>
        <pc:sldMkLst>
          <pc:docMk/>
          <pc:sldMk cId="123575027" sldId="299"/>
        </pc:sldMkLst>
        <pc:spChg chg="mod">
          <ac:chgData name="Amanda Crawford" userId="4b9fc8a7d5251f90" providerId="LiveId" clId="{57127163-BA48-4753-92C6-EFA329ACD7AD}" dt="2017-11-16T02:28:21.972" v="10902" actId="20577"/>
          <ac:spMkLst>
            <pc:docMk/>
            <pc:sldMk cId="123575027" sldId="299"/>
            <ac:spMk id="3" creationId="{7CF1F51D-739D-4A18-9C85-9C6AA4C253A7}"/>
          </ac:spMkLst>
        </pc:spChg>
        <pc:spChg chg="del">
          <ac:chgData name="Amanda Crawford" userId="4b9fc8a7d5251f90" providerId="LiveId" clId="{57127163-BA48-4753-92C6-EFA329ACD7AD}" dt="2017-11-16T02:26:09.583" v="10872" actId="20577"/>
          <ac:spMkLst>
            <pc:docMk/>
            <pc:sldMk cId="123575027" sldId="299"/>
            <ac:spMk id="8" creationId="{E1EB41F2-E181-4D4D-9131-A30F6B0AE596}"/>
          </ac:spMkLst>
        </pc:spChg>
        <pc:spChg chg="del">
          <ac:chgData name="Amanda Crawford" userId="4b9fc8a7d5251f90" providerId="LiveId" clId="{57127163-BA48-4753-92C6-EFA329ACD7AD}" dt="2017-11-16T02:26:09.583" v="10872" actId="20577"/>
          <ac:spMkLst>
            <pc:docMk/>
            <pc:sldMk cId="123575027" sldId="299"/>
            <ac:spMk id="10" creationId="{3D63CC92-C517-4C71-9222-4579252CD62E}"/>
          </ac:spMkLst>
        </pc:spChg>
        <pc:picChg chg="del">
          <ac:chgData name="Amanda Crawford" userId="4b9fc8a7d5251f90" providerId="LiveId" clId="{57127163-BA48-4753-92C6-EFA329ACD7AD}" dt="2017-11-16T02:26:09.583" v="10872" actId="20577"/>
          <ac:picMkLst>
            <pc:docMk/>
            <pc:sldMk cId="123575027" sldId="299"/>
            <ac:picMk id="12" creationId="{40A39FDC-39F4-4CB7-873B-8D786EC02516}"/>
          </ac:picMkLst>
        </pc:picChg>
      </pc:sldChg>
      <pc:sldChg chg="addSp delSp modSp add mod setBg setClrOvrMap delDesignElem">
        <pc:chgData name="Amanda Crawford" userId="4b9fc8a7d5251f90" providerId="LiveId" clId="{57127163-BA48-4753-92C6-EFA329ACD7AD}" dt="2017-11-16T16:57:26.746" v="17563" actId="20577"/>
        <pc:sldMkLst>
          <pc:docMk/>
          <pc:sldMk cId="919769684" sldId="300"/>
        </pc:sldMkLst>
        <pc:spChg chg="mod">
          <ac:chgData name="Amanda Crawford" userId="4b9fc8a7d5251f90" providerId="LiveId" clId="{57127163-BA48-4753-92C6-EFA329ACD7AD}" dt="2017-11-16T09:33:29.173" v="11478" actId="5793"/>
          <ac:spMkLst>
            <pc:docMk/>
            <pc:sldMk cId="919769684" sldId="300"/>
            <ac:spMk id="2" creationId="{C2C8D2FD-805B-4963-A14D-1DD3B4D21FA4}"/>
          </ac:spMkLst>
        </pc:spChg>
        <pc:spChg chg="add del">
          <ac:chgData name="Amanda Crawford" userId="4b9fc8a7d5251f90" providerId="LiveId" clId="{57127163-BA48-4753-92C6-EFA329ACD7AD}" dt="2017-11-16T09:32:59.052" v="11413" actId="26606"/>
          <ac:spMkLst>
            <pc:docMk/>
            <pc:sldMk cId="919769684" sldId="300"/>
            <ac:spMk id="10" creationId="{75F65CD9-825D-44BD-8681-D42D260D4C63}"/>
          </ac:spMkLst>
        </pc:spChg>
        <pc:spChg chg="add del">
          <ac:chgData name="Amanda Crawford" userId="4b9fc8a7d5251f90" providerId="LiveId" clId="{57127163-BA48-4753-92C6-EFA329ACD7AD}" dt="2017-11-16T09:32:59.052" v="11413" actId="26606"/>
          <ac:spMkLst>
            <pc:docMk/>
            <pc:sldMk cId="919769684" sldId="300"/>
            <ac:spMk id="12" creationId="{B2F64C47-BE0B-4DA4-A62F-C6922DD2082F}"/>
          </ac:spMkLst>
        </pc:spChg>
        <pc:spChg chg="add del">
          <ac:chgData name="Amanda Crawford" userId="4b9fc8a7d5251f90" providerId="LiveId" clId="{57127163-BA48-4753-92C6-EFA329ACD7AD}" dt="2017-11-16T09:39:37.053" v="11550" actId="20577"/>
          <ac:spMkLst>
            <pc:docMk/>
            <pc:sldMk cId="919769684" sldId="300"/>
            <ac:spMk id="14" creationId="{61D03B64-A2F8-4473-8457-9A6A36B67B89}"/>
          </ac:spMkLst>
        </pc:spChg>
        <pc:spChg chg="add del">
          <ac:chgData name="Amanda Crawford" userId="4b9fc8a7d5251f90" providerId="LiveId" clId="{57127163-BA48-4753-92C6-EFA329ACD7AD}" dt="2017-11-16T09:39:37.053" v="11550" actId="20577"/>
          <ac:spMkLst>
            <pc:docMk/>
            <pc:sldMk cId="919769684" sldId="300"/>
            <ac:spMk id="15" creationId="{CFF5BED3-4EE4-425F-A016-C272586B88E5}"/>
          </ac:spMkLst>
        </pc:spChg>
        <pc:spChg chg="add del">
          <ac:chgData name="Amanda Crawford" userId="4b9fc8a7d5251f90" providerId="LiveId" clId="{57127163-BA48-4753-92C6-EFA329ACD7AD}" dt="2017-11-16T09:39:37.053" v="11550" actId="20577"/>
          <ac:spMkLst>
            <pc:docMk/>
            <pc:sldMk cId="919769684" sldId="300"/>
            <ac:spMk id="17" creationId="{D856B4CA-4519-432C-ABFD-F2AE5D70E09C}"/>
          </ac:spMkLst>
        </pc:spChg>
        <pc:spChg chg="add del mod">
          <ac:chgData name="Amanda Crawford" userId="4b9fc8a7d5251f90" providerId="LiveId" clId="{57127163-BA48-4753-92C6-EFA329ACD7AD}" dt="2017-11-16T09:32:59.179" v="11416" actId="26606"/>
          <ac:spMkLst>
            <pc:docMk/>
            <pc:sldMk cId="919769684" sldId="300"/>
            <ac:spMk id="19" creationId="{5F7C1C0B-BCB8-4D8F-A24F-7FDEF3C86E7B}"/>
          </ac:spMkLst>
        </pc:spChg>
        <pc:graphicFrameChg chg="add del">
          <ac:chgData name="Amanda Crawford" userId="4b9fc8a7d5251f90" providerId="LiveId" clId="{57127163-BA48-4753-92C6-EFA329ACD7AD}" dt="2017-11-16T09:32:59.052" v="11413" actId="26606"/>
          <ac:graphicFrameMkLst>
            <pc:docMk/>
            <pc:sldMk cId="919769684" sldId="300"/>
            <ac:graphicFrameMk id="5" creationId="{00000000-0000-0000-0000-000000000000}"/>
          </ac:graphicFrameMkLst>
        </pc:graphicFrameChg>
        <pc:graphicFrameChg chg="add mod">
          <ac:chgData name="Amanda Crawford" userId="4b9fc8a7d5251f90" providerId="LiveId" clId="{57127163-BA48-4753-92C6-EFA329ACD7AD}" dt="2017-11-16T16:57:26.746" v="17563" actId="20577"/>
          <ac:graphicFrameMkLst>
            <pc:docMk/>
            <pc:sldMk cId="919769684" sldId="300"/>
            <ac:graphicFrameMk id="18" creationId="{00000000-0000-0000-0000-000000000000}"/>
          </ac:graphicFrameMkLst>
        </pc:graphicFrameChg>
        <pc:picChg chg="add del">
          <ac:chgData name="Amanda Crawford" userId="4b9fc8a7d5251f90" providerId="LiveId" clId="{57127163-BA48-4753-92C6-EFA329ACD7AD}" dt="2017-11-16T09:39:37.053" v="11550" actId="20577"/>
          <ac:picMkLst>
            <pc:docMk/>
            <pc:sldMk cId="919769684" sldId="300"/>
            <ac:picMk id="16" creationId="{01C3CE7E-C09F-4DAB-A9B8-00CB40334B33}"/>
          </ac:picMkLst>
        </pc:picChg>
      </pc:sldChg>
      <pc:sldChg chg="addSp delSp modSp add del">
        <pc:chgData name="Amanda Crawford" userId="4b9fc8a7d5251f90" providerId="LiveId" clId="{57127163-BA48-4753-92C6-EFA329ACD7AD}" dt="2017-11-16T16:57:42.972" v="17564" actId="2696"/>
        <pc:sldMkLst>
          <pc:docMk/>
          <pc:sldMk cId="3026362359" sldId="301"/>
        </pc:sldMkLst>
        <pc:spChg chg="mod">
          <ac:chgData name="Amanda Crawford" userId="4b9fc8a7d5251f90" providerId="LiveId" clId="{57127163-BA48-4753-92C6-EFA329ACD7AD}" dt="2017-11-16T09:42:16.404" v="11624" actId="20577"/>
          <ac:spMkLst>
            <pc:docMk/>
            <pc:sldMk cId="3026362359" sldId="301"/>
            <ac:spMk id="2" creationId="{80FC2ECE-23BC-4F60-9C17-BCB3500BA935}"/>
          </ac:spMkLst>
        </pc:spChg>
        <pc:spChg chg="del">
          <ac:chgData name="Amanda Crawford" userId="4b9fc8a7d5251f90" providerId="LiveId" clId="{57127163-BA48-4753-92C6-EFA329ACD7AD}" dt="2017-11-16T09:39:12.164" v="11539" actId="20577"/>
          <ac:spMkLst>
            <pc:docMk/>
            <pc:sldMk cId="3026362359" sldId="301"/>
            <ac:spMk id="3" creationId="{EC489740-C2ED-4017-9DE6-91925664B7BB}"/>
          </ac:spMkLst>
        </pc:spChg>
        <pc:picChg chg="add mod">
          <ac:chgData name="Amanda Crawford" userId="4b9fc8a7d5251f90" providerId="LiveId" clId="{57127163-BA48-4753-92C6-EFA329ACD7AD}" dt="2017-11-16T09:39:27.358" v="11540" actId="1076"/>
          <ac:picMkLst>
            <pc:docMk/>
            <pc:sldMk cId="3026362359" sldId="301"/>
            <ac:picMk id="4" creationId="{708A9AFE-0540-44DE-B78A-610A806AE336}"/>
          </ac:picMkLst>
        </pc:picChg>
      </pc:sldChg>
      <pc:sldChg chg="addSp delSp modSp add mod setBg modNotesTx">
        <pc:chgData name="Amanda Crawford" userId="4b9fc8a7d5251f90" providerId="LiveId" clId="{57127163-BA48-4753-92C6-EFA329ACD7AD}" dt="2017-11-16T16:27:59.609" v="16859" actId="27636"/>
        <pc:sldMkLst>
          <pc:docMk/>
          <pc:sldMk cId="1084663714" sldId="302"/>
        </pc:sldMkLst>
        <pc:spChg chg="mod">
          <ac:chgData name="Amanda Crawford" userId="4b9fc8a7d5251f90" providerId="LiveId" clId="{57127163-BA48-4753-92C6-EFA329ACD7AD}" dt="2017-11-16T09:44:47.736" v="11716" actId="20577"/>
          <ac:spMkLst>
            <pc:docMk/>
            <pc:sldMk cId="1084663714" sldId="302"/>
            <ac:spMk id="2" creationId="{80FC2ECE-23BC-4F60-9C17-BCB3500BA935}"/>
          </ac:spMkLst>
        </pc:spChg>
        <pc:spChg chg="add mod">
          <ac:chgData name="Amanda Crawford" userId="4b9fc8a7d5251f90" providerId="LiveId" clId="{57127163-BA48-4753-92C6-EFA329ACD7AD}" dt="2017-11-16T16:27:59.609" v="16859" actId="27636"/>
          <ac:spMkLst>
            <pc:docMk/>
            <pc:sldMk cId="1084663714" sldId="302"/>
            <ac:spMk id="9" creationId="{00000000-0000-0000-0000-000000000000}"/>
          </ac:spMkLst>
        </pc:spChg>
        <pc:picChg chg="del mod">
          <ac:chgData name="Amanda Crawford" userId="4b9fc8a7d5251f90" providerId="LiveId" clId="{57127163-BA48-4753-92C6-EFA329ACD7AD}" dt="2017-11-16T09:42:27.980" v="11627" actId="26606"/>
          <ac:picMkLst>
            <pc:docMk/>
            <pc:sldMk cId="1084663714" sldId="302"/>
            <ac:picMk id="6" creationId="{708A9AFE-0540-44DE-B78A-610A806AE336}"/>
          </ac:picMkLst>
        </pc:picChg>
        <pc:picChg chg="add">
          <ac:chgData name="Amanda Crawford" userId="4b9fc8a7d5251f90" providerId="LiveId" clId="{57127163-BA48-4753-92C6-EFA329ACD7AD}" dt="2017-11-16T09:42:27.980" v="11627" actId="26606"/>
          <ac:picMkLst>
            <pc:docMk/>
            <pc:sldMk cId="1084663714" sldId="302"/>
            <ac:picMk id="7" creationId="{708A9AFE-0540-44DE-B78A-610A806AE336}"/>
          </ac:picMkLst>
        </pc:picChg>
      </pc:sldChg>
      <pc:sldChg chg="modSp add del">
        <pc:chgData name="Amanda Crawford" userId="4b9fc8a7d5251f90" providerId="LiveId" clId="{57127163-BA48-4753-92C6-EFA329ACD7AD}" dt="2017-11-16T11:00:54.352" v="15204" actId="2696"/>
        <pc:sldMkLst>
          <pc:docMk/>
          <pc:sldMk cId="1048867968" sldId="303"/>
        </pc:sldMkLst>
        <pc:spChg chg="mod">
          <ac:chgData name="Amanda Crawford" userId="4b9fc8a7d5251f90" providerId="LiveId" clId="{57127163-BA48-4753-92C6-EFA329ACD7AD}" dt="2017-11-16T09:50:34.508" v="12157" actId="20577"/>
          <ac:spMkLst>
            <pc:docMk/>
            <pc:sldMk cId="1048867968" sldId="303"/>
            <ac:spMk id="2" creationId="{3DFD9839-7AF6-4D4B-B607-C13E368053C9}"/>
          </ac:spMkLst>
        </pc:spChg>
        <pc:spChg chg="mod">
          <ac:chgData name="Amanda Crawford" userId="4b9fc8a7d5251f90" providerId="LiveId" clId="{57127163-BA48-4753-92C6-EFA329ACD7AD}" dt="2017-11-16T11:00:52.105" v="15203" actId="2696"/>
          <ac:spMkLst>
            <pc:docMk/>
            <pc:sldMk cId="1048867968" sldId="303"/>
            <ac:spMk id="3" creationId="{0E09B4BC-E9D8-47BF-B52E-78E55A941909}"/>
          </ac:spMkLst>
        </pc:spChg>
      </pc:sldChg>
      <pc:sldChg chg="addSp modSp add mod setBg">
        <pc:chgData name="Amanda Crawford" userId="4b9fc8a7d5251f90" providerId="LiveId" clId="{57127163-BA48-4753-92C6-EFA329ACD7AD}" dt="2017-11-16T16:28:12.027" v="16865" actId="20577"/>
        <pc:sldMkLst>
          <pc:docMk/>
          <pc:sldMk cId="936910083" sldId="304"/>
        </pc:sldMkLst>
        <pc:spChg chg="mod">
          <ac:chgData name="Amanda Crawford" userId="4b9fc8a7d5251f90" providerId="LiveId" clId="{57127163-BA48-4753-92C6-EFA329ACD7AD}" dt="2017-11-16T16:28:12.027" v="16865" actId="20577"/>
          <ac:spMkLst>
            <pc:docMk/>
            <pc:sldMk cId="936910083" sldId="304"/>
            <ac:spMk id="2" creationId="{1672735F-4C2A-47D7-BEBD-1AF9E02D0CF1}"/>
          </ac:spMkLst>
        </pc:spChg>
        <pc:spChg chg="mod">
          <ac:chgData name="Amanda Crawford" userId="4b9fc8a7d5251f90" providerId="LiveId" clId="{57127163-BA48-4753-92C6-EFA329ACD7AD}" dt="2017-11-16T11:06:09.433" v="15292" actId="20577"/>
          <ac:spMkLst>
            <pc:docMk/>
            <pc:sldMk cId="936910083" sldId="304"/>
            <ac:spMk id="3" creationId="{455354E0-4407-45F5-9289-E30054F3CF66}"/>
          </ac:spMkLst>
        </pc:spChg>
        <pc:picChg chg="add mod ord">
          <ac:chgData name="Amanda Crawford" userId="4b9fc8a7d5251f90" providerId="LiveId" clId="{57127163-BA48-4753-92C6-EFA329ACD7AD}" dt="2017-11-16T11:06:06.756" v="15291" actId="27614"/>
          <ac:picMkLst>
            <pc:docMk/>
            <pc:sldMk cId="936910083" sldId="304"/>
            <ac:picMk id="4" creationId="{77BFD987-06FB-47AC-87EE-8F3407122524}"/>
          </ac:picMkLst>
        </pc:picChg>
      </pc:sldChg>
      <pc:sldChg chg="addSp delSp modSp add del mod setBg setClrOvrMap modNotesTx">
        <pc:chgData name="Amanda Crawford" userId="4b9fc8a7d5251f90" providerId="LiveId" clId="{57127163-BA48-4753-92C6-EFA329ACD7AD}" dt="2017-11-16T16:28:23.349" v="16866" actId="2696"/>
        <pc:sldMkLst>
          <pc:docMk/>
          <pc:sldMk cId="3172446125" sldId="305"/>
        </pc:sldMkLst>
        <pc:spChg chg="mod">
          <ac:chgData name="Amanda Crawford" userId="4b9fc8a7d5251f90" providerId="LiveId" clId="{57127163-BA48-4753-92C6-EFA329ACD7AD}" dt="2017-11-16T10:05:59.265" v="13096" actId="26606"/>
          <ac:spMkLst>
            <pc:docMk/>
            <pc:sldMk cId="3172446125" sldId="305"/>
            <ac:spMk id="2" creationId="{1672735F-4C2A-47D7-BEBD-1AF9E02D0CF1}"/>
          </ac:spMkLst>
        </pc:spChg>
        <pc:spChg chg="add del mod">
          <ac:chgData name="Amanda Crawford" userId="4b9fc8a7d5251f90" providerId="LiveId" clId="{57127163-BA48-4753-92C6-EFA329ACD7AD}" dt="2017-11-16T10:05:59.265" v="13097" actId="26606"/>
          <ac:spMkLst>
            <pc:docMk/>
            <pc:sldMk cId="3172446125" sldId="305"/>
            <ac:spMk id="3" creationId="{455354E0-4407-45F5-9289-E30054F3CF66}"/>
          </ac:spMkLst>
        </pc:spChg>
        <pc:spChg chg="add del">
          <ac:chgData name="Amanda Crawford" userId="4b9fc8a7d5251f90" providerId="LiveId" clId="{57127163-BA48-4753-92C6-EFA329ACD7AD}" dt="2017-11-16T10:05:59.265" v="13096" actId="26606"/>
          <ac:spMkLst>
            <pc:docMk/>
            <pc:sldMk cId="3172446125" sldId="305"/>
            <ac:spMk id="10" creationId="{75F65CD9-825D-44BD-8681-D42D260D4C63}"/>
          </ac:spMkLst>
        </pc:spChg>
        <pc:spChg chg="add del">
          <ac:chgData name="Amanda Crawford" userId="4b9fc8a7d5251f90" providerId="LiveId" clId="{57127163-BA48-4753-92C6-EFA329ACD7AD}" dt="2017-11-16T10:05:59.265" v="13096" actId="26606"/>
          <ac:spMkLst>
            <pc:docMk/>
            <pc:sldMk cId="3172446125" sldId="305"/>
            <ac:spMk id="12" creationId="{B2F64C47-BE0B-4DA4-A62F-C6922DD2082F}"/>
          </ac:spMkLst>
        </pc:spChg>
        <pc:graphicFrameChg chg="add del">
          <ac:chgData name="Amanda Crawford" userId="4b9fc8a7d5251f90" providerId="LiveId" clId="{57127163-BA48-4753-92C6-EFA329ACD7AD}" dt="2017-11-16T10:05:59.265" v="13096" actId="26606"/>
          <ac:graphicFrameMkLst>
            <pc:docMk/>
            <pc:sldMk cId="3172446125" sldId="305"/>
            <ac:graphicFrameMk id="5" creationId="{00000000-0000-0000-0000-000000000000}"/>
          </ac:graphicFrameMkLst>
        </pc:graphicFrameChg>
      </pc:sldChg>
      <pc:sldChg chg="add del">
        <pc:chgData name="Amanda Crawford" userId="4b9fc8a7d5251f90" providerId="LiveId" clId="{57127163-BA48-4753-92C6-EFA329ACD7AD}" dt="2017-11-16T10:05:52.372" v="13095" actId="20577"/>
        <pc:sldMkLst>
          <pc:docMk/>
          <pc:sldMk cId="266714535" sldId="306"/>
        </pc:sldMkLst>
      </pc:sldChg>
      <pc:sldChg chg="addSp delSp modSp modNotesTx">
        <pc:chgData name="Amanda Crawford" userId="4b9fc8a7d5251f90" providerId="LiveId" clId="{57127163-BA48-4753-92C6-EFA329ACD7AD}" dt="2017-11-16T10:16:59.771" v="13876" actId="20577"/>
        <pc:sldMkLst>
          <pc:docMk/>
          <pc:sldMk cId="2909846771" sldId="306"/>
        </pc:sldMkLst>
        <pc:spChg chg="mod">
          <ac:chgData name="Amanda Crawford" userId="4b9fc8a7d5251f90" providerId="LiveId" clId="{57127163-BA48-4753-92C6-EFA329ACD7AD}" dt="2017-11-16T10:15:54.490" v="13834" actId="26606"/>
          <ac:spMkLst>
            <pc:docMk/>
            <pc:sldMk cId="2909846771" sldId="306"/>
            <ac:spMk id="2" creationId="{1672735F-4C2A-47D7-BEBD-1AF9E02D0CF1}"/>
          </ac:spMkLst>
        </pc:spChg>
        <pc:spChg chg="add del">
          <ac:chgData name="Amanda Crawford" userId="4b9fc8a7d5251f90" providerId="LiveId" clId="{57127163-BA48-4753-92C6-EFA329ACD7AD}" dt="2017-11-16T10:07:47.556" v="13104" actId="26606"/>
          <ac:spMkLst>
            <pc:docMk/>
            <pc:sldMk cId="2909846771" sldId="306"/>
            <ac:spMk id="10" creationId="{75F65CD9-825D-44BD-8681-D42D260D4C63}"/>
          </ac:spMkLst>
        </pc:spChg>
        <pc:spChg chg="add del">
          <ac:chgData name="Amanda Crawford" userId="4b9fc8a7d5251f90" providerId="LiveId" clId="{57127163-BA48-4753-92C6-EFA329ACD7AD}" dt="2017-11-16T10:07:47.556" v="13104" actId="26606"/>
          <ac:spMkLst>
            <pc:docMk/>
            <pc:sldMk cId="2909846771" sldId="306"/>
            <ac:spMk id="12" creationId="{B2F64C47-BE0B-4DA4-A62F-C6922DD2082F}"/>
          </ac:spMkLst>
        </pc:spChg>
        <pc:spChg chg="add del">
          <ac:chgData name="Amanda Crawford" userId="4b9fc8a7d5251f90" providerId="LiveId" clId="{57127163-BA48-4753-92C6-EFA329ACD7AD}" dt="2017-11-16T10:07:47.487" v="13103" actId="26606"/>
          <ac:spMkLst>
            <pc:docMk/>
            <pc:sldMk cId="2909846771" sldId="306"/>
            <ac:spMk id="17" creationId="{CFF5BED3-4EE4-425F-A016-C272586B88E5}"/>
          </ac:spMkLst>
        </pc:spChg>
        <pc:spChg chg="add del">
          <ac:chgData name="Amanda Crawford" userId="4b9fc8a7d5251f90" providerId="LiveId" clId="{57127163-BA48-4753-92C6-EFA329ACD7AD}" dt="2017-11-16T10:07:47.487" v="13103" actId="26606"/>
          <ac:spMkLst>
            <pc:docMk/>
            <pc:sldMk cId="2909846771" sldId="306"/>
            <ac:spMk id="19" creationId="{D856B4CA-4519-432C-ABFD-F2AE5D70E09C}"/>
          </ac:spMkLst>
        </pc:spChg>
        <pc:spChg chg="add del">
          <ac:chgData name="Amanda Crawford" userId="4b9fc8a7d5251f90" providerId="LiveId" clId="{57127163-BA48-4753-92C6-EFA329ACD7AD}" dt="2017-11-16T10:07:47.487" v="13103" actId="26606"/>
          <ac:spMkLst>
            <pc:docMk/>
            <pc:sldMk cId="2909846771" sldId="306"/>
            <ac:spMk id="21" creationId="{61D03B64-A2F8-4473-8457-9A6A36B67B89}"/>
          </ac:spMkLst>
        </pc:spChg>
        <pc:spChg chg="add del">
          <ac:chgData name="Amanda Crawford" userId="4b9fc8a7d5251f90" providerId="LiveId" clId="{57127163-BA48-4753-92C6-EFA329ACD7AD}" dt="2017-11-16T10:15:54.490" v="13834" actId="26606"/>
          <ac:spMkLst>
            <pc:docMk/>
            <pc:sldMk cId="2909846771" sldId="306"/>
            <ac:spMk id="25" creationId="{75F65CD9-825D-44BD-8681-D42D260D4C63}"/>
          </ac:spMkLst>
        </pc:spChg>
        <pc:spChg chg="add del">
          <ac:chgData name="Amanda Crawford" userId="4b9fc8a7d5251f90" providerId="LiveId" clId="{57127163-BA48-4753-92C6-EFA329ACD7AD}" dt="2017-11-16T10:15:54.490" v="13834" actId="26606"/>
          <ac:spMkLst>
            <pc:docMk/>
            <pc:sldMk cId="2909846771" sldId="306"/>
            <ac:spMk id="26" creationId="{B2F64C47-BE0B-4DA4-A62F-C6922DD2082F}"/>
          </ac:spMkLst>
        </pc:spChg>
        <pc:spChg chg="add del">
          <ac:chgData name="Amanda Crawford" userId="4b9fc8a7d5251f90" providerId="LiveId" clId="{57127163-BA48-4753-92C6-EFA329ACD7AD}" dt="2017-11-16T10:15:35.579" v="13827" actId="26606"/>
          <ac:spMkLst>
            <pc:docMk/>
            <pc:sldMk cId="2909846771" sldId="306"/>
            <ac:spMk id="31" creationId="{75F65CD9-825D-44BD-8681-D42D260D4C63}"/>
          </ac:spMkLst>
        </pc:spChg>
        <pc:spChg chg="add del">
          <ac:chgData name="Amanda Crawford" userId="4b9fc8a7d5251f90" providerId="LiveId" clId="{57127163-BA48-4753-92C6-EFA329ACD7AD}" dt="2017-11-16T10:15:35.579" v="13827" actId="26606"/>
          <ac:spMkLst>
            <pc:docMk/>
            <pc:sldMk cId="2909846771" sldId="306"/>
            <ac:spMk id="33" creationId="{B2F64C47-BE0B-4DA4-A62F-C6922DD2082F}"/>
          </ac:spMkLst>
        </pc:spChg>
        <pc:spChg chg="add del">
          <ac:chgData name="Amanda Crawford" userId="4b9fc8a7d5251f90" providerId="LiveId" clId="{57127163-BA48-4753-92C6-EFA329ACD7AD}" dt="2017-11-16T10:15:45.441" v="13829" actId="26606"/>
          <ac:spMkLst>
            <pc:docMk/>
            <pc:sldMk cId="2909846771" sldId="306"/>
            <ac:spMk id="35" creationId="{75F65CD9-825D-44BD-8681-D42D260D4C63}"/>
          </ac:spMkLst>
        </pc:spChg>
        <pc:spChg chg="add del">
          <ac:chgData name="Amanda Crawford" userId="4b9fc8a7d5251f90" providerId="LiveId" clId="{57127163-BA48-4753-92C6-EFA329ACD7AD}" dt="2017-11-16T10:15:45.441" v="13829" actId="26606"/>
          <ac:spMkLst>
            <pc:docMk/>
            <pc:sldMk cId="2909846771" sldId="306"/>
            <ac:spMk id="36" creationId="{B2F64C47-BE0B-4DA4-A62F-C6922DD2082F}"/>
          </ac:spMkLst>
        </pc:spChg>
        <pc:spChg chg="add del">
          <ac:chgData name="Amanda Crawford" userId="4b9fc8a7d5251f90" providerId="LiveId" clId="{57127163-BA48-4753-92C6-EFA329ACD7AD}" dt="2017-11-16T10:15:49.317" v="13831" actId="26606"/>
          <ac:spMkLst>
            <pc:docMk/>
            <pc:sldMk cId="2909846771" sldId="306"/>
            <ac:spMk id="38" creationId="{75F65CD9-825D-44BD-8681-D42D260D4C63}"/>
          </ac:spMkLst>
        </pc:spChg>
        <pc:spChg chg="add del">
          <ac:chgData name="Amanda Crawford" userId="4b9fc8a7d5251f90" providerId="LiveId" clId="{57127163-BA48-4753-92C6-EFA329ACD7AD}" dt="2017-11-16T10:15:49.317" v="13831" actId="26606"/>
          <ac:spMkLst>
            <pc:docMk/>
            <pc:sldMk cId="2909846771" sldId="306"/>
            <ac:spMk id="39" creationId="{B2F64C47-BE0B-4DA4-A62F-C6922DD2082F}"/>
          </ac:spMkLst>
        </pc:spChg>
        <pc:spChg chg="add del">
          <ac:chgData name="Amanda Crawford" userId="4b9fc8a7d5251f90" providerId="LiveId" clId="{57127163-BA48-4753-92C6-EFA329ACD7AD}" dt="2017-11-16T10:15:54.410" v="13833" actId="26606"/>
          <ac:spMkLst>
            <pc:docMk/>
            <pc:sldMk cId="2909846771" sldId="306"/>
            <ac:spMk id="41" creationId="{75F65CD9-825D-44BD-8681-D42D260D4C63}"/>
          </ac:spMkLst>
        </pc:spChg>
        <pc:spChg chg="add del">
          <ac:chgData name="Amanda Crawford" userId="4b9fc8a7d5251f90" providerId="LiveId" clId="{57127163-BA48-4753-92C6-EFA329ACD7AD}" dt="2017-11-16T10:15:54.410" v="13833" actId="26606"/>
          <ac:spMkLst>
            <pc:docMk/>
            <pc:sldMk cId="2909846771" sldId="306"/>
            <ac:spMk id="42" creationId="{B2F64C47-BE0B-4DA4-A62F-C6922DD2082F}"/>
          </ac:spMkLst>
        </pc:spChg>
        <pc:spChg chg="add">
          <ac:chgData name="Amanda Crawford" userId="4b9fc8a7d5251f90" providerId="LiveId" clId="{57127163-BA48-4753-92C6-EFA329ACD7AD}" dt="2017-11-16T10:15:54.490" v="13834" actId="26606"/>
          <ac:spMkLst>
            <pc:docMk/>
            <pc:sldMk cId="2909846771" sldId="306"/>
            <ac:spMk id="44" creationId="{75F65CD9-825D-44BD-8681-D42D260D4C63}"/>
          </ac:spMkLst>
        </pc:spChg>
        <pc:spChg chg="add">
          <ac:chgData name="Amanda Crawford" userId="4b9fc8a7d5251f90" providerId="LiveId" clId="{57127163-BA48-4753-92C6-EFA329ACD7AD}" dt="2017-11-16T10:15:54.490" v="13834" actId="26606"/>
          <ac:spMkLst>
            <pc:docMk/>
            <pc:sldMk cId="2909846771" sldId="306"/>
            <ac:spMk id="45" creationId="{B2F64C47-BE0B-4DA4-A62F-C6922DD2082F}"/>
          </ac:spMkLst>
        </pc:spChg>
        <pc:graphicFrameChg chg="mod modGraphic">
          <ac:chgData name="Amanda Crawford" userId="4b9fc8a7d5251f90" providerId="LiveId" clId="{57127163-BA48-4753-92C6-EFA329ACD7AD}" dt="2017-11-16T10:16:59.771" v="13876" actId="20577"/>
          <ac:graphicFrameMkLst>
            <pc:docMk/>
            <pc:sldMk cId="2909846771" sldId="306"/>
            <ac:graphicFrameMk id="5" creationId="{00000000-0000-0000-0000-000000000000}"/>
          </ac:graphicFrameMkLst>
        </pc:graphicFrameChg>
        <pc:picChg chg="add del">
          <ac:chgData name="Amanda Crawford" userId="4b9fc8a7d5251f90" providerId="LiveId" clId="{57127163-BA48-4753-92C6-EFA329ACD7AD}" dt="2017-11-16T10:07:47.487" v="13103" actId="26606"/>
          <ac:picMkLst>
            <pc:docMk/>
            <pc:sldMk cId="2909846771" sldId="306"/>
            <ac:picMk id="23" creationId="{01C3CE7E-C09F-4DAB-A9B8-00CB40334B33}"/>
          </ac:picMkLst>
        </pc:picChg>
      </pc:sldChg>
      <pc:sldChg chg="addSp delSp modSp add mod setBg modNotesTx">
        <pc:chgData name="Amanda Crawford" userId="4b9fc8a7d5251f90" providerId="LiveId" clId="{57127163-BA48-4753-92C6-EFA329ACD7AD}" dt="2017-11-16T10:42:50.571" v="14478" actId="20577"/>
        <pc:sldMkLst>
          <pc:docMk/>
          <pc:sldMk cId="1317978687" sldId="307"/>
        </pc:sldMkLst>
        <pc:spChg chg="mod">
          <ac:chgData name="Amanda Crawford" userId="4b9fc8a7d5251f90" providerId="LiveId" clId="{57127163-BA48-4753-92C6-EFA329ACD7AD}" dt="2017-11-16T10:19:40.384" v="13893" actId="26606"/>
          <ac:spMkLst>
            <pc:docMk/>
            <pc:sldMk cId="1317978687" sldId="307"/>
            <ac:spMk id="2" creationId="{48993F45-79B2-47F2-B6FC-FE5FA2832BB0}"/>
          </ac:spMkLst>
        </pc:spChg>
        <pc:spChg chg="del">
          <ac:chgData name="Amanda Crawford" userId="4b9fc8a7d5251f90" providerId="LiveId" clId="{57127163-BA48-4753-92C6-EFA329ACD7AD}" dt="2017-11-16T10:19:31.231" v="13891" actId="20577"/>
          <ac:spMkLst>
            <pc:docMk/>
            <pc:sldMk cId="1317978687" sldId="307"/>
            <ac:spMk id="3" creationId="{C45AD12F-7D5C-4E0E-856F-9CACAA6B7764}"/>
          </ac:spMkLst>
        </pc:spChg>
        <pc:spChg chg="add mod">
          <ac:chgData name="Amanda Crawford" userId="4b9fc8a7d5251f90" providerId="LiveId" clId="{57127163-BA48-4753-92C6-EFA329ACD7AD}" dt="2017-11-16T10:42:50.571" v="14478" actId="20577"/>
          <ac:spMkLst>
            <pc:docMk/>
            <pc:sldMk cId="1317978687" sldId="307"/>
            <ac:spMk id="9" creationId="{00000000-0000-0000-0000-000000000000}"/>
          </ac:spMkLst>
        </pc:spChg>
        <pc:picChg chg="add del mod">
          <ac:chgData name="Amanda Crawford" userId="4b9fc8a7d5251f90" providerId="LiveId" clId="{57127163-BA48-4753-92C6-EFA329ACD7AD}" dt="2017-11-16T10:19:40.384" v="13893" actId="26606"/>
          <ac:picMkLst>
            <pc:docMk/>
            <pc:sldMk cId="1317978687" sldId="307"/>
            <ac:picMk id="6" creationId="{FEDE0880-90AD-46C1-8870-13DF4AB9C482}"/>
          </ac:picMkLst>
        </pc:picChg>
        <pc:picChg chg="add mod">
          <ac:chgData name="Amanda Crawford" userId="4b9fc8a7d5251f90" providerId="LiveId" clId="{57127163-BA48-4753-92C6-EFA329ACD7AD}" dt="2017-11-16T10:20:55.757" v="13895" actId="27614"/>
          <ac:picMkLst>
            <pc:docMk/>
            <pc:sldMk cId="1317978687" sldId="307"/>
            <ac:picMk id="7" creationId="{FEDE0880-90AD-46C1-8870-13DF4AB9C482}"/>
          </ac:picMkLst>
        </pc:picChg>
      </pc:sldChg>
      <pc:sldChg chg="addSp delSp modSp add mod setBg modNotesTx">
        <pc:chgData name="Amanda Crawford" userId="4b9fc8a7d5251f90" providerId="LiveId" clId="{57127163-BA48-4753-92C6-EFA329ACD7AD}" dt="2017-11-16T10:44:03.199" v="14623" actId="313"/>
        <pc:sldMkLst>
          <pc:docMk/>
          <pc:sldMk cId="1953373854" sldId="308"/>
        </pc:sldMkLst>
        <pc:spChg chg="mod">
          <ac:chgData name="Amanda Crawford" userId="4b9fc8a7d5251f90" providerId="LiveId" clId="{57127163-BA48-4753-92C6-EFA329ACD7AD}" dt="2017-11-16T10:21:07.114" v="13897" actId="26606"/>
          <ac:spMkLst>
            <pc:docMk/>
            <pc:sldMk cId="1953373854" sldId="308"/>
            <ac:spMk id="2" creationId="{48993F45-79B2-47F2-B6FC-FE5FA2832BB0}"/>
          </ac:spMkLst>
        </pc:spChg>
        <pc:spChg chg="del">
          <ac:chgData name="Amanda Crawford" userId="4b9fc8a7d5251f90" providerId="LiveId" clId="{57127163-BA48-4753-92C6-EFA329ACD7AD}" dt="2017-11-16T10:20:55.572" v="13894" actId="20577"/>
          <ac:spMkLst>
            <pc:docMk/>
            <pc:sldMk cId="1953373854" sldId="308"/>
            <ac:spMk id="3" creationId="{C45AD12F-7D5C-4E0E-856F-9CACAA6B7764}"/>
          </ac:spMkLst>
        </pc:spChg>
        <pc:spChg chg="add mod">
          <ac:chgData name="Amanda Crawford" userId="4b9fc8a7d5251f90" providerId="LiveId" clId="{57127163-BA48-4753-92C6-EFA329ACD7AD}" dt="2017-11-16T10:44:03.199" v="14623" actId="313"/>
          <ac:spMkLst>
            <pc:docMk/>
            <pc:sldMk cId="1953373854" sldId="308"/>
            <ac:spMk id="9" creationId="{00000000-0000-0000-0000-000000000000}"/>
          </ac:spMkLst>
        </pc:spChg>
        <pc:picChg chg="add del mod">
          <ac:chgData name="Amanda Crawford" userId="4b9fc8a7d5251f90" providerId="LiveId" clId="{57127163-BA48-4753-92C6-EFA329ACD7AD}" dt="2017-11-16T10:21:07.114" v="13897" actId="26606"/>
          <ac:picMkLst>
            <pc:docMk/>
            <pc:sldMk cId="1953373854" sldId="308"/>
            <ac:picMk id="6" creationId="{FE329C95-3C3D-46A7-9CC7-AD347DB8976F}"/>
          </ac:picMkLst>
        </pc:picChg>
        <pc:picChg chg="add mod">
          <ac:chgData name="Amanda Crawford" userId="4b9fc8a7d5251f90" providerId="LiveId" clId="{57127163-BA48-4753-92C6-EFA329ACD7AD}" dt="2017-11-16T10:21:17.126" v="13898" actId="27614"/>
          <ac:picMkLst>
            <pc:docMk/>
            <pc:sldMk cId="1953373854" sldId="308"/>
            <ac:picMk id="7" creationId="{FE329C95-3C3D-46A7-9CC7-AD347DB8976F}"/>
          </ac:picMkLst>
        </pc:picChg>
      </pc:sldChg>
      <pc:sldChg chg="addSp modSp add mod setBg modNotesTx">
        <pc:chgData name="Amanda Crawford" userId="4b9fc8a7d5251f90" providerId="LiveId" clId="{57127163-BA48-4753-92C6-EFA329ACD7AD}" dt="2017-11-16T16:33:02.449" v="16942" actId="20577"/>
        <pc:sldMkLst>
          <pc:docMk/>
          <pc:sldMk cId="1798837706" sldId="309"/>
        </pc:sldMkLst>
        <pc:spChg chg="mod">
          <ac:chgData name="Amanda Crawford" userId="4b9fc8a7d5251f90" providerId="LiveId" clId="{57127163-BA48-4753-92C6-EFA329ACD7AD}" dt="2017-11-16T10:55:16.354" v="15185" actId="26606"/>
          <ac:spMkLst>
            <pc:docMk/>
            <pc:sldMk cId="1798837706" sldId="309"/>
            <ac:spMk id="2" creationId="{C20C46D1-0918-482E-91AB-D1C32D32BF8A}"/>
          </ac:spMkLst>
        </pc:spChg>
        <pc:spChg chg="mod">
          <ac:chgData name="Amanda Crawford" userId="4b9fc8a7d5251f90" providerId="LiveId" clId="{57127163-BA48-4753-92C6-EFA329ACD7AD}" dt="2017-11-16T16:33:02.449" v="16942" actId="20577"/>
          <ac:spMkLst>
            <pc:docMk/>
            <pc:sldMk cId="1798837706" sldId="309"/>
            <ac:spMk id="3" creationId="{25A2F35D-CA3F-455D-AE91-0448A1CB2F89}"/>
          </ac:spMkLst>
        </pc:spChg>
        <pc:picChg chg="add mod ord">
          <ac:chgData name="Amanda Crawford" userId="4b9fc8a7d5251f90" providerId="LiveId" clId="{57127163-BA48-4753-92C6-EFA329ACD7AD}" dt="2017-11-16T10:55:31.006" v="15187" actId="14100"/>
          <ac:picMkLst>
            <pc:docMk/>
            <pc:sldMk cId="1798837706" sldId="309"/>
            <ac:picMk id="4" creationId="{1369C4C0-C896-45C3-A6A5-E30801C6EA16}"/>
          </ac:picMkLst>
        </pc:picChg>
      </pc:sldChg>
      <pc:sldChg chg="addSp delSp modSp add mod setBg modNotesTx">
        <pc:chgData name="Amanda Crawford" userId="4b9fc8a7d5251f90" providerId="LiveId" clId="{57127163-BA48-4753-92C6-EFA329ACD7AD}" dt="2017-11-16T16:31:38" v="16867" actId="20577"/>
        <pc:sldMkLst>
          <pc:docMk/>
          <pc:sldMk cId="3652028148" sldId="310"/>
        </pc:sldMkLst>
        <pc:spChg chg="mod">
          <ac:chgData name="Amanda Crawford" userId="4b9fc8a7d5251f90" providerId="LiveId" clId="{57127163-BA48-4753-92C6-EFA329ACD7AD}" dt="2017-11-16T15:46:50.371" v="15341" actId="26606"/>
          <ac:spMkLst>
            <pc:docMk/>
            <pc:sldMk cId="3652028148" sldId="310"/>
            <ac:spMk id="2" creationId="{C20C46D1-0918-482E-91AB-D1C32D32BF8A}"/>
          </ac:spMkLst>
        </pc:spChg>
        <pc:spChg chg="del mod">
          <ac:chgData name="Amanda Crawford" userId="4b9fc8a7d5251f90" providerId="LiveId" clId="{57127163-BA48-4753-92C6-EFA329ACD7AD}" dt="2017-11-16T10:52:23.118" v="15182" actId="20577"/>
          <ac:spMkLst>
            <pc:docMk/>
            <pc:sldMk cId="3652028148" sldId="310"/>
            <ac:spMk id="3" creationId="{25A2F35D-CA3F-455D-AE91-0448A1CB2F89}"/>
          </ac:spMkLst>
        </pc:spChg>
        <pc:spChg chg="add del">
          <ac:chgData name="Amanda Crawford" userId="4b9fc8a7d5251f90" providerId="LiveId" clId="{57127163-BA48-4753-92C6-EFA329ACD7AD}" dt="2017-11-16T15:46:48.602" v="15334" actId="26606"/>
          <ac:spMkLst>
            <pc:docMk/>
            <pc:sldMk cId="3652028148" sldId="310"/>
            <ac:spMk id="9" creationId="{00000000-0000-0000-0000-000000000000}"/>
          </ac:spMkLst>
        </pc:spChg>
        <pc:spChg chg="add del">
          <ac:chgData name="Amanda Crawford" userId="4b9fc8a7d5251f90" providerId="LiveId" clId="{57127163-BA48-4753-92C6-EFA329ACD7AD}" dt="2017-11-16T15:46:50.324" v="15338" actId="26606"/>
          <ac:spMkLst>
            <pc:docMk/>
            <pc:sldMk cId="3652028148" sldId="310"/>
            <ac:spMk id="12" creationId="{00000000-0000-0000-0000-000000000000}"/>
          </ac:spMkLst>
        </pc:spChg>
        <pc:spChg chg="add mod">
          <ac:chgData name="Amanda Crawford" userId="4b9fc8a7d5251f90" providerId="LiveId" clId="{57127163-BA48-4753-92C6-EFA329ACD7AD}" dt="2017-11-16T15:53:58.377" v="15596" actId="20577"/>
          <ac:spMkLst>
            <pc:docMk/>
            <pc:sldMk cId="3652028148" sldId="310"/>
            <ac:spMk id="15" creationId="{00000000-0000-0000-0000-000000000000}"/>
          </ac:spMkLst>
        </pc:spChg>
        <pc:picChg chg="add del">
          <ac:chgData name="Amanda Crawford" userId="4b9fc8a7d5251f90" providerId="LiveId" clId="{57127163-BA48-4753-92C6-EFA329ACD7AD}" dt="2017-11-16T15:46:48.602" v="15334" actId="26606"/>
          <ac:picMkLst>
            <pc:docMk/>
            <pc:sldMk cId="3652028148" sldId="310"/>
            <ac:picMk id="7" creationId="{1061A010-4D60-4500-877D-645E96E61C03}"/>
          </ac:picMkLst>
        </pc:picChg>
        <pc:picChg chg="add del">
          <ac:chgData name="Amanda Crawford" userId="4b9fc8a7d5251f90" providerId="LiveId" clId="{57127163-BA48-4753-92C6-EFA329ACD7AD}" dt="2017-11-16T15:46:50.324" v="15338" actId="26606"/>
          <ac:picMkLst>
            <pc:docMk/>
            <pc:sldMk cId="3652028148" sldId="310"/>
            <ac:picMk id="11" creationId="{1061A010-4D60-4500-877D-645E96E61C03}"/>
          </ac:picMkLst>
        </pc:picChg>
        <pc:picChg chg="add">
          <ac:chgData name="Amanda Crawford" userId="4b9fc8a7d5251f90" providerId="LiveId" clId="{57127163-BA48-4753-92C6-EFA329ACD7AD}" dt="2017-11-16T15:46:50.371" v="15341" actId="26606"/>
          <ac:picMkLst>
            <pc:docMk/>
            <pc:sldMk cId="3652028148" sldId="310"/>
            <ac:picMk id="14" creationId="{1061A010-4D60-4500-877D-645E96E61C03}"/>
          </ac:picMkLst>
        </pc:picChg>
        <pc:picChg chg="add del mod">
          <ac:chgData name="Amanda Crawford" userId="4b9fc8a7d5251f90" providerId="LiveId" clId="{57127163-BA48-4753-92C6-EFA329ACD7AD}" dt="2017-11-16T15:46:50.371" v="15341" actId="26606"/>
          <ac:picMkLst>
            <pc:docMk/>
            <pc:sldMk cId="3652028148" sldId="310"/>
            <ac:picMk id="16" creationId="{1061A010-4D60-4500-877D-645E96E61C03}"/>
          </ac:picMkLst>
        </pc:picChg>
      </pc:sldChg>
      <pc:sldChg chg="addSp delSp modSp add mod setBg">
        <pc:chgData name="Amanda Crawford" userId="4b9fc8a7d5251f90" providerId="LiveId" clId="{57127163-BA48-4753-92C6-EFA329ACD7AD}" dt="2017-11-16T16:12:40.264" v="16147" actId="20577"/>
        <pc:sldMkLst>
          <pc:docMk/>
          <pc:sldMk cId="2355446234" sldId="311"/>
        </pc:sldMkLst>
        <pc:spChg chg="mod">
          <ac:chgData name="Amanda Crawford" userId="4b9fc8a7d5251f90" providerId="LiveId" clId="{57127163-BA48-4753-92C6-EFA329ACD7AD}" dt="2017-11-16T15:56:29.383" v="15641" actId="20577"/>
          <ac:spMkLst>
            <pc:docMk/>
            <pc:sldMk cId="2355446234" sldId="311"/>
            <ac:spMk id="2" creationId="{C20C46D1-0918-482E-91AB-D1C32D32BF8A}"/>
          </ac:spMkLst>
        </pc:spChg>
        <pc:spChg chg="mod">
          <ac:chgData name="Amanda Crawford" userId="4b9fc8a7d5251f90" providerId="LiveId" clId="{57127163-BA48-4753-92C6-EFA329ACD7AD}" dt="2017-11-16T16:12:40.264" v="16147" actId="20577"/>
          <ac:spMkLst>
            <pc:docMk/>
            <pc:sldMk cId="2355446234" sldId="311"/>
            <ac:spMk id="15" creationId="{00000000-0000-0000-0000-000000000000}"/>
          </ac:spMkLst>
        </pc:spChg>
        <pc:picChg chg="add mod ord">
          <ac:chgData name="Amanda Crawford" userId="4b9fc8a7d5251f90" providerId="LiveId" clId="{57127163-BA48-4753-92C6-EFA329ACD7AD}" dt="2017-11-16T15:56:05.413" v="15604" actId="27614"/>
          <ac:picMkLst>
            <pc:docMk/>
            <pc:sldMk cId="2355446234" sldId="311"/>
            <ac:picMk id="3" creationId="{5D7A5384-0C9A-4388-B0FD-37748FAB6A1E}"/>
          </ac:picMkLst>
        </pc:picChg>
        <pc:picChg chg="del">
          <ac:chgData name="Amanda Crawford" userId="4b9fc8a7d5251f90" providerId="LiveId" clId="{57127163-BA48-4753-92C6-EFA329ACD7AD}" dt="2017-11-16T15:55:50.816" v="15599" actId="478"/>
          <ac:picMkLst>
            <pc:docMk/>
            <pc:sldMk cId="2355446234" sldId="311"/>
            <ac:picMk id="14" creationId="{1061A010-4D60-4500-877D-645E96E61C03}"/>
          </ac:picMkLst>
        </pc:picChg>
      </pc:sldChg>
      <pc:sldChg chg="add del">
        <pc:chgData name="Amanda Crawford" userId="4b9fc8a7d5251f90" providerId="LiveId" clId="{57127163-BA48-4753-92C6-EFA329ACD7AD}" dt="2017-11-16T15:54:33.494" v="15597" actId="2696"/>
        <pc:sldMkLst>
          <pc:docMk/>
          <pc:sldMk cId="2832927483" sldId="311"/>
        </pc:sldMkLst>
      </pc:sldChg>
      <pc:sldChg chg="addSp delSp modSp add del">
        <pc:chgData name="Amanda Crawford" userId="4b9fc8a7d5251f90" providerId="LiveId" clId="{57127163-BA48-4753-92C6-EFA329ACD7AD}" dt="2017-11-16T11:03:57.414" v="15258" actId="2696"/>
        <pc:sldMkLst>
          <pc:docMk/>
          <pc:sldMk cId="396781006" sldId="312"/>
        </pc:sldMkLst>
        <pc:spChg chg="mod">
          <ac:chgData name="Amanda Crawford" userId="4b9fc8a7d5251f90" providerId="LiveId" clId="{57127163-BA48-4753-92C6-EFA329ACD7AD}" dt="2017-11-16T11:03:31.435" v="15255" actId="14100"/>
          <ac:spMkLst>
            <pc:docMk/>
            <pc:sldMk cId="396781006" sldId="312"/>
            <ac:spMk id="2" creationId="{00E26DFF-9A1C-4B00-9355-2A8FE7869565}"/>
          </ac:spMkLst>
        </pc:spChg>
        <pc:spChg chg="del">
          <ac:chgData name="Amanda Crawford" userId="4b9fc8a7d5251f90" providerId="LiveId" clId="{57127163-BA48-4753-92C6-EFA329ACD7AD}" dt="2017-11-16T11:02:02.568" v="15221" actId="2696"/>
          <ac:spMkLst>
            <pc:docMk/>
            <pc:sldMk cId="396781006" sldId="312"/>
            <ac:spMk id="3" creationId="{BA291E77-CFFC-402E-983B-D54344A0C7A2}"/>
          </ac:spMkLst>
        </pc:spChg>
        <pc:spChg chg="add mod">
          <ac:chgData name="Amanda Crawford" userId="4b9fc8a7d5251f90" providerId="LiveId" clId="{57127163-BA48-4753-92C6-EFA329ACD7AD}" dt="2017-11-16T11:03:40.828" v="15256" actId="1076"/>
          <ac:spMkLst>
            <pc:docMk/>
            <pc:sldMk cId="396781006" sldId="312"/>
            <ac:spMk id="4" creationId="{93057299-FD41-4B00-B010-0E91842D5DA2}"/>
          </ac:spMkLst>
        </pc:spChg>
        <pc:spChg chg="add mod">
          <ac:chgData name="Amanda Crawford" userId="4b9fc8a7d5251f90" providerId="LiveId" clId="{57127163-BA48-4753-92C6-EFA329ACD7AD}" dt="2017-11-16T11:03:48.076" v="15257" actId="1076"/>
          <ac:spMkLst>
            <pc:docMk/>
            <pc:sldMk cId="396781006" sldId="312"/>
            <ac:spMk id="5" creationId="{9DC0132B-989D-432C-8FA1-32F52770D258}"/>
          </ac:spMkLst>
        </pc:spChg>
        <pc:spChg chg="add mod">
          <ac:chgData name="Amanda Crawford" userId="4b9fc8a7d5251f90" providerId="LiveId" clId="{57127163-BA48-4753-92C6-EFA329ACD7AD}" dt="2017-11-16T11:02:14.997" v="15241" actId="20577"/>
          <ac:spMkLst>
            <pc:docMk/>
            <pc:sldMk cId="396781006" sldId="312"/>
            <ac:spMk id="6" creationId="{42BB109F-965A-434E-8B69-5237D3942C3B}"/>
          </ac:spMkLst>
        </pc:spChg>
        <pc:spChg chg="add mod">
          <ac:chgData name="Amanda Crawford" userId="4b9fc8a7d5251f90" providerId="LiveId" clId="{57127163-BA48-4753-92C6-EFA329ACD7AD}" dt="2017-11-16T11:02:40.027" v="15246" actId="27636"/>
          <ac:spMkLst>
            <pc:docMk/>
            <pc:sldMk cId="396781006" sldId="312"/>
            <ac:spMk id="7" creationId="{F4B10757-BAE0-45DC-9038-E654B52C3BD9}"/>
          </ac:spMkLst>
        </pc:spChg>
        <pc:spChg chg="add del">
          <ac:chgData name="Amanda Crawford" userId="4b9fc8a7d5251f90" providerId="LiveId" clId="{57127163-BA48-4753-92C6-EFA329ACD7AD}" dt="2017-11-16T11:02:49.704" v="15249" actId="2696"/>
          <ac:spMkLst>
            <pc:docMk/>
            <pc:sldMk cId="396781006" sldId="312"/>
            <ac:spMk id="8" creationId="{D7BFD956-8D5C-4AF2-9288-A2C269253059}"/>
          </ac:spMkLst>
        </pc:spChg>
        <pc:picChg chg="add mod">
          <ac:chgData name="Amanda Crawford" userId="4b9fc8a7d5251f90" providerId="LiveId" clId="{57127163-BA48-4753-92C6-EFA329ACD7AD}" dt="2017-11-16T11:02:57.706" v="15251" actId="1076"/>
          <ac:picMkLst>
            <pc:docMk/>
            <pc:sldMk cId="396781006" sldId="312"/>
            <ac:picMk id="9" creationId="{AC669483-7640-4567-8300-2DE7EAAB112D}"/>
          </ac:picMkLst>
        </pc:picChg>
        <pc:picChg chg="add mod">
          <ac:chgData name="Amanda Crawford" userId="4b9fc8a7d5251f90" providerId="LiveId" clId="{57127163-BA48-4753-92C6-EFA329ACD7AD}" dt="2017-11-16T11:03:11.256" v="15253" actId="1076"/>
          <ac:picMkLst>
            <pc:docMk/>
            <pc:sldMk cId="396781006" sldId="312"/>
            <ac:picMk id="10" creationId="{91F415B6-7EB6-4503-BB73-3C83CC7FB330}"/>
          </ac:picMkLst>
        </pc:picChg>
      </pc:sldChg>
      <pc:sldChg chg="addSp delSp modSp add mod setBg">
        <pc:chgData name="Amanda Crawford" userId="4b9fc8a7d5251f90" providerId="LiveId" clId="{57127163-BA48-4753-92C6-EFA329ACD7AD}" dt="2017-11-16T16:16:26.911" v="16382" actId="20577"/>
        <pc:sldMkLst>
          <pc:docMk/>
          <pc:sldMk cId="1268399601" sldId="312"/>
        </pc:sldMkLst>
        <pc:spChg chg="mod">
          <ac:chgData name="Amanda Crawford" userId="4b9fc8a7d5251f90" providerId="LiveId" clId="{57127163-BA48-4753-92C6-EFA329ACD7AD}" dt="2017-11-16T16:03:58.196" v="15945" actId="20577"/>
          <ac:spMkLst>
            <pc:docMk/>
            <pc:sldMk cId="1268399601" sldId="312"/>
            <ac:spMk id="2" creationId="{C811ECA0-92FB-4655-98FE-6D57CBC48ED0}"/>
          </ac:spMkLst>
        </pc:spChg>
        <pc:spChg chg="del">
          <ac:chgData name="Amanda Crawford" userId="4b9fc8a7d5251f90" providerId="LiveId" clId="{57127163-BA48-4753-92C6-EFA329ACD7AD}" dt="2017-11-16T16:03:34.101" v="15906"/>
          <ac:spMkLst>
            <pc:docMk/>
            <pc:sldMk cId="1268399601" sldId="312"/>
            <ac:spMk id="3" creationId="{7D4A6CB3-A40B-4180-AD4C-9E5C5665AD21}"/>
          </ac:spMkLst>
        </pc:spChg>
        <pc:spChg chg="add mod">
          <ac:chgData name="Amanda Crawford" userId="4b9fc8a7d5251f90" providerId="LiveId" clId="{57127163-BA48-4753-92C6-EFA329ACD7AD}" dt="2017-11-16T16:16:26.911" v="16382" actId="20577"/>
          <ac:spMkLst>
            <pc:docMk/>
            <pc:sldMk cId="1268399601" sldId="312"/>
            <ac:spMk id="9" creationId="{00000000-0000-0000-0000-000000000000}"/>
          </ac:spMkLst>
        </pc:spChg>
        <pc:picChg chg="add del mod">
          <ac:chgData name="Amanda Crawford" userId="4b9fc8a7d5251f90" providerId="LiveId" clId="{57127163-BA48-4753-92C6-EFA329ACD7AD}" dt="2017-11-16T16:03:40.518" v="15908" actId="26606"/>
          <ac:picMkLst>
            <pc:docMk/>
            <pc:sldMk cId="1268399601" sldId="312"/>
            <ac:picMk id="6" creationId="{AC345F92-902B-4AE0-81BE-8D0D96D66DA1}"/>
          </ac:picMkLst>
        </pc:picChg>
        <pc:picChg chg="add mod">
          <ac:chgData name="Amanda Crawford" userId="4b9fc8a7d5251f90" providerId="LiveId" clId="{57127163-BA48-4753-92C6-EFA329ACD7AD}" dt="2017-11-16T16:03:44.492" v="15909" actId="27614"/>
          <ac:picMkLst>
            <pc:docMk/>
            <pc:sldMk cId="1268399601" sldId="312"/>
            <ac:picMk id="7" creationId="{AC345F92-902B-4AE0-81BE-8D0D96D66DA1}"/>
          </ac:picMkLst>
        </pc:picChg>
      </pc:sldChg>
      <pc:sldChg chg="addSp delSp modSp add">
        <pc:chgData name="Amanda Crawford" userId="4b9fc8a7d5251f90" providerId="LiveId" clId="{57127163-BA48-4753-92C6-EFA329ACD7AD}" dt="2017-11-16T17:11:46.619" v="17580" actId="27614"/>
        <pc:sldMkLst>
          <pc:docMk/>
          <pc:sldMk cId="3734193929" sldId="313"/>
        </pc:sldMkLst>
        <pc:spChg chg="mod">
          <ac:chgData name="Amanda Crawford" userId="4b9fc8a7d5251f90" providerId="LiveId" clId="{57127163-BA48-4753-92C6-EFA329ACD7AD}" dt="2017-11-16T17:11:43.189" v="17579" actId="26606"/>
          <ac:spMkLst>
            <pc:docMk/>
            <pc:sldMk cId="3734193929" sldId="313"/>
            <ac:spMk id="2" creationId="{C811ECA0-92FB-4655-98FE-6D57CBC48ED0}"/>
          </ac:spMkLst>
        </pc:spChg>
        <pc:spChg chg="del mod">
          <ac:chgData name="Amanda Crawford" userId="4b9fc8a7d5251f90" providerId="LiveId" clId="{57127163-BA48-4753-92C6-EFA329ACD7AD}" dt="2017-11-16T17:11:36.696" v="17578" actId="478"/>
          <ac:spMkLst>
            <pc:docMk/>
            <pc:sldMk cId="3734193929" sldId="313"/>
            <ac:spMk id="9" creationId="{00000000-0000-0000-0000-000000000000}"/>
          </ac:spMkLst>
        </pc:spChg>
        <pc:spChg chg="add del">
          <ac:chgData name="Amanda Crawford" userId="4b9fc8a7d5251f90" providerId="LiveId" clId="{57127163-BA48-4753-92C6-EFA329ACD7AD}" dt="2017-11-16T16:26:41.239" v="16803" actId="26606"/>
          <ac:spMkLst>
            <pc:docMk/>
            <pc:sldMk cId="3734193929" sldId="313"/>
            <ac:spMk id="14" creationId="{0FE40413-DAD3-4AA7-ACB7-7990057D96B2}"/>
          </ac:spMkLst>
        </pc:spChg>
        <pc:spChg chg="add del">
          <ac:chgData name="Amanda Crawford" userId="4b9fc8a7d5251f90" providerId="LiveId" clId="{57127163-BA48-4753-92C6-EFA329ACD7AD}" dt="2017-11-16T16:26:41.239" v="16803" actId="26606"/>
          <ac:spMkLst>
            <pc:docMk/>
            <pc:sldMk cId="3734193929" sldId="313"/>
            <ac:spMk id="16" creationId="{BA6D4FFB-0720-4309-929E-0CCD2E560BF8}"/>
          </ac:spMkLst>
        </pc:spChg>
        <pc:spChg chg="add del">
          <ac:chgData name="Amanda Crawford" userId="4b9fc8a7d5251f90" providerId="LiveId" clId="{57127163-BA48-4753-92C6-EFA329ACD7AD}" dt="2017-11-16T17:11:43.189" v="17579" actId="26606"/>
          <ac:spMkLst>
            <pc:docMk/>
            <pc:sldMk cId="3734193929" sldId="313"/>
            <ac:spMk id="21" creationId="{E5A9FA1E-7A9B-4CDA-91BB-87575F63E28F}"/>
          </ac:spMkLst>
        </pc:spChg>
        <pc:spChg chg="add del">
          <ac:chgData name="Amanda Crawford" userId="4b9fc8a7d5251f90" providerId="LiveId" clId="{57127163-BA48-4753-92C6-EFA329ACD7AD}" dt="2017-11-16T17:11:43.189" v="17579" actId="26606"/>
          <ac:spMkLst>
            <pc:docMk/>
            <pc:sldMk cId="3734193929" sldId="313"/>
            <ac:spMk id="23" creationId="{1C04857D-B1C1-41ED-B1B4-E3D6E3C7C4E6}"/>
          </ac:spMkLst>
        </pc:spChg>
        <pc:picChg chg="add mod ord">
          <ac:chgData name="Amanda Crawford" userId="4b9fc8a7d5251f90" providerId="LiveId" clId="{57127163-BA48-4753-92C6-EFA329ACD7AD}" dt="2017-11-16T17:11:43.189" v="17579" actId="26606"/>
          <ac:picMkLst>
            <pc:docMk/>
            <pc:sldMk cId="3734193929" sldId="313"/>
            <ac:picMk id="3" creationId="{E0F7682E-76DD-4F29-A69A-EB3015E59736}"/>
          </ac:picMkLst>
        </pc:picChg>
        <pc:picChg chg="add mod ord">
          <ac:chgData name="Amanda Crawford" userId="4b9fc8a7d5251f90" providerId="LiveId" clId="{57127163-BA48-4753-92C6-EFA329ACD7AD}" dt="2017-11-16T17:11:43.189" v="17579" actId="26606"/>
          <ac:picMkLst>
            <pc:docMk/>
            <pc:sldMk cId="3734193929" sldId="313"/>
            <ac:picMk id="4" creationId="{A6231AE4-3498-4A0F-9274-D0A37BA4F1CF}"/>
          </ac:picMkLst>
        </pc:picChg>
        <pc:picChg chg="del mod">
          <ac:chgData name="Amanda Crawford" userId="4b9fc8a7d5251f90" providerId="LiveId" clId="{57127163-BA48-4753-92C6-EFA329ACD7AD}" dt="2017-11-16T16:26:33.634" v="16800" actId="478"/>
          <ac:picMkLst>
            <pc:docMk/>
            <pc:sldMk cId="3734193929" sldId="313"/>
            <ac:picMk id="7" creationId="{AC345F92-902B-4AE0-81BE-8D0D96D66DA1}"/>
          </ac:picMkLst>
        </pc:picChg>
        <pc:picChg chg="add mod">
          <ac:chgData name="Amanda Crawford" userId="4b9fc8a7d5251f90" providerId="LiveId" clId="{57127163-BA48-4753-92C6-EFA329ACD7AD}" dt="2017-11-16T17:11:46.619" v="17580" actId="27614"/>
          <ac:picMkLst>
            <pc:docMk/>
            <pc:sldMk cId="3734193929" sldId="313"/>
            <ac:picMk id="28" creationId="{83543A10-04EE-49E0-A9DE-22E1FAB9AED9}"/>
          </ac:picMkLst>
        </pc:picChg>
      </pc:sldChg>
      <pc:sldChg chg="modSp add">
        <pc:chgData name="Amanda Crawford" userId="4b9fc8a7d5251f90" providerId="LiveId" clId="{57127163-BA48-4753-92C6-EFA329ACD7AD}" dt="2017-11-16T17:10:44.093" v="17576" actId="20577"/>
        <pc:sldMkLst>
          <pc:docMk/>
          <pc:sldMk cId="992346665" sldId="314"/>
        </pc:sldMkLst>
        <pc:spChg chg="mod">
          <ac:chgData name="Amanda Crawford" userId="4b9fc8a7d5251f90" providerId="LiveId" clId="{57127163-BA48-4753-92C6-EFA329ACD7AD}" dt="2017-11-16T16:27:04.415" v="16826" actId="20577"/>
          <ac:spMkLst>
            <pc:docMk/>
            <pc:sldMk cId="992346665" sldId="314"/>
            <ac:spMk id="2" creationId="{51A99663-9759-4520-944D-1544EEC70443}"/>
          </ac:spMkLst>
        </pc:spChg>
        <pc:spChg chg="mod">
          <ac:chgData name="Amanda Crawford" userId="4b9fc8a7d5251f90" providerId="LiveId" clId="{57127163-BA48-4753-92C6-EFA329ACD7AD}" dt="2017-11-16T17:10:44.093" v="17576" actId="20577"/>
          <ac:spMkLst>
            <pc:docMk/>
            <pc:sldMk cId="992346665" sldId="314"/>
            <ac:spMk id="3" creationId="{867CE590-7CB9-4D31-8670-676A9412039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175A5A-997D-472A-9511-640D9E8D5984}" type="doc">
      <dgm:prSet loTypeId="urn:microsoft.com/office/officeart/2016/7/layout/RepeatingBendingProcessNew" loCatId="process" qsTypeId="urn:microsoft.com/office/officeart/2005/8/quickstyle/simple4" qsCatId="simple" csTypeId="urn:microsoft.com/office/officeart/2005/8/colors/accent2_4" csCatId="accent2" phldr="1"/>
      <dgm:spPr/>
      <dgm:t>
        <a:bodyPr/>
        <a:lstStyle/>
        <a:p>
          <a:endParaRPr lang="en-US"/>
        </a:p>
      </dgm:t>
    </dgm:pt>
    <dgm:pt modelId="{FF6F857E-8AB7-4790-A8A8-D49D1193CD8A}">
      <dgm:prSet custT="1"/>
      <dgm:spPr/>
      <dgm:t>
        <a:bodyPr/>
        <a:lstStyle/>
        <a:p>
          <a:r>
            <a:rPr lang="en-US" sz="2000" b="1">
              <a:latin typeface="+mj-lt"/>
            </a:rPr>
            <a:t>01. KHÁI NIỆM</a:t>
          </a:r>
        </a:p>
      </dgm:t>
    </dgm:pt>
    <dgm:pt modelId="{24CA52BB-0044-443E-A949-045A91516EC5}" type="parTrans" cxnId="{CC962A78-688B-49B3-8994-9D751EE536A0}">
      <dgm:prSet/>
      <dgm:spPr/>
      <dgm:t>
        <a:bodyPr/>
        <a:lstStyle/>
        <a:p>
          <a:endParaRPr lang="en-US"/>
        </a:p>
      </dgm:t>
    </dgm:pt>
    <dgm:pt modelId="{A6408047-DBA4-42DB-9DFA-A6CDB440E49A}" type="sibTrans" cxnId="{CC962A78-688B-49B3-8994-9D751EE536A0}">
      <dgm:prSet/>
      <dgm:spPr/>
      <dgm:t>
        <a:bodyPr/>
        <a:lstStyle/>
        <a:p>
          <a:endParaRPr lang="en-US"/>
        </a:p>
      </dgm:t>
    </dgm:pt>
    <dgm:pt modelId="{FD3E7F55-E9A2-4518-9188-022317AAD153}">
      <dgm:prSet custT="1"/>
      <dgm:spPr/>
      <dgm:t>
        <a:bodyPr/>
        <a:lstStyle/>
        <a:p>
          <a:r>
            <a:rPr lang="en-US" sz="2000"/>
            <a:t>03. DEVOPS ROADMAP</a:t>
          </a:r>
        </a:p>
      </dgm:t>
    </dgm:pt>
    <dgm:pt modelId="{5E15ECA5-F511-4014-BF7E-862A37985D92}" type="parTrans" cxnId="{C1E87BBF-DCCA-46A4-8E64-9564E1A06773}">
      <dgm:prSet/>
      <dgm:spPr/>
      <dgm:t>
        <a:bodyPr/>
        <a:lstStyle/>
        <a:p>
          <a:endParaRPr lang="en-US"/>
        </a:p>
      </dgm:t>
    </dgm:pt>
    <dgm:pt modelId="{42C8D511-6EBB-42A1-8C28-465AC030BB4D}" type="sibTrans" cxnId="{C1E87BBF-DCCA-46A4-8E64-9564E1A06773}">
      <dgm:prSet/>
      <dgm:spPr/>
      <dgm:t>
        <a:bodyPr/>
        <a:lstStyle/>
        <a:p>
          <a:endParaRPr lang="en-US"/>
        </a:p>
      </dgm:t>
    </dgm:pt>
    <dgm:pt modelId="{D16226A6-AECB-418F-9DC3-EB9A7537B58F}">
      <dgm:prSet custT="1"/>
      <dgm:spPr/>
      <dgm:t>
        <a:bodyPr/>
        <a:lstStyle/>
        <a:p>
          <a:r>
            <a:rPr lang="en-US" sz="2000"/>
            <a:t>02. VÒNG ĐỜI</a:t>
          </a:r>
        </a:p>
      </dgm:t>
    </dgm:pt>
    <dgm:pt modelId="{C7AFDBA1-1C1F-4449-999A-6D57EFB949D7}" type="parTrans" cxnId="{2F9736C9-7B3F-441E-9A93-953F4E203312}">
      <dgm:prSet/>
      <dgm:spPr/>
      <dgm:t>
        <a:bodyPr/>
        <a:lstStyle/>
        <a:p>
          <a:endParaRPr lang="en-US"/>
        </a:p>
      </dgm:t>
    </dgm:pt>
    <dgm:pt modelId="{C22AF639-3EAE-427E-BFFC-6559078A3371}" type="sibTrans" cxnId="{2F9736C9-7B3F-441E-9A93-953F4E203312}">
      <dgm:prSet/>
      <dgm:spPr/>
      <dgm:t>
        <a:bodyPr/>
        <a:lstStyle/>
        <a:p>
          <a:endParaRPr lang="en-US"/>
        </a:p>
      </dgm:t>
    </dgm:pt>
    <dgm:pt modelId="{42842CF5-2692-42A8-B9B5-E17379B1A00B}">
      <dgm:prSet custT="1"/>
      <dgm:spPr/>
      <dgm:t>
        <a:bodyPr/>
        <a:lstStyle/>
        <a:p>
          <a:r>
            <a:rPr lang="en-US" sz="2000"/>
            <a:t>04. CÔNG CỤ DEVOPS</a:t>
          </a:r>
        </a:p>
      </dgm:t>
    </dgm:pt>
    <dgm:pt modelId="{57190E7D-ECFD-4052-AFAB-E42DD26F69BF}" type="parTrans" cxnId="{3E7680A3-5D71-4B57-AA63-5C5B52F0D657}">
      <dgm:prSet/>
      <dgm:spPr/>
      <dgm:t>
        <a:bodyPr/>
        <a:lstStyle/>
        <a:p>
          <a:endParaRPr lang="en-GB"/>
        </a:p>
      </dgm:t>
    </dgm:pt>
    <dgm:pt modelId="{D4B86E6C-BA16-420C-9021-7DB4D4865AD4}" type="sibTrans" cxnId="{3E7680A3-5D71-4B57-AA63-5C5B52F0D657}">
      <dgm:prSet/>
      <dgm:spPr/>
      <dgm:t>
        <a:bodyPr/>
        <a:lstStyle/>
        <a:p>
          <a:endParaRPr lang="en-GB"/>
        </a:p>
      </dgm:t>
    </dgm:pt>
    <dgm:pt modelId="{9D32DDC9-864F-4E1F-ADA5-D5B3A2A056B5}">
      <dgm:prSet custT="1"/>
      <dgm:spPr/>
      <dgm:t>
        <a:bodyPr/>
        <a:lstStyle/>
        <a:p>
          <a:r>
            <a:rPr lang="en-US" sz="2000"/>
            <a:t>0.5 LỢI ÍCH</a:t>
          </a:r>
        </a:p>
      </dgm:t>
    </dgm:pt>
    <dgm:pt modelId="{D72E28E0-EC8D-4A61-8CFD-A7C85DDD799F}" type="parTrans" cxnId="{C29030C8-D2CC-4AC3-BAD2-4C3E7E5AC0AC}">
      <dgm:prSet/>
      <dgm:spPr/>
      <dgm:t>
        <a:bodyPr/>
        <a:lstStyle/>
        <a:p>
          <a:endParaRPr lang="en-GB"/>
        </a:p>
      </dgm:t>
    </dgm:pt>
    <dgm:pt modelId="{F5D5FC00-88C9-4E17-82D3-C2806AA2CE74}" type="sibTrans" cxnId="{C29030C8-D2CC-4AC3-BAD2-4C3E7E5AC0AC}">
      <dgm:prSet/>
      <dgm:spPr/>
      <dgm:t>
        <a:bodyPr/>
        <a:lstStyle/>
        <a:p>
          <a:endParaRPr lang="en-GB"/>
        </a:p>
      </dgm:t>
    </dgm:pt>
    <dgm:pt modelId="{28F3B7C0-55F9-4F40-AAC1-3CBD93A6D7B0}">
      <dgm:prSet custT="1"/>
      <dgm:spPr/>
      <dgm:t>
        <a:bodyPr/>
        <a:lstStyle/>
        <a:p>
          <a:r>
            <a:rPr lang="en-US" sz="2000"/>
            <a:t>0.6 DEMO</a:t>
          </a:r>
        </a:p>
      </dgm:t>
    </dgm:pt>
    <dgm:pt modelId="{93E2AFC6-166C-426F-95B5-6BAB090C23D7}" type="parTrans" cxnId="{B4F80F05-EED6-473D-9213-3CB3E1E294BF}">
      <dgm:prSet/>
      <dgm:spPr/>
      <dgm:t>
        <a:bodyPr/>
        <a:lstStyle/>
        <a:p>
          <a:endParaRPr lang="en-GB"/>
        </a:p>
      </dgm:t>
    </dgm:pt>
    <dgm:pt modelId="{FD40E4D9-ADB3-4243-9EC3-218045450A04}" type="sibTrans" cxnId="{B4F80F05-EED6-473D-9213-3CB3E1E294BF}">
      <dgm:prSet/>
      <dgm:spPr/>
      <dgm:t>
        <a:bodyPr/>
        <a:lstStyle/>
        <a:p>
          <a:endParaRPr lang="en-GB"/>
        </a:p>
      </dgm:t>
    </dgm:pt>
    <dgm:pt modelId="{D874AD49-794D-4F01-80A1-833C7094ADB8}" type="pres">
      <dgm:prSet presAssocID="{58175A5A-997D-472A-9511-640D9E8D5984}" presName="Name0" presStyleCnt="0">
        <dgm:presLayoutVars>
          <dgm:dir/>
          <dgm:resizeHandles val="exact"/>
        </dgm:presLayoutVars>
      </dgm:prSet>
      <dgm:spPr/>
    </dgm:pt>
    <dgm:pt modelId="{173F3964-07D2-4575-86D7-A023BD25B9B2}" type="pres">
      <dgm:prSet presAssocID="{FF6F857E-8AB7-4790-A8A8-D49D1193CD8A}" presName="node" presStyleLbl="node1" presStyleIdx="0" presStyleCnt="6" custScaleX="81488" custScaleY="91413">
        <dgm:presLayoutVars>
          <dgm:bulletEnabled val="1"/>
        </dgm:presLayoutVars>
      </dgm:prSet>
      <dgm:spPr/>
    </dgm:pt>
    <dgm:pt modelId="{0FC31453-CB15-4965-A5A4-19795E090D13}" type="pres">
      <dgm:prSet presAssocID="{A6408047-DBA4-42DB-9DFA-A6CDB440E49A}" presName="sibTrans" presStyleLbl="sibTrans1D1" presStyleIdx="0" presStyleCnt="5"/>
      <dgm:spPr/>
    </dgm:pt>
    <dgm:pt modelId="{650D21ED-9516-4AD8-B8B2-491B8E04F2CD}" type="pres">
      <dgm:prSet presAssocID="{A6408047-DBA4-42DB-9DFA-A6CDB440E49A}" presName="connectorText" presStyleLbl="sibTrans1D1" presStyleIdx="0" presStyleCnt="5"/>
      <dgm:spPr/>
    </dgm:pt>
    <dgm:pt modelId="{C0757837-76AA-4224-8063-6E7446D2F4B6}" type="pres">
      <dgm:prSet presAssocID="{D16226A6-AECB-418F-9DC3-EB9A7537B58F}" presName="node" presStyleLbl="node1" presStyleIdx="1" presStyleCnt="6" custScaleX="81488" custScaleY="91413">
        <dgm:presLayoutVars>
          <dgm:bulletEnabled val="1"/>
        </dgm:presLayoutVars>
      </dgm:prSet>
      <dgm:spPr/>
    </dgm:pt>
    <dgm:pt modelId="{282FE8F8-A4D1-48C3-827A-5AD815EE9C95}" type="pres">
      <dgm:prSet presAssocID="{C22AF639-3EAE-427E-BFFC-6559078A3371}" presName="sibTrans" presStyleLbl="sibTrans1D1" presStyleIdx="1" presStyleCnt="5"/>
      <dgm:spPr/>
    </dgm:pt>
    <dgm:pt modelId="{602F77B9-7A3E-49C1-8407-C35829420382}" type="pres">
      <dgm:prSet presAssocID="{C22AF639-3EAE-427E-BFFC-6559078A3371}" presName="connectorText" presStyleLbl="sibTrans1D1" presStyleIdx="1" presStyleCnt="5"/>
      <dgm:spPr/>
    </dgm:pt>
    <dgm:pt modelId="{CE444D61-4C66-42C9-BA3D-9FE49C588A02}" type="pres">
      <dgm:prSet presAssocID="{FD3E7F55-E9A2-4518-9188-022317AAD153}" presName="node" presStyleLbl="node1" presStyleIdx="2" presStyleCnt="6" custScaleX="81488" custScaleY="91413">
        <dgm:presLayoutVars>
          <dgm:bulletEnabled val="1"/>
        </dgm:presLayoutVars>
      </dgm:prSet>
      <dgm:spPr/>
    </dgm:pt>
    <dgm:pt modelId="{B3AD4733-1BB1-4526-BE4C-30B3BF9551A9}" type="pres">
      <dgm:prSet presAssocID="{42C8D511-6EBB-42A1-8C28-465AC030BB4D}" presName="sibTrans" presStyleLbl="sibTrans1D1" presStyleIdx="2" presStyleCnt="5"/>
      <dgm:spPr/>
    </dgm:pt>
    <dgm:pt modelId="{566E590D-371E-4D02-9493-C2E1ED18541E}" type="pres">
      <dgm:prSet presAssocID="{42C8D511-6EBB-42A1-8C28-465AC030BB4D}" presName="connectorText" presStyleLbl="sibTrans1D1" presStyleIdx="2" presStyleCnt="5"/>
      <dgm:spPr/>
    </dgm:pt>
    <dgm:pt modelId="{F0B32A06-16CE-403E-B8F1-99BF987F404E}" type="pres">
      <dgm:prSet presAssocID="{42842CF5-2692-42A8-B9B5-E17379B1A00B}" presName="node" presStyleLbl="node1" presStyleIdx="3" presStyleCnt="6" custScaleX="81488" custScaleY="91413">
        <dgm:presLayoutVars>
          <dgm:bulletEnabled val="1"/>
        </dgm:presLayoutVars>
      </dgm:prSet>
      <dgm:spPr/>
    </dgm:pt>
    <dgm:pt modelId="{5FBC3AC0-B6BA-4DB2-BA8F-33074F9198F2}" type="pres">
      <dgm:prSet presAssocID="{D4B86E6C-BA16-420C-9021-7DB4D4865AD4}" presName="sibTrans" presStyleLbl="sibTrans1D1" presStyleIdx="3" presStyleCnt="5"/>
      <dgm:spPr/>
    </dgm:pt>
    <dgm:pt modelId="{AF607997-A624-49E7-AAF1-8AD37EB42C60}" type="pres">
      <dgm:prSet presAssocID="{D4B86E6C-BA16-420C-9021-7DB4D4865AD4}" presName="connectorText" presStyleLbl="sibTrans1D1" presStyleIdx="3" presStyleCnt="5"/>
      <dgm:spPr/>
    </dgm:pt>
    <dgm:pt modelId="{8A13B302-72AF-4EAE-A32A-B4941E00DE43}" type="pres">
      <dgm:prSet presAssocID="{9D32DDC9-864F-4E1F-ADA5-D5B3A2A056B5}" presName="node" presStyleLbl="node1" presStyleIdx="4" presStyleCnt="6" custScaleX="81488" custScaleY="91413">
        <dgm:presLayoutVars>
          <dgm:bulletEnabled val="1"/>
        </dgm:presLayoutVars>
      </dgm:prSet>
      <dgm:spPr/>
    </dgm:pt>
    <dgm:pt modelId="{98AE352D-FF35-4B27-924B-0964C0B098B4}" type="pres">
      <dgm:prSet presAssocID="{F5D5FC00-88C9-4E17-82D3-C2806AA2CE74}" presName="sibTrans" presStyleLbl="sibTrans1D1" presStyleIdx="4" presStyleCnt="5"/>
      <dgm:spPr/>
    </dgm:pt>
    <dgm:pt modelId="{242A3669-B57F-4BC9-B674-8FAC2CDB9205}" type="pres">
      <dgm:prSet presAssocID="{F5D5FC00-88C9-4E17-82D3-C2806AA2CE74}" presName="connectorText" presStyleLbl="sibTrans1D1" presStyleIdx="4" presStyleCnt="5"/>
      <dgm:spPr/>
    </dgm:pt>
    <dgm:pt modelId="{89E8507D-D9FB-43D5-967C-BDF959FC7249}" type="pres">
      <dgm:prSet presAssocID="{28F3B7C0-55F9-4F40-AAC1-3CBD93A6D7B0}" presName="node" presStyleLbl="node1" presStyleIdx="5" presStyleCnt="6" custScaleX="81300" custScaleY="91611">
        <dgm:presLayoutVars>
          <dgm:bulletEnabled val="1"/>
        </dgm:presLayoutVars>
      </dgm:prSet>
      <dgm:spPr/>
    </dgm:pt>
  </dgm:ptLst>
  <dgm:cxnLst>
    <dgm:cxn modelId="{B4F80F05-EED6-473D-9213-3CB3E1E294BF}" srcId="{58175A5A-997D-472A-9511-640D9E8D5984}" destId="{28F3B7C0-55F9-4F40-AAC1-3CBD93A6D7B0}" srcOrd="5" destOrd="0" parTransId="{93E2AFC6-166C-426F-95B5-6BAB090C23D7}" sibTransId="{FD40E4D9-ADB3-4243-9EC3-218045450A04}"/>
    <dgm:cxn modelId="{D8A1FD08-A5F9-4E1A-A5C8-D2F630D3CCB7}" type="presOf" srcId="{42C8D511-6EBB-42A1-8C28-465AC030BB4D}" destId="{B3AD4733-1BB1-4526-BE4C-30B3BF9551A9}" srcOrd="0" destOrd="0" presId="urn:microsoft.com/office/officeart/2016/7/layout/RepeatingBendingProcessNew"/>
    <dgm:cxn modelId="{75AAAD10-A27C-4788-9E4A-64A67F0BD43C}" type="presOf" srcId="{58175A5A-997D-472A-9511-640D9E8D5984}" destId="{D874AD49-794D-4F01-80A1-833C7094ADB8}" srcOrd="0" destOrd="0" presId="urn:microsoft.com/office/officeart/2016/7/layout/RepeatingBendingProcessNew"/>
    <dgm:cxn modelId="{2001BB1B-13C1-4194-86A4-84C7936F69BF}" type="presOf" srcId="{FF6F857E-8AB7-4790-A8A8-D49D1193CD8A}" destId="{173F3964-07D2-4575-86D7-A023BD25B9B2}" srcOrd="0" destOrd="0" presId="urn:microsoft.com/office/officeart/2016/7/layout/RepeatingBendingProcessNew"/>
    <dgm:cxn modelId="{3FF00945-B7C1-4C13-8058-24409E16969E}" type="presOf" srcId="{D4B86E6C-BA16-420C-9021-7DB4D4865AD4}" destId="{AF607997-A624-49E7-AAF1-8AD37EB42C60}" srcOrd="1" destOrd="0" presId="urn:microsoft.com/office/officeart/2016/7/layout/RepeatingBendingProcessNew"/>
    <dgm:cxn modelId="{684E7565-7BF1-4334-B922-FB8F3D4AEE0A}" type="presOf" srcId="{C22AF639-3EAE-427E-BFFC-6559078A3371}" destId="{282FE8F8-A4D1-48C3-827A-5AD815EE9C95}" srcOrd="0" destOrd="0" presId="urn:microsoft.com/office/officeart/2016/7/layout/RepeatingBendingProcessNew"/>
    <dgm:cxn modelId="{AEE5704C-D4F4-486D-B8F2-19CE55608235}" type="presOf" srcId="{F5D5FC00-88C9-4E17-82D3-C2806AA2CE74}" destId="{98AE352D-FF35-4B27-924B-0964C0B098B4}" srcOrd="0" destOrd="0" presId="urn:microsoft.com/office/officeart/2016/7/layout/RepeatingBendingProcessNew"/>
    <dgm:cxn modelId="{CC962A78-688B-49B3-8994-9D751EE536A0}" srcId="{58175A5A-997D-472A-9511-640D9E8D5984}" destId="{FF6F857E-8AB7-4790-A8A8-D49D1193CD8A}" srcOrd="0" destOrd="0" parTransId="{24CA52BB-0044-443E-A949-045A91516EC5}" sibTransId="{A6408047-DBA4-42DB-9DFA-A6CDB440E49A}"/>
    <dgm:cxn modelId="{3AB7FA86-2C17-4FFF-9062-80625D6692A4}" type="presOf" srcId="{42C8D511-6EBB-42A1-8C28-465AC030BB4D}" destId="{566E590D-371E-4D02-9493-C2E1ED18541E}" srcOrd="1" destOrd="0" presId="urn:microsoft.com/office/officeart/2016/7/layout/RepeatingBendingProcessNew"/>
    <dgm:cxn modelId="{BFB22D8E-360D-4F98-B1B7-4EF9EFD8B03C}" type="presOf" srcId="{28F3B7C0-55F9-4F40-AAC1-3CBD93A6D7B0}" destId="{89E8507D-D9FB-43D5-967C-BDF959FC7249}" srcOrd="0" destOrd="0" presId="urn:microsoft.com/office/officeart/2016/7/layout/RepeatingBendingProcessNew"/>
    <dgm:cxn modelId="{3E7680A3-5D71-4B57-AA63-5C5B52F0D657}" srcId="{58175A5A-997D-472A-9511-640D9E8D5984}" destId="{42842CF5-2692-42A8-B9B5-E17379B1A00B}" srcOrd="3" destOrd="0" parTransId="{57190E7D-ECFD-4052-AFAB-E42DD26F69BF}" sibTransId="{D4B86E6C-BA16-420C-9021-7DB4D4865AD4}"/>
    <dgm:cxn modelId="{C2A85BB1-4D3A-483C-9980-D7B06E42943C}" type="presOf" srcId="{F5D5FC00-88C9-4E17-82D3-C2806AA2CE74}" destId="{242A3669-B57F-4BC9-B674-8FAC2CDB9205}" srcOrd="1" destOrd="0" presId="urn:microsoft.com/office/officeart/2016/7/layout/RepeatingBendingProcessNew"/>
    <dgm:cxn modelId="{CD074AB4-9BA3-45B8-8293-4A2427E7BAC9}" type="presOf" srcId="{42842CF5-2692-42A8-B9B5-E17379B1A00B}" destId="{F0B32A06-16CE-403E-B8F1-99BF987F404E}" srcOrd="0" destOrd="0" presId="urn:microsoft.com/office/officeart/2016/7/layout/RepeatingBendingProcessNew"/>
    <dgm:cxn modelId="{079D22BA-0302-4989-897F-530AB32DE474}" type="presOf" srcId="{C22AF639-3EAE-427E-BFFC-6559078A3371}" destId="{602F77B9-7A3E-49C1-8407-C35829420382}" srcOrd="1" destOrd="0" presId="urn:microsoft.com/office/officeart/2016/7/layout/RepeatingBendingProcessNew"/>
    <dgm:cxn modelId="{C1E87BBF-DCCA-46A4-8E64-9564E1A06773}" srcId="{58175A5A-997D-472A-9511-640D9E8D5984}" destId="{FD3E7F55-E9A2-4518-9188-022317AAD153}" srcOrd="2" destOrd="0" parTransId="{5E15ECA5-F511-4014-BF7E-862A37985D92}" sibTransId="{42C8D511-6EBB-42A1-8C28-465AC030BB4D}"/>
    <dgm:cxn modelId="{F15F2FC2-7537-44D7-B329-BE94130AA0EA}" type="presOf" srcId="{A6408047-DBA4-42DB-9DFA-A6CDB440E49A}" destId="{650D21ED-9516-4AD8-B8B2-491B8E04F2CD}" srcOrd="1" destOrd="0" presId="urn:microsoft.com/office/officeart/2016/7/layout/RepeatingBendingProcessNew"/>
    <dgm:cxn modelId="{C29030C8-D2CC-4AC3-BAD2-4C3E7E5AC0AC}" srcId="{58175A5A-997D-472A-9511-640D9E8D5984}" destId="{9D32DDC9-864F-4E1F-ADA5-D5B3A2A056B5}" srcOrd="4" destOrd="0" parTransId="{D72E28E0-EC8D-4A61-8CFD-A7C85DDD799F}" sibTransId="{F5D5FC00-88C9-4E17-82D3-C2806AA2CE74}"/>
    <dgm:cxn modelId="{2F9736C9-7B3F-441E-9A93-953F4E203312}" srcId="{58175A5A-997D-472A-9511-640D9E8D5984}" destId="{D16226A6-AECB-418F-9DC3-EB9A7537B58F}" srcOrd="1" destOrd="0" parTransId="{C7AFDBA1-1C1F-4449-999A-6D57EFB949D7}" sibTransId="{C22AF639-3EAE-427E-BFFC-6559078A3371}"/>
    <dgm:cxn modelId="{481FA8D2-2012-4E60-95EC-C22666D1CFA9}" type="presOf" srcId="{A6408047-DBA4-42DB-9DFA-A6CDB440E49A}" destId="{0FC31453-CB15-4965-A5A4-19795E090D13}" srcOrd="0" destOrd="0" presId="urn:microsoft.com/office/officeart/2016/7/layout/RepeatingBendingProcessNew"/>
    <dgm:cxn modelId="{B7817AE7-6BC8-4543-83DA-E4716FB4E8AC}" type="presOf" srcId="{9D32DDC9-864F-4E1F-ADA5-D5B3A2A056B5}" destId="{8A13B302-72AF-4EAE-A32A-B4941E00DE43}" srcOrd="0" destOrd="0" presId="urn:microsoft.com/office/officeart/2016/7/layout/RepeatingBendingProcessNew"/>
    <dgm:cxn modelId="{6C51A0F1-19FD-4DDC-8AA9-F8344FDC664C}" type="presOf" srcId="{D4B86E6C-BA16-420C-9021-7DB4D4865AD4}" destId="{5FBC3AC0-B6BA-4DB2-BA8F-33074F9198F2}" srcOrd="0" destOrd="0" presId="urn:microsoft.com/office/officeart/2016/7/layout/RepeatingBendingProcessNew"/>
    <dgm:cxn modelId="{EA7FC0F8-A532-4718-BE2F-D1E86A008A88}" type="presOf" srcId="{FD3E7F55-E9A2-4518-9188-022317AAD153}" destId="{CE444D61-4C66-42C9-BA3D-9FE49C588A02}" srcOrd="0" destOrd="0" presId="urn:microsoft.com/office/officeart/2016/7/layout/RepeatingBendingProcessNew"/>
    <dgm:cxn modelId="{AF01C1FA-E58C-415C-918D-60995CF39E30}" type="presOf" srcId="{D16226A6-AECB-418F-9DC3-EB9A7537B58F}" destId="{C0757837-76AA-4224-8063-6E7446D2F4B6}" srcOrd="0" destOrd="0" presId="urn:microsoft.com/office/officeart/2016/7/layout/RepeatingBendingProcessNew"/>
    <dgm:cxn modelId="{78327D8F-79D1-429D-92FC-9D8C7B9E2ED8}" type="presParOf" srcId="{D874AD49-794D-4F01-80A1-833C7094ADB8}" destId="{173F3964-07D2-4575-86D7-A023BD25B9B2}" srcOrd="0" destOrd="0" presId="urn:microsoft.com/office/officeart/2016/7/layout/RepeatingBendingProcessNew"/>
    <dgm:cxn modelId="{B232535C-B6DF-40F1-BF24-EFCD69E01F18}" type="presParOf" srcId="{D874AD49-794D-4F01-80A1-833C7094ADB8}" destId="{0FC31453-CB15-4965-A5A4-19795E090D13}" srcOrd="1" destOrd="0" presId="urn:microsoft.com/office/officeart/2016/7/layout/RepeatingBendingProcessNew"/>
    <dgm:cxn modelId="{4239F426-9921-4FA0-BEDA-708BBF9CA573}" type="presParOf" srcId="{0FC31453-CB15-4965-A5A4-19795E090D13}" destId="{650D21ED-9516-4AD8-B8B2-491B8E04F2CD}" srcOrd="0" destOrd="0" presId="urn:microsoft.com/office/officeart/2016/7/layout/RepeatingBendingProcessNew"/>
    <dgm:cxn modelId="{6315D4BC-3DCD-4C0A-B9FC-6882B4C9DF70}" type="presParOf" srcId="{D874AD49-794D-4F01-80A1-833C7094ADB8}" destId="{C0757837-76AA-4224-8063-6E7446D2F4B6}" srcOrd="2" destOrd="0" presId="urn:microsoft.com/office/officeart/2016/7/layout/RepeatingBendingProcessNew"/>
    <dgm:cxn modelId="{1729F5E7-12E2-4824-90E3-FEFDA5983A3E}" type="presParOf" srcId="{D874AD49-794D-4F01-80A1-833C7094ADB8}" destId="{282FE8F8-A4D1-48C3-827A-5AD815EE9C95}" srcOrd="3" destOrd="0" presId="urn:microsoft.com/office/officeart/2016/7/layout/RepeatingBendingProcessNew"/>
    <dgm:cxn modelId="{27FDC71D-AEE1-4D5B-A25A-D07AA8801707}" type="presParOf" srcId="{282FE8F8-A4D1-48C3-827A-5AD815EE9C95}" destId="{602F77B9-7A3E-49C1-8407-C35829420382}" srcOrd="0" destOrd="0" presId="urn:microsoft.com/office/officeart/2016/7/layout/RepeatingBendingProcessNew"/>
    <dgm:cxn modelId="{AA64B962-D28B-49A3-8968-5692B979C56D}" type="presParOf" srcId="{D874AD49-794D-4F01-80A1-833C7094ADB8}" destId="{CE444D61-4C66-42C9-BA3D-9FE49C588A02}" srcOrd="4" destOrd="0" presId="urn:microsoft.com/office/officeart/2016/7/layout/RepeatingBendingProcessNew"/>
    <dgm:cxn modelId="{6AF559EC-00A1-43AC-9992-21B0CF69F6F6}" type="presParOf" srcId="{D874AD49-794D-4F01-80A1-833C7094ADB8}" destId="{B3AD4733-1BB1-4526-BE4C-30B3BF9551A9}" srcOrd="5" destOrd="0" presId="urn:microsoft.com/office/officeart/2016/7/layout/RepeatingBendingProcessNew"/>
    <dgm:cxn modelId="{5984B45C-DF6E-4025-8B53-A308FFAFDD2F}" type="presParOf" srcId="{B3AD4733-1BB1-4526-BE4C-30B3BF9551A9}" destId="{566E590D-371E-4D02-9493-C2E1ED18541E}" srcOrd="0" destOrd="0" presId="urn:microsoft.com/office/officeart/2016/7/layout/RepeatingBendingProcessNew"/>
    <dgm:cxn modelId="{EF1DD12C-0F00-4D81-94F8-53703453673E}" type="presParOf" srcId="{D874AD49-794D-4F01-80A1-833C7094ADB8}" destId="{F0B32A06-16CE-403E-B8F1-99BF987F404E}" srcOrd="6" destOrd="0" presId="urn:microsoft.com/office/officeart/2016/7/layout/RepeatingBendingProcessNew"/>
    <dgm:cxn modelId="{73364048-3C38-48C6-8715-79B328B18710}" type="presParOf" srcId="{D874AD49-794D-4F01-80A1-833C7094ADB8}" destId="{5FBC3AC0-B6BA-4DB2-BA8F-33074F9198F2}" srcOrd="7" destOrd="0" presId="urn:microsoft.com/office/officeart/2016/7/layout/RepeatingBendingProcessNew"/>
    <dgm:cxn modelId="{5C1AE536-7D89-43B8-BCE6-9DE608D65E13}" type="presParOf" srcId="{5FBC3AC0-B6BA-4DB2-BA8F-33074F9198F2}" destId="{AF607997-A624-49E7-AAF1-8AD37EB42C60}" srcOrd="0" destOrd="0" presId="urn:microsoft.com/office/officeart/2016/7/layout/RepeatingBendingProcessNew"/>
    <dgm:cxn modelId="{A28CBA80-BC67-4685-A0FB-E53C80656392}" type="presParOf" srcId="{D874AD49-794D-4F01-80A1-833C7094ADB8}" destId="{8A13B302-72AF-4EAE-A32A-B4941E00DE43}" srcOrd="8" destOrd="0" presId="urn:microsoft.com/office/officeart/2016/7/layout/RepeatingBendingProcessNew"/>
    <dgm:cxn modelId="{A076BC2E-BC12-4775-ACDB-3DF4302BB447}" type="presParOf" srcId="{D874AD49-794D-4F01-80A1-833C7094ADB8}" destId="{98AE352D-FF35-4B27-924B-0964C0B098B4}" srcOrd="9" destOrd="0" presId="urn:microsoft.com/office/officeart/2016/7/layout/RepeatingBendingProcessNew"/>
    <dgm:cxn modelId="{C2F5A815-58A8-40BB-B7F8-5C1FCACD8237}" type="presParOf" srcId="{98AE352D-FF35-4B27-924B-0964C0B098B4}" destId="{242A3669-B57F-4BC9-B674-8FAC2CDB9205}" srcOrd="0" destOrd="0" presId="urn:microsoft.com/office/officeart/2016/7/layout/RepeatingBendingProcessNew"/>
    <dgm:cxn modelId="{E6EDF994-0B7B-4E0C-9BFC-ED63F35C94A8}" type="presParOf" srcId="{D874AD49-794D-4F01-80A1-833C7094ADB8}" destId="{89E8507D-D9FB-43D5-967C-BDF959FC7249}"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439D27-568D-4C88-B384-CC0D1E5ADF64}" type="doc">
      <dgm:prSet loTypeId="urn:microsoft.com/office/officeart/2008/layout/AlternatingHexagons" loCatId="list" qsTypeId="urn:microsoft.com/office/officeart/2005/8/quickstyle/simple4" qsCatId="simple" csTypeId="urn:microsoft.com/office/officeart/2005/8/colors/colorful4" csCatId="colorful" phldr="1"/>
      <dgm:spPr/>
      <dgm:t>
        <a:bodyPr/>
        <a:lstStyle/>
        <a:p>
          <a:endParaRPr lang="en-GB"/>
        </a:p>
      </dgm:t>
    </dgm:pt>
    <dgm:pt modelId="{AA4D67B5-AABA-4C42-A589-6F74576A7B32}">
      <dgm:prSet phldrT="[Text]" custT="1"/>
      <dgm:spPr/>
      <dgm:t>
        <a:bodyPr/>
        <a:lstStyle/>
        <a:p>
          <a:pPr algn="ctr">
            <a:lnSpc>
              <a:spcPct val="150000"/>
            </a:lnSpc>
            <a:spcAft>
              <a:spcPts val="0"/>
            </a:spcAft>
          </a:pPr>
          <a:r>
            <a:rPr lang="en-US" sz="1800">
              <a:latin typeface="Times New Roman" panose="02020603050405020304" pitchFamily="18" charset="0"/>
              <a:cs typeface="Times New Roman" panose="02020603050405020304" pitchFamily="18" charset="0"/>
            </a:rPr>
            <a:t>Giảm chi phí phát triển thiết kế và vận hành</a:t>
          </a:r>
          <a:endParaRPr lang="en-GB" sz="1800">
            <a:latin typeface="Times New Roman" panose="02020603050405020304" pitchFamily="18" charset="0"/>
            <a:cs typeface="Times New Roman" panose="02020603050405020304" pitchFamily="18" charset="0"/>
          </a:endParaRPr>
        </a:p>
      </dgm:t>
    </dgm:pt>
    <dgm:pt modelId="{237413FE-6151-49F3-8D14-60C08988844D}" type="sibTrans" cxnId="{75ABF926-E829-4776-8429-280685CD7B74}">
      <dgm:prSet custT="1"/>
      <dgm:spPr/>
      <dgm:t>
        <a:bodyPr/>
        <a:lstStyle/>
        <a:p>
          <a:pPr algn="ctr">
            <a:lnSpc>
              <a:spcPct val="150000"/>
            </a:lnSpc>
            <a:spcAft>
              <a:spcPts val="0"/>
            </a:spcAft>
          </a:pPr>
          <a:r>
            <a:rPr lang="en-US" sz="1800">
              <a:latin typeface="Times New Roman" panose="02020603050405020304" pitchFamily="18" charset="0"/>
              <a:cs typeface="Times New Roman" panose="02020603050405020304" pitchFamily="18" charset="0"/>
            </a:rPr>
            <a:t>Hợp tác tốt giữa phát triển và vận hành</a:t>
          </a:r>
          <a:endParaRPr lang="en-GB" sz="1800">
            <a:latin typeface="Times New Roman" panose="02020603050405020304" pitchFamily="18" charset="0"/>
            <a:cs typeface="Times New Roman" panose="02020603050405020304" pitchFamily="18" charset="0"/>
          </a:endParaRPr>
        </a:p>
      </dgm:t>
    </dgm:pt>
    <dgm:pt modelId="{784C9DD1-5080-409B-AFCE-D8A0992573EA}" type="parTrans" cxnId="{75ABF926-E829-4776-8429-280685CD7B74}">
      <dgm:prSet/>
      <dgm:spPr/>
      <dgm:t>
        <a:bodyPr/>
        <a:lstStyle/>
        <a:p>
          <a:endParaRPr lang="en-GB"/>
        </a:p>
      </dgm:t>
    </dgm:pt>
    <dgm:pt modelId="{106790D9-5043-47F8-BCF3-73AE11D1B8DD}">
      <dgm:prSet phldrT="[Text]" custT="1"/>
      <dgm:spPr/>
      <dgm:t>
        <a:bodyPr/>
        <a:lstStyle/>
        <a:p>
          <a:pPr algn="ctr">
            <a:lnSpc>
              <a:spcPct val="150000"/>
            </a:lnSpc>
            <a:spcAft>
              <a:spcPts val="0"/>
            </a:spcAft>
          </a:pPr>
          <a:r>
            <a:rPr lang="en-US" sz="1800">
              <a:latin typeface="Times New Roman" panose="02020603050405020304" pitchFamily="18" charset="0"/>
              <a:cs typeface="Times New Roman" panose="02020603050405020304" pitchFamily="18" charset="0"/>
            </a:rPr>
            <a:t>Bản phát hành thường xuyên hơn</a:t>
          </a:r>
          <a:endParaRPr lang="en-GB" sz="1800">
            <a:latin typeface="Times New Roman" panose="02020603050405020304" pitchFamily="18" charset="0"/>
            <a:cs typeface="Times New Roman" panose="02020603050405020304" pitchFamily="18" charset="0"/>
          </a:endParaRPr>
        </a:p>
      </dgm:t>
    </dgm:pt>
    <dgm:pt modelId="{FDA5E0C0-1FD4-4BEB-A149-2B190BFC34F8}" type="sibTrans" cxnId="{CF0AA33A-3C5C-4B7E-AD3B-6DEE4EAEDA31}">
      <dgm:prSet custT="1"/>
      <dgm:spPr/>
      <dgm:t>
        <a:bodyPr/>
        <a:lstStyle/>
        <a:p>
          <a:pPr algn="ctr">
            <a:lnSpc>
              <a:spcPct val="150000"/>
            </a:lnSpc>
            <a:spcAft>
              <a:spcPts val="0"/>
            </a:spcAft>
          </a:pPr>
          <a:r>
            <a:rPr lang="en-US" sz="1800">
              <a:latin typeface="Times New Roman" panose="02020603050405020304" pitchFamily="18" charset="0"/>
              <a:cs typeface="Times New Roman" panose="02020603050405020304" pitchFamily="18" charset="0"/>
            </a:rPr>
            <a:t>Giảm thời gian tiếp thị</a:t>
          </a:r>
          <a:endParaRPr lang="en-GB" sz="1800">
            <a:latin typeface="Times New Roman" panose="02020603050405020304" pitchFamily="18" charset="0"/>
            <a:cs typeface="Times New Roman" panose="02020603050405020304" pitchFamily="18" charset="0"/>
          </a:endParaRPr>
        </a:p>
      </dgm:t>
    </dgm:pt>
    <dgm:pt modelId="{0832E0A3-0662-4371-A27B-CF9D32042D29}" type="parTrans" cxnId="{CF0AA33A-3C5C-4B7E-AD3B-6DEE4EAEDA31}">
      <dgm:prSet/>
      <dgm:spPr/>
      <dgm:t>
        <a:bodyPr/>
        <a:lstStyle/>
        <a:p>
          <a:endParaRPr lang="en-GB"/>
        </a:p>
      </dgm:t>
    </dgm:pt>
    <dgm:pt modelId="{EE8B9D5F-7EEC-4FEA-865A-D0057DB0CACB}">
      <dgm:prSet phldrT="[Text]" custT="1"/>
      <dgm:spPr/>
      <dgm:t>
        <a:bodyPr/>
        <a:lstStyle/>
        <a:p>
          <a:pPr algn="ctr">
            <a:lnSpc>
              <a:spcPct val="150000"/>
            </a:lnSpc>
            <a:spcAft>
              <a:spcPts val="0"/>
            </a:spcAft>
          </a:pPr>
          <a:r>
            <a:rPr lang="en-US" sz="1800">
              <a:latin typeface="Times New Roman" panose="02020603050405020304" pitchFamily="18" charset="0"/>
              <a:cs typeface="Times New Roman" panose="02020603050405020304" pitchFamily="18" charset="0"/>
            </a:rPr>
            <a:t>Nâng cao chất lượng sản phẩm</a:t>
          </a:r>
          <a:endParaRPr lang="en-GB" sz="1800">
            <a:latin typeface="Times New Roman" panose="02020603050405020304" pitchFamily="18" charset="0"/>
            <a:cs typeface="Times New Roman" panose="02020603050405020304" pitchFamily="18" charset="0"/>
          </a:endParaRPr>
        </a:p>
      </dgm:t>
    </dgm:pt>
    <dgm:pt modelId="{ECEEC33B-F1B0-42E6-8B16-923C6C6BD65D}" type="sibTrans" cxnId="{D3E3FB11-5890-45FE-B7EC-1BC571428B70}">
      <dgm:prSet custT="1"/>
      <dgm:spPr/>
      <dgm:t>
        <a:bodyPr/>
        <a:lstStyle/>
        <a:p>
          <a:pPr algn="ctr">
            <a:lnSpc>
              <a:spcPct val="150000"/>
            </a:lnSpc>
            <a:spcAft>
              <a:spcPts val="0"/>
            </a:spcAft>
          </a:pPr>
          <a:r>
            <a:rPr lang="en-US" sz="1800">
              <a:latin typeface="Times New Roman" panose="02020603050405020304" pitchFamily="18" charset="0"/>
              <a:cs typeface="Times New Roman" panose="02020603050405020304" pitchFamily="18" charset="0"/>
            </a:rPr>
            <a:t>Lợi nhuận tăng</a:t>
          </a:r>
          <a:endParaRPr lang="en-GB" sz="1800">
            <a:latin typeface="Times New Roman" panose="02020603050405020304" pitchFamily="18" charset="0"/>
            <a:cs typeface="Times New Roman" panose="02020603050405020304" pitchFamily="18" charset="0"/>
          </a:endParaRPr>
        </a:p>
      </dgm:t>
    </dgm:pt>
    <dgm:pt modelId="{9FA6DAB0-99E8-4FA7-B99F-FB2EA457E556}" type="parTrans" cxnId="{D3E3FB11-5890-45FE-B7EC-1BC571428B70}">
      <dgm:prSet/>
      <dgm:spPr/>
      <dgm:t>
        <a:bodyPr/>
        <a:lstStyle/>
        <a:p>
          <a:endParaRPr lang="en-GB"/>
        </a:p>
      </dgm:t>
    </dgm:pt>
    <dgm:pt modelId="{A60D0D93-F538-4C5F-8A31-9B3DD56223A3}" type="pres">
      <dgm:prSet presAssocID="{E4439D27-568D-4C88-B384-CC0D1E5ADF64}" presName="Name0" presStyleCnt="0">
        <dgm:presLayoutVars>
          <dgm:chMax/>
          <dgm:chPref/>
          <dgm:dir/>
          <dgm:animLvl val="lvl"/>
        </dgm:presLayoutVars>
      </dgm:prSet>
      <dgm:spPr/>
    </dgm:pt>
    <dgm:pt modelId="{F49A1D66-491B-4A43-8E7D-89829428911E}" type="pres">
      <dgm:prSet presAssocID="{AA4D67B5-AABA-4C42-A589-6F74576A7B32}" presName="composite" presStyleCnt="0"/>
      <dgm:spPr/>
    </dgm:pt>
    <dgm:pt modelId="{9CB6DB47-A725-490E-94E5-17748CF8EDF3}" type="pres">
      <dgm:prSet presAssocID="{AA4D67B5-AABA-4C42-A589-6F74576A7B32}" presName="Parent1" presStyleLbl="node1" presStyleIdx="0" presStyleCnt="6" custLinFactX="9682" custLinFactNeighborX="100000" custLinFactNeighborY="17027">
        <dgm:presLayoutVars>
          <dgm:chMax val="1"/>
          <dgm:chPref val="1"/>
          <dgm:bulletEnabled val="1"/>
        </dgm:presLayoutVars>
      </dgm:prSet>
      <dgm:spPr/>
    </dgm:pt>
    <dgm:pt modelId="{995BD0BC-8516-4E77-9E53-2E538B17CE11}" type="pres">
      <dgm:prSet presAssocID="{AA4D67B5-AABA-4C42-A589-6F74576A7B32}" presName="Childtext1" presStyleLbl="revTx" presStyleIdx="0" presStyleCnt="3">
        <dgm:presLayoutVars>
          <dgm:chMax val="0"/>
          <dgm:chPref val="0"/>
          <dgm:bulletEnabled val="1"/>
        </dgm:presLayoutVars>
      </dgm:prSet>
      <dgm:spPr/>
    </dgm:pt>
    <dgm:pt modelId="{30D5FDB6-F6CF-4FF0-A1B2-B476D9D35EAF}" type="pres">
      <dgm:prSet presAssocID="{AA4D67B5-AABA-4C42-A589-6F74576A7B32}" presName="BalanceSpacing" presStyleCnt="0"/>
      <dgm:spPr/>
    </dgm:pt>
    <dgm:pt modelId="{A70280FF-9946-4BEA-AC8C-80BC2A2A1745}" type="pres">
      <dgm:prSet presAssocID="{AA4D67B5-AABA-4C42-A589-6F74576A7B32}" presName="BalanceSpacing1" presStyleCnt="0"/>
      <dgm:spPr/>
    </dgm:pt>
    <dgm:pt modelId="{3E85438A-6780-42D7-8873-971777010D6A}" type="pres">
      <dgm:prSet presAssocID="{237413FE-6151-49F3-8D14-60C08988844D}" presName="Accent1Text" presStyleLbl="node1" presStyleIdx="1" presStyleCnt="6" custLinFactNeighborX="-14779" custLinFactNeighborY="17081"/>
      <dgm:spPr/>
    </dgm:pt>
    <dgm:pt modelId="{13AB9D69-BDA7-4554-8881-44D5AF5CDB41}" type="pres">
      <dgm:prSet presAssocID="{237413FE-6151-49F3-8D14-60C08988844D}" presName="spaceBetweenRectangles" presStyleCnt="0"/>
      <dgm:spPr/>
    </dgm:pt>
    <dgm:pt modelId="{3D00D505-8CDB-4855-9482-468E4057C352}" type="pres">
      <dgm:prSet presAssocID="{106790D9-5043-47F8-BCF3-73AE11D1B8DD}" presName="composite" presStyleCnt="0"/>
      <dgm:spPr/>
    </dgm:pt>
    <dgm:pt modelId="{984BF087-B9DE-4C9F-AE54-7276B59E05D7}" type="pres">
      <dgm:prSet presAssocID="{106790D9-5043-47F8-BCF3-73AE11D1B8DD}" presName="Parent1" presStyleLbl="node1" presStyleIdx="2" presStyleCnt="6" custLinFactX="7536" custLinFactNeighborX="100000" custLinFactNeighborY="26561">
        <dgm:presLayoutVars>
          <dgm:chMax val="1"/>
          <dgm:chPref val="1"/>
          <dgm:bulletEnabled val="1"/>
        </dgm:presLayoutVars>
      </dgm:prSet>
      <dgm:spPr/>
    </dgm:pt>
    <dgm:pt modelId="{ABB36FB8-63F1-4C00-B842-A456D2FD6427}" type="pres">
      <dgm:prSet presAssocID="{106790D9-5043-47F8-BCF3-73AE11D1B8DD}" presName="Childtext1" presStyleLbl="revTx" presStyleIdx="1" presStyleCnt="3">
        <dgm:presLayoutVars>
          <dgm:chMax val="0"/>
          <dgm:chPref val="0"/>
          <dgm:bulletEnabled val="1"/>
        </dgm:presLayoutVars>
      </dgm:prSet>
      <dgm:spPr/>
    </dgm:pt>
    <dgm:pt modelId="{57AD3673-1C4A-447C-9D6D-F2D3D9BB27C6}" type="pres">
      <dgm:prSet presAssocID="{106790D9-5043-47F8-BCF3-73AE11D1B8DD}" presName="BalanceSpacing" presStyleCnt="0"/>
      <dgm:spPr/>
    </dgm:pt>
    <dgm:pt modelId="{A2A29C2F-308D-403D-82A3-2DC802B3ECD0}" type="pres">
      <dgm:prSet presAssocID="{106790D9-5043-47F8-BCF3-73AE11D1B8DD}" presName="BalanceSpacing1" presStyleCnt="0"/>
      <dgm:spPr/>
    </dgm:pt>
    <dgm:pt modelId="{498DFD18-C1C3-4D05-B5E8-F6AA7865D53E}" type="pres">
      <dgm:prSet presAssocID="{FDA5E0C0-1FD4-4BEB-A149-2B190BFC34F8}" presName="Accent1Text" presStyleLbl="node1" presStyleIdx="3" presStyleCnt="6" custLinFactX="-100000" custLinFactNeighborX="-131185" custLinFactNeighborY="23024"/>
      <dgm:spPr/>
    </dgm:pt>
    <dgm:pt modelId="{FA771EFA-BBC0-4380-B09C-AB648DD7AF6F}" type="pres">
      <dgm:prSet presAssocID="{FDA5E0C0-1FD4-4BEB-A149-2B190BFC34F8}" presName="spaceBetweenRectangles" presStyleCnt="0"/>
      <dgm:spPr/>
    </dgm:pt>
    <dgm:pt modelId="{A8E3A8BC-743A-4194-A72E-9F57A560838B}" type="pres">
      <dgm:prSet presAssocID="{EE8B9D5F-7EEC-4FEA-865A-D0057DB0CACB}" presName="composite" presStyleCnt="0"/>
      <dgm:spPr/>
    </dgm:pt>
    <dgm:pt modelId="{58C59A5D-D85B-4A54-AA9E-CBC652F63CE2}" type="pres">
      <dgm:prSet presAssocID="{EE8B9D5F-7EEC-4FEA-865A-D0057DB0CACB}" presName="Parent1" presStyleLbl="node1" presStyleIdx="4" presStyleCnt="6" custLinFactY="-53071" custLinFactNeighborX="-7311" custLinFactNeighborY="-100000">
        <dgm:presLayoutVars>
          <dgm:chMax val="1"/>
          <dgm:chPref val="1"/>
          <dgm:bulletEnabled val="1"/>
        </dgm:presLayoutVars>
      </dgm:prSet>
      <dgm:spPr/>
    </dgm:pt>
    <dgm:pt modelId="{809DE152-4D80-4565-AC62-B3DD440C11EC}" type="pres">
      <dgm:prSet presAssocID="{EE8B9D5F-7EEC-4FEA-865A-D0057DB0CACB}" presName="Childtext1" presStyleLbl="revTx" presStyleIdx="2" presStyleCnt="3">
        <dgm:presLayoutVars>
          <dgm:chMax val="0"/>
          <dgm:chPref val="0"/>
          <dgm:bulletEnabled val="1"/>
        </dgm:presLayoutVars>
      </dgm:prSet>
      <dgm:spPr/>
    </dgm:pt>
    <dgm:pt modelId="{A21BC9EF-27A4-427A-B87A-E4C6F23FAF01}" type="pres">
      <dgm:prSet presAssocID="{EE8B9D5F-7EEC-4FEA-865A-D0057DB0CACB}" presName="BalanceSpacing" presStyleCnt="0"/>
      <dgm:spPr/>
    </dgm:pt>
    <dgm:pt modelId="{4E189F2E-DA7D-4762-9A44-BD6CCE07E256}" type="pres">
      <dgm:prSet presAssocID="{EE8B9D5F-7EEC-4FEA-865A-D0057DB0CACB}" presName="BalanceSpacing1" presStyleCnt="0"/>
      <dgm:spPr/>
    </dgm:pt>
    <dgm:pt modelId="{C169D520-8846-48E3-B2C4-D251F574CCEE}" type="pres">
      <dgm:prSet presAssocID="{ECEEC33B-F1B0-42E6-8B16-923C6C6BD65D}" presName="Accent1Text" presStyleLbl="node1" presStyleIdx="5" presStyleCnt="6" custLinFactNeighborX="45224" custLinFactNeighborY="-61954"/>
      <dgm:spPr/>
    </dgm:pt>
  </dgm:ptLst>
  <dgm:cxnLst>
    <dgm:cxn modelId="{D3E3FB11-5890-45FE-B7EC-1BC571428B70}" srcId="{E4439D27-568D-4C88-B384-CC0D1E5ADF64}" destId="{EE8B9D5F-7EEC-4FEA-865A-D0057DB0CACB}" srcOrd="2" destOrd="0" parTransId="{9FA6DAB0-99E8-4FA7-B99F-FB2EA457E556}" sibTransId="{ECEEC33B-F1B0-42E6-8B16-923C6C6BD65D}"/>
    <dgm:cxn modelId="{75ABF926-E829-4776-8429-280685CD7B74}" srcId="{E4439D27-568D-4C88-B384-CC0D1E5ADF64}" destId="{AA4D67B5-AABA-4C42-A589-6F74576A7B32}" srcOrd="0" destOrd="0" parTransId="{784C9DD1-5080-409B-AFCE-D8A0992573EA}" sibTransId="{237413FE-6151-49F3-8D14-60C08988844D}"/>
    <dgm:cxn modelId="{CF0AA33A-3C5C-4B7E-AD3B-6DEE4EAEDA31}" srcId="{E4439D27-568D-4C88-B384-CC0D1E5ADF64}" destId="{106790D9-5043-47F8-BCF3-73AE11D1B8DD}" srcOrd="1" destOrd="0" parTransId="{0832E0A3-0662-4371-A27B-CF9D32042D29}" sibTransId="{FDA5E0C0-1FD4-4BEB-A149-2B190BFC34F8}"/>
    <dgm:cxn modelId="{0850043E-B148-4130-AB51-94F08B227B2F}" type="presOf" srcId="{FDA5E0C0-1FD4-4BEB-A149-2B190BFC34F8}" destId="{498DFD18-C1C3-4D05-B5E8-F6AA7865D53E}" srcOrd="0" destOrd="0" presId="urn:microsoft.com/office/officeart/2008/layout/AlternatingHexagons"/>
    <dgm:cxn modelId="{6598C348-0742-49A4-93F3-A404FC6AA1A3}" type="presOf" srcId="{E4439D27-568D-4C88-B384-CC0D1E5ADF64}" destId="{A60D0D93-F538-4C5F-8A31-9B3DD56223A3}" srcOrd="0" destOrd="0" presId="urn:microsoft.com/office/officeart/2008/layout/AlternatingHexagons"/>
    <dgm:cxn modelId="{DBAC0C75-BE2D-45FE-81BA-D1AE0D220478}" type="presOf" srcId="{106790D9-5043-47F8-BCF3-73AE11D1B8DD}" destId="{984BF087-B9DE-4C9F-AE54-7276B59E05D7}" srcOrd="0" destOrd="0" presId="urn:microsoft.com/office/officeart/2008/layout/AlternatingHexagons"/>
    <dgm:cxn modelId="{46025382-938F-4B10-AFB5-45EC8072E516}" type="presOf" srcId="{EE8B9D5F-7EEC-4FEA-865A-D0057DB0CACB}" destId="{58C59A5D-D85B-4A54-AA9E-CBC652F63CE2}" srcOrd="0" destOrd="0" presId="urn:microsoft.com/office/officeart/2008/layout/AlternatingHexagons"/>
    <dgm:cxn modelId="{A29E729D-83FF-4085-8A06-181445E0DFE7}" type="presOf" srcId="{ECEEC33B-F1B0-42E6-8B16-923C6C6BD65D}" destId="{C169D520-8846-48E3-B2C4-D251F574CCEE}" srcOrd="0" destOrd="0" presId="urn:microsoft.com/office/officeart/2008/layout/AlternatingHexagons"/>
    <dgm:cxn modelId="{E87C95FD-EA60-443D-B1DE-6B3D7D75DA95}" type="presOf" srcId="{237413FE-6151-49F3-8D14-60C08988844D}" destId="{3E85438A-6780-42D7-8873-971777010D6A}" srcOrd="0" destOrd="0" presId="urn:microsoft.com/office/officeart/2008/layout/AlternatingHexagons"/>
    <dgm:cxn modelId="{65CD10FE-6DD1-4F22-9E7D-DD4853E8E858}" type="presOf" srcId="{AA4D67B5-AABA-4C42-A589-6F74576A7B32}" destId="{9CB6DB47-A725-490E-94E5-17748CF8EDF3}" srcOrd="0" destOrd="0" presId="urn:microsoft.com/office/officeart/2008/layout/AlternatingHexagons"/>
    <dgm:cxn modelId="{72A05E02-A311-4C6C-9B8A-1183CA0C7C08}" type="presParOf" srcId="{A60D0D93-F538-4C5F-8A31-9B3DD56223A3}" destId="{F49A1D66-491B-4A43-8E7D-89829428911E}" srcOrd="0" destOrd="0" presId="urn:microsoft.com/office/officeart/2008/layout/AlternatingHexagons"/>
    <dgm:cxn modelId="{DE321BCB-BEA8-4767-9F80-C61D4A760F50}" type="presParOf" srcId="{F49A1D66-491B-4A43-8E7D-89829428911E}" destId="{9CB6DB47-A725-490E-94E5-17748CF8EDF3}" srcOrd="0" destOrd="0" presId="urn:microsoft.com/office/officeart/2008/layout/AlternatingHexagons"/>
    <dgm:cxn modelId="{2438407F-F460-4A26-8626-A5261A3F52D8}" type="presParOf" srcId="{F49A1D66-491B-4A43-8E7D-89829428911E}" destId="{995BD0BC-8516-4E77-9E53-2E538B17CE11}" srcOrd="1" destOrd="0" presId="urn:microsoft.com/office/officeart/2008/layout/AlternatingHexagons"/>
    <dgm:cxn modelId="{42D565EF-8005-408E-B5FB-8831C01885D7}" type="presParOf" srcId="{F49A1D66-491B-4A43-8E7D-89829428911E}" destId="{30D5FDB6-F6CF-4FF0-A1B2-B476D9D35EAF}" srcOrd="2" destOrd="0" presId="urn:microsoft.com/office/officeart/2008/layout/AlternatingHexagons"/>
    <dgm:cxn modelId="{DC4F81A6-DE18-4728-AB02-EF0FCCFDF4B4}" type="presParOf" srcId="{F49A1D66-491B-4A43-8E7D-89829428911E}" destId="{A70280FF-9946-4BEA-AC8C-80BC2A2A1745}" srcOrd="3" destOrd="0" presId="urn:microsoft.com/office/officeart/2008/layout/AlternatingHexagons"/>
    <dgm:cxn modelId="{B85A0F93-FC3F-4190-9E61-A74C61394830}" type="presParOf" srcId="{F49A1D66-491B-4A43-8E7D-89829428911E}" destId="{3E85438A-6780-42D7-8873-971777010D6A}" srcOrd="4" destOrd="0" presId="urn:microsoft.com/office/officeart/2008/layout/AlternatingHexagons"/>
    <dgm:cxn modelId="{471C0F87-7177-47CE-BBB7-0A2C0E1D5DB5}" type="presParOf" srcId="{A60D0D93-F538-4C5F-8A31-9B3DD56223A3}" destId="{13AB9D69-BDA7-4554-8881-44D5AF5CDB41}" srcOrd="1" destOrd="0" presId="urn:microsoft.com/office/officeart/2008/layout/AlternatingHexagons"/>
    <dgm:cxn modelId="{07520C82-6513-4DCC-B036-99837B28343A}" type="presParOf" srcId="{A60D0D93-F538-4C5F-8A31-9B3DD56223A3}" destId="{3D00D505-8CDB-4855-9482-468E4057C352}" srcOrd="2" destOrd="0" presId="urn:microsoft.com/office/officeart/2008/layout/AlternatingHexagons"/>
    <dgm:cxn modelId="{7ED3BAFF-EA02-4788-BB3C-0A2880BB5E12}" type="presParOf" srcId="{3D00D505-8CDB-4855-9482-468E4057C352}" destId="{984BF087-B9DE-4C9F-AE54-7276B59E05D7}" srcOrd="0" destOrd="0" presId="urn:microsoft.com/office/officeart/2008/layout/AlternatingHexagons"/>
    <dgm:cxn modelId="{6EE3BC55-5F22-4CCC-A584-EA314B02EB19}" type="presParOf" srcId="{3D00D505-8CDB-4855-9482-468E4057C352}" destId="{ABB36FB8-63F1-4C00-B842-A456D2FD6427}" srcOrd="1" destOrd="0" presId="urn:microsoft.com/office/officeart/2008/layout/AlternatingHexagons"/>
    <dgm:cxn modelId="{6207605D-9565-4647-A77C-5A5E0E0013B4}" type="presParOf" srcId="{3D00D505-8CDB-4855-9482-468E4057C352}" destId="{57AD3673-1C4A-447C-9D6D-F2D3D9BB27C6}" srcOrd="2" destOrd="0" presId="urn:microsoft.com/office/officeart/2008/layout/AlternatingHexagons"/>
    <dgm:cxn modelId="{ED781935-78B6-4F91-98C0-9D93640ECBC9}" type="presParOf" srcId="{3D00D505-8CDB-4855-9482-468E4057C352}" destId="{A2A29C2F-308D-403D-82A3-2DC802B3ECD0}" srcOrd="3" destOrd="0" presId="urn:microsoft.com/office/officeart/2008/layout/AlternatingHexagons"/>
    <dgm:cxn modelId="{BCF5407C-8EDA-49CF-8E44-61D3A07AA0CA}" type="presParOf" srcId="{3D00D505-8CDB-4855-9482-468E4057C352}" destId="{498DFD18-C1C3-4D05-B5E8-F6AA7865D53E}" srcOrd="4" destOrd="0" presId="urn:microsoft.com/office/officeart/2008/layout/AlternatingHexagons"/>
    <dgm:cxn modelId="{C69C1D25-F91D-4EC5-A575-D27074BB1DA6}" type="presParOf" srcId="{A60D0D93-F538-4C5F-8A31-9B3DD56223A3}" destId="{FA771EFA-BBC0-4380-B09C-AB648DD7AF6F}" srcOrd="3" destOrd="0" presId="urn:microsoft.com/office/officeart/2008/layout/AlternatingHexagons"/>
    <dgm:cxn modelId="{5EA7DE58-AA7C-4E43-A215-7938717BA02D}" type="presParOf" srcId="{A60D0D93-F538-4C5F-8A31-9B3DD56223A3}" destId="{A8E3A8BC-743A-4194-A72E-9F57A560838B}" srcOrd="4" destOrd="0" presId="urn:microsoft.com/office/officeart/2008/layout/AlternatingHexagons"/>
    <dgm:cxn modelId="{F21B502A-FF73-47F3-8883-657A3F79897A}" type="presParOf" srcId="{A8E3A8BC-743A-4194-A72E-9F57A560838B}" destId="{58C59A5D-D85B-4A54-AA9E-CBC652F63CE2}" srcOrd="0" destOrd="0" presId="urn:microsoft.com/office/officeart/2008/layout/AlternatingHexagons"/>
    <dgm:cxn modelId="{1634C999-F542-4102-8165-DA5C67E47D2D}" type="presParOf" srcId="{A8E3A8BC-743A-4194-A72E-9F57A560838B}" destId="{809DE152-4D80-4565-AC62-B3DD440C11EC}" srcOrd="1" destOrd="0" presId="urn:microsoft.com/office/officeart/2008/layout/AlternatingHexagons"/>
    <dgm:cxn modelId="{17EDC277-9985-42A2-B0E8-1F68EA896712}" type="presParOf" srcId="{A8E3A8BC-743A-4194-A72E-9F57A560838B}" destId="{A21BC9EF-27A4-427A-B87A-E4C6F23FAF01}" srcOrd="2" destOrd="0" presId="urn:microsoft.com/office/officeart/2008/layout/AlternatingHexagons"/>
    <dgm:cxn modelId="{2D4FD6FF-52E3-46DB-870A-C633CBD2955E}" type="presParOf" srcId="{A8E3A8BC-743A-4194-A72E-9F57A560838B}" destId="{4E189F2E-DA7D-4762-9A44-BD6CCE07E256}" srcOrd="3" destOrd="0" presId="urn:microsoft.com/office/officeart/2008/layout/AlternatingHexagons"/>
    <dgm:cxn modelId="{0773628B-E737-45DD-9F2C-E37900315E30}" type="presParOf" srcId="{A8E3A8BC-743A-4194-A72E-9F57A560838B}" destId="{C169D520-8846-48E3-B2C4-D251F574CCEE}"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31453-CB15-4965-A5A4-19795E090D13}">
      <dsp:nvSpPr>
        <dsp:cNvPr id="0" name=""/>
        <dsp:cNvSpPr/>
      </dsp:nvSpPr>
      <dsp:spPr>
        <a:xfrm>
          <a:off x="2596526" y="536151"/>
          <a:ext cx="456148" cy="91440"/>
        </a:xfrm>
        <a:custGeom>
          <a:avLst/>
          <a:gdLst/>
          <a:ahLst/>
          <a:cxnLst/>
          <a:rect l="0" t="0" r="0" b="0"/>
          <a:pathLst>
            <a:path>
              <a:moveTo>
                <a:pt x="0" y="45720"/>
              </a:moveTo>
              <a:lnTo>
                <a:pt x="456148" y="45720"/>
              </a:lnTo>
            </a:path>
          </a:pathLst>
        </a:custGeom>
        <a:noFill/>
        <a:ln w="9525" cap="rnd" cmpd="sng" algn="ctr">
          <a:solidFill>
            <a:schemeClr val="accent2">
              <a:shade val="90000"/>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12432" y="579437"/>
        <a:ext cx="24337" cy="4867"/>
      </dsp:txXfrm>
    </dsp:sp>
    <dsp:sp modelId="{173F3964-07D2-4575-86D7-A023BD25B9B2}">
      <dsp:nvSpPr>
        <dsp:cNvPr id="0" name=""/>
        <dsp:cNvSpPr/>
      </dsp:nvSpPr>
      <dsp:spPr>
        <a:xfrm>
          <a:off x="873797" y="1499"/>
          <a:ext cx="1724529" cy="1160743"/>
        </a:xfrm>
        <a:prstGeom prst="rect">
          <a:avLst/>
        </a:prstGeom>
        <a:gradFill rotWithShape="0">
          <a:gsLst>
            <a:gs pos="0">
              <a:schemeClr val="accent2">
                <a:shade val="50000"/>
                <a:hueOff val="0"/>
                <a:satOff val="0"/>
                <a:lumOff val="0"/>
                <a:alphaOff val="0"/>
                <a:tint val="98000"/>
                <a:lumMod val="100000"/>
              </a:schemeClr>
            </a:gs>
            <a:gs pos="100000">
              <a:schemeClr val="accent2">
                <a:shade val="5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3700" tIns="108852" rIns="103700" bIns="108852" numCol="1" spcCol="1270" anchor="ctr" anchorCtr="0">
          <a:noAutofit/>
        </a:bodyPr>
        <a:lstStyle/>
        <a:p>
          <a:pPr marL="0" lvl="0" indent="0" algn="ctr" defTabSz="889000">
            <a:lnSpc>
              <a:spcPct val="90000"/>
            </a:lnSpc>
            <a:spcBef>
              <a:spcPct val="0"/>
            </a:spcBef>
            <a:spcAft>
              <a:spcPct val="35000"/>
            </a:spcAft>
            <a:buNone/>
          </a:pPr>
          <a:r>
            <a:rPr lang="en-US" sz="2000" b="1" kern="1200">
              <a:latin typeface="+mj-lt"/>
            </a:rPr>
            <a:t>01. KHÁI NIỆM</a:t>
          </a:r>
        </a:p>
      </dsp:txBody>
      <dsp:txXfrm>
        <a:off x="873797" y="1499"/>
        <a:ext cx="1724529" cy="1160743"/>
      </dsp:txXfrm>
    </dsp:sp>
    <dsp:sp modelId="{282FE8F8-A4D1-48C3-827A-5AD815EE9C95}">
      <dsp:nvSpPr>
        <dsp:cNvPr id="0" name=""/>
        <dsp:cNvSpPr/>
      </dsp:nvSpPr>
      <dsp:spPr>
        <a:xfrm>
          <a:off x="4807804" y="536151"/>
          <a:ext cx="456148" cy="91440"/>
        </a:xfrm>
        <a:custGeom>
          <a:avLst/>
          <a:gdLst/>
          <a:ahLst/>
          <a:cxnLst/>
          <a:rect l="0" t="0" r="0" b="0"/>
          <a:pathLst>
            <a:path>
              <a:moveTo>
                <a:pt x="0" y="45720"/>
              </a:moveTo>
              <a:lnTo>
                <a:pt x="456148" y="45720"/>
              </a:lnTo>
            </a:path>
          </a:pathLst>
        </a:custGeom>
        <a:noFill/>
        <a:ln w="9525" cap="rnd" cmpd="sng" algn="ctr">
          <a:solidFill>
            <a:schemeClr val="accent2">
              <a:shade val="90000"/>
              <a:hueOff val="169563"/>
              <a:satOff val="-2249"/>
              <a:lumOff val="1250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23710" y="579437"/>
        <a:ext cx="24337" cy="4867"/>
      </dsp:txXfrm>
    </dsp:sp>
    <dsp:sp modelId="{C0757837-76AA-4224-8063-6E7446D2F4B6}">
      <dsp:nvSpPr>
        <dsp:cNvPr id="0" name=""/>
        <dsp:cNvSpPr/>
      </dsp:nvSpPr>
      <dsp:spPr>
        <a:xfrm>
          <a:off x="3085075" y="1499"/>
          <a:ext cx="1724529" cy="1160743"/>
        </a:xfrm>
        <a:prstGeom prst="rect">
          <a:avLst/>
        </a:prstGeom>
        <a:gradFill rotWithShape="0">
          <a:gsLst>
            <a:gs pos="0">
              <a:schemeClr val="accent2">
                <a:shade val="50000"/>
                <a:hueOff val="145747"/>
                <a:satOff val="-967"/>
                <a:lumOff val="15239"/>
                <a:alphaOff val="0"/>
                <a:tint val="98000"/>
                <a:lumMod val="100000"/>
              </a:schemeClr>
            </a:gs>
            <a:gs pos="100000">
              <a:schemeClr val="accent2">
                <a:shade val="50000"/>
                <a:hueOff val="145747"/>
                <a:satOff val="-967"/>
                <a:lumOff val="15239"/>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3700" tIns="108852" rIns="103700" bIns="108852" numCol="1" spcCol="1270" anchor="ctr" anchorCtr="0">
          <a:noAutofit/>
        </a:bodyPr>
        <a:lstStyle/>
        <a:p>
          <a:pPr marL="0" lvl="0" indent="0" algn="ctr" defTabSz="889000">
            <a:lnSpc>
              <a:spcPct val="90000"/>
            </a:lnSpc>
            <a:spcBef>
              <a:spcPct val="0"/>
            </a:spcBef>
            <a:spcAft>
              <a:spcPct val="35000"/>
            </a:spcAft>
            <a:buNone/>
          </a:pPr>
          <a:r>
            <a:rPr lang="en-US" sz="2000" kern="1200"/>
            <a:t>02. VÒNG ĐỜI</a:t>
          </a:r>
        </a:p>
      </dsp:txBody>
      <dsp:txXfrm>
        <a:off x="3085075" y="1499"/>
        <a:ext cx="1724529" cy="1160743"/>
      </dsp:txXfrm>
    </dsp:sp>
    <dsp:sp modelId="{B3AD4733-1BB1-4526-BE4C-30B3BF9551A9}">
      <dsp:nvSpPr>
        <dsp:cNvPr id="0" name=""/>
        <dsp:cNvSpPr/>
      </dsp:nvSpPr>
      <dsp:spPr>
        <a:xfrm>
          <a:off x="1736062" y="1160443"/>
          <a:ext cx="4422555" cy="457405"/>
        </a:xfrm>
        <a:custGeom>
          <a:avLst/>
          <a:gdLst/>
          <a:ahLst/>
          <a:cxnLst/>
          <a:rect l="0" t="0" r="0" b="0"/>
          <a:pathLst>
            <a:path>
              <a:moveTo>
                <a:pt x="4422555" y="0"/>
              </a:moveTo>
              <a:lnTo>
                <a:pt x="4422555" y="245802"/>
              </a:lnTo>
              <a:lnTo>
                <a:pt x="0" y="245802"/>
              </a:lnTo>
              <a:lnTo>
                <a:pt x="0" y="457405"/>
              </a:lnTo>
            </a:path>
          </a:pathLst>
        </a:custGeom>
        <a:noFill/>
        <a:ln w="9525" cap="rnd" cmpd="sng" algn="ctr">
          <a:solidFill>
            <a:schemeClr val="accent2">
              <a:shade val="90000"/>
              <a:hueOff val="339125"/>
              <a:satOff val="-4498"/>
              <a:lumOff val="2501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36105" y="1386712"/>
        <a:ext cx="222469" cy="4867"/>
      </dsp:txXfrm>
    </dsp:sp>
    <dsp:sp modelId="{CE444D61-4C66-42C9-BA3D-9FE49C588A02}">
      <dsp:nvSpPr>
        <dsp:cNvPr id="0" name=""/>
        <dsp:cNvSpPr/>
      </dsp:nvSpPr>
      <dsp:spPr>
        <a:xfrm>
          <a:off x="5296353" y="1499"/>
          <a:ext cx="1724529" cy="1160743"/>
        </a:xfrm>
        <a:prstGeom prst="rect">
          <a:avLst/>
        </a:prstGeom>
        <a:gradFill rotWithShape="0">
          <a:gsLst>
            <a:gs pos="0">
              <a:schemeClr val="accent2">
                <a:shade val="50000"/>
                <a:hueOff val="291494"/>
                <a:satOff val="-1935"/>
                <a:lumOff val="30479"/>
                <a:alphaOff val="0"/>
                <a:tint val="98000"/>
                <a:lumMod val="100000"/>
              </a:schemeClr>
            </a:gs>
            <a:gs pos="100000">
              <a:schemeClr val="accent2">
                <a:shade val="50000"/>
                <a:hueOff val="291494"/>
                <a:satOff val="-1935"/>
                <a:lumOff val="30479"/>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3700" tIns="108852" rIns="103700" bIns="108852" numCol="1" spcCol="1270" anchor="ctr" anchorCtr="0">
          <a:noAutofit/>
        </a:bodyPr>
        <a:lstStyle/>
        <a:p>
          <a:pPr marL="0" lvl="0" indent="0" algn="ctr" defTabSz="889000">
            <a:lnSpc>
              <a:spcPct val="90000"/>
            </a:lnSpc>
            <a:spcBef>
              <a:spcPct val="0"/>
            </a:spcBef>
            <a:spcAft>
              <a:spcPct val="35000"/>
            </a:spcAft>
            <a:buNone/>
          </a:pPr>
          <a:r>
            <a:rPr lang="en-US" sz="2000" kern="1200"/>
            <a:t>03. DEVOPS ROADMAP</a:t>
          </a:r>
        </a:p>
      </dsp:txBody>
      <dsp:txXfrm>
        <a:off x="5296353" y="1499"/>
        <a:ext cx="1724529" cy="1160743"/>
      </dsp:txXfrm>
    </dsp:sp>
    <dsp:sp modelId="{5FBC3AC0-B6BA-4DB2-BA8F-33074F9198F2}">
      <dsp:nvSpPr>
        <dsp:cNvPr id="0" name=""/>
        <dsp:cNvSpPr/>
      </dsp:nvSpPr>
      <dsp:spPr>
        <a:xfrm>
          <a:off x="2596526" y="2184900"/>
          <a:ext cx="456148" cy="91440"/>
        </a:xfrm>
        <a:custGeom>
          <a:avLst/>
          <a:gdLst/>
          <a:ahLst/>
          <a:cxnLst/>
          <a:rect l="0" t="0" r="0" b="0"/>
          <a:pathLst>
            <a:path>
              <a:moveTo>
                <a:pt x="0" y="45720"/>
              </a:moveTo>
              <a:lnTo>
                <a:pt x="456148" y="45720"/>
              </a:lnTo>
            </a:path>
          </a:pathLst>
        </a:custGeom>
        <a:noFill/>
        <a:ln w="9525" cap="rnd" cmpd="sng" algn="ctr">
          <a:solidFill>
            <a:schemeClr val="accent2">
              <a:shade val="90000"/>
              <a:hueOff val="339125"/>
              <a:satOff val="-4498"/>
              <a:lumOff val="2501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812432" y="2228186"/>
        <a:ext cx="24337" cy="4867"/>
      </dsp:txXfrm>
    </dsp:sp>
    <dsp:sp modelId="{F0B32A06-16CE-403E-B8F1-99BF987F404E}">
      <dsp:nvSpPr>
        <dsp:cNvPr id="0" name=""/>
        <dsp:cNvSpPr/>
      </dsp:nvSpPr>
      <dsp:spPr>
        <a:xfrm>
          <a:off x="873797" y="1650248"/>
          <a:ext cx="1724529" cy="1160743"/>
        </a:xfrm>
        <a:prstGeom prst="rect">
          <a:avLst/>
        </a:prstGeom>
        <a:gradFill rotWithShape="0">
          <a:gsLst>
            <a:gs pos="0">
              <a:schemeClr val="accent2">
                <a:shade val="50000"/>
                <a:hueOff val="437240"/>
                <a:satOff val="-2902"/>
                <a:lumOff val="45718"/>
                <a:alphaOff val="0"/>
                <a:tint val="98000"/>
                <a:lumMod val="100000"/>
              </a:schemeClr>
            </a:gs>
            <a:gs pos="100000">
              <a:schemeClr val="accent2">
                <a:shade val="50000"/>
                <a:hueOff val="437240"/>
                <a:satOff val="-2902"/>
                <a:lumOff val="4571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3700" tIns="108852" rIns="103700" bIns="108852" numCol="1" spcCol="1270" anchor="ctr" anchorCtr="0">
          <a:noAutofit/>
        </a:bodyPr>
        <a:lstStyle/>
        <a:p>
          <a:pPr marL="0" lvl="0" indent="0" algn="ctr" defTabSz="889000">
            <a:lnSpc>
              <a:spcPct val="90000"/>
            </a:lnSpc>
            <a:spcBef>
              <a:spcPct val="0"/>
            </a:spcBef>
            <a:spcAft>
              <a:spcPct val="35000"/>
            </a:spcAft>
            <a:buNone/>
          </a:pPr>
          <a:r>
            <a:rPr lang="en-US" sz="2000" kern="1200"/>
            <a:t>04. CÔNG CỤ DEVOPS</a:t>
          </a:r>
        </a:p>
      </dsp:txBody>
      <dsp:txXfrm>
        <a:off x="873797" y="1650248"/>
        <a:ext cx="1724529" cy="1160743"/>
      </dsp:txXfrm>
    </dsp:sp>
    <dsp:sp modelId="{98AE352D-FF35-4B27-924B-0964C0B098B4}">
      <dsp:nvSpPr>
        <dsp:cNvPr id="0" name=""/>
        <dsp:cNvSpPr/>
      </dsp:nvSpPr>
      <dsp:spPr>
        <a:xfrm>
          <a:off x="4807804" y="2184900"/>
          <a:ext cx="456148" cy="91440"/>
        </a:xfrm>
        <a:custGeom>
          <a:avLst/>
          <a:gdLst/>
          <a:ahLst/>
          <a:cxnLst/>
          <a:rect l="0" t="0" r="0" b="0"/>
          <a:pathLst>
            <a:path>
              <a:moveTo>
                <a:pt x="0" y="45720"/>
              </a:moveTo>
              <a:lnTo>
                <a:pt x="456148" y="45720"/>
              </a:lnTo>
            </a:path>
          </a:pathLst>
        </a:custGeom>
        <a:noFill/>
        <a:ln w="9525" cap="rnd" cmpd="sng" algn="ctr">
          <a:solidFill>
            <a:schemeClr val="accent2">
              <a:shade val="90000"/>
              <a:hueOff val="169563"/>
              <a:satOff val="-2249"/>
              <a:lumOff val="1250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023710" y="2228186"/>
        <a:ext cx="24337" cy="4867"/>
      </dsp:txXfrm>
    </dsp:sp>
    <dsp:sp modelId="{8A13B302-72AF-4EAE-A32A-B4941E00DE43}">
      <dsp:nvSpPr>
        <dsp:cNvPr id="0" name=""/>
        <dsp:cNvSpPr/>
      </dsp:nvSpPr>
      <dsp:spPr>
        <a:xfrm>
          <a:off x="3085075" y="1650248"/>
          <a:ext cx="1724529" cy="1160743"/>
        </a:xfrm>
        <a:prstGeom prst="rect">
          <a:avLst/>
        </a:prstGeom>
        <a:gradFill rotWithShape="0">
          <a:gsLst>
            <a:gs pos="0">
              <a:schemeClr val="accent2">
                <a:shade val="50000"/>
                <a:hueOff val="291494"/>
                <a:satOff val="-1935"/>
                <a:lumOff val="30479"/>
                <a:alphaOff val="0"/>
                <a:tint val="98000"/>
                <a:lumMod val="100000"/>
              </a:schemeClr>
            </a:gs>
            <a:gs pos="100000">
              <a:schemeClr val="accent2">
                <a:shade val="50000"/>
                <a:hueOff val="291494"/>
                <a:satOff val="-1935"/>
                <a:lumOff val="30479"/>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3700" tIns="108852" rIns="103700" bIns="108852" numCol="1" spcCol="1270" anchor="ctr" anchorCtr="0">
          <a:noAutofit/>
        </a:bodyPr>
        <a:lstStyle/>
        <a:p>
          <a:pPr marL="0" lvl="0" indent="0" algn="ctr" defTabSz="889000">
            <a:lnSpc>
              <a:spcPct val="90000"/>
            </a:lnSpc>
            <a:spcBef>
              <a:spcPct val="0"/>
            </a:spcBef>
            <a:spcAft>
              <a:spcPct val="35000"/>
            </a:spcAft>
            <a:buNone/>
          </a:pPr>
          <a:r>
            <a:rPr lang="en-US" sz="2000" kern="1200"/>
            <a:t>0.5 LỢI ÍCH</a:t>
          </a:r>
        </a:p>
      </dsp:txBody>
      <dsp:txXfrm>
        <a:off x="3085075" y="1650248"/>
        <a:ext cx="1724529" cy="1160743"/>
      </dsp:txXfrm>
    </dsp:sp>
    <dsp:sp modelId="{89E8507D-D9FB-43D5-967C-BDF959FC7249}">
      <dsp:nvSpPr>
        <dsp:cNvPr id="0" name=""/>
        <dsp:cNvSpPr/>
      </dsp:nvSpPr>
      <dsp:spPr>
        <a:xfrm>
          <a:off x="5296353" y="1648991"/>
          <a:ext cx="1720550" cy="1163257"/>
        </a:xfrm>
        <a:prstGeom prst="rect">
          <a:avLst/>
        </a:prstGeom>
        <a:gradFill rotWithShape="0">
          <a:gsLst>
            <a:gs pos="0">
              <a:schemeClr val="accent2">
                <a:shade val="50000"/>
                <a:hueOff val="145747"/>
                <a:satOff val="-967"/>
                <a:lumOff val="15239"/>
                <a:alphaOff val="0"/>
                <a:tint val="98000"/>
                <a:lumMod val="100000"/>
              </a:schemeClr>
            </a:gs>
            <a:gs pos="100000">
              <a:schemeClr val="accent2">
                <a:shade val="50000"/>
                <a:hueOff val="145747"/>
                <a:satOff val="-967"/>
                <a:lumOff val="15239"/>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3700" tIns="108852" rIns="103700" bIns="108852" numCol="1" spcCol="1270" anchor="ctr" anchorCtr="0">
          <a:noAutofit/>
        </a:bodyPr>
        <a:lstStyle/>
        <a:p>
          <a:pPr marL="0" lvl="0" indent="0" algn="ctr" defTabSz="889000">
            <a:lnSpc>
              <a:spcPct val="90000"/>
            </a:lnSpc>
            <a:spcBef>
              <a:spcPct val="0"/>
            </a:spcBef>
            <a:spcAft>
              <a:spcPct val="35000"/>
            </a:spcAft>
            <a:buNone/>
          </a:pPr>
          <a:r>
            <a:rPr lang="en-US" sz="2000" kern="1200"/>
            <a:t>0.6 DEMO</a:t>
          </a:r>
        </a:p>
      </dsp:txBody>
      <dsp:txXfrm>
        <a:off x="5296353" y="1648991"/>
        <a:ext cx="1720550" cy="1163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6DB47-A725-490E-94E5-17748CF8EDF3}">
      <dsp:nvSpPr>
        <dsp:cNvPr id="0" name=""/>
        <dsp:cNvSpPr/>
      </dsp:nvSpPr>
      <dsp:spPr>
        <a:xfrm rot="5400000">
          <a:off x="5674849" y="508042"/>
          <a:ext cx="2148046" cy="1868800"/>
        </a:xfrm>
        <a:prstGeom prst="hexagon">
          <a:avLst>
            <a:gd name="adj" fmla="val 25000"/>
            <a:gd name="vf" fmla="val 115470"/>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50000"/>
            </a:lnSpc>
            <a:spcBef>
              <a:spcPct val="0"/>
            </a:spcBef>
            <a:spcAft>
              <a:spcPts val="0"/>
            </a:spcAft>
            <a:buNone/>
          </a:pPr>
          <a:r>
            <a:rPr lang="en-US" sz="1800" kern="1200">
              <a:latin typeface="Times New Roman" panose="02020603050405020304" pitchFamily="18" charset="0"/>
              <a:cs typeface="Times New Roman" panose="02020603050405020304" pitchFamily="18" charset="0"/>
            </a:rPr>
            <a:t>Giảm chi phí phát triển thiết kế và vận hành</a:t>
          </a:r>
          <a:endParaRPr lang="en-GB" sz="1800" kern="1200">
            <a:latin typeface="Times New Roman" panose="02020603050405020304" pitchFamily="18" charset="0"/>
            <a:cs typeface="Times New Roman" panose="02020603050405020304" pitchFamily="18" charset="0"/>
          </a:endParaRPr>
        </a:p>
      </dsp:txBody>
      <dsp:txXfrm rot="-5400000">
        <a:off x="6105693" y="703156"/>
        <a:ext cx="1286358" cy="1478572"/>
      </dsp:txXfrm>
    </dsp:sp>
    <dsp:sp modelId="{995BD0BC-8516-4E77-9E53-2E538B17CE11}">
      <dsp:nvSpPr>
        <dsp:cNvPr id="0" name=""/>
        <dsp:cNvSpPr/>
      </dsp:nvSpPr>
      <dsp:spPr>
        <a:xfrm>
          <a:off x="5690243" y="432280"/>
          <a:ext cx="2397219" cy="1288827"/>
        </a:xfrm>
        <a:prstGeom prst="rect">
          <a:avLst/>
        </a:prstGeom>
        <a:noFill/>
        <a:ln>
          <a:noFill/>
        </a:ln>
        <a:effectLst/>
      </dsp:spPr>
      <dsp:style>
        <a:lnRef idx="0">
          <a:scrgbClr r="0" g="0" b="0"/>
        </a:lnRef>
        <a:fillRef idx="0">
          <a:scrgbClr r="0" g="0" b="0"/>
        </a:fillRef>
        <a:effectRef idx="0">
          <a:scrgbClr r="0" g="0" b="0"/>
        </a:effectRef>
        <a:fontRef idx="minor"/>
      </dsp:style>
    </dsp:sp>
    <dsp:sp modelId="{3E85438A-6780-42D7-8873-971777010D6A}">
      <dsp:nvSpPr>
        <dsp:cNvPr id="0" name=""/>
        <dsp:cNvSpPr/>
      </dsp:nvSpPr>
      <dsp:spPr>
        <a:xfrm rot="5400000">
          <a:off x="1330617" y="509202"/>
          <a:ext cx="2148046" cy="1868800"/>
        </a:xfrm>
        <a:prstGeom prst="hexagon">
          <a:avLst>
            <a:gd name="adj" fmla="val 25000"/>
            <a:gd name="vf" fmla="val 115470"/>
          </a:avLst>
        </a:prstGeom>
        <a:gradFill rotWithShape="0">
          <a:gsLst>
            <a:gs pos="0">
              <a:schemeClr val="accent4">
                <a:hueOff val="-542820"/>
                <a:satOff val="5462"/>
                <a:lumOff val="314"/>
                <a:alphaOff val="0"/>
                <a:tint val="98000"/>
                <a:lumMod val="100000"/>
              </a:schemeClr>
            </a:gs>
            <a:gs pos="100000">
              <a:schemeClr val="accent4">
                <a:hueOff val="-542820"/>
                <a:satOff val="5462"/>
                <a:lumOff val="31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150000"/>
            </a:lnSpc>
            <a:spcBef>
              <a:spcPct val="0"/>
            </a:spcBef>
            <a:spcAft>
              <a:spcPts val="0"/>
            </a:spcAft>
            <a:buNone/>
          </a:pPr>
          <a:r>
            <a:rPr lang="en-US" sz="1800" kern="1200">
              <a:latin typeface="Times New Roman" panose="02020603050405020304" pitchFamily="18" charset="0"/>
              <a:cs typeface="Times New Roman" panose="02020603050405020304" pitchFamily="18" charset="0"/>
            </a:rPr>
            <a:t>Hợp tác tốt giữa phát triển và vận hành</a:t>
          </a:r>
          <a:endParaRPr lang="en-GB" sz="1800" kern="1200">
            <a:latin typeface="Times New Roman" panose="02020603050405020304" pitchFamily="18" charset="0"/>
            <a:cs typeface="Times New Roman" panose="02020603050405020304" pitchFamily="18" charset="0"/>
          </a:endParaRPr>
        </a:p>
      </dsp:txBody>
      <dsp:txXfrm rot="-5400000">
        <a:off x="1761461" y="704316"/>
        <a:ext cx="1286358" cy="1478572"/>
      </dsp:txXfrm>
    </dsp:sp>
    <dsp:sp modelId="{984BF087-B9DE-4C9F-AE54-7276B59E05D7}">
      <dsp:nvSpPr>
        <dsp:cNvPr id="0" name=""/>
        <dsp:cNvSpPr/>
      </dsp:nvSpPr>
      <dsp:spPr>
        <a:xfrm rot="5400000">
          <a:off x="4621726" y="2536098"/>
          <a:ext cx="2148046" cy="1868800"/>
        </a:xfrm>
        <a:prstGeom prst="hexagon">
          <a:avLst>
            <a:gd name="adj" fmla="val 25000"/>
            <a:gd name="vf" fmla="val 115470"/>
          </a:avLst>
        </a:prstGeom>
        <a:gradFill rotWithShape="0">
          <a:gsLst>
            <a:gs pos="0">
              <a:schemeClr val="accent4">
                <a:hueOff val="-1085640"/>
                <a:satOff val="10925"/>
                <a:lumOff val="628"/>
                <a:alphaOff val="0"/>
                <a:tint val="98000"/>
                <a:lumMod val="100000"/>
              </a:schemeClr>
            </a:gs>
            <a:gs pos="100000">
              <a:schemeClr val="accent4">
                <a:hueOff val="-1085640"/>
                <a:satOff val="10925"/>
                <a:lumOff val="62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50000"/>
            </a:lnSpc>
            <a:spcBef>
              <a:spcPct val="0"/>
            </a:spcBef>
            <a:spcAft>
              <a:spcPts val="0"/>
            </a:spcAft>
            <a:buNone/>
          </a:pPr>
          <a:r>
            <a:rPr lang="en-US" sz="1800" kern="1200">
              <a:latin typeface="Times New Roman" panose="02020603050405020304" pitchFamily="18" charset="0"/>
              <a:cs typeface="Times New Roman" panose="02020603050405020304" pitchFamily="18" charset="0"/>
            </a:rPr>
            <a:t>Bản phát hành thường xuyên hơn</a:t>
          </a:r>
          <a:endParaRPr lang="en-GB" sz="1800" kern="1200">
            <a:latin typeface="Times New Roman" panose="02020603050405020304" pitchFamily="18" charset="0"/>
            <a:cs typeface="Times New Roman" panose="02020603050405020304" pitchFamily="18" charset="0"/>
          </a:endParaRPr>
        </a:p>
      </dsp:txBody>
      <dsp:txXfrm rot="-5400000">
        <a:off x="5052570" y="2731212"/>
        <a:ext cx="1286358" cy="1478572"/>
      </dsp:txXfrm>
    </dsp:sp>
    <dsp:sp modelId="{ABB36FB8-63F1-4C00-B842-A456D2FD6427}">
      <dsp:nvSpPr>
        <dsp:cNvPr id="0" name=""/>
        <dsp:cNvSpPr/>
      </dsp:nvSpPr>
      <dsp:spPr>
        <a:xfrm>
          <a:off x="354496" y="2255542"/>
          <a:ext cx="2319890" cy="1288827"/>
        </a:xfrm>
        <a:prstGeom prst="rect">
          <a:avLst/>
        </a:prstGeom>
        <a:noFill/>
        <a:ln>
          <a:noFill/>
        </a:ln>
        <a:effectLst/>
      </dsp:spPr>
      <dsp:style>
        <a:lnRef idx="0">
          <a:scrgbClr r="0" g="0" b="0"/>
        </a:lnRef>
        <a:fillRef idx="0">
          <a:scrgbClr r="0" g="0" b="0"/>
        </a:fillRef>
        <a:effectRef idx="0">
          <a:scrgbClr r="0" g="0" b="0"/>
        </a:effectRef>
        <a:fontRef idx="minor"/>
      </dsp:style>
    </dsp:sp>
    <dsp:sp modelId="{498DFD18-C1C3-4D05-B5E8-F6AA7865D53E}">
      <dsp:nvSpPr>
        <dsp:cNvPr id="0" name=""/>
        <dsp:cNvSpPr/>
      </dsp:nvSpPr>
      <dsp:spPr>
        <a:xfrm rot="5400000">
          <a:off x="310011" y="2460122"/>
          <a:ext cx="2148046" cy="1868800"/>
        </a:xfrm>
        <a:prstGeom prst="hexagon">
          <a:avLst>
            <a:gd name="adj" fmla="val 25000"/>
            <a:gd name="vf" fmla="val 115470"/>
          </a:avLst>
        </a:prstGeom>
        <a:gradFill rotWithShape="0">
          <a:gsLst>
            <a:gs pos="0">
              <a:schemeClr val="accent4">
                <a:hueOff val="-1628460"/>
                <a:satOff val="16387"/>
                <a:lumOff val="941"/>
                <a:alphaOff val="0"/>
                <a:tint val="98000"/>
                <a:lumMod val="100000"/>
              </a:schemeClr>
            </a:gs>
            <a:gs pos="100000">
              <a:schemeClr val="accent4">
                <a:hueOff val="-1628460"/>
                <a:satOff val="16387"/>
                <a:lumOff val="941"/>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150000"/>
            </a:lnSpc>
            <a:spcBef>
              <a:spcPct val="0"/>
            </a:spcBef>
            <a:spcAft>
              <a:spcPts val="0"/>
            </a:spcAft>
            <a:buNone/>
          </a:pPr>
          <a:r>
            <a:rPr lang="en-US" sz="1800" kern="1200">
              <a:latin typeface="Times New Roman" panose="02020603050405020304" pitchFamily="18" charset="0"/>
              <a:cs typeface="Times New Roman" panose="02020603050405020304" pitchFamily="18" charset="0"/>
            </a:rPr>
            <a:t>Giảm thời gian tiếp thị</a:t>
          </a:r>
          <a:endParaRPr lang="en-GB" sz="1800" kern="1200">
            <a:latin typeface="Times New Roman" panose="02020603050405020304" pitchFamily="18" charset="0"/>
            <a:cs typeface="Times New Roman" panose="02020603050405020304" pitchFamily="18" charset="0"/>
          </a:endParaRPr>
        </a:p>
      </dsp:txBody>
      <dsp:txXfrm rot="-5400000">
        <a:off x="740855" y="2655236"/>
        <a:ext cx="1286358" cy="1478572"/>
      </dsp:txXfrm>
    </dsp:sp>
    <dsp:sp modelId="{58C59A5D-D85B-4A54-AA9E-CBC652F63CE2}">
      <dsp:nvSpPr>
        <dsp:cNvPr id="0" name=""/>
        <dsp:cNvSpPr/>
      </dsp:nvSpPr>
      <dsp:spPr>
        <a:xfrm rot="5400000">
          <a:off x="3488483" y="500781"/>
          <a:ext cx="2148046" cy="1868800"/>
        </a:xfrm>
        <a:prstGeom prst="hexagon">
          <a:avLst>
            <a:gd name="adj" fmla="val 25000"/>
            <a:gd name="vf" fmla="val 115470"/>
          </a:avLst>
        </a:prstGeom>
        <a:gradFill rotWithShape="0">
          <a:gsLst>
            <a:gs pos="0">
              <a:schemeClr val="accent4">
                <a:hueOff val="-2171279"/>
                <a:satOff val="21850"/>
                <a:lumOff val="1255"/>
                <a:alphaOff val="0"/>
                <a:tint val="98000"/>
                <a:lumMod val="100000"/>
              </a:schemeClr>
            </a:gs>
            <a:gs pos="100000">
              <a:schemeClr val="accent4">
                <a:hueOff val="-2171279"/>
                <a:satOff val="21850"/>
                <a:lumOff val="125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50000"/>
            </a:lnSpc>
            <a:spcBef>
              <a:spcPct val="0"/>
            </a:spcBef>
            <a:spcAft>
              <a:spcPts val="0"/>
            </a:spcAft>
            <a:buNone/>
          </a:pPr>
          <a:r>
            <a:rPr lang="en-US" sz="1800" kern="1200">
              <a:latin typeface="Times New Roman" panose="02020603050405020304" pitchFamily="18" charset="0"/>
              <a:cs typeface="Times New Roman" panose="02020603050405020304" pitchFamily="18" charset="0"/>
            </a:rPr>
            <a:t>Nâng cao chất lượng sản phẩm</a:t>
          </a:r>
          <a:endParaRPr lang="en-GB" sz="1800" kern="1200">
            <a:latin typeface="Times New Roman" panose="02020603050405020304" pitchFamily="18" charset="0"/>
            <a:cs typeface="Times New Roman" panose="02020603050405020304" pitchFamily="18" charset="0"/>
          </a:endParaRPr>
        </a:p>
      </dsp:txBody>
      <dsp:txXfrm rot="-5400000">
        <a:off x="3919327" y="695895"/>
        <a:ext cx="1286358" cy="1478572"/>
      </dsp:txXfrm>
    </dsp:sp>
    <dsp:sp modelId="{809DE152-4D80-4565-AC62-B3DD440C11EC}">
      <dsp:nvSpPr>
        <dsp:cNvPr id="0" name=""/>
        <dsp:cNvSpPr/>
      </dsp:nvSpPr>
      <dsp:spPr>
        <a:xfrm>
          <a:off x="5690243" y="4078804"/>
          <a:ext cx="2397219" cy="1288827"/>
        </a:xfrm>
        <a:prstGeom prst="rect">
          <a:avLst/>
        </a:prstGeom>
        <a:noFill/>
        <a:ln>
          <a:noFill/>
        </a:ln>
        <a:effectLst/>
      </dsp:spPr>
      <dsp:style>
        <a:lnRef idx="0">
          <a:scrgbClr r="0" g="0" b="0"/>
        </a:lnRef>
        <a:fillRef idx="0">
          <a:scrgbClr r="0" g="0" b="0"/>
        </a:fillRef>
        <a:effectRef idx="0">
          <a:scrgbClr r="0" g="0" b="0"/>
        </a:effectRef>
        <a:fontRef idx="minor"/>
      </dsp:style>
    </dsp:sp>
    <dsp:sp modelId="{C169D520-8846-48E3-B2C4-D251F574CCEE}">
      <dsp:nvSpPr>
        <dsp:cNvPr id="0" name=""/>
        <dsp:cNvSpPr/>
      </dsp:nvSpPr>
      <dsp:spPr>
        <a:xfrm rot="5400000">
          <a:off x="2451953" y="2458017"/>
          <a:ext cx="2148046" cy="1868800"/>
        </a:xfrm>
        <a:prstGeom prst="hexagon">
          <a:avLst>
            <a:gd name="adj" fmla="val 25000"/>
            <a:gd name="vf" fmla="val 115470"/>
          </a:avLst>
        </a:prstGeom>
        <a:gradFill rotWithShape="0">
          <a:gsLst>
            <a:gs pos="0">
              <a:schemeClr val="accent4">
                <a:hueOff val="-2714099"/>
                <a:satOff val="27312"/>
                <a:lumOff val="1569"/>
                <a:alphaOff val="0"/>
                <a:tint val="98000"/>
                <a:lumMod val="100000"/>
              </a:schemeClr>
            </a:gs>
            <a:gs pos="100000">
              <a:schemeClr val="accent4">
                <a:hueOff val="-2714099"/>
                <a:satOff val="27312"/>
                <a:lumOff val="1569"/>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150000"/>
            </a:lnSpc>
            <a:spcBef>
              <a:spcPct val="0"/>
            </a:spcBef>
            <a:spcAft>
              <a:spcPts val="0"/>
            </a:spcAft>
            <a:buNone/>
          </a:pPr>
          <a:r>
            <a:rPr lang="en-US" sz="1800" kern="1200">
              <a:latin typeface="Times New Roman" panose="02020603050405020304" pitchFamily="18" charset="0"/>
              <a:cs typeface="Times New Roman" panose="02020603050405020304" pitchFamily="18" charset="0"/>
            </a:rPr>
            <a:t>Lợi nhuận tăng</a:t>
          </a:r>
          <a:endParaRPr lang="en-GB" sz="1800" kern="1200">
            <a:latin typeface="Times New Roman" panose="02020603050405020304" pitchFamily="18" charset="0"/>
            <a:cs typeface="Times New Roman" panose="02020603050405020304" pitchFamily="18" charset="0"/>
          </a:endParaRPr>
        </a:p>
      </dsp:txBody>
      <dsp:txXfrm rot="-5400000">
        <a:off x="2882797" y="2653131"/>
        <a:ext cx="1286358" cy="147857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DE508-38D5-4645-A52E-8F99C726FCD9}" type="datetimeFigureOut">
              <a:rPr lang="en-US" smtClean="0"/>
              <a:t>3/21/2022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8E128-344E-4358-9663-6F25D7933770}" type="slidenum">
              <a:rPr lang="en-US" smtClean="0"/>
              <a:t>‹#›</a:t>
            </a:fld>
            <a:endParaRPr lang="en-US"/>
          </a:p>
        </p:txBody>
      </p:sp>
    </p:spTree>
    <p:extLst>
      <p:ext uri="{BB962C8B-B14F-4D97-AF65-F5344CB8AC3E}">
        <p14:creationId xmlns:p14="http://schemas.microsoft.com/office/powerpoint/2010/main" val="346955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88E128-344E-4358-9663-6F25D7933770}" type="slidenum">
              <a:rPr lang="en-US" smtClean="0"/>
              <a:t>1</a:t>
            </a:fld>
            <a:endParaRPr lang="en-US"/>
          </a:p>
        </p:txBody>
      </p:sp>
    </p:spTree>
    <p:extLst>
      <p:ext uri="{BB962C8B-B14F-4D97-AF65-F5344CB8AC3E}">
        <p14:creationId xmlns:p14="http://schemas.microsoft.com/office/powerpoint/2010/main" val="278338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Dependencies</a:t>
            </a:r>
          </a:p>
          <a:p>
            <a:r>
              <a:rPr lang="en-US"/>
              <a:t>	</a:t>
            </a:r>
            <a:r>
              <a:rPr lang="en-US" err="1"/>
              <a:t>providerdependent</a:t>
            </a:r>
            <a:r>
              <a:rPr lang="en-US"/>
              <a:t> such as </a:t>
            </a:r>
            <a:r>
              <a:rPr lang="en-US" err="1"/>
              <a:t>CloudFormation</a:t>
            </a:r>
            <a:r>
              <a:rPr lang="en-US"/>
              <a:t> templates, i.e., they can only be used in combination with a certain provider such as Amazon in this case. Other artifacts are </a:t>
            </a:r>
            <a:r>
              <a:rPr lang="en-US" err="1"/>
              <a:t>toolingdependent</a:t>
            </a:r>
            <a:r>
              <a:rPr lang="en-US"/>
              <a:t> </a:t>
            </a:r>
            <a:r>
              <a:rPr lang="en-US" err="1"/>
              <a:t>suchasChefcookbooksorJujucharms:they</a:t>
            </a:r>
            <a:r>
              <a:rPr lang="en-US"/>
              <a:t> can be used in conjunction with different providers, but require certain tooling such as a Chef runtime or a Juju runtime.</a:t>
            </a:r>
          </a:p>
          <a:p>
            <a:endParaRPr lang="en-US"/>
          </a:p>
          <a:p>
            <a:r>
              <a:rPr lang="en-US"/>
              <a:t>Deﬁnition-based artifacts can be created in a declarative, in an imperative, or in a combined manner. For instance, Chef cookbooks typically deﬁne the desired state of a resource using a declarative domain-speciﬁc language [4], [15]. However, imperative statements can </a:t>
            </a:r>
            <a:r>
              <a:rPr lang="en-US" err="1"/>
              <a:t>alsobepartofsuchartifacts.Unixshellscriptstypically</a:t>
            </a:r>
            <a:r>
              <a:rPr lang="en-US"/>
              <a:t> consist of a set of imperative command statement</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8E128-344E-4358-9663-6F25D79337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121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Dependencies</a:t>
            </a:r>
          </a:p>
          <a:p>
            <a:r>
              <a:rPr lang="en-US"/>
              <a:t>	</a:t>
            </a:r>
            <a:r>
              <a:rPr lang="en-US" err="1"/>
              <a:t>providerdependent</a:t>
            </a:r>
            <a:r>
              <a:rPr lang="en-US"/>
              <a:t> such as </a:t>
            </a:r>
            <a:r>
              <a:rPr lang="en-US" err="1"/>
              <a:t>CloudFormation</a:t>
            </a:r>
            <a:r>
              <a:rPr lang="en-US"/>
              <a:t> templates, i.e., they can only be used in combination with a certain provider such as Amazon in this case. Other artifacts are </a:t>
            </a:r>
            <a:r>
              <a:rPr lang="en-US" err="1"/>
              <a:t>toolingdependent</a:t>
            </a:r>
            <a:r>
              <a:rPr lang="en-US"/>
              <a:t> </a:t>
            </a:r>
            <a:r>
              <a:rPr lang="en-US" err="1"/>
              <a:t>suchasChefcookbooksorJujucharms:they</a:t>
            </a:r>
            <a:r>
              <a:rPr lang="en-US"/>
              <a:t> can be used in conjunction with different providers, but require certain tooling such as a Chef runtime or a Juju runtime.</a:t>
            </a:r>
          </a:p>
          <a:p>
            <a:endParaRPr lang="en-US"/>
          </a:p>
          <a:p>
            <a:r>
              <a:rPr lang="en-US"/>
              <a:t>Deﬁnition-based artifacts can be created in a declarative, in an imperative, or in a combined manner. For instance, Chef cookbooks typically deﬁne the desired state of a resource using a declarative domain-speciﬁc language [4], [15]. However, imperative statements can </a:t>
            </a:r>
            <a:r>
              <a:rPr lang="en-US" err="1"/>
              <a:t>alsobepartofsuchartifacts.Unixshellscriptstypically</a:t>
            </a:r>
            <a:r>
              <a:rPr lang="en-US"/>
              <a:t> consist of a set of imperative command statement</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8E128-344E-4358-9663-6F25D79337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2280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Dependencies</a:t>
            </a:r>
          </a:p>
          <a:p>
            <a:r>
              <a:rPr lang="en-US"/>
              <a:t>	</a:t>
            </a:r>
            <a:r>
              <a:rPr lang="en-US" err="1"/>
              <a:t>providerdependent</a:t>
            </a:r>
            <a:r>
              <a:rPr lang="en-US"/>
              <a:t> such as </a:t>
            </a:r>
            <a:r>
              <a:rPr lang="en-US" err="1"/>
              <a:t>CloudFormation</a:t>
            </a:r>
            <a:r>
              <a:rPr lang="en-US"/>
              <a:t> templates, i.e., they can only be used in combination with a certain provider such as Amazon in this case. Other artifacts are </a:t>
            </a:r>
            <a:r>
              <a:rPr lang="en-US" err="1"/>
              <a:t>toolingdependent</a:t>
            </a:r>
            <a:r>
              <a:rPr lang="en-US"/>
              <a:t> </a:t>
            </a:r>
            <a:r>
              <a:rPr lang="en-US" err="1"/>
              <a:t>suchasChefcookbooksorJujucharms:they</a:t>
            </a:r>
            <a:r>
              <a:rPr lang="en-US"/>
              <a:t> can be used in conjunction with different providers, but require certain tooling such as a Chef runtime or a Juju runtime.</a:t>
            </a:r>
          </a:p>
          <a:p>
            <a:endParaRPr lang="en-US"/>
          </a:p>
          <a:p>
            <a:r>
              <a:rPr lang="en-US"/>
              <a:t>Deﬁnition-based artifacts can be created in a declarative, in an imperative, or in a combined manner. For instance, Chef cookbooks typically deﬁne the desired state of a resource using a declarative domain-speciﬁc language [4], [15]. However, imperative statements can </a:t>
            </a:r>
            <a:r>
              <a:rPr lang="en-US" err="1"/>
              <a:t>alsobepartofsuchartifacts.Unixshellscriptstypically</a:t>
            </a:r>
            <a:r>
              <a:rPr lang="en-US"/>
              <a:t> consist of a set of imperative command statement</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8E128-344E-4358-9663-6F25D79337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9413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Dependencies</a:t>
            </a:r>
          </a:p>
          <a:p>
            <a:r>
              <a:rPr lang="en-US"/>
              <a:t>	</a:t>
            </a:r>
            <a:r>
              <a:rPr lang="en-US" err="1"/>
              <a:t>providerdependent</a:t>
            </a:r>
            <a:r>
              <a:rPr lang="en-US"/>
              <a:t> such as </a:t>
            </a:r>
            <a:r>
              <a:rPr lang="en-US" err="1"/>
              <a:t>CloudFormation</a:t>
            </a:r>
            <a:r>
              <a:rPr lang="en-US"/>
              <a:t> templates, i.e., they can only be used in combination with a certain provider such as Amazon in this case. Other artifacts are </a:t>
            </a:r>
            <a:r>
              <a:rPr lang="en-US" err="1"/>
              <a:t>toolingdependent</a:t>
            </a:r>
            <a:r>
              <a:rPr lang="en-US"/>
              <a:t> </a:t>
            </a:r>
            <a:r>
              <a:rPr lang="en-US" err="1"/>
              <a:t>suchasChefcookbooksorJujucharms:they</a:t>
            </a:r>
            <a:r>
              <a:rPr lang="en-US"/>
              <a:t> can be used in conjunction with different providers, but require certain tooling such as a Chef runtime or a Juju runtime.</a:t>
            </a:r>
          </a:p>
          <a:p>
            <a:endParaRPr lang="en-US"/>
          </a:p>
          <a:p>
            <a:r>
              <a:rPr lang="en-US"/>
              <a:t>Deﬁnition-based artifacts can be created in a declarative, in an imperative, or in a combined manner. For instance, Chef cookbooks typically deﬁne the desired state of a resource using a declarative domain-speciﬁc language [4], [15]. However, imperative statements can </a:t>
            </a:r>
            <a:r>
              <a:rPr lang="en-US" err="1"/>
              <a:t>alsobepartofsuchartifacts.Unixshellscriptstypically</a:t>
            </a:r>
            <a:r>
              <a:rPr lang="en-US"/>
              <a:t> consist of a set of imperative command statement</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8E128-344E-4358-9663-6F25D79337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9678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Dependencies</a:t>
            </a:r>
          </a:p>
          <a:p>
            <a:r>
              <a:rPr lang="en-US"/>
              <a:t>	</a:t>
            </a:r>
            <a:r>
              <a:rPr lang="en-US" err="1"/>
              <a:t>providerdependent</a:t>
            </a:r>
            <a:r>
              <a:rPr lang="en-US"/>
              <a:t> such as </a:t>
            </a:r>
            <a:r>
              <a:rPr lang="en-US" err="1"/>
              <a:t>CloudFormation</a:t>
            </a:r>
            <a:r>
              <a:rPr lang="en-US"/>
              <a:t> templates, i.e., they can only be used in combination with a certain provider such as Amazon in this case. Other artifacts are </a:t>
            </a:r>
            <a:r>
              <a:rPr lang="en-US" err="1"/>
              <a:t>toolingdependent</a:t>
            </a:r>
            <a:r>
              <a:rPr lang="en-US"/>
              <a:t> </a:t>
            </a:r>
            <a:r>
              <a:rPr lang="en-US" err="1"/>
              <a:t>suchasChefcookbooksorJujucharms:they</a:t>
            </a:r>
            <a:r>
              <a:rPr lang="en-US"/>
              <a:t> can be used in conjunction with different providers, but require certain tooling such as a Chef runtime or a Juju runtime.</a:t>
            </a:r>
          </a:p>
          <a:p>
            <a:endParaRPr lang="en-US"/>
          </a:p>
          <a:p>
            <a:r>
              <a:rPr lang="en-US"/>
              <a:t>Deﬁnition-based artifacts can be created in a declarative, in an imperative, or in a combined manner. For instance, Chef cookbooks typically deﬁne the desired state of a resource using a declarative domain-speciﬁc language [4], [15]. However, imperative statements can </a:t>
            </a:r>
            <a:r>
              <a:rPr lang="en-US" err="1"/>
              <a:t>alsobepartofsuchartifacts.Unixshellscriptstypically</a:t>
            </a:r>
            <a:r>
              <a:rPr lang="en-US"/>
              <a:t> consist of a set of imperative command statement</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8E128-344E-4358-9663-6F25D79337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7425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Automating the communication tasks in the process:</a:t>
            </a:r>
          </a:p>
          <a:p>
            <a:r>
              <a:rPr lang="en-US"/>
              <a:t>1. record data from the complex system of running software project</a:t>
            </a:r>
          </a:p>
          <a:p>
            <a:r>
              <a:rPr lang="en-US"/>
              <a:t>2. data into information and knowledge</a:t>
            </a:r>
          </a:p>
          <a:p>
            <a:r>
              <a:rPr lang="en-US"/>
              <a:t>3. Communicate knowledge in real time to all actors who rely on it to perform properly</a:t>
            </a:r>
          </a:p>
          <a:p>
            <a:pPr marL="0" indent="0">
              <a:buNone/>
            </a:pPr>
            <a:r>
              <a:rPr lang="en-US"/>
              <a:t>Data Driven Approach + DevOps Approach</a:t>
            </a:r>
          </a:p>
          <a:p>
            <a:pPr marL="342900" indent="-342900">
              <a:buAutoNum type="arabicPeriod"/>
            </a:pPr>
            <a:r>
              <a:rPr lang="en-US"/>
              <a:t>Data-Driven</a:t>
            </a:r>
          </a:p>
          <a:p>
            <a:pPr marL="0" indent="0">
              <a:buNone/>
            </a:pPr>
            <a:r>
              <a:rPr lang="en-US"/>
              <a:t>Information extraction</a:t>
            </a:r>
          </a:p>
          <a:p>
            <a:r>
              <a:rPr lang="en-US"/>
              <a:t>Branches off of DIKW Pyramid, Information Science</a:t>
            </a:r>
          </a:p>
          <a:p>
            <a:pPr lvl="1"/>
            <a:r>
              <a:rPr lang="en-US"/>
              <a:t>Data is distilled </a:t>
            </a:r>
            <a:r>
              <a:rPr lang="en-US" err="1"/>
              <a:t>ino</a:t>
            </a:r>
            <a:r>
              <a:rPr lang="en-US"/>
              <a:t> information, knowledge</a:t>
            </a:r>
          </a:p>
          <a:p>
            <a:pPr marL="0" indent="0">
              <a:buNone/>
            </a:pPr>
            <a:r>
              <a:rPr lang="en-US"/>
              <a:t>2. </a:t>
            </a:r>
            <a:r>
              <a:rPr lang="en-US" err="1"/>
              <a:t>DevOPs</a:t>
            </a:r>
            <a:r>
              <a:rPr lang="en-US"/>
              <a:t>- </a:t>
            </a:r>
          </a:p>
          <a:p>
            <a:pPr marL="0" indent="0">
              <a:buNone/>
            </a:pPr>
            <a:r>
              <a:rPr lang="en-US"/>
              <a:t>	provides automated to enable efficient collection and organization of data  and communicate the data to appropriate actors without humans</a:t>
            </a:r>
          </a:p>
          <a:p>
            <a:endParaRPr lang="en-US"/>
          </a:p>
          <a:p>
            <a:endParaRPr lang="en-US"/>
          </a:p>
          <a:p>
            <a:pPr lvl="0"/>
            <a:r>
              <a:rPr lang="en-US"/>
              <a:t>Challenge of accurately recording and communicating changes to fundamental requirements and constraints</a:t>
            </a:r>
          </a:p>
          <a:p>
            <a:pPr lvl="1"/>
            <a:r>
              <a:rPr lang="en-US"/>
              <a:t>Information changes and new information comes available,</a:t>
            </a:r>
          </a:p>
          <a:p>
            <a:pPr lvl="2"/>
            <a:r>
              <a:rPr lang="en-US"/>
              <a:t>Existing information repositories and artifacts must be update </a:t>
            </a:r>
          </a:p>
          <a:p>
            <a:pPr lvl="2"/>
            <a:r>
              <a:rPr lang="en-US"/>
              <a:t>Want to avoid injecting defects into the software </a:t>
            </a:r>
          </a:p>
          <a:p>
            <a:pPr lvl="2"/>
            <a:r>
              <a:rPr lang="en-US"/>
              <a:t>Want to avoid wasted effort spent working with incorrect information</a:t>
            </a:r>
          </a:p>
          <a:p>
            <a:pPr lvl="0"/>
            <a:r>
              <a:rPr lang="en-US"/>
              <a:t>Vast amounts of information relating to source code, testing, </a:t>
            </a:r>
            <a:r>
              <a:rPr lang="en-US" err="1"/>
              <a:t>etc</a:t>
            </a:r>
            <a:r>
              <a:rPr lang="en-US"/>
              <a:t> </a:t>
            </a:r>
          </a:p>
          <a:p>
            <a:pPr lvl="1"/>
            <a:r>
              <a:rPr lang="en-US"/>
              <a:t>Must be maintained and updated immediately</a:t>
            </a:r>
          </a:p>
          <a:p>
            <a:pPr lvl="1"/>
            <a:r>
              <a:rPr lang="en-US"/>
              <a:t>Dissemination of information is needed in real time </a:t>
            </a:r>
          </a:p>
          <a:p>
            <a:pPr lvl="1"/>
            <a:r>
              <a:rPr lang="en-US"/>
              <a:t>This need can take a toll on project resources, in which continuous meetings, document creation/congestion and </a:t>
            </a:r>
          </a:p>
          <a:p>
            <a:pPr lvl="1"/>
            <a:r>
              <a:rPr lang="en-US"/>
              <a:t>Reduces productivity </a:t>
            </a:r>
          </a:p>
          <a:p>
            <a:endParaRPr lang="en-US"/>
          </a:p>
        </p:txBody>
      </p:sp>
      <p:sp>
        <p:nvSpPr>
          <p:cNvPr id="4" name="Slide Number Placeholder 3"/>
          <p:cNvSpPr>
            <a:spLocks noGrp="1"/>
          </p:cNvSpPr>
          <p:nvPr>
            <p:ph type="sldNum" sz="quarter" idx="10"/>
          </p:nvPr>
        </p:nvSpPr>
        <p:spPr/>
        <p:txBody>
          <a:bodyPr/>
          <a:lstStyle/>
          <a:p>
            <a:fld id="{1388E128-344E-4358-9663-6F25D7933770}" type="slidenum">
              <a:rPr lang="en-US" smtClean="0"/>
              <a:t>2</a:t>
            </a:fld>
            <a:endParaRPr lang="en-US"/>
          </a:p>
        </p:txBody>
      </p:sp>
    </p:spTree>
    <p:extLst>
      <p:ext uri="{BB962C8B-B14F-4D97-AF65-F5344CB8AC3E}">
        <p14:creationId xmlns:p14="http://schemas.microsoft.com/office/powerpoint/2010/main" val="4026690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Constant communication is between project team members, managers, and clients through project life cycle</a:t>
            </a:r>
          </a:p>
          <a:p>
            <a:pPr lvl="0"/>
            <a:r>
              <a:rPr lang="en-US"/>
              <a:t>Communication is critical to the success of the projects </a:t>
            </a:r>
          </a:p>
          <a:p>
            <a:pPr lvl="0"/>
            <a:r>
              <a:rPr lang="en-US"/>
              <a:t>Constantly changing information  Need accurate , readily available, easily found, real time </a:t>
            </a:r>
          </a:p>
          <a:p>
            <a:endParaRPr lang="en-US"/>
          </a:p>
        </p:txBody>
      </p:sp>
      <p:sp>
        <p:nvSpPr>
          <p:cNvPr id="4" name="Slide Number Placeholder 3"/>
          <p:cNvSpPr>
            <a:spLocks noGrp="1"/>
          </p:cNvSpPr>
          <p:nvPr>
            <p:ph type="sldNum" sz="quarter" idx="10"/>
          </p:nvPr>
        </p:nvSpPr>
        <p:spPr/>
        <p:txBody>
          <a:bodyPr/>
          <a:lstStyle/>
          <a:p>
            <a:fld id="{1388E128-344E-4358-9663-6F25D7933770}" type="slidenum">
              <a:rPr lang="en-US" smtClean="0"/>
              <a:t>3</a:t>
            </a:fld>
            <a:endParaRPr lang="en-US"/>
          </a:p>
        </p:txBody>
      </p:sp>
    </p:spTree>
    <p:extLst>
      <p:ext uri="{BB962C8B-B14F-4D97-AF65-F5344CB8AC3E}">
        <p14:creationId xmlns:p14="http://schemas.microsoft.com/office/powerpoint/2010/main" val="1167716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Constant communication is between project team members, managers, and clients through project life cycle</a:t>
            </a:r>
          </a:p>
          <a:p>
            <a:pPr lvl="0"/>
            <a:r>
              <a:rPr lang="en-US"/>
              <a:t>Communication is critical to the success of the projects </a:t>
            </a:r>
          </a:p>
          <a:p>
            <a:pPr lvl="0"/>
            <a:r>
              <a:rPr lang="en-US"/>
              <a:t>Constantly changing information  Need accurate , readily available, easily found, real time </a:t>
            </a:r>
          </a:p>
          <a:p>
            <a:endParaRPr lang="en-US"/>
          </a:p>
        </p:txBody>
      </p:sp>
      <p:sp>
        <p:nvSpPr>
          <p:cNvPr id="4" name="Slide Number Placeholder 3"/>
          <p:cNvSpPr>
            <a:spLocks noGrp="1"/>
          </p:cNvSpPr>
          <p:nvPr>
            <p:ph type="sldNum" sz="quarter" idx="10"/>
          </p:nvPr>
        </p:nvSpPr>
        <p:spPr/>
        <p:txBody>
          <a:bodyPr/>
          <a:lstStyle/>
          <a:p>
            <a:fld id="{1388E128-344E-4358-9663-6F25D7933770}" type="slidenum">
              <a:rPr lang="en-US" smtClean="0"/>
              <a:t>4</a:t>
            </a:fld>
            <a:endParaRPr lang="en-US"/>
          </a:p>
        </p:txBody>
      </p:sp>
    </p:spTree>
    <p:extLst>
      <p:ext uri="{BB962C8B-B14F-4D97-AF65-F5344CB8AC3E}">
        <p14:creationId xmlns:p14="http://schemas.microsoft.com/office/powerpoint/2010/main" val="4156121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Constant communication is between project team members, managers, and clients through project life cycle</a:t>
            </a:r>
          </a:p>
          <a:p>
            <a:pPr lvl="0"/>
            <a:r>
              <a:rPr lang="en-US"/>
              <a:t>Communication is critical to the success of the projects </a:t>
            </a:r>
          </a:p>
          <a:p>
            <a:pPr lvl="0"/>
            <a:r>
              <a:rPr lang="en-US"/>
              <a:t>Constantly changing information  Need accurate , readily available, easily found, real time </a:t>
            </a:r>
          </a:p>
          <a:p>
            <a:endParaRPr lang="en-US"/>
          </a:p>
        </p:txBody>
      </p:sp>
      <p:sp>
        <p:nvSpPr>
          <p:cNvPr id="4" name="Slide Number Placeholder 3"/>
          <p:cNvSpPr>
            <a:spLocks noGrp="1"/>
          </p:cNvSpPr>
          <p:nvPr>
            <p:ph type="sldNum" sz="quarter" idx="10"/>
          </p:nvPr>
        </p:nvSpPr>
        <p:spPr/>
        <p:txBody>
          <a:bodyPr/>
          <a:lstStyle/>
          <a:p>
            <a:fld id="{1388E128-344E-4358-9663-6F25D7933770}" type="slidenum">
              <a:rPr lang="en-US" smtClean="0"/>
              <a:t>5</a:t>
            </a:fld>
            <a:endParaRPr lang="en-US"/>
          </a:p>
        </p:txBody>
      </p:sp>
    </p:spTree>
    <p:extLst>
      <p:ext uri="{BB962C8B-B14F-4D97-AF65-F5344CB8AC3E}">
        <p14:creationId xmlns:p14="http://schemas.microsoft.com/office/powerpoint/2010/main" val="1649597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For instance, developers want to push changes into production as fast as possible, whereas the operations personnel’s main goal is to keep production environments stable [1]</a:t>
            </a:r>
          </a:p>
        </p:txBody>
      </p:sp>
      <p:sp>
        <p:nvSpPr>
          <p:cNvPr id="4" name="Slide Number Placeholder 3"/>
          <p:cNvSpPr>
            <a:spLocks noGrp="1"/>
          </p:cNvSpPr>
          <p:nvPr>
            <p:ph type="sldNum" sz="quarter" idx="10"/>
          </p:nvPr>
        </p:nvSpPr>
        <p:spPr/>
        <p:txBody>
          <a:bodyPr/>
          <a:lstStyle/>
          <a:p>
            <a:fld id="{1388E128-344E-4358-9663-6F25D7933770}" type="slidenum">
              <a:rPr lang="en-US" smtClean="0"/>
              <a:t>6</a:t>
            </a:fld>
            <a:endParaRPr lang="en-US"/>
          </a:p>
        </p:txBody>
      </p:sp>
    </p:spTree>
    <p:extLst>
      <p:ext uri="{BB962C8B-B14F-4D97-AF65-F5344CB8AC3E}">
        <p14:creationId xmlns:p14="http://schemas.microsoft.com/office/powerpoint/2010/main" val="334080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For instance, developers want to push changes into production as fast as possible, whereas the operations personnel’s main goal is to keep production environments stable [1]</a:t>
            </a:r>
          </a:p>
        </p:txBody>
      </p:sp>
      <p:sp>
        <p:nvSpPr>
          <p:cNvPr id="4" name="Slide Number Placeholder 3"/>
          <p:cNvSpPr>
            <a:spLocks noGrp="1"/>
          </p:cNvSpPr>
          <p:nvPr>
            <p:ph type="sldNum" sz="quarter" idx="10"/>
          </p:nvPr>
        </p:nvSpPr>
        <p:spPr/>
        <p:txBody>
          <a:bodyPr/>
          <a:lstStyle/>
          <a:p>
            <a:fld id="{1388E128-344E-4358-9663-6F25D7933770}" type="slidenum">
              <a:rPr lang="en-US" smtClean="0"/>
              <a:t>7</a:t>
            </a:fld>
            <a:endParaRPr lang="en-US"/>
          </a:p>
        </p:txBody>
      </p:sp>
    </p:spTree>
    <p:extLst>
      <p:ext uri="{BB962C8B-B14F-4D97-AF65-F5344CB8AC3E}">
        <p14:creationId xmlns:p14="http://schemas.microsoft.com/office/powerpoint/2010/main" val="771871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Dependencies</a:t>
            </a:r>
          </a:p>
          <a:p>
            <a:r>
              <a:rPr lang="en-US"/>
              <a:t>	</a:t>
            </a:r>
            <a:r>
              <a:rPr lang="en-US" err="1"/>
              <a:t>providerdependent</a:t>
            </a:r>
            <a:r>
              <a:rPr lang="en-US"/>
              <a:t> such as </a:t>
            </a:r>
            <a:r>
              <a:rPr lang="en-US" err="1"/>
              <a:t>CloudFormation</a:t>
            </a:r>
            <a:r>
              <a:rPr lang="en-US"/>
              <a:t> templates, i.e., they can only be used in combination with a certain provider such as Amazon in this case. Other artifacts are </a:t>
            </a:r>
            <a:r>
              <a:rPr lang="en-US" err="1"/>
              <a:t>toolingdependent</a:t>
            </a:r>
            <a:r>
              <a:rPr lang="en-US"/>
              <a:t> </a:t>
            </a:r>
            <a:r>
              <a:rPr lang="en-US" err="1"/>
              <a:t>suchasChefcookbooksorJujucharms:they</a:t>
            </a:r>
            <a:r>
              <a:rPr lang="en-US"/>
              <a:t> can be used in conjunction with different providers, but require certain tooling such as a Chef runtime or a Juju runtime.</a:t>
            </a:r>
          </a:p>
          <a:p>
            <a:endParaRPr lang="en-US"/>
          </a:p>
          <a:p>
            <a:r>
              <a:rPr lang="en-US"/>
              <a:t>Deﬁnition-based artifacts can be created in a declarative, in an imperative, or in a combined manner. For instance, Chef cookbooks typically deﬁne the desired state of a resource using a declarative domain-speciﬁc language [4], [15]. However, imperative statements can </a:t>
            </a:r>
            <a:r>
              <a:rPr lang="en-US" err="1"/>
              <a:t>alsobepartofsuchartifacts.Unixshellscriptstypically</a:t>
            </a:r>
            <a:r>
              <a:rPr lang="en-US"/>
              <a:t> consist of a set of imperative command statement</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8E128-344E-4358-9663-6F25D79337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836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Dependencies</a:t>
            </a:r>
          </a:p>
          <a:p>
            <a:r>
              <a:rPr lang="en-US"/>
              <a:t>	</a:t>
            </a:r>
            <a:r>
              <a:rPr lang="en-US" err="1"/>
              <a:t>providerdependent</a:t>
            </a:r>
            <a:r>
              <a:rPr lang="en-US"/>
              <a:t> such as </a:t>
            </a:r>
            <a:r>
              <a:rPr lang="en-US" err="1"/>
              <a:t>CloudFormation</a:t>
            </a:r>
            <a:r>
              <a:rPr lang="en-US"/>
              <a:t> templates, i.e., they can only be used in combination with a certain provider such as Amazon in this case. Other artifacts are </a:t>
            </a:r>
            <a:r>
              <a:rPr lang="en-US" err="1"/>
              <a:t>toolingdependent</a:t>
            </a:r>
            <a:r>
              <a:rPr lang="en-US"/>
              <a:t> </a:t>
            </a:r>
            <a:r>
              <a:rPr lang="en-US" err="1"/>
              <a:t>suchasChefcookbooksorJujucharms:they</a:t>
            </a:r>
            <a:r>
              <a:rPr lang="en-US"/>
              <a:t> can be used in conjunction with different providers, but require certain tooling such as a Chef runtime or a Juju runtime.</a:t>
            </a:r>
          </a:p>
          <a:p>
            <a:endParaRPr lang="en-US"/>
          </a:p>
          <a:p>
            <a:r>
              <a:rPr lang="en-US"/>
              <a:t>Deﬁnition-based artifacts can be created in a declarative, in an imperative, or in a combined manner. For instance, Chef cookbooks typically deﬁne the desired state of a resource using a declarative domain-speciﬁc language [4], [15]. However, imperative statements can </a:t>
            </a:r>
            <a:r>
              <a:rPr lang="en-US" err="1"/>
              <a:t>alsobepartofsuchartifacts.Unixshellscriptstypically</a:t>
            </a:r>
            <a:r>
              <a:rPr lang="en-US"/>
              <a:t> consist of a set of imperative command statement</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88E128-344E-4358-9663-6F25D79337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3444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a:pPr/>
              <a:t>3/21/2022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a:pPr/>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a:pPr/>
              <a:t>3/21/2022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wiki.davelevy.info/"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docker.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vi.wikipedia.org/wiki/DevOps" TargetMode="External"/><Relationship Id="rId7" Type="http://schemas.openxmlformats.org/officeDocument/2006/relationships/hyperlink" Target="https://www.powershow.com/view0/8e9bf7-M2I5N/Introduction_to_5w_s_of_DevOps_powerpoint_ppt_presenta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helpex.vn/article/devops-nguyen-tac-thuc-tien-va-vai-tro-cua-ky-su-devops-609820ecbb15259b1aaddd07" TargetMode="External"/><Relationship Id="rId5" Type="http://schemas.openxmlformats.org/officeDocument/2006/relationships/hyperlink" Target="https://glints.com/vn/blog/vi-tri-devops-dac-biet-the-nao/#.YjS3g-pBxPZ" TargetMode="External"/><Relationship Id="rId4" Type="http://schemas.openxmlformats.org/officeDocument/2006/relationships/hyperlink" Target="https://aws.amazon.com/vi/devops/what-is-devop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16" name="Rectangle 14">
            <a:extLst>
              <a:ext uri="{FF2B5EF4-FFF2-40B4-BE49-F238E27FC236}">
                <a16:creationId xmlns:a16="http://schemas.microsoft.com/office/drawing/2014/main" id="{0DC895F7-4E59-40FB-87DD-ACE47F94C1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6694677-964B-4557-B3AB-1C0E3EB1EC24}"/>
              </a:ext>
            </a:extLst>
          </p:cNvPr>
          <p:cNvPicPr>
            <a:picLocks noChangeAspect="1"/>
          </p:cNvPicPr>
          <p:nvPr/>
        </p:nvPicPr>
        <p:blipFill rotWithShape="1">
          <a:blip r:embed="rId4">
            <a:alphaModFix amt="20000"/>
            <a:extLst>
              <a:ext uri="{837473B0-CC2E-450A-ABE3-18F120FF3D39}">
                <a1611:picAttrSrcUrl xmlns:a1611="http://schemas.microsoft.com/office/drawing/2016/11/main" r:id="rId5"/>
              </a:ext>
            </a:extLst>
          </a:blip>
          <a:srcRect l="2529" r="5915" b="-1"/>
          <a:stretch/>
        </p:blipFill>
        <p:spPr>
          <a:xfrm>
            <a:off x="20" y="10"/>
            <a:ext cx="12191980" cy="6857990"/>
          </a:xfrm>
          <a:prstGeom prst="rect">
            <a:avLst/>
          </a:prstGeom>
        </p:spPr>
      </p:pic>
      <p:pic>
        <p:nvPicPr>
          <p:cNvPr id="117" name="Picture 16" descr="A close up of a logo&#10;&#10;Description generated with very high confidence">
            <a:extLst>
              <a:ext uri="{FF2B5EF4-FFF2-40B4-BE49-F238E27FC236}">
                <a16:creationId xmlns:a16="http://schemas.microsoft.com/office/drawing/2014/main" id="{1A4C720E-710D-44F8-A8D7-2BAA61E1814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AAD1A75-AC6C-4871-AE74-4A4EFC2DB0A7}"/>
              </a:ext>
            </a:extLst>
          </p:cNvPr>
          <p:cNvSpPr>
            <a:spLocks noGrp="1"/>
          </p:cNvSpPr>
          <p:nvPr>
            <p:ph type="ctrTitle"/>
          </p:nvPr>
        </p:nvSpPr>
        <p:spPr>
          <a:xfrm>
            <a:off x="1034778" y="1966716"/>
            <a:ext cx="10119265" cy="2231655"/>
          </a:xfrm>
        </p:spPr>
        <p:txBody>
          <a:bodyPr>
            <a:normAutofit/>
          </a:bodyPr>
          <a:lstStyle/>
          <a:p>
            <a:pPr algn="ctr">
              <a:lnSpc>
                <a:spcPct val="150000"/>
              </a:lnSpc>
              <a:spcBef>
                <a:spcPts val="600"/>
              </a:spcBef>
              <a:spcAft>
                <a:spcPts val="600"/>
              </a:spcAft>
            </a:pPr>
            <a:r>
              <a:rPr lang="en-US" sz="2800" b="1"/>
              <a:t>QUẢN TRỊ DỰ ÁN CÔNG NGHỆ THÔNG TIN</a:t>
            </a:r>
            <a:br>
              <a:rPr lang="en-US" sz="2800"/>
            </a:br>
            <a:r>
              <a:rPr lang="en-US" sz="2000" err="1"/>
              <a:t>Nhóm</a:t>
            </a:r>
            <a:r>
              <a:rPr lang="en-US" sz="2000"/>
              <a:t>: 17</a:t>
            </a:r>
            <a:br>
              <a:rPr lang="en-US" sz="2800"/>
            </a:br>
            <a:r>
              <a:rPr lang="en-US" sz="2700" b="1" err="1"/>
              <a:t>Đề</a:t>
            </a:r>
            <a:r>
              <a:rPr lang="en-US" sz="2700" b="1"/>
              <a:t> </a:t>
            </a:r>
            <a:r>
              <a:rPr lang="en-US" sz="2700" b="1" err="1"/>
              <a:t>tài</a:t>
            </a:r>
            <a:r>
              <a:rPr lang="en-US" sz="2700" b="1"/>
              <a:t>: </a:t>
            </a:r>
            <a:r>
              <a:rPr lang="en-US" sz="2700" b="1" err="1"/>
              <a:t>Tìm</a:t>
            </a:r>
            <a:r>
              <a:rPr lang="en-US" sz="2700" b="1"/>
              <a:t> </a:t>
            </a:r>
            <a:r>
              <a:rPr lang="en-US" sz="2700" b="1" err="1"/>
              <a:t>hiểu</a:t>
            </a:r>
            <a:r>
              <a:rPr lang="en-US" sz="2700" b="1"/>
              <a:t> </a:t>
            </a:r>
            <a:r>
              <a:rPr lang="en-US" sz="2700" b="1" err="1"/>
              <a:t>về</a:t>
            </a:r>
            <a:r>
              <a:rPr lang="en-US" sz="2700" b="1"/>
              <a:t> </a:t>
            </a:r>
            <a:r>
              <a:rPr lang="en-US" sz="2700" b="1" err="1"/>
              <a:t>Devops</a:t>
            </a:r>
            <a:r>
              <a:rPr lang="en-US" sz="2700" b="1"/>
              <a:t> </a:t>
            </a:r>
          </a:p>
        </p:txBody>
      </p:sp>
      <p:sp>
        <p:nvSpPr>
          <p:cNvPr id="3" name="Subtitle 2">
            <a:extLst>
              <a:ext uri="{FF2B5EF4-FFF2-40B4-BE49-F238E27FC236}">
                <a16:creationId xmlns:a16="http://schemas.microsoft.com/office/drawing/2014/main" id="{BBBC9383-BDD8-4FED-B7DA-183048C4FB2F}"/>
              </a:ext>
            </a:extLst>
          </p:cNvPr>
          <p:cNvSpPr>
            <a:spLocks noGrp="1"/>
          </p:cNvSpPr>
          <p:nvPr>
            <p:ph type="subTitle" idx="1"/>
          </p:nvPr>
        </p:nvSpPr>
        <p:spPr>
          <a:xfrm>
            <a:off x="4200394" y="4549740"/>
            <a:ext cx="7197726" cy="1405467"/>
          </a:xfrm>
        </p:spPr>
        <p:txBody>
          <a:bodyPr>
            <a:normAutofit/>
          </a:bodyPr>
          <a:lstStyle/>
          <a:p>
            <a:pPr marL="1431925" algn="l"/>
            <a:r>
              <a:rPr lang="en-US" err="1"/>
              <a:t>Gvhd</a:t>
            </a:r>
            <a:r>
              <a:rPr lang="en-US"/>
              <a:t>: TS. </a:t>
            </a:r>
            <a:r>
              <a:rPr lang="en-US" err="1"/>
              <a:t>Nguyễn</a:t>
            </a:r>
            <a:r>
              <a:rPr lang="en-US"/>
              <a:t> </a:t>
            </a:r>
            <a:r>
              <a:rPr lang="en-US" err="1"/>
              <a:t>Thị</a:t>
            </a:r>
            <a:r>
              <a:rPr lang="en-US"/>
              <a:t> </a:t>
            </a:r>
            <a:r>
              <a:rPr lang="en-US" err="1"/>
              <a:t>lương</a:t>
            </a:r>
            <a:endParaRPr lang="en-US"/>
          </a:p>
          <a:p>
            <a:r>
              <a:rPr lang="en-US">
                <a:latin typeface="+mj-lt"/>
              </a:rPr>
              <a:t>Sinh viên thực hiện: 1812816_Hoàng </a:t>
            </a:r>
            <a:r>
              <a:rPr lang="en-US" err="1">
                <a:latin typeface="+mj-lt"/>
              </a:rPr>
              <a:t>thị</a:t>
            </a:r>
            <a:r>
              <a:rPr lang="en-US">
                <a:latin typeface="+mj-lt"/>
              </a:rPr>
              <a:t> </a:t>
            </a:r>
            <a:r>
              <a:rPr lang="en-US" err="1">
                <a:latin typeface="+mj-lt"/>
              </a:rPr>
              <a:t>hồng</a:t>
            </a:r>
            <a:r>
              <a:rPr lang="en-US">
                <a:latin typeface="+mj-lt"/>
              </a:rPr>
              <a:t> </a:t>
            </a:r>
            <a:r>
              <a:rPr lang="en-US" err="1">
                <a:latin typeface="+mj-lt"/>
              </a:rPr>
              <a:t>nhung</a:t>
            </a:r>
            <a:endParaRPr lang="en-US">
              <a:latin typeface="+mj-lt"/>
            </a:endParaRPr>
          </a:p>
          <a:p>
            <a:pPr marL="3232150" indent="-92075" algn="ctr"/>
            <a:r>
              <a:rPr lang="en-US">
                <a:latin typeface="+mj-lt"/>
              </a:rPr>
              <a:t>  1812800_nguyễn </a:t>
            </a:r>
            <a:r>
              <a:rPr lang="en-US" err="1">
                <a:latin typeface="+mj-lt"/>
              </a:rPr>
              <a:t>thành</a:t>
            </a:r>
            <a:r>
              <a:rPr lang="en-US">
                <a:latin typeface="+mj-lt"/>
              </a:rPr>
              <a:t> </a:t>
            </a:r>
            <a:r>
              <a:rPr lang="en-US" err="1">
                <a:latin typeface="+mj-lt"/>
              </a:rPr>
              <a:t>luân</a:t>
            </a:r>
            <a:endParaRPr lang="en-US">
              <a:latin typeface="+mj-lt"/>
            </a:endParaRPr>
          </a:p>
        </p:txBody>
      </p:sp>
      <p:sp>
        <p:nvSpPr>
          <p:cNvPr id="4" name="TextBox 3">
            <a:extLst>
              <a:ext uri="{FF2B5EF4-FFF2-40B4-BE49-F238E27FC236}">
                <a16:creationId xmlns:a16="http://schemas.microsoft.com/office/drawing/2014/main" id="{387D6414-DDA2-4959-978F-FEF96E5C3622}"/>
              </a:ext>
            </a:extLst>
          </p:cNvPr>
          <p:cNvSpPr txBox="1"/>
          <p:nvPr/>
        </p:nvSpPr>
        <p:spPr>
          <a:xfrm>
            <a:off x="3701940" y="416929"/>
            <a:ext cx="4784943" cy="707886"/>
          </a:xfrm>
          <a:prstGeom prst="rect">
            <a:avLst/>
          </a:prstGeom>
          <a:no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TRƯỜNG ĐẠI HỌC ĐÀ LẠT</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Khoa </a:t>
            </a:r>
            <a:r>
              <a:rPr lang="en-US" sz="2000" err="1">
                <a:latin typeface="Times New Roman" panose="02020603050405020304" pitchFamily="18" charset="0"/>
                <a:cs typeface="Times New Roman" panose="02020603050405020304" pitchFamily="18" charset="0"/>
              </a:rPr>
              <a:t>Công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Nghệ</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Thông</a:t>
            </a:r>
            <a:r>
              <a:rPr lang="en-US" sz="2000">
                <a:latin typeface="Times New Roman" panose="02020603050405020304" pitchFamily="18" charset="0"/>
                <a:cs typeface="Times New Roman" panose="02020603050405020304" pitchFamily="18" charset="0"/>
              </a:rPr>
              <a:t> Tin</a:t>
            </a:r>
            <a:endParaRPr lang="en-GB" sz="200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6EB8BD1-8140-4B27-835E-C8068D0EF063}"/>
              </a:ext>
            </a:extLst>
          </p:cNvPr>
          <p:cNvPicPr/>
          <p:nvPr/>
        </p:nvPicPr>
        <p:blipFill>
          <a:blip r:embed="rId7"/>
          <a:stretch>
            <a:fillRect/>
          </a:stretch>
        </p:blipFill>
        <p:spPr>
          <a:xfrm>
            <a:off x="5590221" y="1264590"/>
            <a:ext cx="1008380" cy="1010285"/>
          </a:xfrm>
          <a:prstGeom prst="rect">
            <a:avLst/>
          </a:prstGeom>
        </p:spPr>
      </p:pic>
      <p:sp>
        <p:nvSpPr>
          <p:cNvPr id="8" name="TextBox 7">
            <a:extLst>
              <a:ext uri="{FF2B5EF4-FFF2-40B4-BE49-F238E27FC236}">
                <a16:creationId xmlns:a16="http://schemas.microsoft.com/office/drawing/2014/main" id="{E4F54F52-E9CC-40C3-95DF-A7EFC4B0E214}"/>
              </a:ext>
            </a:extLst>
          </p:cNvPr>
          <p:cNvSpPr txBox="1"/>
          <p:nvPr/>
        </p:nvSpPr>
        <p:spPr>
          <a:xfrm>
            <a:off x="11788630" y="6563826"/>
            <a:ext cx="267855" cy="292388"/>
          </a:xfrm>
          <a:prstGeom prst="rect">
            <a:avLst/>
          </a:prstGeom>
          <a:noFill/>
        </p:spPr>
        <p:txBody>
          <a:bodyPr wrap="square" rtlCol="0">
            <a:spAutoFit/>
          </a:bodyPr>
          <a:lstStyle/>
          <a:p>
            <a:r>
              <a:rPr lang="en-US" sz="1300">
                <a:solidFill>
                  <a:schemeClr val="bg1"/>
                </a:solidFill>
                <a:latin typeface="Times New Roman" panose="02020603050405020304" pitchFamily="18" charset="0"/>
                <a:cs typeface="Times New Roman" panose="02020603050405020304" pitchFamily="18" charset="0"/>
              </a:rPr>
              <a:t>1</a:t>
            </a:r>
            <a:endParaRPr lang="en-GB" sz="13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51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FE655EC-4482-424E-A89C-211A1E05A215}"/>
              </a:ext>
            </a:extLst>
          </p:cNvPr>
          <p:cNvSpPr txBox="1">
            <a:spLocks/>
          </p:cNvSpPr>
          <p:nvPr/>
        </p:nvSpPr>
        <p:spPr>
          <a:xfrm>
            <a:off x="2850179" y="115748"/>
            <a:ext cx="6746286" cy="168750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solidFill>
                  <a:srgbClr val="FFC000"/>
                </a:solidFill>
              </a:rPr>
              <a:t>04. Công cụ devops</a:t>
            </a:r>
          </a:p>
        </p:txBody>
      </p:sp>
      <p:sp>
        <p:nvSpPr>
          <p:cNvPr id="14" name="TextBox 13">
            <a:extLst>
              <a:ext uri="{FF2B5EF4-FFF2-40B4-BE49-F238E27FC236}">
                <a16:creationId xmlns:a16="http://schemas.microsoft.com/office/drawing/2014/main" id="{7838DC7B-6E79-4421-A45E-96591B78B6A4}"/>
              </a:ext>
            </a:extLst>
          </p:cNvPr>
          <p:cNvSpPr txBox="1"/>
          <p:nvPr/>
        </p:nvSpPr>
        <p:spPr>
          <a:xfrm>
            <a:off x="11617601" y="6417632"/>
            <a:ext cx="574399" cy="292388"/>
          </a:xfrm>
          <a:prstGeom prst="rect">
            <a:avLst/>
          </a:prstGeom>
          <a:noFill/>
        </p:spPr>
        <p:txBody>
          <a:bodyPr wrap="square" rtlCol="0">
            <a:spAutoFit/>
          </a:bodyPr>
          <a:lstStyle/>
          <a:p>
            <a:r>
              <a:rPr lang="en-US" sz="1300">
                <a:latin typeface="Times New Roman" panose="02020603050405020304" pitchFamily="18" charset="0"/>
                <a:cs typeface="Times New Roman" panose="02020603050405020304" pitchFamily="18" charset="0"/>
              </a:rPr>
              <a:t>10</a:t>
            </a:r>
            <a:endParaRPr lang="en-GB" sz="130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E22FF579-D2C3-46D1-AD4E-8E9C67D11F0E}"/>
              </a:ext>
            </a:extLst>
          </p:cNvPr>
          <p:cNvPicPr>
            <a:picLocks noChangeAspect="1"/>
          </p:cNvPicPr>
          <p:nvPr/>
        </p:nvPicPr>
        <p:blipFill>
          <a:blip r:embed="rId3"/>
          <a:stretch>
            <a:fillRect/>
          </a:stretch>
        </p:blipFill>
        <p:spPr>
          <a:xfrm>
            <a:off x="2065147" y="1935726"/>
            <a:ext cx="8316349" cy="4628100"/>
          </a:xfrm>
          <a:prstGeom prst="rect">
            <a:avLst/>
          </a:prstGeom>
        </p:spPr>
      </p:pic>
    </p:spTree>
    <p:extLst>
      <p:ext uri="{BB962C8B-B14F-4D97-AF65-F5344CB8AC3E}">
        <p14:creationId xmlns:p14="http://schemas.microsoft.com/office/powerpoint/2010/main" val="147100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FE655EC-4482-424E-A89C-211A1E05A215}"/>
              </a:ext>
            </a:extLst>
          </p:cNvPr>
          <p:cNvSpPr txBox="1">
            <a:spLocks/>
          </p:cNvSpPr>
          <p:nvPr/>
        </p:nvSpPr>
        <p:spPr>
          <a:xfrm>
            <a:off x="4384127" y="196769"/>
            <a:ext cx="3748728" cy="123980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solidFill>
                  <a:srgbClr val="FFC000"/>
                </a:solidFill>
              </a:rPr>
              <a:t>05. Lợi ích</a:t>
            </a:r>
          </a:p>
        </p:txBody>
      </p:sp>
      <p:sp>
        <p:nvSpPr>
          <p:cNvPr id="5" name="TextBox 4">
            <a:extLst>
              <a:ext uri="{FF2B5EF4-FFF2-40B4-BE49-F238E27FC236}">
                <a16:creationId xmlns:a16="http://schemas.microsoft.com/office/drawing/2014/main" id="{A94E669D-F9D7-475F-AE0E-F7DEBDE989E5}"/>
              </a:ext>
            </a:extLst>
          </p:cNvPr>
          <p:cNvSpPr txBox="1"/>
          <p:nvPr/>
        </p:nvSpPr>
        <p:spPr>
          <a:xfrm>
            <a:off x="1" y="1782500"/>
            <a:ext cx="12192000" cy="5073714"/>
          </a:xfrm>
          <a:prstGeom prst="rect">
            <a:avLst/>
          </a:prstGeom>
          <a:solidFill>
            <a:schemeClr val="tx1"/>
          </a:solidFill>
        </p:spPr>
        <p:txBody>
          <a:bodyPr wrap="square" rtlCol="0">
            <a:spAutoFit/>
          </a:bodyPr>
          <a:lstStyle/>
          <a:p>
            <a:endParaRPr lang="en-GB"/>
          </a:p>
        </p:txBody>
      </p:sp>
      <p:graphicFrame>
        <p:nvGraphicFramePr>
          <p:cNvPr id="2" name="Diagram 1">
            <a:extLst>
              <a:ext uri="{FF2B5EF4-FFF2-40B4-BE49-F238E27FC236}">
                <a16:creationId xmlns:a16="http://schemas.microsoft.com/office/drawing/2014/main" id="{E73E35B4-4752-4764-86FB-709AE9AC4A06}"/>
              </a:ext>
            </a:extLst>
          </p:cNvPr>
          <p:cNvGraphicFramePr/>
          <p:nvPr>
            <p:extLst>
              <p:ext uri="{D42A27DB-BD31-4B8C-83A1-F6EECF244321}">
                <p14:modId xmlns:p14="http://schemas.microsoft.com/office/powerpoint/2010/main" val="2776637335"/>
              </p:ext>
            </p:extLst>
          </p:nvPr>
        </p:nvGraphicFramePr>
        <p:xfrm>
          <a:off x="2206750" y="2181988"/>
          <a:ext cx="8441960" cy="5799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7838DC7B-6E79-4421-A45E-96591B78B6A4}"/>
              </a:ext>
            </a:extLst>
          </p:cNvPr>
          <p:cNvSpPr txBox="1"/>
          <p:nvPr/>
        </p:nvSpPr>
        <p:spPr>
          <a:xfrm>
            <a:off x="11698623" y="6482803"/>
            <a:ext cx="493376" cy="292388"/>
          </a:xfrm>
          <a:prstGeom prst="rect">
            <a:avLst/>
          </a:prstGeom>
          <a:noFill/>
        </p:spPr>
        <p:txBody>
          <a:bodyPr wrap="square" rtlCol="0">
            <a:spAutoFit/>
          </a:bodyPr>
          <a:lstStyle/>
          <a:p>
            <a:r>
              <a:rPr lang="en-US" sz="1300">
                <a:solidFill>
                  <a:schemeClr val="bg1"/>
                </a:solidFill>
                <a:latin typeface="Times New Roman" panose="02020603050405020304" pitchFamily="18" charset="0"/>
                <a:cs typeface="Times New Roman" panose="02020603050405020304" pitchFamily="18" charset="0"/>
              </a:rPr>
              <a:t>11</a:t>
            </a:r>
            <a:endParaRPr lang="en-GB" sz="13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40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FE655EC-4482-424E-A89C-211A1E05A215}"/>
              </a:ext>
            </a:extLst>
          </p:cNvPr>
          <p:cNvSpPr txBox="1">
            <a:spLocks/>
          </p:cNvSpPr>
          <p:nvPr/>
        </p:nvSpPr>
        <p:spPr>
          <a:xfrm>
            <a:off x="3926926" y="379428"/>
            <a:ext cx="5521873" cy="123980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solidFill>
                  <a:srgbClr val="FFC000"/>
                </a:solidFill>
              </a:rPr>
              <a:t>05. Ví dụ minh họa</a:t>
            </a:r>
          </a:p>
        </p:txBody>
      </p:sp>
      <p:sp>
        <p:nvSpPr>
          <p:cNvPr id="14" name="TextBox 13">
            <a:extLst>
              <a:ext uri="{FF2B5EF4-FFF2-40B4-BE49-F238E27FC236}">
                <a16:creationId xmlns:a16="http://schemas.microsoft.com/office/drawing/2014/main" id="{7838DC7B-6E79-4421-A45E-96591B78B6A4}"/>
              </a:ext>
            </a:extLst>
          </p:cNvPr>
          <p:cNvSpPr txBox="1"/>
          <p:nvPr/>
        </p:nvSpPr>
        <p:spPr>
          <a:xfrm>
            <a:off x="11698623" y="6482803"/>
            <a:ext cx="493376" cy="292388"/>
          </a:xfrm>
          <a:prstGeom prst="rect">
            <a:avLst/>
          </a:prstGeom>
          <a:noFill/>
        </p:spPr>
        <p:txBody>
          <a:bodyPr wrap="square" rtlCol="0">
            <a:spAutoFit/>
          </a:bodyPr>
          <a:lstStyle/>
          <a:p>
            <a:r>
              <a:rPr lang="en-US" sz="1300">
                <a:solidFill>
                  <a:schemeClr val="bg1"/>
                </a:solidFill>
                <a:latin typeface="Times New Roman" panose="02020603050405020304" pitchFamily="18" charset="0"/>
                <a:cs typeface="Times New Roman" panose="02020603050405020304" pitchFamily="18" charset="0"/>
              </a:rPr>
              <a:t>11</a:t>
            </a:r>
            <a:endParaRPr lang="en-GB" sz="130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62F71FE-4AD2-4864-B26F-A892B9940D04}"/>
              </a:ext>
            </a:extLst>
          </p:cNvPr>
          <p:cNvPicPr>
            <a:picLocks noChangeAspect="1"/>
          </p:cNvPicPr>
          <p:nvPr/>
        </p:nvPicPr>
        <p:blipFill rotWithShape="1">
          <a:blip r:embed="rId3"/>
          <a:srcRect l="17638" t="29053" r="18611" b="23817"/>
          <a:stretch/>
        </p:blipFill>
        <p:spPr>
          <a:xfrm>
            <a:off x="3927732" y="3626397"/>
            <a:ext cx="7770891" cy="3231603"/>
          </a:xfrm>
          <a:prstGeom prst="rect">
            <a:avLst/>
          </a:prstGeom>
        </p:spPr>
      </p:pic>
      <p:sp>
        <p:nvSpPr>
          <p:cNvPr id="23" name="TextBox 22">
            <a:extLst>
              <a:ext uri="{FF2B5EF4-FFF2-40B4-BE49-F238E27FC236}">
                <a16:creationId xmlns:a16="http://schemas.microsoft.com/office/drawing/2014/main" id="{BB26D86D-F121-466D-8072-FB68673EA8E0}"/>
              </a:ext>
            </a:extLst>
          </p:cNvPr>
          <p:cNvSpPr txBox="1"/>
          <p:nvPr/>
        </p:nvSpPr>
        <p:spPr>
          <a:xfrm>
            <a:off x="914400" y="1690362"/>
            <a:ext cx="9956800" cy="369332"/>
          </a:xfrm>
          <a:prstGeom prst="rect">
            <a:avLst/>
          </a:prstGeom>
          <a:noFill/>
        </p:spPr>
        <p:txBody>
          <a:bodyPr wrap="square">
            <a:spAutoFit/>
          </a:bodyPr>
          <a:lstStyle/>
          <a:p>
            <a:r>
              <a:rPr lang="en-GB" b="0" i="0">
                <a:effectLst/>
                <a:latin typeface="Times New Roman" panose="02020603050405020304" pitchFamily="18" charset="0"/>
                <a:cs typeface="Times New Roman" panose="02020603050405020304" pitchFamily="18" charset="0"/>
              </a:rPr>
              <a:t>Nhà phát triển sử dụng Git để đẩy code và các bài test đến hệ thống kiểm soát phiên bản</a:t>
            </a:r>
            <a:endParaRPr lang="en-GB">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12FF510-7F34-45C5-954B-821ED9FF3957}"/>
              </a:ext>
            </a:extLst>
          </p:cNvPr>
          <p:cNvSpPr txBox="1"/>
          <p:nvPr/>
        </p:nvSpPr>
        <p:spPr>
          <a:xfrm>
            <a:off x="914400" y="2251635"/>
            <a:ext cx="10953556" cy="646331"/>
          </a:xfrm>
          <a:prstGeom prst="rect">
            <a:avLst/>
          </a:prstGeom>
          <a:noFill/>
        </p:spPr>
        <p:txBody>
          <a:bodyPr wrap="square">
            <a:spAutoFit/>
          </a:bodyPr>
          <a:lstStyle/>
          <a:p>
            <a:r>
              <a:rPr lang="en-GB" b="0" i="0">
                <a:effectLst/>
                <a:latin typeface="Times New Roman" panose="02020603050405020304" pitchFamily="18" charset="0"/>
                <a:cs typeface="Times New Roman" panose="02020603050405020304" pitchFamily="18" charset="0"/>
              </a:rPr>
              <a:t>Jenkins nhìn thấy một commit mới, nó có thể kéo phiên bản mới nhất về và bắt đầu quá trình xây dựng tự động môi trường test</a:t>
            </a:r>
            <a:endParaRPr lang="en-GB">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AD228E65-1F87-4AE6-AA47-50110BB98A18}"/>
              </a:ext>
            </a:extLst>
          </p:cNvPr>
          <p:cNvSpPr txBox="1"/>
          <p:nvPr/>
        </p:nvSpPr>
        <p:spPr>
          <a:xfrm>
            <a:off x="914400" y="2969094"/>
            <a:ext cx="10363200" cy="873572"/>
          </a:xfrm>
          <a:prstGeom prst="rect">
            <a:avLst/>
          </a:prstGeom>
          <a:noFill/>
        </p:spPr>
        <p:txBody>
          <a:bodyPr wrap="square">
            <a:spAutoFit/>
          </a:bodyPr>
          <a:lstStyle/>
          <a:p>
            <a:pPr lvl="0" algn="just">
              <a:lnSpc>
                <a:spcPct val="150000"/>
              </a:lnSpc>
            </a:pPr>
            <a:r>
              <a:rPr lang="en-US" sz="1800" u="sng">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Docker</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là một công cụ giúp mã đóng gói thành các đơn vị độc lập, tức là các thùng chứa giúp triển khai code trên các môi trường khác nhau.</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E9AF9832-A95B-46B3-82D0-F3D943F82BC2}"/>
              </a:ext>
            </a:extLst>
          </p:cNvPr>
          <p:cNvPicPr>
            <a:picLocks noChangeAspect="1"/>
          </p:cNvPicPr>
          <p:nvPr/>
        </p:nvPicPr>
        <p:blipFill rotWithShape="1">
          <a:blip r:embed="rId3"/>
          <a:srcRect l="17638" t="29053" r="18611" b="23817"/>
          <a:stretch/>
        </p:blipFill>
        <p:spPr>
          <a:xfrm>
            <a:off x="4080132" y="3778797"/>
            <a:ext cx="7770891" cy="3231603"/>
          </a:xfrm>
          <a:prstGeom prst="rect">
            <a:avLst/>
          </a:prstGeom>
        </p:spPr>
      </p:pic>
    </p:spTree>
    <p:extLst>
      <p:ext uri="{BB962C8B-B14F-4D97-AF65-F5344CB8AC3E}">
        <p14:creationId xmlns:p14="http://schemas.microsoft.com/office/powerpoint/2010/main" val="3233652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838DC7B-6E79-4421-A45E-96591B78B6A4}"/>
              </a:ext>
            </a:extLst>
          </p:cNvPr>
          <p:cNvSpPr txBox="1"/>
          <p:nvPr/>
        </p:nvSpPr>
        <p:spPr>
          <a:xfrm>
            <a:off x="11586258" y="6401781"/>
            <a:ext cx="504951" cy="292388"/>
          </a:xfrm>
          <a:prstGeom prst="rect">
            <a:avLst/>
          </a:prstGeom>
          <a:noFill/>
        </p:spPr>
        <p:txBody>
          <a:bodyPr wrap="square" rtlCol="0">
            <a:spAutoFit/>
          </a:bodyPr>
          <a:lstStyle/>
          <a:p>
            <a:r>
              <a:rPr lang="en-US" sz="1300">
                <a:latin typeface="Times New Roman" panose="02020603050405020304" pitchFamily="18" charset="0"/>
                <a:cs typeface="Times New Roman" panose="02020603050405020304" pitchFamily="18" charset="0"/>
              </a:rPr>
              <a:t>12</a:t>
            </a:r>
            <a:endParaRPr lang="en-GB" sz="130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8DA0518-B837-4956-A679-9C0ED66B0651}"/>
              </a:ext>
            </a:extLst>
          </p:cNvPr>
          <p:cNvSpPr>
            <a:spLocks noGrp="1"/>
          </p:cNvSpPr>
          <p:nvPr>
            <p:ph type="title"/>
          </p:nvPr>
        </p:nvSpPr>
        <p:spPr>
          <a:xfrm>
            <a:off x="2621207" y="163831"/>
            <a:ext cx="9217526" cy="1182223"/>
          </a:xfrm>
        </p:spPr>
        <p:txBody>
          <a:bodyPr vert="horz" lIns="91440" tIns="45720" rIns="91440" bIns="45720" rtlCol="0" anchor="b">
            <a:normAutofit/>
          </a:bodyPr>
          <a:lstStyle/>
          <a:p>
            <a:pPr algn="ctr">
              <a:lnSpc>
                <a:spcPct val="90000"/>
              </a:lnSpc>
            </a:pPr>
            <a:r>
              <a:rPr lang="en-US" sz="3200"/>
              <a:t>Tài liệu tham khảo</a:t>
            </a:r>
            <a:endParaRPr lang="en-US" sz="3200" dirty="0"/>
          </a:p>
        </p:txBody>
      </p:sp>
      <p:sp>
        <p:nvSpPr>
          <p:cNvPr id="6" name="TextBox 5">
            <a:extLst>
              <a:ext uri="{FF2B5EF4-FFF2-40B4-BE49-F238E27FC236}">
                <a16:creationId xmlns:a16="http://schemas.microsoft.com/office/drawing/2014/main" id="{A02CD773-818A-4CDC-A0FE-D0085A3565DD}"/>
              </a:ext>
            </a:extLst>
          </p:cNvPr>
          <p:cNvSpPr txBox="1"/>
          <p:nvPr/>
        </p:nvSpPr>
        <p:spPr>
          <a:xfrm>
            <a:off x="3047999" y="1535309"/>
            <a:ext cx="8790733" cy="2956387"/>
          </a:xfrm>
          <a:prstGeom prst="rect">
            <a:avLst/>
          </a:prstGeom>
          <a:noFill/>
        </p:spPr>
        <p:txBody>
          <a:bodyPr wrap="square">
            <a:spAutoFit/>
          </a:bodyPr>
          <a:lstStyle/>
          <a:p>
            <a:pPr marL="342900" lvl="0" indent="-342900" algn="just">
              <a:lnSpc>
                <a:spcPct val="150000"/>
              </a:lnSpc>
              <a:buFont typeface="+mj-lt"/>
              <a:buAutoNum type="arabicPeriod"/>
            </a:pPr>
            <a:r>
              <a:rPr lang="en-US" sz="1800" u="sng">
                <a:solidFill>
                  <a:srgbClr val="000000"/>
                </a:solidFill>
                <a:effectLst/>
                <a:latin typeface="Times New Roman" panose="02020603050405020304" pitchFamily="18" charset="0"/>
                <a:ea typeface="Calibri" panose="020F0502020204030204" pitchFamily="34" charset="0"/>
                <a:hlinkClick r:id="rId3"/>
              </a:rPr>
              <a:t>https://vi.wikipedia.org/wiki/DevOps</a:t>
            </a:r>
            <a:endParaRPr lang="en-GB" sz="140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arabicPeriod"/>
            </a:pPr>
            <a:r>
              <a:rPr lang="en-US" sz="1800" u="sng">
                <a:solidFill>
                  <a:srgbClr val="000000"/>
                </a:solidFill>
                <a:effectLst/>
                <a:latin typeface="Times New Roman" panose="02020603050405020304" pitchFamily="18" charset="0"/>
                <a:ea typeface="Calibri" panose="020F0502020204030204" pitchFamily="34" charset="0"/>
                <a:hlinkClick r:id="rId4"/>
              </a:rPr>
              <a:t>https://aws.amazon.com/vi/devops/what-is-devops/</a:t>
            </a:r>
            <a:endParaRPr lang="en-GB" sz="140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arabicPeriod"/>
            </a:pPr>
            <a:r>
              <a:rPr lang="en-US" sz="1800" u="sng">
                <a:solidFill>
                  <a:srgbClr val="000000"/>
                </a:solidFill>
                <a:effectLst/>
                <a:latin typeface="Times New Roman" panose="02020603050405020304" pitchFamily="18" charset="0"/>
                <a:ea typeface="Calibri" panose="020F0502020204030204" pitchFamily="34" charset="0"/>
                <a:hlinkClick r:id="rId5"/>
              </a:rPr>
              <a:t>https://glints.com/vn/blog/vi-tri-devops-dac-biet-the-nao/#.YjS3g-pBxPZ</a:t>
            </a:r>
            <a:endParaRPr lang="en-GB" sz="140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arabicPeriod"/>
            </a:pPr>
            <a:r>
              <a:rPr lang="en-US" sz="1800" u="sng">
                <a:solidFill>
                  <a:srgbClr val="000000"/>
                </a:solidFill>
                <a:effectLst/>
                <a:latin typeface="Times New Roman" panose="02020603050405020304" pitchFamily="18" charset="0"/>
                <a:ea typeface="Calibri" panose="020F0502020204030204" pitchFamily="34" charset="0"/>
                <a:hlinkClick r:id="rId6"/>
              </a:rPr>
              <a:t>https://helpex.vn/article/devops-nguyen-tac-thuc-tien-va-vai-tro-cua-ky-su-devops-609820ecbb15259b1aaddd07</a:t>
            </a:r>
            <a:endParaRPr lang="en-GB" sz="140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mj-lt"/>
              <a:buAutoNum type="arabicPeriod"/>
            </a:pPr>
            <a:r>
              <a:rPr lang="en-US" sz="1800" u="sng">
                <a:solidFill>
                  <a:srgbClr val="000000"/>
                </a:solidFill>
                <a:effectLst/>
                <a:latin typeface="Times New Roman" panose="02020603050405020304" pitchFamily="18" charset="0"/>
                <a:ea typeface="Calibri" panose="020F0502020204030204" pitchFamily="34" charset="0"/>
                <a:hlinkClick r:id="rId7"/>
              </a:rPr>
              <a:t>https://www.powershow.com/view0/8e9bf7-M2I5N/Introduction_to_5w_s_of_DevOps_powerpoint_ppt_presentation</a:t>
            </a:r>
            <a:endParaRPr lang="en-GB" sz="140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0634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838DC7B-6E79-4421-A45E-96591B78B6A4}"/>
              </a:ext>
            </a:extLst>
          </p:cNvPr>
          <p:cNvSpPr txBox="1"/>
          <p:nvPr/>
        </p:nvSpPr>
        <p:spPr>
          <a:xfrm>
            <a:off x="11586258" y="6401781"/>
            <a:ext cx="504951" cy="292388"/>
          </a:xfrm>
          <a:prstGeom prst="rect">
            <a:avLst/>
          </a:prstGeom>
          <a:noFill/>
        </p:spPr>
        <p:txBody>
          <a:bodyPr wrap="square" rtlCol="0">
            <a:spAutoFit/>
          </a:bodyPr>
          <a:lstStyle/>
          <a:p>
            <a:r>
              <a:rPr lang="en-US" sz="1300">
                <a:latin typeface="Times New Roman" panose="02020603050405020304" pitchFamily="18" charset="0"/>
                <a:cs typeface="Times New Roman" panose="02020603050405020304" pitchFamily="18" charset="0"/>
              </a:rPr>
              <a:t>12</a:t>
            </a:r>
            <a:endParaRPr lang="en-GB" sz="130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8DA0518-B837-4956-A679-9C0ED66B0651}"/>
              </a:ext>
            </a:extLst>
          </p:cNvPr>
          <p:cNvSpPr>
            <a:spLocks noGrp="1"/>
          </p:cNvSpPr>
          <p:nvPr>
            <p:ph type="title"/>
          </p:nvPr>
        </p:nvSpPr>
        <p:spPr>
          <a:xfrm>
            <a:off x="2873683" y="3009416"/>
            <a:ext cx="6444634" cy="1182223"/>
          </a:xfrm>
        </p:spPr>
        <p:txBody>
          <a:bodyPr vert="horz" lIns="91440" tIns="45720" rIns="91440" bIns="45720" rtlCol="0" anchor="b">
            <a:normAutofit fontScale="90000"/>
          </a:bodyPr>
          <a:lstStyle/>
          <a:p>
            <a:pPr algn="ctr">
              <a:lnSpc>
                <a:spcPct val="90000"/>
              </a:lnSpc>
            </a:pPr>
            <a:r>
              <a:rPr lang="en-US" sz="8000"/>
              <a:t>THANKS YOU</a:t>
            </a:r>
            <a:endParaRPr lang="en-US" sz="8000" dirty="0"/>
          </a:p>
        </p:txBody>
      </p:sp>
    </p:spTree>
    <p:extLst>
      <p:ext uri="{BB962C8B-B14F-4D97-AF65-F5344CB8AC3E}">
        <p14:creationId xmlns:p14="http://schemas.microsoft.com/office/powerpoint/2010/main" val="392087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2"/>
          <p:cNvGraphicFramePr>
            <a:graphicFrameLocks noGrp="1"/>
          </p:cNvGraphicFramePr>
          <p:nvPr>
            <p:ph idx="1"/>
            <p:extLst>
              <p:ext uri="{D42A27DB-BD31-4B8C-83A1-F6EECF244321}">
                <p14:modId xmlns:p14="http://schemas.microsoft.com/office/powerpoint/2010/main" val="1091270542"/>
              </p:ext>
            </p:extLst>
          </p:nvPr>
        </p:nvGraphicFramePr>
        <p:xfrm>
          <a:off x="2615134" y="2430210"/>
          <a:ext cx="7894680" cy="281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70029833-8C6E-434E-AEBF-21684108FBD8}"/>
              </a:ext>
            </a:extLst>
          </p:cNvPr>
          <p:cNvSpPr txBox="1"/>
          <p:nvPr/>
        </p:nvSpPr>
        <p:spPr>
          <a:xfrm>
            <a:off x="11788630" y="6563826"/>
            <a:ext cx="267855" cy="292388"/>
          </a:xfrm>
          <a:prstGeom prst="rect">
            <a:avLst/>
          </a:prstGeom>
          <a:noFill/>
        </p:spPr>
        <p:txBody>
          <a:bodyPr wrap="square" rtlCol="0">
            <a:spAutoFit/>
          </a:bodyPr>
          <a:lstStyle/>
          <a:p>
            <a:r>
              <a:rPr lang="en-US" sz="1300">
                <a:solidFill>
                  <a:schemeClr val="bg1"/>
                </a:solidFill>
                <a:latin typeface="Times New Roman" panose="02020603050405020304" pitchFamily="18" charset="0"/>
                <a:cs typeface="Times New Roman" panose="02020603050405020304" pitchFamily="18" charset="0"/>
              </a:rPr>
              <a:t>2</a:t>
            </a:r>
            <a:endParaRPr lang="en-GB" sz="1300">
              <a:solidFill>
                <a:schemeClr val="bg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CA2CB329-ED74-4055-8E4B-A32B174C50A9}"/>
              </a:ext>
            </a:extLst>
          </p:cNvPr>
          <p:cNvSpPr>
            <a:spLocks noGrp="1"/>
          </p:cNvSpPr>
          <p:nvPr>
            <p:ph type="title"/>
          </p:nvPr>
        </p:nvSpPr>
        <p:spPr>
          <a:xfrm>
            <a:off x="0" y="0"/>
            <a:ext cx="12192000" cy="1110343"/>
          </a:xfrm>
          <a:solidFill>
            <a:schemeClr val="tx1"/>
          </a:solidFill>
        </p:spPr>
        <p:txBody>
          <a:bodyPr>
            <a:normAutofit/>
          </a:bodyPr>
          <a:lstStyle/>
          <a:p>
            <a:pPr algn="ctr">
              <a:spcBef>
                <a:spcPts val="1200"/>
              </a:spcBef>
            </a:pPr>
            <a:r>
              <a:rPr lang="en-US" b="1">
                <a:solidFill>
                  <a:schemeClr val="bg1"/>
                </a:solidFill>
              </a:rPr>
              <a:t>Nội dung</a:t>
            </a:r>
          </a:p>
        </p:txBody>
      </p:sp>
    </p:spTree>
    <p:extLst>
      <p:ext uri="{BB962C8B-B14F-4D97-AF65-F5344CB8AC3E}">
        <p14:creationId xmlns:p14="http://schemas.microsoft.com/office/powerpoint/2010/main" val="490364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E314-90FD-460C-BEF6-8E5857DAD73E}"/>
              </a:ext>
            </a:extLst>
          </p:cNvPr>
          <p:cNvSpPr>
            <a:spLocks noGrp="1"/>
          </p:cNvSpPr>
          <p:nvPr>
            <p:ph type="title"/>
          </p:nvPr>
        </p:nvSpPr>
        <p:spPr>
          <a:xfrm>
            <a:off x="0" y="0"/>
            <a:ext cx="12192000" cy="1110343"/>
          </a:xfrm>
          <a:solidFill>
            <a:schemeClr val="tx1"/>
          </a:solidFill>
        </p:spPr>
        <p:txBody>
          <a:bodyPr>
            <a:normAutofit/>
          </a:bodyPr>
          <a:lstStyle/>
          <a:p>
            <a:pPr algn="ctr">
              <a:spcBef>
                <a:spcPts val="1200"/>
              </a:spcBef>
            </a:pPr>
            <a:r>
              <a:rPr lang="en-US" b="1">
                <a:solidFill>
                  <a:schemeClr val="bg1"/>
                </a:solidFill>
              </a:rPr>
              <a:t>01. KHÁI NIỆM</a:t>
            </a:r>
          </a:p>
        </p:txBody>
      </p:sp>
      <p:sp>
        <p:nvSpPr>
          <p:cNvPr id="3" name="Content Placeholder 2">
            <a:extLst>
              <a:ext uri="{FF2B5EF4-FFF2-40B4-BE49-F238E27FC236}">
                <a16:creationId xmlns:a16="http://schemas.microsoft.com/office/drawing/2014/main" id="{7CF1F51D-739D-4A18-9C85-9C6AA4C253A7}"/>
              </a:ext>
            </a:extLst>
          </p:cNvPr>
          <p:cNvSpPr>
            <a:spLocks noGrp="1"/>
          </p:cNvSpPr>
          <p:nvPr>
            <p:ph idx="1"/>
          </p:nvPr>
        </p:nvSpPr>
        <p:spPr>
          <a:xfrm>
            <a:off x="685801" y="2592572"/>
            <a:ext cx="5936672" cy="3198627"/>
          </a:xfrm>
        </p:spPr>
        <p:txBody>
          <a:bodyPr>
            <a:normAutofit/>
          </a:bodyPr>
          <a:lstStyle/>
          <a:p>
            <a:endParaRPr lang="en-US">
              <a:solidFill>
                <a:schemeClr val="bg1"/>
              </a:solidFill>
            </a:endParaRPr>
          </a:p>
          <a:p>
            <a:endParaRPr lang="en-US">
              <a:solidFill>
                <a:schemeClr val="bg1"/>
              </a:solidFill>
            </a:endParaRPr>
          </a:p>
        </p:txBody>
      </p:sp>
      <p:sp>
        <p:nvSpPr>
          <p:cNvPr id="81" name="TextBox 80">
            <a:extLst>
              <a:ext uri="{FF2B5EF4-FFF2-40B4-BE49-F238E27FC236}">
                <a16:creationId xmlns:a16="http://schemas.microsoft.com/office/drawing/2014/main" id="{F79B4BC5-159A-4B96-8796-ABF233D40CAF}"/>
              </a:ext>
            </a:extLst>
          </p:cNvPr>
          <p:cNvSpPr txBox="1"/>
          <p:nvPr/>
        </p:nvSpPr>
        <p:spPr>
          <a:xfrm>
            <a:off x="685801" y="2409651"/>
            <a:ext cx="10827288" cy="253556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pc="25">
                <a:latin typeface="Times New Roman" panose="02020603050405020304" pitchFamily="18" charset="0"/>
                <a:cs typeface="Times New Roman" panose="02020603050405020304" pitchFamily="18" charset="0"/>
              </a:rPr>
              <a:t>Tiếng anh: Systems Development Life Cycle</a:t>
            </a:r>
          </a:p>
          <a:p>
            <a:pPr marL="342900" indent="-342900" algn="just">
              <a:lnSpc>
                <a:spcPct val="150000"/>
              </a:lnSpc>
              <a:buFont typeface="Arial" panose="020B0604020202020204" pitchFamily="34" charset="0"/>
              <a:buChar char="•"/>
            </a:pPr>
            <a:r>
              <a:rPr lang="en-US" spc="25">
                <a:latin typeface="Times New Roman" panose="02020603050405020304" pitchFamily="18" charset="0"/>
                <a:cs typeface="Times New Roman" panose="02020603050405020304" pitchFamily="18" charset="0"/>
              </a:rPr>
              <a:t>Viết tắt: SDLC</a:t>
            </a:r>
          </a:p>
          <a:p>
            <a:pPr marL="342900" indent="-342900" algn="just">
              <a:lnSpc>
                <a:spcPct val="150000"/>
              </a:lnSpc>
              <a:buFont typeface="Arial" panose="020B0604020202020204" pitchFamily="34" charset="0"/>
              <a:buChar char="•"/>
            </a:pPr>
            <a:r>
              <a:rPr lang="en-US" spc="25">
                <a:latin typeface="Times New Roman" panose="02020603050405020304" pitchFamily="18" charset="0"/>
                <a:cs typeface="Times New Roman" panose="02020603050405020304" pitchFamily="18" charset="0"/>
              </a:rPr>
              <a:t>Mục đích: mô tả quá trình lật kế hoạch, tạo ra, kiểm thử và triển khai một hệ thống thông tin</a:t>
            </a:r>
          </a:p>
          <a:p>
            <a:pPr marL="342900" indent="-342900" algn="just">
              <a:lnSpc>
                <a:spcPct val="150000"/>
              </a:lnSpc>
              <a:buFont typeface="Arial" panose="020B0604020202020204" pitchFamily="34" charset="0"/>
              <a:buChar char="•"/>
            </a:pPr>
            <a:r>
              <a:rPr lang="en-US" spc="25">
                <a:latin typeface="Times New Roman" panose="02020603050405020304" pitchFamily="18" charset="0"/>
                <a:cs typeface="Times New Roman" panose="02020603050405020304" pitchFamily="18" charset="0"/>
              </a:rPr>
              <a:t>Tùy thuộc vào mô hình phát triển hệ thống/phần mềm mà SDLC được chia thành các giai đoạn khác nhau</a:t>
            </a:r>
          </a:p>
          <a:p>
            <a:pPr marL="342900" indent="-342900" algn="just">
              <a:lnSpc>
                <a:spcPct val="150000"/>
              </a:lnSpc>
              <a:buFont typeface="Arial" panose="020B0604020202020204" pitchFamily="34" charset="0"/>
              <a:buChar char="•"/>
            </a:pPr>
            <a:r>
              <a:rPr lang="en-US" spc="25">
                <a:latin typeface="Times New Roman" panose="02020603050405020304" pitchFamily="18" charset="0"/>
                <a:cs typeface="Times New Roman" panose="02020603050405020304" pitchFamily="18" charset="0"/>
              </a:rPr>
              <a:t>Một số mô hình phát triển hệ thống: </a:t>
            </a:r>
            <a:r>
              <a:rPr lang="en-GB">
                <a:effectLst/>
                <a:latin typeface="Times New Roman" panose="02020603050405020304" pitchFamily="18" charset="0"/>
                <a:ea typeface="Times New Roman" panose="02020603050405020304" pitchFamily="18" charset="0"/>
              </a:rPr>
              <a:t>mô hình thác nước (water fall), mô hình chữ V (V model), mô hình xoắn ốc (spiral model), mô hình Agile/Scrum (agile/scrum model).</a:t>
            </a:r>
            <a:endParaRPr lang="en-GB">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B6E39AB6-23F7-4DA5-AAF3-E2A03DCA9F1A}"/>
              </a:ext>
            </a:extLst>
          </p:cNvPr>
          <p:cNvSpPr txBox="1"/>
          <p:nvPr/>
        </p:nvSpPr>
        <p:spPr>
          <a:xfrm>
            <a:off x="11788630" y="6563826"/>
            <a:ext cx="267855" cy="292388"/>
          </a:xfrm>
          <a:prstGeom prst="rect">
            <a:avLst/>
          </a:prstGeom>
          <a:noFill/>
        </p:spPr>
        <p:txBody>
          <a:bodyPr wrap="square" rtlCol="0">
            <a:spAutoFit/>
          </a:bodyPr>
          <a:lstStyle/>
          <a:p>
            <a:r>
              <a:rPr lang="en-US" sz="1300">
                <a:solidFill>
                  <a:schemeClr val="bg1"/>
                </a:solidFill>
                <a:latin typeface="Times New Roman" panose="02020603050405020304" pitchFamily="18" charset="0"/>
                <a:cs typeface="Times New Roman" panose="02020603050405020304" pitchFamily="18" charset="0"/>
              </a:rPr>
              <a:t>3</a:t>
            </a:r>
            <a:endParaRPr lang="en-GB" sz="1300">
              <a:solidFill>
                <a:schemeClr val="bg1"/>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F7C035D1-756D-4115-B18F-E2975B87F786}"/>
              </a:ext>
            </a:extLst>
          </p:cNvPr>
          <p:cNvSpPr txBox="1"/>
          <p:nvPr/>
        </p:nvSpPr>
        <p:spPr>
          <a:xfrm>
            <a:off x="528403" y="1589847"/>
            <a:ext cx="6094070" cy="523220"/>
          </a:xfrm>
          <a:prstGeom prst="rect">
            <a:avLst/>
          </a:prstGeom>
          <a:noFill/>
        </p:spPr>
        <p:txBody>
          <a:bodyPr wrap="square">
            <a:spAutoFit/>
          </a:bodyPr>
          <a:lstStyle/>
          <a:p>
            <a:r>
              <a:rPr lang="en-US" sz="2800" b="1">
                <a:solidFill>
                  <a:srgbClr val="FFC000"/>
                </a:solidFill>
                <a:latin typeface="Times New Roman" panose="02020603050405020304" pitchFamily="18" charset="0"/>
                <a:cs typeface="Times New Roman" panose="02020603050405020304" pitchFamily="18" charset="0"/>
              </a:rPr>
              <a:t>1.1 Vòng đời phát triển hệ thống</a:t>
            </a:r>
            <a:endParaRPr lang="en-GB"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75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E314-90FD-460C-BEF6-8E5857DAD73E}"/>
              </a:ext>
            </a:extLst>
          </p:cNvPr>
          <p:cNvSpPr>
            <a:spLocks noGrp="1"/>
          </p:cNvSpPr>
          <p:nvPr>
            <p:ph type="title"/>
          </p:nvPr>
        </p:nvSpPr>
        <p:spPr>
          <a:xfrm>
            <a:off x="0" y="0"/>
            <a:ext cx="12192000" cy="1110343"/>
          </a:xfrm>
          <a:solidFill>
            <a:schemeClr val="tx1"/>
          </a:solidFill>
        </p:spPr>
        <p:txBody>
          <a:bodyPr>
            <a:normAutofit/>
          </a:bodyPr>
          <a:lstStyle/>
          <a:p>
            <a:pPr algn="ctr">
              <a:spcBef>
                <a:spcPts val="1200"/>
              </a:spcBef>
            </a:pPr>
            <a:r>
              <a:rPr lang="en-US" b="1">
                <a:solidFill>
                  <a:schemeClr val="bg1"/>
                </a:solidFill>
              </a:rPr>
              <a:t>01. KHÁI NIỆM</a:t>
            </a:r>
          </a:p>
        </p:txBody>
      </p:sp>
      <p:sp>
        <p:nvSpPr>
          <p:cNvPr id="3" name="Content Placeholder 2">
            <a:extLst>
              <a:ext uri="{FF2B5EF4-FFF2-40B4-BE49-F238E27FC236}">
                <a16:creationId xmlns:a16="http://schemas.microsoft.com/office/drawing/2014/main" id="{7CF1F51D-739D-4A18-9C85-9C6AA4C253A7}"/>
              </a:ext>
            </a:extLst>
          </p:cNvPr>
          <p:cNvSpPr>
            <a:spLocks noGrp="1"/>
          </p:cNvSpPr>
          <p:nvPr>
            <p:ph idx="1"/>
          </p:nvPr>
        </p:nvSpPr>
        <p:spPr>
          <a:xfrm>
            <a:off x="685801" y="2592572"/>
            <a:ext cx="5936672" cy="3198627"/>
          </a:xfrm>
        </p:spPr>
        <p:txBody>
          <a:bodyPr>
            <a:normAutofit/>
          </a:bodyPr>
          <a:lstStyle/>
          <a:p>
            <a:endParaRPr lang="en-US">
              <a:solidFill>
                <a:schemeClr val="bg1"/>
              </a:solidFill>
            </a:endParaRPr>
          </a:p>
          <a:p>
            <a:endParaRPr lang="en-US">
              <a:solidFill>
                <a:schemeClr val="bg1"/>
              </a:solidFill>
            </a:endParaRPr>
          </a:p>
        </p:txBody>
      </p:sp>
      <p:sp>
        <p:nvSpPr>
          <p:cNvPr id="87" name="TextBox 86">
            <a:extLst>
              <a:ext uri="{FF2B5EF4-FFF2-40B4-BE49-F238E27FC236}">
                <a16:creationId xmlns:a16="http://schemas.microsoft.com/office/drawing/2014/main" id="{B6E39AB6-23F7-4DA5-AAF3-E2A03DCA9F1A}"/>
              </a:ext>
            </a:extLst>
          </p:cNvPr>
          <p:cNvSpPr txBox="1"/>
          <p:nvPr/>
        </p:nvSpPr>
        <p:spPr>
          <a:xfrm>
            <a:off x="11788630" y="6563826"/>
            <a:ext cx="267855" cy="292388"/>
          </a:xfrm>
          <a:prstGeom prst="rect">
            <a:avLst/>
          </a:prstGeom>
          <a:noFill/>
        </p:spPr>
        <p:txBody>
          <a:bodyPr wrap="square" rtlCol="0">
            <a:spAutoFit/>
          </a:bodyPr>
          <a:lstStyle/>
          <a:p>
            <a:r>
              <a:rPr lang="en-US" sz="1300">
                <a:solidFill>
                  <a:schemeClr val="bg1"/>
                </a:solidFill>
                <a:latin typeface="Times New Roman" panose="02020603050405020304" pitchFamily="18" charset="0"/>
                <a:cs typeface="Times New Roman" panose="02020603050405020304" pitchFamily="18" charset="0"/>
              </a:rPr>
              <a:t>4</a:t>
            </a:r>
            <a:endParaRPr lang="en-GB" sz="1300">
              <a:solidFill>
                <a:schemeClr val="bg1"/>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F7C035D1-756D-4115-B18F-E2975B87F786}"/>
              </a:ext>
            </a:extLst>
          </p:cNvPr>
          <p:cNvSpPr txBox="1"/>
          <p:nvPr/>
        </p:nvSpPr>
        <p:spPr>
          <a:xfrm>
            <a:off x="528403" y="1327467"/>
            <a:ext cx="6094070" cy="523220"/>
          </a:xfrm>
          <a:prstGeom prst="rect">
            <a:avLst/>
          </a:prstGeom>
          <a:noFill/>
        </p:spPr>
        <p:txBody>
          <a:bodyPr wrap="square">
            <a:spAutoFit/>
          </a:bodyPr>
          <a:lstStyle/>
          <a:p>
            <a:r>
              <a:rPr lang="en-US" sz="2800" b="1">
                <a:solidFill>
                  <a:srgbClr val="FFC000"/>
                </a:solidFill>
                <a:latin typeface="Times New Roman" panose="02020603050405020304" pitchFamily="18" charset="0"/>
                <a:cs typeface="Times New Roman" panose="02020603050405020304" pitchFamily="18" charset="0"/>
              </a:rPr>
              <a:t>1.2 Mô hình Agile</a:t>
            </a:r>
            <a:endParaRPr lang="en-GB" sz="2800" b="1">
              <a:latin typeface="Times New Roman" panose="02020603050405020304" pitchFamily="18" charset="0"/>
              <a:cs typeface="Times New Roman" panose="02020603050405020304" pitchFamily="18" charset="0"/>
            </a:endParaRPr>
          </a:p>
        </p:txBody>
      </p:sp>
      <p:pic>
        <p:nvPicPr>
          <p:cNvPr id="2050" name="Picture 8">
            <a:extLst>
              <a:ext uri="{FF2B5EF4-FFF2-40B4-BE49-F238E27FC236}">
                <a16:creationId xmlns:a16="http://schemas.microsoft.com/office/drawing/2014/main" id="{C1D58985-51EA-4195-AB6F-7DEAF2E17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262259"/>
            <a:ext cx="59436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9">
            <a:extLst>
              <a:ext uri="{FF2B5EF4-FFF2-40B4-BE49-F238E27FC236}">
                <a16:creationId xmlns:a16="http://schemas.microsoft.com/office/drawing/2014/main" id="{D9197356-61D4-4AC2-BCBF-9EC7F16292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503852"/>
            <a:ext cx="5935663" cy="1584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6760681-176D-4DD8-BA2B-17E125EB4637}"/>
              </a:ext>
            </a:extLst>
          </p:cNvPr>
          <p:cNvSpPr>
            <a:spLocks noChangeArrowheads="1"/>
          </p:cNvSpPr>
          <p:nvPr/>
        </p:nvSpPr>
        <p:spPr bwMode="auto">
          <a:xfrm>
            <a:off x="2575465" y="1826739"/>
            <a:ext cx="71224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Các bên liên quan và chuỗi truyền thông một quy trình vận hành điển hình:</a:t>
            </a:r>
            <a:endParaRPr kumimoji="0" lang="en-GB" altLang="en-US" b="0" i="0" u="none" strike="noStrike" cap="none" normalizeH="0" baseline="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a:ln>
                <a:noFill/>
              </a:ln>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DEC6B49-AFF5-4938-94F6-AD8A3791CF98}"/>
              </a:ext>
            </a:extLst>
          </p:cNvPr>
          <p:cNvSpPr>
            <a:spLocks noChangeArrowheads="1"/>
          </p:cNvSpPr>
          <p:nvPr/>
        </p:nvSpPr>
        <p:spPr bwMode="auto">
          <a:xfrm>
            <a:off x="1710642" y="4025559"/>
            <a:ext cx="87707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Agile chỉ giải quyết các khoảng trống trong giao tiếp giữa khách hàng và nhà phát triển</a:t>
            </a:r>
            <a:endParaRPr kumimoji="0" lang="en-GB" altLang="en-US" b="0" i="0" u="none" strike="noStrike" cap="none" normalizeH="0" baseline="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a:ln>
                <a:noFill/>
              </a:ln>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458D2FF-9A24-4F4F-9301-02A9D85D47AA}"/>
              </a:ext>
            </a:extLst>
          </p:cNvPr>
          <p:cNvSpPr>
            <a:spLocks noChangeArrowheads="1"/>
          </p:cNvSpPr>
          <p:nvPr/>
        </p:nvSpPr>
        <p:spPr bwMode="auto">
          <a:xfrm>
            <a:off x="3959507" y="6396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12">
            <a:extLst>
              <a:ext uri="{FF2B5EF4-FFF2-40B4-BE49-F238E27FC236}">
                <a16:creationId xmlns:a16="http://schemas.microsoft.com/office/drawing/2014/main" id="{C05FB75D-D4CD-4B0F-8C0F-88FCD29A766C}"/>
              </a:ext>
            </a:extLst>
          </p:cNvPr>
          <p:cNvSpPr>
            <a:spLocks noChangeArrowheads="1"/>
          </p:cNvSpPr>
          <p:nvPr/>
        </p:nvSpPr>
        <p:spPr bwMode="auto">
          <a:xfrm>
            <a:off x="1238057" y="6153734"/>
            <a:ext cx="95558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Agile có những khó khăn trong việc kết hợp giữa nhóm phát triển dự án và nhóm triển khai/vận hành =&gt; DevOps ra đời khắc phục vấn đề này</a:t>
            </a:r>
            <a:endParaRPr kumimoji="0" lang="en-GB" altLang="en-US" b="0" i="0" u="none" strike="noStrike" cap="none" normalizeH="0" baseline="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52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1F51D-739D-4A18-9C85-9C6AA4C253A7}"/>
              </a:ext>
            </a:extLst>
          </p:cNvPr>
          <p:cNvSpPr>
            <a:spLocks noGrp="1"/>
          </p:cNvSpPr>
          <p:nvPr>
            <p:ph idx="1"/>
          </p:nvPr>
        </p:nvSpPr>
        <p:spPr>
          <a:xfrm>
            <a:off x="685801" y="2592572"/>
            <a:ext cx="5936672" cy="3198627"/>
          </a:xfrm>
        </p:spPr>
        <p:txBody>
          <a:bodyPr>
            <a:normAutofit/>
          </a:bodyPr>
          <a:lstStyle/>
          <a:p>
            <a:endParaRPr lang="en-US">
              <a:solidFill>
                <a:schemeClr val="bg1"/>
              </a:solidFill>
            </a:endParaRPr>
          </a:p>
          <a:p>
            <a:endParaRPr lang="en-US">
              <a:solidFill>
                <a:schemeClr val="bg1"/>
              </a:solidFill>
            </a:endParaRPr>
          </a:p>
        </p:txBody>
      </p:sp>
      <p:grpSp>
        <p:nvGrpSpPr>
          <p:cNvPr id="80" name="Group 79">
            <a:extLst>
              <a:ext uri="{FF2B5EF4-FFF2-40B4-BE49-F238E27FC236}">
                <a16:creationId xmlns:a16="http://schemas.microsoft.com/office/drawing/2014/main" id="{8810F296-6DEF-4C2A-A430-70C524EACADC}"/>
              </a:ext>
            </a:extLst>
          </p:cNvPr>
          <p:cNvGrpSpPr/>
          <p:nvPr/>
        </p:nvGrpSpPr>
        <p:grpSpPr>
          <a:xfrm>
            <a:off x="3127663" y="4114263"/>
            <a:ext cx="5229259" cy="2747403"/>
            <a:chOff x="3207544" y="1955206"/>
            <a:chExt cx="6829858" cy="3588343"/>
          </a:xfrm>
        </p:grpSpPr>
        <p:grpSp>
          <p:nvGrpSpPr>
            <p:cNvPr id="25" name="Group 24">
              <a:extLst>
                <a:ext uri="{FF2B5EF4-FFF2-40B4-BE49-F238E27FC236}">
                  <a16:creationId xmlns:a16="http://schemas.microsoft.com/office/drawing/2014/main" id="{1051EDBD-5C1E-4059-944A-B51A2F2207CC}"/>
                </a:ext>
              </a:extLst>
            </p:cNvPr>
            <p:cNvGrpSpPr/>
            <p:nvPr/>
          </p:nvGrpSpPr>
          <p:grpSpPr>
            <a:xfrm>
              <a:off x="3207544" y="1955206"/>
              <a:ext cx="6829858" cy="3588343"/>
              <a:chOff x="2150695" y="2592572"/>
              <a:chExt cx="7602906" cy="3994495"/>
            </a:xfrm>
          </p:grpSpPr>
          <p:pic>
            <p:nvPicPr>
              <p:cNvPr id="1026" name="Picture 2" descr="Devops Phải Có Sự Lựa Chọn Đúng Đắn - NordicCoder">
                <a:extLst>
                  <a:ext uri="{FF2B5EF4-FFF2-40B4-BE49-F238E27FC236}">
                    <a16:creationId xmlns:a16="http://schemas.microsoft.com/office/drawing/2014/main" id="{8278551E-5297-488D-9268-AED4F8973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695" y="2592572"/>
                <a:ext cx="7602906" cy="39944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93F9CDC-C097-4E24-AE27-5ABF5DF8881B}"/>
                  </a:ext>
                </a:extLst>
              </p:cNvPr>
              <p:cNvPicPr>
                <a:picLocks noChangeAspect="1"/>
              </p:cNvPicPr>
              <p:nvPr/>
            </p:nvPicPr>
            <p:blipFill>
              <a:blip r:embed="rId4"/>
              <a:stretch>
                <a:fillRect/>
              </a:stretch>
            </p:blipFill>
            <p:spPr>
              <a:xfrm>
                <a:off x="2948024" y="2752919"/>
                <a:ext cx="1264539" cy="916791"/>
              </a:xfrm>
              <a:prstGeom prst="rect">
                <a:avLst/>
              </a:prstGeom>
            </p:spPr>
          </p:pic>
          <p:pic>
            <p:nvPicPr>
              <p:cNvPr id="7" name="Picture 6">
                <a:extLst>
                  <a:ext uri="{FF2B5EF4-FFF2-40B4-BE49-F238E27FC236}">
                    <a16:creationId xmlns:a16="http://schemas.microsoft.com/office/drawing/2014/main" id="{53B08D5A-E890-43E6-84F4-166384A37F29}"/>
                  </a:ext>
                </a:extLst>
              </p:cNvPr>
              <p:cNvPicPr>
                <a:picLocks noChangeAspect="1"/>
              </p:cNvPicPr>
              <p:nvPr/>
            </p:nvPicPr>
            <p:blipFill>
              <a:blip r:embed="rId5"/>
              <a:stretch>
                <a:fillRect/>
              </a:stretch>
            </p:blipFill>
            <p:spPr>
              <a:xfrm>
                <a:off x="4032337" y="5576232"/>
                <a:ext cx="1349849" cy="916792"/>
              </a:xfrm>
              <a:prstGeom prst="rect">
                <a:avLst/>
              </a:prstGeom>
            </p:spPr>
          </p:pic>
          <p:pic>
            <p:nvPicPr>
              <p:cNvPr id="10" name="Picture 9">
                <a:extLst>
                  <a:ext uri="{FF2B5EF4-FFF2-40B4-BE49-F238E27FC236}">
                    <a16:creationId xmlns:a16="http://schemas.microsoft.com/office/drawing/2014/main" id="{CA328B22-EA48-498A-B56E-B1EDA7D529D8}"/>
                  </a:ext>
                </a:extLst>
              </p:cNvPr>
              <p:cNvPicPr>
                <a:picLocks noChangeAspect="1"/>
              </p:cNvPicPr>
              <p:nvPr/>
            </p:nvPicPr>
            <p:blipFill>
              <a:blip r:embed="rId6"/>
              <a:stretch>
                <a:fillRect/>
              </a:stretch>
            </p:blipFill>
            <p:spPr>
              <a:xfrm>
                <a:off x="2460766" y="4260240"/>
                <a:ext cx="908019" cy="916792"/>
              </a:xfrm>
              <a:prstGeom prst="rect">
                <a:avLst/>
              </a:prstGeom>
            </p:spPr>
          </p:pic>
          <p:pic>
            <p:nvPicPr>
              <p:cNvPr id="12" name="Picture 11">
                <a:extLst>
                  <a:ext uri="{FF2B5EF4-FFF2-40B4-BE49-F238E27FC236}">
                    <a16:creationId xmlns:a16="http://schemas.microsoft.com/office/drawing/2014/main" id="{9D684A10-476F-41D1-ADD4-0FEBEA634E7D}"/>
                  </a:ext>
                </a:extLst>
              </p:cNvPr>
              <p:cNvPicPr>
                <a:picLocks noChangeAspect="1"/>
              </p:cNvPicPr>
              <p:nvPr/>
            </p:nvPicPr>
            <p:blipFill>
              <a:blip r:embed="rId7"/>
              <a:stretch>
                <a:fillRect/>
              </a:stretch>
            </p:blipFill>
            <p:spPr>
              <a:xfrm>
                <a:off x="5397178" y="2641334"/>
                <a:ext cx="971434" cy="916791"/>
              </a:xfrm>
              <a:prstGeom prst="rect">
                <a:avLst/>
              </a:prstGeom>
            </p:spPr>
          </p:pic>
          <p:pic>
            <p:nvPicPr>
              <p:cNvPr id="14" name="Picture 13">
                <a:extLst>
                  <a:ext uri="{FF2B5EF4-FFF2-40B4-BE49-F238E27FC236}">
                    <a16:creationId xmlns:a16="http://schemas.microsoft.com/office/drawing/2014/main" id="{07493CE7-3B8F-480A-A44E-BB8F3C0E9F7C}"/>
                  </a:ext>
                </a:extLst>
              </p:cNvPr>
              <p:cNvPicPr>
                <a:picLocks noChangeAspect="1"/>
              </p:cNvPicPr>
              <p:nvPr/>
            </p:nvPicPr>
            <p:blipFill>
              <a:blip r:embed="rId8"/>
              <a:stretch>
                <a:fillRect/>
              </a:stretch>
            </p:blipFill>
            <p:spPr>
              <a:xfrm>
                <a:off x="6795163" y="2691832"/>
                <a:ext cx="829264" cy="928380"/>
              </a:xfrm>
              <a:prstGeom prst="rect">
                <a:avLst/>
              </a:prstGeom>
            </p:spPr>
          </p:pic>
          <p:pic>
            <p:nvPicPr>
              <p:cNvPr id="16" name="Picture 15">
                <a:extLst>
                  <a:ext uri="{FF2B5EF4-FFF2-40B4-BE49-F238E27FC236}">
                    <a16:creationId xmlns:a16="http://schemas.microsoft.com/office/drawing/2014/main" id="{9ACF0A46-AD79-4229-93BD-AF173DD293E7}"/>
                  </a:ext>
                </a:extLst>
              </p:cNvPr>
              <p:cNvPicPr>
                <a:picLocks noChangeAspect="1"/>
              </p:cNvPicPr>
              <p:nvPr/>
            </p:nvPicPr>
            <p:blipFill>
              <a:blip r:embed="rId9"/>
              <a:stretch>
                <a:fillRect/>
              </a:stretch>
            </p:blipFill>
            <p:spPr>
              <a:xfrm>
                <a:off x="8339648" y="4227837"/>
                <a:ext cx="1282446" cy="840030"/>
              </a:xfrm>
              <a:prstGeom prst="rect">
                <a:avLst/>
              </a:prstGeom>
            </p:spPr>
          </p:pic>
          <p:pic>
            <p:nvPicPr>
              <p:cNvPr id="18" name="Picture 17">
                <a:extLst>
                  <a:ext uri="{FF2B5EF4-FFF2-40B4-BE49-F238E27FC236}">
                    <a16:creationId xmlns:a16="http://schemas.microsoft.com/office/drawing/2014/main" id="{8DAD9373-1E42-426C-8946-22BBDAC068BA}"/>
                  </a:ext>
                </a:extLst>
              </p:cNvPr>
              <p:cNvPicPr>
                <a:picLocks noChangeAspect="1"/>
              </p:cNvPicPr>
              <p:nvPr/>
            </p:nvPicPr>
            <p:blipFill>
              <a:blip r:embed="rId10"/>
              <a:stretch>
                <a:fillRect/>
              </a:stretch>
            </p:blipFill>
            <p:spPr>
              <a:xfrm>
                <a:off x="8613677" y="5624859"/>
                <a:ext cx="734389" cy="901393"/>
              </a:xfrm>
              <a:prstGeom prst="rect">
                <a:avLst/>
              </a:prstGeom>
            </p:spPr>
          </p:pic>
          <p:pic>
            <p:nvPicPr>
              <p:cNvPr id="20" name="Picture 19">
                <a:extLst>
                  <a:ext uri="{FF2B5EF4-FFF2-40B4-BE49-F238E27FC236}">
                    <a16:creationId xmlns:a16="http://schemas.microsoft.com/office/drawing/2014/main" id="{9397BB70-9028-4D2B-BB43-37409C5FB578}"/>
                  </a:ext>
                </a:extLst>
              </p:cNvPr>
              <p:cNvPicPr>
                <a:picLocks noChangeAspect="1"/>
              </p:cNvPicPr>
              <p:nvPr/>
            </p:nvPicPr>
            <p:blipFill>
              <a:blip r:embed="rId11"/>
              <a:stretch>
                <a:fillRect/>
              </a:stretch>
            </p:blipFill>
            <p:spPr>
              <a:xfrm>
                <a:off x="7245925" y="5418994"/>
                <a:ext cx="883502" cy="916793"/>
              </a:xfrm>
              <a:prstGeom prst="rect">
                <a:avLst/>
              </a:prstGeom>
            </p:spPr>
          </p:pic>
          <p:pic>
            <p:nvPicPr>
              <p:cNvPr id="22" name="Picture 21">
                <a:extLst>
                  <a:ext uri="{FF2B5EF4-FFF2-40B4-BE49-F238E27FC236}">
                    <a16:creationId xmlns:a16="http://schemas.microsoft.com/office/drawing/2014/main" id="{CC88506C-E7B5-4C2A-B268-9E17D8B9E453}"/>
                  </a:ext>
                </a:extLst>
              </p:cNvPr>
              <p:cNvPicPr>
                <a:picLocks noChangeAspect="1"/>
              </p:cNvPicPr>
              <p:nvPr/>
            </p:nvPicPr>
            <p:blipFill>
              <a:blip r:embed="rId12"/>
              <a:stretch>
                <a:fillRect/>
              </a:stretch>
            </p:blipFill>
            <p:spPr>
              <a:xfrm>
                <a:off x="5719658" y="5576232"/>
                <a:ext cx="1200973" cy="916792"/>
              </a:xfrm>
              <a:prstGeom prst="rect">
                <a:avLst/>
              </a:prstGeom>
            </p:spPr>
          </p:pic>
          <p:pic>
            <p:nvPicPr>
              <p:cNvPr id="24" name="Picture 23">
                <a:extLst>
                  <a:ext uri="{FF2B5EF4-FFF2-40B4-BE49-F238E27FC236}">
                    <a16:creationId xmlns:a16="http://schemas.microsoft.com/office/drawing/2014/main" id="{51346A25-46F1-4ED2-AB85-B31CA2996460}"/>
                  </a:ext>
                </a:extLst>
              </p:cNvPr>
              <p:cNvPicPr>
                <a:picLocks noChangeAspect="1"/>
              </p:cNvPicPr>
              <p:nvPr/>
            </p:nvPicPr>
            <p:blipFill>
              <a:blip r:embed="rId13"/>
              <a:stretch>
                <a:fillRect/>
              </a:stretch>
            </p:blipFill>
            <p:spPr>
              <a:xfrm>
                <a:off x="8071361" y="2896812"/>
                <a:ext cx="1393736" cy="916792"/>
              </a:xfrm>
              <a:prstGeom prst="rect">
                <a:avLst/>
              </a:prstGeom>
            </p:spPr>
          </p:pic>
        </p:grpSp>
        <p:cxnSp>
          <p:nvCxnSpPr>
            <p:cNvPr id="32" name="Straight Arrow Connector 31">
              <a:extLst>
                <a:ext uri="{FF2B5EF4-FFF2-40B4-BE49-F238E27FC236}">
                  <a16:creationId xmlns:a16="http://schemas.microsoft.com/office/drawing/2014/main" id="{D45F4A8F-767E-46C7-B945-FED5C7312FD0}"/>
                </a:ext>
              </a:extLst>
            </p:cNvPr>
            <p:cNvCxnSpPr>
              <a:cxnSpLocks/>
            </p:cNvCxnSpPr>
            <p:nvPr/>
          </p:nvCxnSpPr>
          <p:spPr>
            <a:xfrm flipH="1" flipV="1">
              <a:off x="5055080" y="2942701"/>
              <a:ext cx="504000" cy="243535"/>
            </a:xfrm>
            <a:prstGeom prst="straightConnector1">
              <a:avLst/>
            </a:prstGeom>
            <a:ln w="57150">
              <a:solidFill>
                <a:srgbClr val="117E89"/>
              </a:solidFill>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a:extLst>
                <a:ext uri="{FF2B5EF4-FFF2-40B4-BE49-F238E27FC236}">
                  <a16:creationId xmlns:a16="http://schemas.microsoft.com/office/drawing/2014/main" id="{E4550670-2A4E-4B58-9402-3712A7739E33}"/>
                </a:ext>
              </a:extLst>
            </p:cNvPr>
            <p:cNvCxnSpPr>
              <a:cxnSpLocks/>
            </p:cNvCxnSpPr>
            <p:nvPr/>
          </p:nvCxnSpPr>
          <p:spPr>
            <a:xfrm flipH="1">
              <a:off x="4301781" y="3991178"/>
              <a:ext cx="1257299" cy="0"/>
            </a:xfrm>
            <a:prstGeom prst="straightConnector1">
              <a:avLst/>
            </a:prstGeom>
            <a:ln w="57150">
              <a:solidFill>
                <a:srgbClr val="117E89"/>
              </a:solidFill>
              <a:tailEnd type="triangle"/>
            </a:ln>
          </p:spPr>
          <p:style>
            <a:lnRef idx="3">
              <a:schemeClr val="accent2"/>
            </a:lnRef>
            <a:fillRef idx="0">
              <a:schemeClr val="accent2"/>
            </a:fillRef>
            <a:effectRef idx="2">
              <a:schemeClr val="accent2"/>
            </a:effectRef>
            <a:fontRef idx="minor">
              <a:schemeClr val="tx1"/>
            </a:fontRef>
          </p:style>
        </p:cxnSp>
        <p:cxnSp>
          <p:nvCxnSpPr>
            <p:cNvPr id="40" name="Straight Arrow Connector 39">
              <a:extLst>
                <a:ext uri="{FF2B5EF4-FFF2-40B4-BE49-F238E27FC236}">
                  <a16:creationId xmlns:a16="http://schemas.microsoft.com/office/drawing/2014/main" id="{D38B778E-D0CA-4B25-993E-B06A75C7E2E3}"/>
                </a:ext>
              </a:extLst>
            </p:cNvPr>
            <p:cNvCxnSpPr>
              <a:cxnSpLocks/>
            </p:cNvCxnSpPr>
            <p:nvPr/>
          </p:nvCxnSpPr>
          <p:spPr>
            <a:xfrm flipH="1">
              <a:off x="5446365" y="4226442"/>
              <a:ext cx="304652" cy="427684"/>
            </a:xfrm>
            <a:prstGeom prst="straightConnector1">
              <a:avLst/>
            </a:prstGeom>
            <a:ln w="57150">
              <a:solidFill>
                <a:srgbClr val="117E89"/>
              </a:solidFill>
              <a:tailEnd type="triangle"/>
            </a:ln>
          </p:spPr>
          <p:style>
            <a:lnRef idx="3">
              <a:schemeClr val="accent2"/>
            </a:lnRef>
            <a:fillRef idx="0">
              <a:schemeClr val="accent2"/>
            </a:fillRef>
            <a:effectRef idx="2">
              <a:schemeClr val="accent2"/>
            </a:effectRef>
            <a:fontRef idx="minor">
              <a:schemeClr val="tx1"/>
            </a:fontRef>
          </p:style>
        </p:cxnSp>
        <p:cxnSp>
          <p:nvCxnSpPr>
            <p:cNvPr id="55" name="Straight Arrow Connector 54">
              <a:extLst>
                <a:ext uri="{FF2B5EF4-FFF2-40B4-BE49-F238E27FC236}">
                  <a16:creationId xmlns:a16="http://schemas.microsoft.com/office/drawing/2014/main" id="{0C0BBF7B-83D4-4077-B18E-F42DD26AE22C}"/>
                </a:ext>
              </a:extLst>
            </p:cNvPr>
            <p:cNvCxnSpPr>
              <a:cxnSpLocks/>
            </p:cNvCxnSpPr>
            <p:nvPr/>
          </p:nvCxnSpPr>
          <p:spPr>
            <a:xfrm flipH="1" flipV="1">
              <a:off x="6728791" y="2789480"/>
              <a:ext cx="185536" cy="175741"/>
            </a:xfrm>
            <a:prstGeom prst="straightConnector1">
              <a:avLst/>
            </a:prstGeom>
            <a:ln w="57150">
              <a:solidFill>
                <a:srgbClr val="148DA7"/>
              </a:solidFill>
              <a:tailEnd type="triangle"/>
            </a:ln>
          </p:spPr>
          <p:style>
            <a:lnRef idx="3">
              <a:schemeClr val="accent2"/>
            </a:lnRef>
            <a:fillRef idx="0">
              <a:schemeClr val="accent2"/>
            </a:fillRef>
            <a:effectRef idx="2">
              <a:schemeClr val="accent2"/>
            </a:effectRef>
            <a:fontRef idx="minor">
              <a:schemeClr val="tx1"/>
            </a:fontRef>
          </p:style>
        </p:cxnSp>
        <p:cxnSp>
          <p:nvCxnSpPr>
            <p:cNvPr id="60" name="Straight Arrow Connector 59">
              <a:extLst>
                <a:ext uri="{FF2B5EF4-FFF2-40B4-BE49-F238E27FC236}">
                  <a16:creationId xmlns:a16="http://schemas.microsoft.com/office/drawing/2014/main" id="{4D5AD201-77E5-4683-AF11-E11DCA5AD9C1}"/>
                </a:ext>
              </a:extLst>
            </p:cNvPr>
            <p:cNvCxnSpPr>
              <a:cxnSpLocks/>
              <a:endCxn id="14" idx="2"/>
            </p:cNvCxnSpPr>
            <p:nvPr/>
          </p:nvCxnSpPr>
          <p:spPr>
            <a:xfrm flipV="1">
              <a:off x="7534990" y="2878357"/>
              <a:ext cx="217255" cy="173729"/>
            </a:xfrm>
            <a:prstGeom prst="straightConnector1">
              <a:avLst/>
            </a:prstGeom>
            <a:ln w="57150">
              <a:solidFill>
                <a:srgbClr val="117E89"/>
              </a:solidFill>
              <a:tailEnd type="triangle"/>
            </a:ln>
          </p:spPr>
          <p:style>
            <a:lnRef idx="3">
              <a:schemeClr val="accent2"/>
            </a:lnRef>
            <a:fillRef idx="0">
              <a:schemeClr val="accent2"/>
            </a:fillRef>
            <a:effectRef idx="2">
              <a:schemeClr val="accent2"/>
            </a:effectRef>
            <a:fontRef idx="minor">
              <a:schemeClr val="tx1"/>
            </a:fontRef>
          </p:style>
        </p:cxnSp>
        <p:cxnSp>
          <p:nvCxnSpPr>
            <p:cNvPr id="63" name="Straight Arrow Connector 62">
              <a:extLst>
                <a:ext uri="{FF2B5EF4-FFF2-40B4-BE49-F238E27FC236}">
                  <a16:creationId xmlns:a16="http://schemas.microsoft.com/office/drawing/2014/main" id="{28B0A2E7-48B7-4702-93E8-9F4451F4F717}"/>
                </a:ext>
              </a:extLst>
            </p:cNvPr>
            <p:cNvCxnSpPr>
              <a:cxnSpLocks/>
            </p:cNvCxnSpPr>
            <p:nvPr/>
          </p:nvCxnSpPr>
          <p:spPr>
            <a:xfrm flipV="1">
              <a:off x="7752245" y="2965221"/>
              <a:ext cx="773964" cy="360171"/>
            </a:xfrm>
            <a:prstGeom prst="straightConnector1">
              <a:avLst/>
            </a:prstGeom>
            <a:ln w="57150">
              <a:solidFill>
                <a:srgbClr val="117E89"/>
              </a:solidFill>
              <a:tailEnd type="triangle"/>
            </a:ln>
          </p:spPr>
          <p:style>
            <a:lnRef idx="3">
              <a:schemeClr val="accent2"/>
            </a:lnRef>
            <a:fillRef idx="0">
              <a:schemeClr val="accent2"/>
            </a:fillRef>
            <a:effectRef idx="2">
              <a:schemeClr val="accent2"/>
            </a:effectRef>
            <a:fontRef idx="minor">
              <a:schemeClr val="tx1"/>
            </a:fontRef>
          </p:style>
        </p:cxnSp>
        <p:cxnSp>
          <p:nvCxnSpPr>
            <p:cNvPr id="66" name="Straight Arrow Connector 65">
              <a:extLst>
                <a:ext uri="{FF2B5EF4-FFF2-40B4-BE49-F238E27FC236}">
                  <a16:creationId xmlns:a16="http://schemas.microsoft.com/office/drawing/2014/main" id="{20DEA25A-9273-423F-91F1-C8EC848B47EA}"/>
                </a:ext>
              </a:extLst>
            </p:cNvPr>
            <p:cNvCxnSpPr>
              <a:cxnSpLocks/>
              <a:endCxn id="16" idx="1"/>
            </p:cNvCxnSpPr>
            <p:nvPr/>
          </p:nvCxnSpPr>
          <p:spPr>
            <a:xfrm>
              <a:off x="7838679" y="3721036"/>
              <a:ext cx="928538" cy="80474"/>
            </a:xfrm>
            <a:prstGeom prst="straightConnector1">
              <a:avLst/>
            </a:prstGeom>
            <a:ln w="57150">
              <a:solidFill>
                <a:srgbClr val="117E89"/>
              </a:solidFill>
              <a:tailEnd type="triangle"/>
            </a:ln>
          </p:spPr>
          <p:style>
            <a:lnRef idx="3">
              <a:schemeClr val="accent2"/>
            </a:lnRef>
            <a:fillRef idx="0">
              <a:schemeClr val="accent2"/>
            </a:fillRef>
            <a:effectRef idx="2">
              <a:schemeClr val="accent2"/>
            </a:effectRef>
            <a:fontRef idx="minor">
              <a:schemeClr val="tx1"/>
            </a:fontRef>
          </p:style>
        </p:cxnSp>
        <p:cxnSp>
          <p:nvCxnSpPr>
            <p:cNvPr id="70" name="Straight Arrow Connector 69">
              <a:extLst>
                <a:ext uri="{FF2B5EF4-FFF2-40B4-BE49-F238E27FC236}">
                  <a16:creationId xmlns:a16="http://schemas.microsoft.com/office/drawing/2014/main" id="{6DD07E7E-B573-47EA-920C-99F492941C48}"/>
                </a:ext>
              </a:extLst>
            </p:cNvPr>
            <p:cNvCxnSpPr>
              <a:cxnSpLocks/>
              <a:endCxn id="18" idx="0"/>
            </p:cNvCxnSpPr>
            <p:nvPr/>
          </p:nvCxnSpPr>
          <p:spPr>
            <a:xfrm>
              <a:off x="7752245" y="4014755"/>
              <a:ext cx="1590997" cy="664421"/>
            </a:xfrm>
            <a:prstGeom prst="straightConnector1">
              <a:avLst/>
            </a:prstGeom>
            <a:ln w="57150">
              <a:solidFill>
                <a:srgbClr val="117E89"/>
              </a:solidFill>
              <a:tailEnd type="triangle"/>
            </a:ln>
          </p:spPr>
          <p:style>
            <a:lnRef idx="3">
              <a:schemeClr val="accent2"/>
            </a:lnRef>
            <a:fillRef idx="0">
              <a:schemeClr val="accent2"/>
            </a:fillRef>
            <a:effectRef idx="2">
              <a:schemeClr val="accent2"/>
            </a:effectRef>
            <a:fontRef idx="minor">
              <a:schemeClr val="tx1"/>
            </a:fontRef>
          </p:style>
        </p:cxnSp>
        <p:cxnSp>
          <p:nvCxnSpPr>
            <p:cNvPr id="74" name="Straight Arrow Connector 73">
              <a:extLst>
                <a:ext uri="{FF2B5EF4-FFF2-40B4-BE49-F238E27FC236}">
                  <a16:creationId xmlns:a16="http://schemas.microsoft.com/office/drawing/2014/main" id="{5DD31579-FBE5-47FA-BBD8-14812A386998}"/>
                </a:ext>
              </a:extLst>
            </p:cNvPr>
            <p:cNvCxnSpPr>
              <a:cxnSpLocks/>
              <a:endCxn id="20" idx="0"/>
            </p:cNvCxnSpPr>
            <p:nvPr/>
          </p:nvCxnSpPr>
          <p:spPr>
            <a:xfrm>
              <a:off x="7551011" y="4229334"/>
              <a:ext cx="630525" cy="264909"/>
            </a:xfrm>
            <a:prstGeom prst="straightConnector1">
              <a:avLst/>
            </a:prstGeom>
            <a:ln w="57150">
              <a:solidFill>
                <a:srgbClr val="117E89"/>
              </a:solidFill>
              <a:tailEnd type="triangle"/>
            </a:ln>
          </p:spPr>
          <p:style>
            <a:lnRef idx="3">
              <a:schemeClr val="accent2"/>
            </a:lnRef>
            <a:fillRef idx="0">
              <a:schemeClr val="accent2"/>
            </a:fillRef>
            <a:effectRef idx="2">
              <a:schemeClr val="accent2"/>
            </a:effectRef>
            <a:fontRef idx="minor">
              <a:schemeClr val="tx1"/>
            </a:fontRef>
          </p:style>
        </p:cxnSp>
        <p:cxnSp>
          <p:nvCxnSpPr>
            <p:cNvPr id="77" name="Straight Arrow Connector 76">
              <a:extLst>
                <a:ext uri="{FF2B5EF4-FFF2-40B4-BE49-F238E27FC236}">
                  <a16:creationId xmlns:a16="http://schemas.microsoft.com/office/drawing/2014/main" id="{15022EF4-46F3-4B92-A651-E11FAB137316}"/>
                </a:ext>
              </a:extLst>
            </p:cNvPr>
            <p:cNvCxnSpPr>
              <a:cxnSpLocks/>
              <a:endCxn id="22" idx="0"/>
            </p:cNvCxnSpPr>
            <p:nvPr/>
          </p:nvCxnSpPr>
          <p:spPr>
            <a:xfrm flipH="1">
              <a:off x="6953053" y="4361788"/>
              <a:ext cx="136587" cy="273706"/>
            </a:xfrm>
            <a:prstGeom prst="straightConnector1">
              <a:avLst/>
            </a:prstGeom>
            <a:ln w="57150">
              <a:solidFill>
                <a:srgbClr val="117E89"/>
              </a:solidFill>
              <a:tailEnd type="triangle"/>
            </a:ln>
          </p:spPr>
          <p:style>
            <a:lnRef idx="3">
              <a:schemeClr val="accent2"/>
            </a:lnRef>
            <a:fillRef idx="0">
              <a:schemeClr val="accent2"/>
            </a:fillRef>
            <a:effectRef idx="2">
              <a:schemeClr val="accent2"/>
            </a:effectRef>
            <a:fontRef idx="minor">
              <a:schemeClr val="tx1"/>
            </a:fontRef>
          </p:style>
        </p:cxnSp>
      </p:grpSp>
      <p:sp>
        <p:nvSpPr>
          <p:cNvPr id="81" name="TextBox 80">
            <a:extLst>
              <a:ext uri="{FF2B5EF4-FFF2-40B4-BE49-F238E27FC236}">
                <a16:creationId xmlns:a16="http://schemas.microsoft.com/office/drawing/2014/main" id="{F79B4BC5-159A-4B96-8796-ABF233D40CAF}"/>
              </a:ext>
            </a:extLst>
          </p:cNvPr>
          <p:cNvSpPr txBox="1"/>
          <p:nvPr/>
        </p:nvSpPr>
        <p:spPr>
          <a:xfrm>
            <a:off x="735035" y="1530915"/>
            <a:ext cx="10856461" cy="313932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800" b="0" spc="25">
                <a:effectLst/>
                <a:latin typeface="Times New Roman" panose="02020603050405020304" pitchFamily="18" charset="0"/>
                <a:ea typeface="Calibri" panose="020F0502020204030204" pitchFamily="34" charset="0"/>
                <a:cs typeface="Times New Roman" panose="02020603050405020304" pitchFamily="18" charset="0"/>
              </a:rPr>
              <a:t>DevOps</a:t>
            </a:r>
            <a:r>
              <a:rPr lang="en-US" sz="1800" b="1" spc="25">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a:effectLst/>
                <a:latin typeface="Times New Roman" panose="02020603050405020304" pitchFamily="18" charset="0"/>
                <a:ea typeface="Calibri" panose="020F0502020204030204" pitchFamily="34" charset="0"/>
                <a:cs typeface="Times New Roman" panose="02020603050405020304" pitchFamily="18" charset="0"/>
              </a:rPr>
              <a:t>là sự kết hợp của từ </a:t>
            </a:r>
            <a:r>
              <a:rPr lang="en-GB" b="0">
                <a:effectLst/>
                <a:latin typeface="Times New Roman" panose="02020603050405020304" pitchFamily="18" charset="0"/>
                <a:cs typeface="Times New Roman" panose="02020603050405020304" pitchFamily="18" charset="0"/>
              </a:rPr>
              <a:t>Dev</a:t>
            </a:r>
            <a:r>
              <a:rPr lang="en-GB">
                <a:effectLst/>
                <a:latin typeface="Times New Roman" panose="02020603050405020304" pitchFamily="18" charset="0"/>
                <a:cs typeface="Times New Roman" panose="02020603050405020304" pitchFamily="18" charset="0"/>
              </a:rPr>
              <a:t>elopment (phát triển tính năng sản phẩm) + </a:t>
            </a:r>
            <a:r>
              <a:rPr lang="en-GB" b="0">
                <a:effectLst/>
                <a:latin typeface="Times New Roman" panose="02020603050405020304" pitchFamily="18" charset="0"/>
                <a:cs typeface="Times New Roman" panose="02020603050405020304" pitchFamily="18" charset="0"/>
              </a:rPr>
              <a:t>Op</a:t>
            </a:r>
            <a:r>
              <a:rPr lang="en-GB">
                <a:effectLst/>
                <a:latin typeface="Times New Roman" panose="02020603050405020304" pitchFamily="18" charset="0"/>
                <a:cs typeface="Times New Roman" panose="02020603050405020304" pitchFamily="18" charset="0"/>
              </a:rPr>
              <a:t>eration</a:t>
            </a:r>
            <a:r>
              <a:rPr lang="en-GB" b="1">
                <a:effectLst/>
                <a:latin typeface="Times New Roman" panose="02020603050405020304" pitchFamily="18" charset="0"/>
                <a:cs typeface="Times New Roman" panose="02020603050405020304" pitchFamily="18" charset="0"/>
              </a:rPr>
              <a:t>s</a:t>
            </a:r>
            <a:r>
              <a:rPr lang="en-GB">
                <a:effectLst/>
                <a:latin typeface="Times New Roman" panose="02020603050405020304" pitchFamily="18" charset="0"/>
                <a:cs typeface="Times New Roman" panose="02020603050405020304" pitchFamily="18" charset="0"/>
              </a:rPr>
              <a:t> (vận hành).</a:t>
            </a:r>
          </a:p>
          <a:p>
            <a:pPr marL="285750" indent="-285750" algn="just">
              <a:lnSpc>
                <a:spcPct val="150000"/>
              </a:lnSpc>
              <a:buFont typeface="Wingdings" panose="05000000000000000000" pitchFamily="2" charset="2"/>
              <a:buChar char="Ø"/>
            </a:pPr>
            <a:r>
              <a:rPr lang="en-GB">
                <a:latin typeface="Times New Roman" panose="02020603050405020304" pitchFamily="18" charset="0"/>
                <a:ea typeface="Times New Roman" panose="02020603050405020304" pitchFamily="18" charset="0"/>
              </a:rPr>
              <a:t>C</a:t>
            </a:r>
            <a:r>
              <a:rPr lang="en-GB" sz="1800">
                <a:effectLst/>
                <a:latin typeface="Times New Roman" panose="02020603050405020304" pitchFamily="18" charset="0"/>
                <a:ea typeface="Times New Roman" panose="02020603050405020304" pitchFamily="18" charset="0"/>
              </a:rPr>
              <a:t>ho phép kỹ sư ở cả hai khâu được thống nhất thành một đội ngũ, cùng làm một sản phẩm, cùng hiệu chỉnh sản phẩm ngay-lập-tức. </a:t>
            </a:r>
            <a:endParaRPr lang="en-GB">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b="0" spc="25">
                <a:effectLst/>
                <a:latin typeface="Times New Roman" panose="02020603050405020304" pitchFamily="18" charset="0"/>
                <a:ea typeface="Calibri" panose="020F0502020204030204" pitchFamily="34" charset="0"/>
                <a:cs typeface="Times New Roman" panose="02020603050405020304" pitchFamily="18" charset="0"/>
              </a:rPr>
              <a:t>Nhằm mục đích rút ngắn vòng đời phát triển sản phẩm</a:t>
            </a:r>
          </a:p>
          <a:p>
            <a:pPr algn="just">
              <a:lnSpc>
                <a:spcPct val="150000"/>
              </a:lnSpc>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=&gt; DevOps thực chất không phải là một tools hỗ trợ làm việc mà chính là sự tổng hợp của các nguyên lý, thực tiễn, quy trình cùng các tool và mang lại sự tự động hóa trong lập trình, chuyển giao phần mềm. </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GB">
              <a:latin typeface="Times New Roman" panose="02020603050405020304" pitchFamily="18" charset="0"/>
              <a:cs typeface="Times New Roman" panose="02020603050405020304" pitchFamily="18" charset="0"/>
            </a:endParaRPr>
          </a:p>
          <a:p>
            <a:pPr algn="just"/>
            <a:r>
              <a:rPr lang="en-GB">
                <a:effectLst/>
                <a:latin typeface="Times New Roman" panose="02020603050405020304" pitchFamily="18" charset="0"/>
                <a:cs typeface="Times New Roman" panose="02020603050405020304" pitchFamily="18" charset="0"/>
              </a:rPr>
              <a:t> </a:t>
            </a:r>
            <a:endParaRPr lang="en-GB">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B6E39AB6-23F7-4DA5-AAF3-E2A03DCA9F1A}"/>
              </a:ext>
            </a:extLst>
          </p:cNvPr>
          <p:cNvSpPr txBox="1"/>
          <p:nvPr/>
        </p:nvSpPr>
        <p:spPr>
          <a:xfrm>
            <a:off x="11788630" y="6563826"/>
            <a:ext cx="267855" cy="292388"/>
          </a:xfrm>
          <a:prstGeom prst="rect">
            <a:avLst/>
          </a:prstGeom>
          <a:noFill/>
        </p:spPr>
        <p:txBody>
          <a:bodyPr wrap="square" rtlCol="0">
            <a:spAutoFit/>
          </a:bodyPr>
          <a:lstStyle/>
          <a:p>
            <a:r>
              <a:rPr lang="en-US" sz="1300">
                <a:solidFill>
                  <a:schemeClr val="bg1"/>
                </a:solidFill>
                <a:latin typeface="Times New Roman" panose="02020603050405020304" pitchFamily="18" charset="0"/>
                <a:cs typeface="Times New Roman" panose="02020603050405020304" pitchFamily="18" charset="0"/>
              </a:rPr>
              <a:t>5</a:t>
            </a:r>
            <a:endParaRPr lang="en-GB" sz="1300">
              <a:solidFill>
                <a:schemeClr val="bg1"/>
              </a:solidFill>
              <a:latin typeface="Times New Roman" panose="02020603050405020304" pitchFamily="18" charset="0"/>
              <a:cs typeface="Times New Roman" panose="02020603050405020304" pitchFamily="18" charset="0"/>
            </a:endParaRPr>
          </a:p>
        </p:txBody>
      </p:sp>
      <p:sp>
        <p:nvSpPr>
          <p:cNvPr id="31" name="Title 1">
            <a:extLst>
              <a:ext uri="{FF2B5EF4-FFF2-40B4-BE49-F238E27FC236}">
                <a16:creationId xmlns:a16="http://schemas.microsoft.com/office/drawing/2014/main" id="{F0C4E806-C011-447C-B260-8AD264E76CCC}"/>
              </a:ext>
            </a:extLst>
          </p:cNvPr>
          <p:cNvSpPr>
            <a:spLocks noGrp="1"/>
          </p:cNvSpPr>
          <p:nvPr>
            <p:ph type="title"/>
          </p:nvPr>
        </p:nvSpPr>
        <p:spPr>
          <a:xfrm>
            <a:off x="0" y="1"/>
            <a:ext cx="12192000" cy="927534"/>
          </a:xfrm>
          <a:solidFill>
            <a:schemeClr val="tx1"/>
          </a:solidFill>
        </p:spPr>
        <p:txBody>
          <a:bodyPr>
            <a:normAutofit/>
          </a:bodyPr>
          <a:lstStyle/>
          <a:p>
            <a:pPr algn="ctr">
              <a:spcBef>
                <a:spcPts val="1200"/>
              </a:spcBef>
            </a:pPr>
            <a:r>
              <a:rPr lang="en-US" b="1">
                <a:solidFill>
                  <a:schemeClr val="bg1"/>
                </a:solidFill>
              </a:rPr>
              <a:t>01. KHÁI NIỆM</a:t>
            </a:r>
          </a:p>
        </p:txBody>
      </p:sp>
      <p:sp>
        <p:nvSpPr>
          <p:cNvPr id="33" name="TextBox 32">
            <a:extLst>
              <a:ext uri="{FF2B5EF4-FFF2-40B4-BE49-F238E27FC236}">
                <a16:creationId xmlns:a16="http://schemas.microsoft.com/office/drawing/2014/main" id="{A37A7725-DD77-41A7-AF71-3CE340B1CD59}"/>
              </a:ext>
            </a:extLst>
          </p:cNvPr>
          <p:cNvSpPr txBox="1"/>
          <p:nvPr/>
        </p:nvSpPr>
        <p:spPr>
          <a:xfrm>
            <a:off x="606160" y="1079163"/>
            <a:ext cx="6094070" cy="523220"/>
          </a:xfrm>
          <a:prstGeom prst="rect">
            <a:avLst/>
          </a:prstGeom>
          <a:noFill/>
        </p:spPr>
        <p:txBody>
          <a:bodyPr wrap="square">
            <a:spAutoFit/>
          </a:bodyPr>
          <a:lstStyle/>
          <a:p>
            <a:r>
              <a:rPr lang="en-US" sz="2800" b="1">
                <a:solidFill>
                  <a:srgbClr val="FFC000"/>
                </a:solidFill>
                <a:latin typeface="Times New Roman" panose="02020603050405020304" pitchFamily="18" charset="0"/>
                <a:cs typeface="Times New Roman" panose="02020603050405020304" pitchFamily="18" charset="0"/>
              </a:rPr>
              <a:t>1.3 Khái niệm DevOps</a:t>
            </a:r>
            <a:endParaRPr lang="en-GB"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99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CFF5BED3-4EE4-425F-A016-C272586B88E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D856B4CA-4519-432C-ABFD-F2AE5D70E0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D03B64-A2F8-4473-8457-9A6A36B67B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C3CE7E-C09F-4DAB-A9B8-00CB40334B3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10" name="Title 1">
            <a:extLst>
              <a:ext uri="{FF2B5EF4-FFF2-40B4-BE49-F238E27FC236}">
                <a16:creationId xmlns:a16="http://schemas.microsoft.com/office/drawing/2014/main" id="{2BDF8C76-3831-4DC3-93A3-47F950C4BCE6}"/>
              </a:ext>
            </a:extLst>
          </p:cNvPr>
          <p:cNvSpPr txBox="1">
            <a:spLocks/>
          </p:cNvSpPr>
          <p:nvPr/>
        </p:nvSpPr>
        <p:spPr>
          <a:xfrm>
            <a:off x="1025524" y="623233"/>
            <a:ext cx="10131425" cy="111034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solidFill>
                  <a:srgbClr val="FFC000"/>
                </a:solidFill>
              </a:rPr>
              <a:t>02. VÒNG ĐỜI DEVOPS</a:t>
            </a:r>
          </a:p>
        </p:txBody>
      </p:sp>
      <p:pic>
        <p:nvPicPr>
          <p:cNvPr id="11" name="Picture 10">
            <a:extLst>
              <a:ext uri="{FF2B5EF4-FFF2-40B4-BE49-F238E27FC236}">
                <a16:creationId xmlns:a16="http://schemas.microsoft.com/office/drawing/2014/main" id="{E6EFD0C8-16CD-49AB-AD0A-44D56495F383}"/>
              </a:ext>
            </a:extLst>
          </p:cNvPr>
          <p:cNvPicPr>
            <a:picLocks noChangeAspect="1"/>
          </p:cNvPicPr>
          <p:nvPr/>
        </p:nvPicPr>
        <p:blipFill>
          <a:blip r:embed="rId5"/>
          <a:stretch>
            <a:fillRect/>
          </a:stretch>
        </p:blipFill>
        <p:spPr>
          <a:xfrm>
            <a:off x="3600511" y="3034229"/>
            <a:ext cx="5939790" cy="3079115"/>
          </a:xfrm>
          <a:prstGeom prst="rect">
            <a:avLst/>
          </a:prstGeom>
        </p:spPr>
      </p:pic>
      <p:cxnSp>
        <p:nvCxnSpPr>
          <p:cNvPr id="33" name="Connector: Elbow 32">
            <a:extLst>
              <a:ext uri="{FF2B5EF4-FFF2-40B4-BE49-F238E27FC236}">
                <a16:creationId xmlns:a16="http://schemas.microsoft.com/office/drawing/2014/main" id="{FCDCCDA0-C3A7-4F8A-B7A2-A9EB69C6BCAB}"/>
              </a:ext>
            </a:extLst>
          </p:cNvPr>
          <p:cNvCxnSpPr>
            <a:cxnSpLocks/>
          </p:cNvCxnSpPr>
          <p:nvPr/>
        </p:nvCxnSpPr>
        <p:spPr>
          <a:xfrm rot="10800000">
            <a:off x="211015" y="3084625"/>
            <a:ext cx="4500600" cy="419728"/>
          </a:xfrm>
          <a:prstGeom prst="bentConnector3">
            <a:avLst>
              <a:gd name="adj1" fmla="val 9812"/>
            </a:avLst>
          </a:prstGeom>
          <a:ln w="9525"/>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E413C825-BE57-4032-A479-6EEB13CBA634}"/>
              </a:ext>
            </a:extLst>
          </p:cNvPr>
          <p:cNvCxnSpPr>
            <a:cxnSpLocks/>
          </p:cNvCxnSpPr>
          <p:nvPr/>
        </p:nvCxnSpPr>
        <p:spPr>
          <a:xfrm rot="10800000">
            <a:off x="317219" y="4524402"/>
            <a:ext cx="3641301" cy="316740"/>
          </a:xfrm>
          <a:prstGeom prst="bentConnector3">
            <a:avLst>
              <a:gd name="adj1" fmla="val 5571"/>
            </a:avLst>
          </a:prstGeom>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9E95107-6230-4162-917F-419A8A105DBC}"/>
              </a:ext>
            </a:extLst>
          </p:cNvPr>
          <p:cNvCxnSpPr>
            <a:cxnSpLocks/>
          </p:cNvCxnSpPr>
          <p:nvPr/>
        </p:nvCxnSpPr>
        <p:spPr>
          <a:xfrm rot="10800000">
            <a:off x="643096" y="5402875"/>
            <a:ext cx="4108373" cy="452489"/>
          </a:xfrm>
          <a:prstGeom prst="bentConnector3">
            <a:avLst>
              <a:gd name="adj1" fmla="val 27988"/>
            </a:avLst>
          </a:prstGeom>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010721E5-3121-4686-800E-632909376D4E}"/>
              </a:ext>
            </a:extLst>
          </p:cNvPr>
          <p:cNvCxnSpPr>
            <a:cxnSpLocks/>
          </p:cNvCxnSpPr>
          <p:nvPr/>
        </p:nvCxnSpPr>
        <p:spPr>
          <a:xfrm rot="10800000">
            <a:off x="7371761" y="5786450"/>
            <a:ext cx="4469194" cy="721664"/>
          </a:xfrm>
          <a:prstGeom prst="bentConnector3">
            <a:avLst>
              <a:gd name="adj1" fmla="val 104841"/>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0057541-1074-4A83-8C69-A46C2DCD4C7C}"/>
              </a:ext>
            </a:extLst>
          </p:cNvPr>
          <p:cNvCxnSpPr>
            <a:cxnSpLocks/>
          </p:cNvCxnSpPr>
          <p:nvPr/>
        </p:nvCxnSpPr>
        <p:spPr>
          <a:xfrm rot="10800000">
            <a:off x="9398715" y="4894524"/>
            <a:ext cx="2512235" cy="438329"/>
          </a:xfrm>
          <a:prstGeom prst="bentConnector3">
            <a:avLst>
              <a:gd name="adj1" fmla="val 93152"/>
            </a:avLst>
          </a:prstGeom>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F2D104AD-38E9-4640-AFA7-0279F10D127A}"/>
              </a:ext>
            </a:extLst>
          </p:cNvPr>
          <p:cNvCxnSpPr>
            <a:cxnSpLocks/>
          </p:cNvCxnSpPr>
          <p:nvPr/>
        </p:nvCxnSpPr>
        <p:spPr>
          <a:xfrm rot="10800000">
            <a:off x="8493810" y="3429004"/>
            <a:ext cx="3600781" cy="415559"/>
          </a:xfrm>
          <a:prstGeom prst="bentConnector3">
            <a:avLst>
              <a:gd name="adj1" fmla="val 83248"/>
            </a:avLst>
          </a:prstGeom>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421376B1-51AD-4B1B-83C2-DEA86FE7B2DF}"/>
              </a:ext>
            </a:extLst>
          </p:cNvPr>
          <p:cNvGrpSpPr/>
          <p:nvPr/>
        </p:nvGrpSpPr>
        <p:grpSpPr>
          <a:xfrm>
            <a:off x="6570406" y="3034229"/>
            <a:ext cx="3839686" cy="1155934"/>
            <a:chOff x="6570406" y="3034229"/>
            <a:chExt cx="3839686" cy="1155934"/>
          </a:xfrm>
        </p:grpSpPr>
        <p:cxnSp>
          <p:nvCxnSpPr>
            <p:cNvPr id="54" name="Straight Connector 53">
              <a:extLst>
                <a:ext uri="{FF2B5EF4-FFF2-40B4-BE49-F238E27FC236}">
                  <a16:creationId xmlns:a16="http://schemas.microsoft.com/office/drawing/2014/main" id="{3BE2E2C2-34AF-43FF-AD0E-870691B95991}"/>
                </a:ext>
              </a:extLst>
            </p:cNvPr>
            <p:cNvCxnSpPr>
              <a:cxnSpLocks/>
              <a:endCxn id="11" idx="0"/>
            </p:cNvCxnSpPr>
            <p:nvPr/>
          </p:nvCxnSpPr>
          <p:spPr>
            <a:xfrm flipV="1">
              <a:off x="6570406" y="3034229"/>
              <a:ext cx="0" cy="1155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2D367AA-7CB2-44D0-AFF9-2F2B246E6853}"/>
                </a:ext>
              </a:extLst>
            </p:cNvPr>
            <p:cNvCxnSpPr>
              <a:cxnSpLocks/>
              <a:endCxn id="11" idx="0"/>
            </p:cNvCxnSpPr>
            <p:nvPr/>
          </p:nvCxnSpPr>
          <p:spPr>
            <a:xfrm flipH="1">
              <a:off x="6570406" y="3034229"/>
              <a:ext cx="383968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E84B5492-6BC4-4C1D-90CF-34C193FB4843}"/>
              </a:ext>
            </a:extLst>
          </p:cNvPr>
          <p:cNvGrpSpPr/>
          <p:nvPr/>
        </p:nvGrpSpPr>
        <p:grpSpPr>
          <a:xfrm rot="8344713">
            <a:off x="2441049" y="6259651"/>
            <a:ext cx="4672895" cy="1701364"/>
            <a:chOff x="6662222" y="3202271"/>
            <a:chExt cx="4672895" cy="1701364"/>
          </a:xfrm>
        </p:grpSpPr>
        <p:cxnSp>
          <p:nvCxnSpPr>
            <p:cNvPr id="61" name="Straight Connector 60">
              <a:extLst>
                <a:ext uri="{FF2B5EF4-FFF2-40B4-BE49-F238E27FC236}">
                  <a16:creationId xmlns:a16="http://schemas.microsoft.com/office/drawing/2014/main" id="{4BF9CD23-41F7-4CE4-9C33-593C6B826EAE}"/>
                </a:ext>
              </a:extLst>
            </p:cNvPr>
            <p:cNvCxnSpPr>
              <a:cxnSpLocks/>
            </p:cNvCxnSpPr>
            <p:nvPr/>
          </p:nvCxnSpPr>
          <p:spPr>
            <a:xfrm rot="13255287" flipH="1">
              <a:off x="6775085" y="3202271"/>
              <a:ext cx="13679" cy="136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709A198-65DF-40CF-A2BC-7BFF1F68B5CE}"/>
                </a:ext>
              </a:extLst>
            </p:cNvPr>
            <p:cNvCxnSpPr>
              <a:cxnSpLocks/>
            </p:cNvCxnSpPr>
            <p:nvPr/>
          </p:nvCxnSpPr>
          <p:spPr>
            <a:xfrm rot="13255287">
              <a:off x="6662222" y="4903635"/>
              <a:ext cx="467289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2EABD663-B352-46C9-A132-32CF5E4FE6E7}"/>
              </a:ext>
            </a:extLst>
          </p:cNvPr>
          <p:cNvSpPr txBox="1"/>
          <p:nvPr/>
        </p:nvSpPr>
        <p:spPr>
          <a:xfrm>
            <a:off x="80386" y="2639699"/>
            <a:ext cx="4459731" cy="369332"/>
          </a:xfrm>
          <a:prstGeom prst="rect">
            <a:avLst/>
          </a:prstGeom>
          <a:noFill/>
        </p:spPr>
        <p:txBody>
          <a:bodyPr wrap="square">
            <a:spAutoFit/>
          </a:bodyPr>
          <a:lstStyle/>
          <a:p>
            <a:r>
              <a:rPr lang="en-GB">
                <a:solidFill>
                  <a:srgbClr val="000000"/>
                </a:solidFill>
                <a:latin typeface="Times New Roman" panose="02020603050405020304" pitchFamily="18" charset="0"/>
                <a:ea typeface="Times New Roman" panose="02020603050405020304" pitchFamily="18" charset="0"/>
              </a:rPr>
              <a:t>D</a:t>
            </a:r>
            <a:r>
              <a:rPr lang="en-GB" sz="1800">
                <a:solidFill>
                  <a:srgbClr val="000000"/>
                </a:solidFill>
                <a:effectLst/>
                <a:latin typeface="Times New Roman" panose="02020603050405020304" pitchFamily="18" charset="0"/>
                <a:ea typeface="Times New Roman" panose="02020603050405020304" pitchFamily="18" charset="0"/>
              </a:rPr>
              <a:t>eveloper thực hiện code chức năng theo plan</a:t>
            </a:r>
            <a:endParaRPr lang="en-GB"/>
          </a:p>
        </p:txBody>
      </p:sp>
      <p:sp>
        <p:nvSpPr>
          <p:cNvPr id="81" name="TextBox 80">
            <a:extLst>
              <a:ext uri="{FF2B5EF4-FFF2-40B4-BE49-F238E27FC236}">
                <a16:creationId xmlns:a16="http://schemas.microsoft.com/office/drawing/2014/main" id="{0A19B350-4F65-4A8B-996E-D600CC2BE489}"/>
              </a:ext>
            </a:extLst>
          </p:cNvPr>
          <p:cNvSpPr txBox="1"/>
          <p:nvPr/>
        </p:nvSpPr>
        <p:spPr>
          <a:xfrm>
            <a:off x="211015" y="4132308"/>
            <a:ext cx="3574551" cy="369332"/>
          </a:xfrm>
          <a:prstGeom prst="rect">
            <a:avLst/>
          </a:prstGeom>
          <a:noFill/>
        </p:spPr>
        <p:txBody>
          <a:bodyPr wrap="square">
            <a:spAutoFit/>
          </a:bodyPr>
          <a:lstStyle/>
          <a:p>
            <a:r>
              <a:rPr lang="en-GB">
                <a:solidFill>
                  <a:srgbClr val="000000"/>
                </a:solidFill>
                <a:latin typeface="Times New Roman" panose="02020603050405020304" pitchFamily="18" charset="0"/>
                <a:ea typeface="Times New Roman" panose="02020603050405020304" pitchFamily="18" charset="0"/>
              </a:rPr>
              <a:t>C</a:t>
            </a:r>
            <a:r>
              <a:rPr lang="en-GB" sz="1800">
                <a:solidFill>
                  <a:srgbClr val="000000"/>
                </a:solidFill>
                <a:effectLst/>
                <a:latin typeface="Times New Roman" panose="02020603050405020304" pitchFamily="18" charset="0"/>
                <a:ea typeface="Times New Roman" panose="02020603050405020304" pitchFamily="18" charset="0"/>
              </a:rPr>
              <a:t>ó thể buid thông qua Docker Image</a:t>
            </a:r>
            <a:endParaRPr lang="en-GB"/>
          </a:p>
        </p:txBody>
      </p:sp>
      <p:sp>
        <p:nvSpPr>
          <p:cNvPr id="83" name="TextBox 82">
            <a:extLst>
              <a:ext uri="{FF2B5EF4-FFF2-40B4-BE49-F238E27FC236}">
                <a16:creationId xmlns:a16="http://schemas.microsoft.com/office/drawing/2014/main" id="{08F1AE29-759C-4930-875B-ED0DD6370A68}"/>
              </a:ext>
            </a:extLst>
          </p:cNvPr>
          <p:cNvSpPr txBox="1"/>
          <p:nvPr/>
        </p:nvSpPr>
        <p:spPr>
          <a:xfrm>
            <a:off x="420900" y="4972238"/>
            <a:ext cx="3154780" cy="463397"/>
          </a:xfrm>
          <a:prstGeom prst="rect">
            <a:avLst/>
          </a:prstGeom>
          <a:noFill/>
        </p:spPr>
        <p:txBody>
          <a:bodyPr wrap="square">
            <a:spAutoFit/>
          </a:bodyPr>
          <a:lstStyle/>
          <a:p>
            <a:pPr algn="just">
              <a:lnSpc>
                <a:spcPct val="150000"/>
              </a:lnSpc>
              <a:spcAft>
                <a:spcPts val="800"/>
              </a:spcAft>
              <a:buSzPts val="1000"/>
              <a:tabLst>
                <a:tab pos="457200" algn="l"/>
              </a:tabLst>
            </a:pPr>
            <a:r>
              <a:rPr lang="en-GB">
                <a:solidFill>
                  <a:srgbClr val="000000"/>
                </a:solidFill>
                <a:latin typeface="Times New Roman" panose="02020603050405020304" pitchFamily="18" charset="0"/>
                <a:ea typeface="Times New Roman" panose="02020603050405020304" pitchFamily="18" charset="0"/>
              </a:rPr>
              <a:t>C</a:t>
            </a:r>
            <a:r>
              <a:rPr lang="en-GB" sz="1800">
                <a:solidFill>
                  <a:srgbClr val="000000"/>
                </a:solidFill>
                <a:effectLst/>
                <a:latin typeface="Times New Roman" panose="02020603050405020304" pitchFamily="18" charset="0"/>
                <a:ea typeface="Times New Roman" panose="02020603050405020304" pitchFamily="18" charset="0"/>
              </a:rPr>
              <a:t>ài bản build lên server test</a:t>
            </a:r>
            <a:endParaRPr lang="en-GB" sz="1400">
              <a:solidFill>
                <a:srgbClr val="000000"/>
              </a:solidFill>
              <a:effectLst/>
              <a:latin typeface="Calibri" panose="020F0502020204030204" pitchFamily="34" charset="0"/>
              <a:ea typeface="Calibri" panose="020F0502020204030204" pitchFamily="34" charset="0"/>
            </a:endParaRPr>
          </a:p>
        </p:txBody>
      </p:sp>
      <p:sp>
        <p:nvSpPr>
          <p:cNvPr id="85" name="TextBox 84">
            <a:extLst>
              <a:ext uri="{FF2B5EF4-FFF2-40B4-BE49-F238E27FC236}">
                <a16:creationId xmlns:a16="http://schemas.microsoft.com/office/drawing/2014/main" id="{46FE23B2-BBBE-44E1-95AA-39C5EA84C9AF}"/>
              </a:ext>
            </a:extLst>
          </p:cNvPr>
          <p:cNvSpPr txBox="1"/>
          <p:nvPr/>
        </p:nvSpPr>
        <p:spPr>
          <a:xfrm>
            <a:off x="1883832" y="5977530"/>
            <a:ext cx="6094324" cy="463397"/>
          </a:xfrm>
          <a:prstGeom prst="rect">
            <a:avLst/>
          </a:prstGeom>
          <a:noFill/>
        </p:spPr>
        <p:txBody>
          <a:bodyPr wrap="square">
            <a:spAutoFit/>
          </a:bodyPr>
          <a:lstStyle/>
          <a:p>
            <a:pPr lvl="0" algn="just">
              <a:lnSpc>
                <a:spcPct val="150000"/>
              </a:lnSpc>
              <a:spcAft>
                <a:spcPts val="800"/>
              </a:spcAft>
              <a:buSzPts val="1000"/>
              <a:tabLst>
                <a:tab pos="457200" algn="l"/>
              </a:tabLst>
            </a:pPr>
            <a:r>
              <a:rPr lang="en-GB" sz="1800">
                <a:solidFill>
                  <a:srgbClr val="000000"/>
                </a:solidFill>
                <a:effectLst/>
                <a:latin typeface="Times New Roman" panose="02020603050405020304" pitchFamily="18" charset="0"/>
                <a:ea typeface="Times New Roman" panose="02020603050405020304" pitchFamily="18" charset="0"/>
              </a:rPr>
              <a:t>Tạo bản release và tham gia quá trình release</a:t>
            </a:r>
            <a:endParaRPr lang="en-GB" sz="1400">
              <a:solidFill>
                <a:srgbClr val="000000"/>
              </a:solidFill>
              <a:effectLst/>
              <a:latin typeface="Calibri" panose="020F0502020204030204" pitchFamily="34" charset="0"/>
              <a:ea typeface="Calibri" panose="020F0502020204030204" pitchFamily="34" charset="0"/>
            </a:endParaRPr>
          </a:p>
        </p:txBody>
      </p:sp>
      <p:sp>
        <p:nvSpPr>
          <p:cNvPr id="87" name="TextBox 86">
            <a:extLst>
              <a:ext uri="{FF2B5EF4-FFF2-40B4-BE49-F238E27FC236}">
                <a16:creationId xmlns:a16="http://schemas.microsoft.com/office/drawing/2014/main" id="{8970F646-857B-4B2B-A3BD-42F818ACD061}"/>
              </a:ext>
            </a:extLst>
          </p:cNvPr>
          <p:cNvSpPr txBox="1"/>
          <p:nvPr/>
        </p:nvSpPr>
        <p:spPr>
          <a:xfrm>
            <a:off x="6490627" y="2546222"/>
            <a:ext cx="6099348" cy="463397"/>
          </a:xfrm>
          <a:prstGeom prst="rect">
            <a:avLst/>
          </a:prstGeom>
          <a:noFill/>
        </p:spPr>
        <p:txBody>
          <a:bodyPr wrap="square">
            <a:spAutoFit/>
          </a:bodyPr>
          <a:lstStyle/>
          <a:p>
            <a:pPr lvl="0" algn="just">
              <a:lnSpc>
                <a:spcPct val="150000"/>
              </a:lnSpc>
              <a:spcAft>
                <a:spcPts val="800"/>
              </a:spcAft>
              <a:buSzPts val="1000"/>
              <a:tabLst>
                <a:tab pos="457200" algn="l"/>
              </a:tabLst>
            </a:pPr>
            <a:r>
              <a:rPr lang="en-GB" sz="1800">
                <a:solidFill>
                  <a:srgbClr val="000000"/>
                </a:solidFill>
                <a:effectLst/>
                <a:latin typeface="Times New Roman" panose="02020603050405020304" pitchFamily="18" charset="0"/>
                <a:ea typeface="Times New Roman" panose="02020603050405020304" pitchFamily="18" charset="0"/>
              </a:rPr>
              <a:t>Lên kế hoạch phát triển trong sprint</a:t>
            </a:r>
            <a:endParaRPr lang="en-GB" sz="1400">
              <a:solidFill>
                <a:srgbClr val="000000"/>
              </a:solidFill>
              <a:effectLst/>
              <a:latin typeface="Calibri" panose="020F0502020204030204" pitchFamily="34" charset="0"/>
              <a:ea typeface="Calibri" panose="020F0502020204030204" pitchFamily="34" charset="0"/>
            </a:endParaRPr>
          </a:p>
        </p:txBody>
      </p:sp>
      <p:sp>
        <p:nvSpPr>
          <p:cNvPr id="89" name="TextBox 88">
            <a:extLst>
              <a:ext uri="{FF2B5EF4-FFF2-40B4-BE49-F238E27FC236}">
                <a16:creationId xmlns:a16="http://schemas.microsoft.com/office/drawing/2014/main" id="{D5E9C90C-750A-4B01-9D99-05C9544245B8}"/>
              </a:ext>
            </a:extLst>
          </p:cNvPr>
          <p:cNvSpPr txBox="1"/>
          <p:nvPr/>
        </p:nvSpPr>
        <p:spPr>
          <a:xfrm>
            <a:off x="9029105" y="3371016"/>
            <a:ext cx="3560870" cy="463397"/>
          </a:xfrm>
          <a:prstGeom prst="rect">
            <a:avLst/>
          </a:prstGeom>
          <a:noFill/>
        </p:spPr>
        <p:txBody>
          <a:bodyPr wrap="square">
            <a:spAutoFit/>
          </a:bodyPr>
          <a:lstStyle/>
          <a:p>
            <a:pPr lvl="0" algn="just">
              <a:lnSpc>
                <a:spcPct val="150000"/>
              </a:lnSpc>
              <a:spcAft>
                <a:spcPts val="800"/>
              </a:spcAft>
              <a:buSzPts val="1000"/>
              <a:tabLst>
                <a:tab pos="457200" algn="l"/>
              </a:tabLst>
            </a:pPr>
            <a:r>
              <a:rPr lang="en-GB">
                <a:solidFill>
                  <a:srgbClr val="000000"/>
                </a:solidFill>
                <a:latin typeface="Times New Roman" panose="02020603050405020304" pitchFamily="18" charset="0"/>
                <a:ea typeface="Times New Roman" panose="02020603050405020304" pitchFamily="18" charset="0"/>
              </a:rPr>
              <a:t>D</a:t>
            </a:r>
            <a:r>
              <a:rPr lang="en-GB" sz="1800">
                <a:solidFill>
                  <a:srgbClr val="000000"/>
                </a:solidFill>
                <a:effectLst/>
                <a:latin typeface="Times New Roman" panose="02020603050405020304" pitchFamily="18" charset="0"/>
                <a:ea typeface="Times New Roman" panose="02020603050405020304" pitchFamily="18" charset="0"/>
              </a:rPr>
              <a:t>eploy code lên các môi trường</a:t>
            </a:r>
            <a:endParaRPr lang="en-GB" sz="1400">
              <a:solidFill>
                <a:srgbClr val="000000"/>
              </a:solidFill>
              <a:effectLst/>
              <a:latin typeface="Calibri" panose="020F0502020204030204" pitchFamily="34" charset="0"/>
              <a:ea typeface="Calibri" panose="020F0502020204030204" pitchFamily="34" charset="0"/>
            </a:endParaRPr>
          </a:p>
        </p:txBody>
      </p:sp>
      <p:sp>
        <p:nvSpPr>
          <p:cNvPr id="91" name="TextBox 90">
            <a:extLst>
              <a:ext uri="{FF2B5EF4-FFF2-40B4-BE49-F238E27FC236}">
                <a16:creationId xmlns:a16="http://schemas.microsoft.com/office/drawing/2014/main" id="{2EF50F09-137F-4D67-82FE-918CE89C3D69}"/>
              </a:ext>
            </a:extLst>
          </p:cNvPr>
          <p:cNvSpPr txBox="1"/>
          <p:nvPr/>
        </p:nvSpPr>
        <p:spPr>
          <a:xfrm>
            <a:off x="9565132" y="4884375"/>
            <a:ext cx="2953460" cy="463397"/>
          </a:xfrm>
          <a:prstGeom prst="rect">
            <a:avLst/>
          </a:prstGeom>
          <a:noFill/>
        </p:spPr>
        <p:txBody>
          <a:bodyPr wrap="square">
            <a:spAutoFit/>
          </a:bodyPr>
          <a:lstStyle/>
          <a:p>
            <a:pPr lvl="0" algn="just">
              <a:lnSpc>
                <a:spcPct val="150000"/>
              </a:lnSpc>
              <a:spcAft>
                <a:spcPts val="800"/>
              </a:spcAft>
              <a:buSzPts val="1000"/>
              <a:tabLst>
                <a:tab pos="457200" algn="l"/>
              </a:tabLst>
            </a:pPr>
            <a:r>
              <a:rPr lang="en-GB">
                <a:solidFill>
                  <a:srgbClr val="000000"/>
                </a:solidFill>
                <a:latin typeface="Times New Roman" panose="02020603050405020304" pitchFamily="18" charset="0"/>
                <a:ea typeface="Times New Roman" panose="02020603050405020304" pitchFamily="18" charset="0"/>
              </a:rPr>
              <a:t>V</a:t>
            </a:r>
            <a:r>
              <a:rPr lang="en-GB" sz="1800">
                <a:solidFill>
                  <a:srgbClr val="000000"/>
                </a:solidFill>
                <a:effectLst/>
                <a:latin typeface="Times New Roman" panose="02020603050405020304" pitchFamily="18" charset="0"/>
                <a:ea typeface="Times New Roman" panose="02020603050405020304" pitchFamily="18" charset="0"/>
              </a:rPr>
              <a:t>ận hành app và bổ sung</a:t>
            </a:r>
            <a:endParaRPr lang="en-GB" sz="1400">
              <a:solidFill>
                <a:srgbClr val="000000"/>
              </a:solidFill>
              <a:effectLst/>
              <a:latin typeface="Calibri" panose="020F0502020204030204" pitchFamily="34" charset="0"/>
              <a:ea typeface="Calibri" panose="020F0502020204030204" pitchFamily="34" charset="0"/>
            </a:endParaRPr>
          </a:p>
        </p:txBody>
      </p:sp>
      <p:sp>
        <p:nvSpPr>
          <p:cNvPr id="93" name="TextBox 92">
            <a:extLst>
              <a:ext uri="{FF2B5EF4-FFF2-40B4-BE49-F238E27FC236}">
                <a16:creationId xmlns:a16="http://schemas.microsoft.com/office/drawing/2014/main" id="{7089558E-04B8-412B-870C-7419ADDCE4B4}"/>
              </a:ext>
            </a:extLst>
          </p:cNvPr>
          <p:cNvSpPr txBox="1"/>
          <p:nvPr/>
        </p:nvSpPr>
        <p:spPr>
          <a:xfrm>
            <a:off x="7416826" y="6113344"/>
            <a:ext cx="6260122" cy="369332"/>
          </a:xfrm>
          <a:prstGeom prst="rect">
            <a:avLst/>
          </a:prstGeom>
          <a:noFill/>
        </p:spPr>
        <p:txBody>
          <a:bodyPr wrap="square">
            <a:spAutoFit/>
          </a:bodyPr>
          <a:lstStyle/>
          <a:p>
            <a:r>
              <a:rPr lang="en-GB" sz="1800">
                <a:solidFill>
                  <a:srgbClr val="000000"/>
                </a:solidFill>
                <a:effectLst/>
                <a:latin typeface="Times New Roman" panose="02020603050405020304" pitchFamily="18" charset="0"/>
                <a:ea typeface="Times New Roman" panose="02020603050405020304" pitchFamily="18" charset="0"/>
              </a:rPr>
              <a:t>Theo dõi hệ thống xem có vấn đề gì không</a:t>
            </a:r>
            <a:endParaRPr lang="en-GB"/>
          </a:p>
        </p:txBody>
      </p:sp>
      <p:sp>
        <p:nvSpPr>
          <p:cNvPr id="118" name="TextBox 117">
            <a:extLst>
              <a:ext uri="{FF2B5EF4-FFF2-40B4-BE49-F238E27FC236}">
                <a16:creationId xmlns:a16="http://schemas.microsoft.com/office/drawing/2014/main" id="{9C68505C-B28F-4E27-88D4-14A613BF4062}"/>
              </a:ext>
            </a:extLst>
          </p:cNvPr>
          <p:cNvSpPr txBox="1"/>
          <p:nvPr/>
        </p:nvSpPr>
        <p:spPr>
          <a:xfrm>
            <a:off x="11840955" y="6517182"/>
            <a:ext cx="267855" cy="292388"/>
          </a:xfrm>
          <a:prstGeom prst="rect">
            <a:avLst/>
          </a:prstGeom>
          <a:noFill/>
        </p:spPr>
        <p:txBody>
          <a:bodyPr wrap="square" rtlCol="0">
            <a:spAutoFit/>
          </a:bodyPr>
          <a:lstStyle/>
          <a:p>
            <a:r>
              <a:rPr lang="en-US" sz="1300">
                <a:latin typeface="Times New Roman" panose="02020603050405020304" pitchFamily="18" charset="0"/>
                <a:cs typeface="Times New Roman" panose="02020603050405020304" pitchFamily="18" charset="0"/>
              </a:rPr>
              <a:t>6</a:t>
            </a:r>
            <a:endParaRPr lang="en-GB" sz="1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76968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DF8C76-3831-4DC3-93A3-47F950C4BCE6}"/>
              </a:ext>
            </a:extLst>
          </p:cNvPr>
          <p:cNvSpPr txBox="1">
            <a:spLocks/>
          </p:cNvSpPr>
          <p:nvPr/>
        </p:nvSpPr>
        <p:spPr>
          <a:xfrm>
            <a:off x="1030287" y="581110"/>
            <a:ext cx="10131425" cy="111034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solidFill>
                  <a:srgbClr val="FFC000"/>
                </a:solidFill>
              </a:rPr>
              <a:t>02. VÒNG ĐỜI DEVOPS</a:t>
            </a:r>
          </a:p>
        </p:txBody>
      </p:sp>
      <p:sp>
        <p:nvSpPr>
          <p:cNvPr id="2" name="TextBox 1">
            <a:extLst>
              <a:ext uri="{FF2B5EF4-FFF2-40B4-BE49-F238E27FC236}">
                <a16:creationId xmlns:a16="http://schemas.microsoft.com/office/drawing/2014/main" id="{F5954BE0-EA5F-4850-92B9-ACEFED7E0D15}"/>
              </a:ext>
            </a:extLst>
          </p:cNvPr>
          <p:cNvSpPr txBox="1"/>
          <p:nvPr/>
        </p:nvSpPr>
        <p:spPr>
          <a:xfrm>
            <a:off x="0" y="2018020"/>
            <a:ext cx="12192000" cy="5292562"/>
          </a:xfrm>
          <a:prstGeom prst="rect">
            <a:avLst/>
          </a:prstGeom>
          <a:solidFill>
            <a:schemeClr val="tx1"/>
          </a:solidFill>
        </p:spPr>
        <p:txBody>
          <a:bodyPr wrap="square" rtlCol="0">
            <a:spAutoFit/>
          </a:bodyPr>
          <a:lstStyle/>
          <a:p>
            <a:endParaRPr lang="en-GB"/>
          </a:p>
        </p:txBody>
      </p:sp>
      <p:sp>
        <p:nvSpPr>
          <p:cNvPr id="118" name="TextBox 117">
            <a:extLst>
              <a:ext uri="{FF2B5EF4-FFF2-40B4-BE49-F238E27FC236}">
                <a16:creationId xmlns:a16="http://schemas.microsoft.com/office/drawing/2014/main" id="{9C68505C-B28F-4E27-88D4-14A613BF4062}"/>
              </a:ext>
            </a:extLst>
          </p:cNvPr>
          <p:cNvSpPr txBox="1"/>
          <p:nvPr/>
        </p:nvSpPr>
        <p:spPr>
          <a:xfrm>
            <a:off x="11794656" y="7018194"/>
            <a:ext cx="267855" cy="292388"/>
          </a:xfrm>
          <a:prstGeom prst="rect">
            <a:avLst/>
          </a:prstGeom>
          <a:noFill/>
        </p:spPr>
        <p:txBody>
          <a:bodyPr wrap="square" rtlCol="0">
            <a:spAutoFit/>
          </a:bodyPr>
          <a:lstStyle/>
          <a:p>
            <a:r>
              <a:rPr lang="en-US" sz="1300">
                <a:solidFill>
                  <a:schemeClr val="bg1"/>
                </a:solidFill>
                <a:latin typeface="Times New Roman" panose="02020603050405020304" pitchFamily="18" charset="0"/>
                <a:cs typeface="Times New Roman" panose="02020603050405020304" pitchFamily="18" charset="0"/>
              </a:rPr>
              <a:t>7</a:t>
            </a:r>
            <a:endParaRPr lang="en-GB" sz="1300">
              <a:solidFill>
                <a:schemeClr val="bg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B23F83E-01F4-467B-9B04-070922CEFC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322"/>
          <a:stretch/>
        </p:blipFill>
        <p:spPr bwMode="auto">
          <a:xfrm>
            <a:off x="5134524" y="3429000"/>
            <a:ext cx="7474164" cy="27623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77A7CA2-9A25-40B8-8F3E-008C7A116D59}"/>
              </a:ext>
            </a:extLst>
          </p:cNvPr>
          <p:cNvSpPr txBox="1"/>
          <p:nvPr/>
        </p:nvSpPr>
        <p:spPr>
          <a:xfrm>
            <a:off x="469928" y="2947597"/>
            <a:ext cx="7660024" cy="2535566"/>
          </a:xfrm>
          <a:prstGeom prst="rect">
            <a:avLst/>
          </a:prstGeom>
          <a:noFill/>
        </p:spPr>
        <p:txBody>
          <a:bodyPr wrap="square" rtlCol="0">
            <a:spAutoFit/>
          </a:bodyPr>
          <a:lstStyle/>
          <a:p>
            <a:pPr>
              <a:lnSpc>
                <a:spcPct val="150000"/>
              </a:lnSpc>
            </a:pPr>
            <a:r>
              <a:rPr lang="en-US">
                <a:solidFill>
                  <a:schemeClr val="bg1"/>
                </a:solidFill>
                <a:latin typeface="Times New Roman" panose="02020603050405020304" pitchFamily="18" charset="0"/>
                <a:ea typeface="Tahoma" panose="020B0604030504040204" pitchFamily="34" charset="0"/>
                <a:cs typeface="Times New Roman" panose="02020603050405020304" pitchFamily="18" charset="0"/>
              </a:rPr>
              <a:t>Các bước trong vòng đời của DevOps có thể chia thành các giai đoạn:</a:t>
            </a:r>
          </a:p>
          <a:p>
            <a:pPr marL="285750" indent="-285750">
              <a:lnSpc>
                <a:spcPct val="150000"/>
              </a:lnSpc>
              <a:buFont typeface="Wingdings" panose="05000000000000000000" pitchFamily="2" charset="2"/>
              <a:buChar char="§"/>
            </a:pPr>
            <a:r>
              <a:rPr lang="en-US">
                <a:solidFill>
                  <a:schemeClr val="bg1"/>
                </a:solidFill>
                <a:latin typeface="Times New Roman" panose="02020603050405020304" pitchFamily="18" charset="0"/>
                <a:ea typeface="Tahoma" panose="020B0604030504040204" pitchFamily="34" charset="0"/>
                <a:cs typeface="Times New Roman" panose="02020603050405020304" pitchFamily="18" charset="0"/>
              </a:rPr>
              <a:t>Continuous development: Phát triển liên tục</a:t>
            </a:r>
          </a:p>
          <a:p>
            <a:pPr marL="285750" indent="-285750">
              <a:lnSpc>
                <a:spcPct val="150000"/>
              </a:lnSpc>
              <a:buFont typeface="Wingdings" panose="05000000000000000000" pitchFamily="2" charset="2"/>
              <a:buChar char="§"/>
            </a:pPr>
            <a:r>
              <a:rPr lang="en-US">
                <a:solidFill>
                  <a:schemeClr val="bg1"/>
                </a:solidFill>
                <a:latin typeface="Times New Roman" panose="02020603050405020304" pitchFamily="18" charset="0"/>
                <a:ea typeface="Tahoma" panose="020B0604030504040204" pitchFamily="34" charset="0"/>
                <a:cs typeface="Times New Roman" panose="02020603050405020304" pitchFamily="18" charset="0"/>
              </a:rPr>
              <a:t>Continuous testing: Kiểm tra liên tục</a:t>
            </a:r>
          </a:p>
          <a:p>
            <a:pPr marL="285750" indent="-285750">
              <a:lnSpc>
                <a:spcPct val="150000"/>
              </a:lnSpc>
              <a:buFont typeface="Wingdings" panose="05000000000000000000" pitchFamily="2" charset="2"/>
              <a:buChar char="§"/>
            </a:pPr>
            <a:r>
              <a:rPr lang="en-US">
                <a:solidFill>
                  <a:schemeClr val="bg1"/>
                </a:solidFill>
                <a:latin typeface="Times New Roman" panose="02020603050405020304" pitchFamily="18" charset="0"/>
                <a:ea typeface="Tahoma" panose="020B0604030504040204" pitchFamily="34" charset="0"/>
                <a:cs typeface="Times New Roman" panose="02020603050405020304" pitchFamily="18" charset="0"/>
              </a:rPr>
              <a:t>Continuous intergration: Tích hợp liên tục</a:t>
            </a:r>
          </a:p>
          <a:p>
            <a:pPr marL="285750" indent="-285750">
              <a:lnSpc>
                <a:spcPct val="150000"/>
              </a:lnSpc>
              <a:buFont typeface="Wingdings" panose="05000000000000000000" pitchFamily="2" charset="2"/>
              <a:buChar char="§"/>
            </a:pPr>
            <a:r>
              <a:rPr lang="en-US">
                <a:solidFill>
                  <a:schemeClr val="bg1"/>
                </a:solidFill>
                <a:latin typeface="Times New Roman" panose="02020603050405020304" pitchFamily="18" charset="0"/>
                <a:ea typeface="Tahoma" panose="020B0604030504040204" pitchFamily="34" charset="0"/>
                <a:cs typeface="Times New Roman" panose="02020603050405020304" pitchFamily="18" charset="0"/>
              </a:rPr>
              <a:t>Continuous deployment: Triển khai liên tục</a:t>
            </a:r>
          </a:p>
          <a:p>
            <a:pPr marL="285750" indent="-285750">
              <a:lnSpc>
                <a:spcPct val="150000"/>
              </a:lnSpc>
              <a:buFont typeface="Wingdings" panose="05000000000000000000" pitchFamily="2" charset="2"/>
              <a:buChar char="§"/>
            </a:pPr>
            <a:r>
              <a:rPr lang="en-US">
                <a:solidFill>
                  <a:schemeClr val="bg1"/>
                </a:solidFill>
                <a:latin typeface="Times New Roman" panose="02020603050405020304" pitchFamily="18" charset="0"/>
                <a:ea typeface="Tahoma" panose="020B0604030504040204" pitchFamily="34" charset="0"/>
                <a:cs typeface="Times New Roman" panose="02020603050405020304" pitchFamily="18" charset="0"/>
              </a:rPr>
              <a:t>Continuous monitoring: Hoạt động liên tục</a:t>
            </a:r>
            <a:endParaRPr lang="en-GB">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67514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0">
            <a:extLst>
              <a:ext uri="{FF2B5EF4-FFF2-40B4-BE49-F238E27FC236}">
                <a16:creationId xmlns:a16="http://schemas.microsoft.com/office/drawing/2014/main" id="{75F65CD9-825D-44BD-8681-D42D260D4C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32">
            <a:extLst>
              <a:ext uri="{FF2B5EF4-FFF2-40B4-BE49-F238E27FC236}">
                <a16:creationId xmlns:a16="http://schemas.microsoft.com/office/drawing/2014/main" id="{B2F64C47-BE0B-4DA4-A62F-C6922DD2082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0" name="Title 1">
            <a:extLst>
              <a:ext uri="{FF2B5EF4-FFF2-40B4-BE49-F238E27FC236}">
                <a16:creationId xmlns:a16="http://schemas.microsoft.com/office/drawing/2014/main" id="{9FE655EC-4482-424E-A89C-211A1E05A215}"/>
              </a:ext>
            </a:extLst>
          </p:cNvPr>
          <p:cNvSpPr txBox="1">
            <a:spLocks/>
          </p:cNvSpPr>
          <p:nvPr/>
        </p:nvSpPr>
        <p:spPr>
          <a:xfrm>
            <a:off x="-223557" y="1884216"/>
            <a:ext cx="4349533" cy="307570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solidFill>
                  <a:srgbClr val="FFC000"/>
                </a:solidFill>
              </a:rPr>
              <a:t>03. </a:t>
            </a:r>
            <a:br>
              <a:rPr lang="en-US" b="1">
                <a:solidFill>
                  <a:srgbClr val="FFC000"/>
                </a:solidFill>
              </a:rPr>
            </a:br>
            <a:r>
              <a:rPr lang="en-US" b="1">
                <a:solidFill>
                  <a:srgbClr val="FFC000"/>
                </a:solidFill>
              </a:rPr>
              <a:t>DEVOPS ROADMAP</a:t>
            </a:r>
          </a:p>
        </p:txBody>
      </p:sp>
      <p:sp>
        <p:nvSpPr>
          <p:cNvPr id="14" name="TextBox 13">
            <a:extLst>
              <a:ext uri="{FF2B5EF4-FFF2-40B4-BE49-F238E27FC236}">
                <a16:creationId xmlns:a16="http://schemas.microsoft.com/office/drawing/2014/main" id="{7838DC7B-6E79-4421-A45E-96591B78B6A4}"/>
              </a:ext>
            </a:extLst>
          </p:cNvPr>
          <p:cNvSpPr txBox="1"/>
          <p:nvPr/>
        </p:nvSpPr>
        <p:spPr>
          <a:xfrm>
            <a:off x="11788630" y="6563826"/>
            <a:ext cx="267855" cy="292388"/>
          </a:xfrm>
          <a:prstGeom prst="rect">
            <a:avLst/>
          </a:prstGeom>
          <a:noFill/>
        </p:spPr>
        <p:txBody>
          <a:bodyPr wrap="square" rtlCol="0">
            <a:spAutoFit/>
          </a:bodyPr>
          <a:lstStyle/>
          <a:p>
            <a:r>
              <a:rPr lang="en-US" sz="1300">
                <a:latin typeface="Times New Roman" panose="02020603050405020304" pitchFamily="18" charset="0"/>
                <a:cs typeface="Times New Roman" panose="02020603050405020304" pitchFamily="18" charset="0"/>
              </a:rPr>
              <a:t>8</a:t>
            </a:r>
            <a:endParaRPr lang="en-GB" sz="1300">
              <a:latin typeface="Times New Roman" panose="02020603050405020304" pitchFamily="18" charset="0"/>
              <a:cs typeface="Times New Roman" panose="02020603050405020304" pitchFamily="18" charset="0"/>
            </a:endParaRPr>
          </a:p>
        </p:txBody>
      </p:sp>
      <p:pic>
        <p:nvPicPr>
          <p:cNvPr id="7" name="Picture 4" descr="Python Coders on Instagram: “Devops Roadmap ❤️ . . . . Do Follow us  @pycoders 🔥 . . . #devops #roadmap #programmer #programmi… | Roadmap,  Learn programming, Coding">
            <a:extLst>
              <a:ext uri="{FF2B5EF4-FFF2-40B4-BE49-F238E27FC236}">
                <a16:creationId xmlns:a16="http://schemas.microsoft.com/office/drawing/2014/main" id="{439AE92D-0FB3-4AC7-BA0D-689FC6C955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380" r="7409"/>
          <a:stretch/>
        </p:blipFill>
        <p:spPr bwMode="auto">
          <a:xfrm>
            <a:off x="5486108" y="-6929"/>
            <a:ext cx="494239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84677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0">
            <a:extLst>
              <a:ext uri="{FF2B5EF4-FFF2-40B4-BE49-F238E27FC236}">
                <a16:creationId xmlns:a16="http://schemas.microsoft.com/office/drawing/2014/main" id="{75F65CD9-825D-44BD-8681-D42D260D4C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32">
            <a:extLst>
              <a:ext uri="{FF2B5EF4-FFF2-40B4-BE49-F238E27FC236}">
                <a16:creationId xmlns:a16="http://schemas.microsoft.com/office/drawing/2014/main" id="{B2F64C47-BE0B-4DA4-A62F-C6922DD2082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0" name="Title 1">
            <a:extLst>
              <a:ext uri="{FF2B5EF4-FFF2-40B4-BE49-F238E27FC236}">
                <a16:creationId xmlns:a16="http://schemas.microsoft.com/office/drawing/2014/main" id="{9FE655EC-4482-424E-A89C-211A1E05A215}"/>
              </a:ext>
            </a:extLst>
          </p:cNvPr>
          <p:cNvSpPr txBox="1">
            <a:spLocks/>
          </p:cNvSpPr>
          <p:nvPr/>
        </p:nvSpPr>
        <p:spPr>
          <a:xfrm>
            <a:off x="-223557" y="1884216"/>
            <a:ext cx="4349533" cy="307570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solidFill>
                  <a:srgbClr val="FFC000"/>
                </a:solidFill>
              </a:rPr>
              <a:t>03. </a:t>
            </a:r>
            <a:br>
              <a:rPr lang="en-US" b="1">
                <a:solidFill>
                  <a:srgbClr val="FFC000"/>
                </a:solidFill>
              </a:rPr>
            </a:br>
            <a:r>
              <a:rPr lang="en-US" b="1">
                <a:solidFill>
                  <a:srgbClr val="FFC000"/>
                </a:solidFill>
              </a:rPr>
              <a:t>DEVOPS ROADMAP</a:t>
            </a:r>
          </a:p>
        </p:txBody>
      </p:sp>
      <p:sp>
        <p:nvSpPr>
          <p:cNvPr id="14" name="TextBox 13">
            <a:extLst>
              <a:ext uri="{FF2B5EF4-FFF2-40B4-BE49-F238E27FC236}">
                <a16:creationId xmlns:a16="http://schemas.microsoft.com/office/drawing/2014/main" id="{7838DC7B-6E79-4421-A45E-96591B78B6A4}"/>
              </a:ext>
            </a:extLst>
          </p:cNvPr>
          <p:cNvSpPr txBox="1"/>
          <p:nvPr/>
        </p:nvSpPr>
        <p:spPr>
          <a:xfrm>
            <a:off x="11788630" y="6563826"/>
            <a:ext cx="267855" cy="292388"/>
          </a:xfrm>
          <a:prstGeom prst="rect">
            <a:avLst/>
          </a:prstGeom>
          <a:noFill/>
        </p:spPr>
        <p:txBody>
          <a:bodyPr wrap="square" rtlCol="0">
            <a:spAutoFit/>
          </a:bodyPr>
          <a:lstStyle/>
          <a:p>
            <a:r>
              <a:rPr lang="en-US" sz="1300">
                <a:latin typeface="Times New Roman" panose="02020603050405020304" pitchFamily="18" charset="0"/>
                <a:cs typeface="Times New Roman" panose="02020603050405020304" pitchFamily="18" charset="0"/>
              </a:rPr>
              <a:t>9</a:t>
            </a:r>
            <a:endParaRPr lang="en-GB" sz="13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8C1609D-5A2A-4D10-B552-C2A5097EC106}"/>
              </a:ext>
            </a:extLst>
          </p:cNvPr>
          <p:cNvSpPr txBox="1"/>
          <p:nvPr/>
        </p:nvSpPr>
        <p:spPr>
          <a:xfrm>
            <a:off x="4125976" y="1807263"/>
            <a:ext cx="7819098" cy="3366563"/>
          </a:xfrm>
          <a:prstGeom prst="rect">
            <a:avLst/>
          </a:prstGeom>
          <a:noFill/>
        </p:spPr>
        <p:txBody>
          <a:bodyPr wrap="square">
            <a:spAutoFit/>
          </a:bodyPr>
          <a:lstStyle/>
          <a:p>
            <a:pPr algn="just">
              <a:lnSpc>
                <a:spcPct val="150000"/>
              </a:lnSpc>
            </a:pPr>
            <a:r>
              <a:rPr lang="en-US">
                <a:effectLst/>
                <a:latin typeface="Times New Roman" panose="02020603050405020304" pitchFamily="18" charset="0"/>
                <a:ea typeface="Times New Roman" panose="02020603050405020304" pitchFamily="18" charset="0"/>
                <a:cs typeface="Times New Roman" panose="02020603050405020304" pitchFamily="18" charset="0"/>
              </a:rPr>
              <a:t>Kỹ sư DevOps sẽ cùng lúc nắm giữ nhiều vai trò quan trọng: </a:t>
            </a:r>
            <a:endParaRPr lang="en-GB">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lnSpc>
                <a:spcPct val="150000"/>
              </a:lnSpc>
              <a:buSzPts val="1000"/>
              <a:buFont typeface="Wingdings" panose="05000000000000000000" pitchFamily="2" charset="2"/>
              <a:buChar char="v"/>
              <a:tabLst>
                <a:tab pos="457200" algn="l"/>
              </a:tabLst>
            </a:pPr>
            <a:r>
              <a:rPr lang="en-US" b="1">
                <a:effectLst/>
                <a:latin typeface="Times New Roman" panose="02020603050405020304" pitchFamily="18" charset="0"/>
                <a:ea typeface="Calibri" panose="020F0502020204030204" pitchFamily="34" charset="0"/>
                <a:cs typeface="Times New Roman" panose="02020603050405020304" pitchFamily="18" charset="0"/>
              </a:rPr>
              <a:t>DevOps Evangelist:</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a:latin typeface="Times New Roman" panose="02020603050405020304" pitchFamily="18" charset="0"/>
                <a:ea typeface="Calibri" panose="020F0502020204030204" pitchFamily="34" charset="0"/>
                <a:cs typeface="Times New Roman" panose="02020603050405020304" pitchFamily="18" charset="0"/>
              </a:rPr>
              <a:t>C</a:t>
            </a:r>
            <a:r>
              <a:rPr lang="en-US">
                <a:effectLst/>
                <a:latin typeface="Times New Roman" panose="02020603050405020304" pitchFamily="18" charset="0"/>
                <a:ea typeface="Calibri" panose="020F0502020204030204" pitchFamily="34" charset="0"/>
                <a:cs typeface="Times New Roman" panose="02020603050405020304" pitchFamily="18" charset="0"/>
              </a:rPr>
              <a:t>hịu trách nhiệm triển khai các hoạt động DevOps </a:t>
            </a:r>
            <a:endParaRPr lang="en-GB">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SzPts val="1000"/>
              <a:buFont typeface="Wingdings" panose="05000000000000000000" pitchFamily="2" charset="2"/>
              <a:buChar char="v"/>
              <a:tabLst>
                <a:tab pos="457200" algn="l"/>
              </a:tabLst>
            </a:pPr>
            <a:r>
              <a:rPr lang="en-US" b="1">
                <a:effectLst/>
                <a:latin typeface="Times New Roman" panose="02020603050405020304" pitchFamily="18" charset="0"/>
                <a:ea typeface="Calibri" panose="020F0502020204030204" pitchFamily="34" charset="0"/>
                <a:cs typeface="Times New Roman" panose="02020603050405020304" pitchFamily="18" charset="0"/>
              </a:rPr>
              <a:t>Release Manager</a:t>
            </a:r>
            <a:r>
              <a:rPr lang="en-US">
                <a:effectLst/>
                <a:latin typeface="Times New Roman" panose="02020603050405020304" pitchFamily="18" charset="0"/>
                <a:ea typeface="Calibri" panose="020F0502020204030204" pitchFamily="34" charset="0"/>
                <a:cs typeface="Times New Roman" panose="02020603050405020304" pitchFamily="18" charset="0"/>
              </a:rPr>
              <a:t>: Tạo ra những tính năng mới; đảm bảo sản phẩm hoạt động ổn định sau mỗi đợt release.</a:t>
            </a:r>
            <a:endParaRPr lang="en-GB">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SzPts val="1000"/>
              <a:buFont typeface="Wingdings" panose="05000000000000000000" pitchFamily="2" charset="2"/>
              <a:buChar char="v"/>
              <a:tabLst>
                <a:tab pos="457200" algn="l"/>
              </a:tabLst>
            </a:pPr>
            <a:r>
              <a:rPr lang="en-US" b="1">
                <a:effectLst/>
                <a:latin typeface="Times New Roman" panose="02020603050405020304" pitchFamily="18" charset="0"/>
                <a:ea typeface="Calibri" panose="020F0502020204030204" pitchFamily="34" charset="0"/>
                <a:cs typeface="Times New Roman" panose="02020603050405020304" pitchFamily="18" charset="0"/>
              </a:rPr>
              <a:t>Automation Expert</a:t>
            </a:r>
            <a:r>
              <a:rPr lang="en-US">
                <a:effectLst/>
                <a:latin typeface="Times New Roman" panose="02020603050405020304" pitchFamily="18" charset="0"/>
                <a:ea typeface="Calibri" panose="020F0502020204030204" pitchFamily="34" charset="0"/>
                <a:cs typeface="Times New Roman" panose="02020603050405020304" pitchFamily="18" charset="0"/>
              </a:rPr>
              <a:t>: Chuyên gia về tự động hóa, sắp xếp các công cụ hỗ trợ. </a:t>
            </a:r>
            <a:endParaRPr lang="en-GB">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SzPts val="1000"/>
              <a:buFont typeface="Wingdings" panose="05000000000000000000" pitchFamily="2" charset="2"/>
              <a:buChar char="v"/>
              <a:tabLst>
                <a:tab pos="457200" algn="l"/>
              </a:tabLst>
            </a:pPr>
            <a:r>
              <a:rPr lang="en-US" b="1">
                <a:effectLst/>
                <a:latin typeface="Times New Roman" panose="02020603050405020304" pitchFamily="18" charset="0"/>
                <a:ea typeface="Calibri" panose="020F0502020204030204" pitchFamily="34" charset="0"/>
                <a:cs typeface="Times New Roman" panose="02020603050405020304" pitchFamily="18" charset="0"/>
              </a:rPr>
              <a:t>Software Developer/ Tester</a:t>
            </a:r>
            <a:r>
              <a:rPr lang="en-US">
                <a:effectLst/>
                <a:latin typeface="Times New Roman" panose="02020603050405020304" pitchFamily="18" charset="0"/>
                <a:ea typeface="Calibri" panose="020F0502020204030204" pitchFamily="34" charset="0"/>
                <a:cs typeface="Times New Roman" panose="02020603050405020304" pitchFamily="18" charset="0"/>
              </a:rPr>
              <a:t>: Lập trình và kiểm tra (test) phần mềm.</a:t>
            </a:r>
            <a:endParaRPr lang="en-GB">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SzPts val="1000"/>
              <a:buFont typeface="Wingdings" panose="05000000000000000000" pitchFamily="2" charset="2"/>
              <a:buChar char="v"/>
              <a:tabLst>
                <a:tab pos="457200" algn="l"/>
              </a:tabLst>
            </a:pPr>
            <a:r>
              <a:rPr lang="en-US" b="1">
                <a:effectLst/>
                <a:latin typeface="Times New Roman" panose="02020603050405020304" pitchFamily="18" charset="0"/>
                <a:ea typeface="Calibri" panose="020F0502020204030204" pitchFamily="34" charset="0"/>
                <a:cs typeface="Times New Roman" panose="02020603050405020304" pitchFamily="18" charset="0"/>
              </a:rPr>
              <a:t>Quality Assurance</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a:latin typeface="Times New Roman" panose="02020603050405020304" pitchFamily="18" charset="0"/>
                <a:ea typeface="Calibri" panose="020F0502020204030204" pitchFamily="34" charset="0"/>
                <a:cs typeface="Times New Roman" panose="02020603050405020304" pitchFamily="18" charset="0"/>
              </a:rPr>
              <a:t>K</a:t>
            </a:r>
            <a:r>
              <a:rPr lang="en-US">
                <a:effectLst/>
                <a:latin typeface="Times New Roman" panose="02020603050405020304" pitchFamily="18" charset="0"/>
                <a:ea typeface="Calibri" panose="020F0502020204030204" pitchFamily="34" charset="0"/>
                <a:cs typeface="Times New Roman" panose="02020603050405020304" pitchFamily="18" charset="0"/>
              </a:rPr>
              <a:t>iểm tra và đảm bảo chất lượng thực tế của sản phẩm.</a:t>
            </a:r>
            <a:endParaRPr lang="en-GB">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SzPts val="1000"/>
              <a:buFont typeface="Wingdings" panose="05000000000000000000" pitchFamily="2" charset="2"/>
              <a:buChar char="v"/>
              <a:tabLst>
                <a:tab pos="457200" algn="l"/>
              </a:tabLst>
            </a:pPr>
            <a:r>
              <a:rPr lang="en-US" b="1">
                <a:effectLst/>
                <a:latin typeface="Times New Roman" panose="02020603050405020304" pitchFamily="18" charset="0"/>
                <a:ea typeface="Calibri" panose="020F0502020204030204" pitchFamily="34" charset="0"/>
                <a:cs typeface="Times New Roman" panose="02020603050405020304" pitchFamily="18" charset="0"/>
              </a:rPr>
              <a:t>Security Engineer</a:t>
            </a:r>
            <a:r>
              <a:rPr lang="en-US">
                <a:effectLst/>
                <a:latin typeface="Times New Roman" panose="02020603050405020304" pitchFamily="18" charset="0"/>
                <a:ea typeface="Calibri" panose="020F0502020204030204" pitchFamily="34" charset="0"/>
                <a:cs typeface="Times New Roman" panose="02020603050405020304" pitchFamily="18" charset="0"/>
              </a:rPr>
              <a:t>: Theo dõi tính bảo mật và sức khỏe của sản phẩm.</a:t>
            </a:r>
            <a:endParaRPr lang="en-GB">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824469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4146</TotalTime>
  <Words>2064</Words>
  <Application>Microsoft Office PowerPoint</Application>
  <PresentationFormat>Widescreen</PresentationFormat>
  <Paragraphs>166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Celestial</vt:lpstr>
      <vt:lpstr>QUẢN TRỊ DỰ ÁN CÔNG NGHỆ THÔNG TIN Nhóm: 17 Đề tài: Tìm hiểu về Devops </vt:lpstr>
      <vt:lpstr>Nội dung</vt:lpstr>
      <vt:lpstr>01. KHÁI NIỆM</vt:lpstr>
      <vt:lpstr>01. KHÁI NIỆM</vt:lpstr>
      <vt:lpstr>01. KHÁI NIỆM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Tài liệu tham khảo</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Crawford, Amanda Jaunita</dc:creator>
  <cp:lastModifiedBy>Nhung Hoang</cp:lastModifiedBy>
  <cp:revision>12</cp:revision>
  <dcterms:created xsi:type="dcterms:W3CDTF">2017-11-09T21:21:09Z</dcterms:created>
  <dcterms:modified xsi:type="dcterms:W3CDTF">2022-03-21T03:07:54Z</dcterms:modified>
</cp:coreProperties>
</file>