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68" r:id="rId3"/>
  </p:sldMasterIdLst>
  <p:sldIdLst>
    <p:sldId id="256" r:id="rId4"/>
    <p:sldId id="258" r:id="rId5"/>
    <p:sldId id="259" r:id="rId6"/>
    <p:sldId id="257" r:id="rId7"/>
    <p:sldId id="261" r:id="rId8"/>
    <p:sldId id="262" r:id="rId9"/>
    <p:sldId id="263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04" autoAdjust="0"/>
    <p:restoredTop sz="94660"/>
  </p:normalViewPr>
  <p:slideViewPr>
    <p:cSldViewPr>
      <p:cViewPr varScale="1">
        <p:scale>
          <a:sx n="51" d="100"/>
          <a:sy n="51" d="100"/>
        </p:scale>
        <p:origin x="-10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816FD-01CD-4B63-82AA-B2B30D14A74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306EDDF-B576-4941-8FB8-BE8ADB93994B}">
      <dgm:prSet phldrT="[Text]"/>
      <dgm:spPr/>
      <dgm:t>
        <a:bodyPr/>
        <a:lstStyle/>
        <a:p>
          <a:r>
            <a:rPr lang="vi-VN" dirty="0" smtClean="0"/>
            <a:t>Mua về </a:t>
          </a:r>
          <a:endParaRPr lang="en-US" dirty="0"/>
        </a:p>
      </dgm:t>
    </dgm:pt>
    <dgm:pt modelId="{7577657A-0FEC-4BA7-B348-C64D56FECCAF}" type="parTrans" cxnId="{5C21D6DA-C6DC-461B-BD1C-B553D1D88CF9}">
      <dgm:prSet/>
      <dgm:spPr/>
      <dgm:t>
        <a:bodyPr/>
        <a:lstStyle/>
        <a:p>
          <a:endParaRPr lang="en-US"/>
        </a:p>
      </dgm:t>
    </dgm:pt>
    <dgm:pt modelId="{C7925CEF-7848-466E-8349-A539DFBD9D38}" type="sibTrans" cxnId="{5C21D6DA-C6DC-461B-BD1C-B553D1D88CF9}">
      <dgm:prSet/>
      <dgm:spPr/>
      <dgm:t>
        <a:bodyPr/>
        <a:lstStyle/>
        <a:p>
          <a:endParaRPr lang="en-US"/>
        </a:p>
      </dgm:t>
    </dgm:pt>
    <dgm:pt modelId="{CD4B2AE2-1A99-44D9-BDA6-39EBB3E48708}">
      <dgm:prSet phldrT="[Text]"/>
      <dgm:spPr/>
      <dgm:t>
        <a:bodyPr/>
        <a:lstStyle/>
        <a:p>
          <a:r>
            <a:rPr lang="vi-VN" dirty="0" smtClean="0"/>
            <a:t>Đọc </a:t>
          </a:r>
          <a:endParaRPr lang="en-US" dirty="0"/>
        </a:p>
      </dgm:t>
    </dgm:pt>
    <dgm:pt modelId="{203A251F-D18B-48EE-A388-6A51248293BD}" type="parTrans" cxnId="{DBC7AD12-1974-41A7-8F3A-5EB17AECBDA2}">
      <dgm:prSet/>
      <dgm:spPr/>
      <dgm:t>
        <a:bodyPr/>
        <a:lstStyle/>
        <a:p>
          <a:endParaRPr lang="en-US"/>
        </a:p>
      </dgm:t>
    </dgm:pt>
    <dgm:pt modelId="{54C1A32C-428A-4BE2-A2A1-4B790A194D26}" type="sibTrans" cxnId="{DBC7AD12-1974-41A7-8F3A-5EB17AECBDA2}">
      <dgm:prSet/>
      <dgm:spPr/>
      <dgm:t>
        <a:bodyPr/>
        <a:lstStyle/>
        <a:p>
          <a:endParaRPr lang="en-US"/>
        </a:p>
      </dgm:t>
    </dgm:pt>
    <dgm:pt modelId="{1EFAFAD9-E4D9-4D8B-B6E9-EFF0CA90FC08}">
      <dgm:prSet phldrT="[Text]"/>
      <dgm:spPr/>
      <dgm:t>
        <a:bodyPr/>
        <a:lstStyle/>
        <a:p>
          <a:pPr algn="l"/>
          <a:r>
            <a:rPr lang="vi-VN" dirty="0" smtClean="0"/>
            <a:t>- Tồn đọng</a:t>
          </a:r>
        </a:p>
        <a:p>
          <a:pPr algn="l"/>
          <a:r>
            <a:rPr lang="vi-VN" dirty="0" smtClean="0"/>
            <a:t>- Bán đồng nát </a:t>
          </a:r>
        </a:p>
        <a:p>
          <a:pPr algn="l"/>
          <a:r>
            <a:rPr lang="vi-VN" dirty="0" smtClean="0"/>
            <a:t>- Không biết nơi </a:t>
          </a:r>
          <a:r>
            <a:rPr lang="en-US" dirty="0" smtClean="0"/>
            <a:t>nào để </a:t>
          </a:r>
          <a:r>
            <a:rPr lang="vi-VN" dirty="0" smtClean="0"/>
            <a:t>trao đổi sách</a:t>
          </a:r>
          <a:endParaRPr lang="en-US" dirty="0"/>
        </a:p>
      </dgm:t>
    </dgm:pt>
    <dgm:pt modelId="{4FE5CFEF-C3C1-4692-AFAA-C4EAA2422A4F}" type="parTrans" cxnId="{571C5AB9-8EA4-43CD-8266-D6EC7D355A03}">
      <dgm:prSet/>
      <dgm:spPr/>
      <dgm:t>
        <a:bodyPr/>
        <a:lstStyle/>
        <a:p>
          <a:endParaRPr lang="en-US"/>
        </a:p>
      </dgm:t>
    </dgm:pt>
    <dgm:pt modelId="{67B079E0-2EC2-477C-B2C6-0EC758E483F4}" type="sibTrans" cxnId="{571C5AB9-8EA4-43CD-8266-D6EC7D355A03}">
      <dgm:prSet/>
      <dgm:spPr/>
      <dgm:t>
        <a:bodyPr/>
        <a:lstStyle/>
        <a:p>
          <a:endParaRPr lang="en-US"/>
        </a:p>
      </dgm:t>
    </dgm:pt>
    <dgm:pt modelId="{4666A1FB-514D-4372-8A06-DC4ACA224C75}" type="pres">
      <dgm:prSet presAssocID="{B68816FD-01CD-4B63-82AA-B2B30D14A747}" presName="Name0" presStyleCnt="0">
        <dgm:presLayoutVars>
          <dgm:dir/>
          <dgm:resizeHandles val="exact"/>
        </dgm:presLayoutVars>
      </dgm:prSet>
      <dgm:spPr/>
    </dgm:pt>
    <dgm:pt modelId="{99EB8A92-AB61-4AD5-BD17-B0579E8B57B1}" type="pres">
      <dgm:prSet presAssocID="{1306EDDF-B576-4941-8FB8-BE8ADB93994B}" presName="node" presStyleLbl="node1" presStyleIdx="0" presStyleCnt="3" custScaleX="71656" custScaleY="54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961CA-CB6A-4C36-829E-CEB13D5E3E0C}" type="pres">
      <dgm:prSet presAssocID="{C7925CEF-7848-466E-8349-A539DFBD9D3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0EF8ACB-9228-40FD-930C-18E69305AD3C}" type="pres">
      <dgm:prSet presAssocID="{C7925CEF-7848-466E-8349-A539DFBD9D3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316ACD0-CEA3-4AFC-B6FE-1E22181ED2A7}" type="pres">
      <dgm:prSet presAssocID="{CD4B2AE2-1A99-44D9-BDA6-39EBB3E48708}" presName="node" presStyleLbl="node1" presStyleIdx="1" presStyleCnt="3" custScaleX="55714" custScaleY="56042" custLinFactNeighborX="-2005" custLinFactNeighborY="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C70FA-F413-4DC7-94EC-797F63259FDF}" type="pres">
      <dgm:prSet presAssocID="{54C1A32C-428A-4BE2-A2A1-4B790A194D2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21950FF-94F0-49C6-AD92-8A85B2BD2F85}" type="pres">
      <dgm:prSet presAssocID="{54C1A32C-428A-4BE2-A2A1-4B790A194D2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258473D-4A9E-4B3D-B09A-143DCAAD1E93}" type="pres">
      <dgm:prSet presAssocID="{1EFAFAD9-E4D9-4D8B-B6E9-EFF0CA90FC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1C5AB9-8EA4-43CD-8266-D6EC7D355A03}" srcId="{B68816FD-01CD-4B63-82AA-B2B30D14A747}" destId="{1EFAFAD9-E4D9-4D8B-B6E9-EFF0CA90FC08}" srcOrd="2" destOrd="0" parTransId="{4FE5CFEF-C3C1-4692-AFAA-C4EAA2422A4F}" sibTransId="{67B079E0-2EC2-477C-B2C6-0EC758E483F4}"/>
    <dgm:cxn modelId="{7595CC94-F35B-4FE8-8701-FF291094372D}" type="presOf" srcId="{CD4B2AE2-1A99-44D9-BDA6-39EBB3E48708}" destId="{6316ACD0-CEA3-4AFC-B6FE-1E22181ED2A7}" srcOrd="0" destOrd="0" presId="urn:microsoft.com/office/officeart/2005/8/layout/process1"/>
    <dgm:cxn modelId="{804C4646-6CB6-4710-9004-515DE5160416}" type="presOf" srcId="{B68816FD-01CD-4B63-82AA-B2B30D14A747}" destId="{4666A1FB-514D-4372-8A06-DC4ACA224C75}" srcOrd="0" destOrd="0" presId="urn:microsoft.com/office/officeart/2005/8/layout/process1"/>
    <dgm:cxn modelId="{D312A4BF-7B36-451B-9394-217888B19198}" type="presOf" srcId="{54C1A32C-428A-4BE2-A2A1-4B790A194D26}" destId="{1D4C70FA-F413-4DC7-94EC-797F63259FDF}" srcOrd="0" destOrd="0" presId="urn:microsoft.com/office/officeart/2005/8/layout/process1"/>
    <dgm:cxn modelId="{DBC7AD12-1974-41A7-8F3A-5EB17AECBDA2}" srcId="{B68816FD-01CD-4B63-82AA-B2B30D14A747}" destId="{CD4B2AE2-1A99-44D9-BDA6-39EBB3E48708}" srcOrd="1" destOrd="0" parTransId="{203A251F-D18B-48EE-A388-6A51248293BD}" sibTransId="{54C1A32C-428A-4BE2-A2A1-4B790A194D26}"/>
    <dgm:cxn modelId="{A0300E21-5E1D-4C00-B3A3-E37FEB295C13}" type="presOf" srcId="{54C1A32C-428A-4BE2-A2A1-4B790A194D26}" destId="{121950FF-94F0-49C6-AD92-8A85B2BD2F85}" srcOrd="1" destOrd="0" presId="urn:microsoft.com/office/officeart/2005/8/layout/process1"/>
    <dgm:cxn modelId="{5C21D6DA-C6DC-461B-BD1C-B553D1D88CF9}" srcId="{B68816FD-01CD-4B63-82AA-B2B30D14A747}" destId="{1306EDDF-B576-4941-8FB8-BE8ADB93994B}" srcOrd="0" destOrd="0" parTransId="{7577657A-0FEC-4BA7-B348-C64D56FECCAF}" sibTransId="{C7925CEF-7848-466E-8349-A539DFBD9D38}"/>
    <dgm:cxn modelId="{3E1AD8E2-11EE-4C2A-86DE-FFE689D9832A}" type="presOf" srcId="{1306EDDF-B576-4941-8FB8-BE8ADB93994B}" destId="{99EB8A92-AB61-4AD5-BD17-B0579E8B57B1}" srcOrd="0" destOrd="0" presId="urn:microsoft.com/office/officeart/2005/8/layout/process1"/>
    <dgm:cxn modelId="{E8CB6711-EA5F-4940-BCDA-A285E246819E}" type="presOf" srcId="{1EFAFAD9-E4D9-4D8B-B6E9-EFF0CA90FC08}" destId="{9258473D-4A9E-4B3D-B09A-143DCAAD1E93}" srcOrd="0" destOrd="0" presId="urn:microsoft.com/office/officeart/2005/8/layout/process1"/>
    <dgm:cxn modelId="{E9F73F03-298F-432E-8E8A-9348B29BAB75}" type="presOf" srcId="{C7925CEF-7848-466E-8349-A539DFBD9D38}" destId="{80EF8ACB-9228-40FD-930C-18E69305AD3C}" srcOrd="1" destOrd="0" presId="urn:microsoft.com/office/officeart/2005/8/layout/process1"/>
    <dgm:cxn modelId="{3F094342-9794-405A-9CB9-DB7E2025963D}" type="presOf" srcId="{C7925CEF-7848-466E-8349-A539DFBD9D38}" destId="{BBB961CA-CB6A-4C36-829E-CEB13D5E3E0C}" srcOrd="0" destOrd="0" presId="urn:microsoft.com/office/officeart/2005/8/layout/process1"/>
    <dgm:cxn modelId="{E9E8265A-4916-405E-A1C5-E5728701EF51}" type="presParOf" srcId="{4666A1FB-514D-4372-8A06-DC4ACA224C75}" destId="{99EB8A92-AB61-4AD5-BD17-B0579E8B57B1}" srcOrd="0" destOrd="0" presId="urn:microsoft.com/office/officeart/2005/8/layout/process1"/>
    <dgm:cxn modelId="{8B13DA43-F0E7-4A08-AB89-4126244EA570}" type="presParOf" srcId="{4666A1FB-514D-4372-8A06-DC4ACA224C75}" destId="{BBB961CA-CB6A-4C36-829E-CEB13D5E3E0C}" srcOrd="1" destOrd="0" presId="urn:microsoft.com/office/officeart/2005/8/layout/process1"/>
    <dgm:cxn modelId="{6CE1C19C-2EDE-4EEF-A855-2FA9382A00FE}" type="presParOf" srcId="{BBB961CA-CB6A-4C36-829E-CEB13D5E3E0C}" destId="{80EF8ACB-9228-40FD-930C-18E69305AD3C}" srcOrd="0" destOrd="0" presId="urn:microsoft.com/office/officeart/2005/8/layout/process1"/>
    <dgm:cxn modelId="{25910B38-AF17-42A2-8248-7B134289CFDE}" type="presParOf" srcId="{4666A1FB-514D-4372-8A06-DC4ACA224C75}" destId="{6316ACD0-CEA3-4AFC-B6FE-1E22181ED2A7}" srcOrd="2" destOrd="0" presId="urn:microsoft.com/office/officeart/2005/8/layout/process1"/>
    <dgm:cxn modelId="{9EC2F0A9-05D7-4D8D-A3E0-4B39C5061B02}" type="presParOf" srcId="{4666A1FB-514D-4372-8A06-DC4ACA224C75}" destId="{1D4C70FA-F413-4DC7-94EC-797F63259FDF}" srcOrd="3" destOrd="0" presId="urn:microsoft.com/office/officeart/2005/8/layout/process1"/>
    <dgm:cxn modelId="{1229983E-FA4C-401D-BDCB-5ED2710C9AE9}" type="presParOf" srcId="{1D4C70FA-F413-4DC7-94EC-797F63259FDF}" destId="{121950FF-94F0-49C6-AD92-8A85B2BD2F85}" srcOrd="0" destOrd="0" presId="urn:microsoft.com/office/officeart/2005/8/layout/process1"/>
    <dgm:cxn modelId="{C3639BA8-CC2D-4F2C-B2BB-5752D6C99E51}" type="presParOf" srcId="{4666A1FB-514D-4372-8A06-DC4ACA224C75}" destId="{9258473D-4A9E-4B3D-B09A-143DCAAD1E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9D8DF-A8C6-4F7B-9093-0B42FD596BD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3F334-F830-4313-B4F7-9F67A0925DF4}">
      <dgm:prSet phldrT="[Text]" custT="1"/>
      <dgm:spPr/>
      <dgm:t>
        <a:bodyPr/>
        <a:lstStyle/>
        <a:p>
          <a:endParaRPr lang="en-US" sz="2400" dirty="0"/>
        </a:p>
      </dgm:t>
    </dgm:pt>
    <dgm:pt modelId="{AC7D29E3-AFB8-4E3B-8818-7CF7D71CB8BF}" type="parTrans" cxnId="{6D85094E-EBCB-45BF-8FC7-220426984E33}">
      <dgm:prSet/>
      <dgm:spPr/>
      <dgm:t>
        <a:bodyPr/>
        <a:lstStyle/>
        <a:p>
          <a:endParaRPr lang="en-US" sz="2400"/>
        </a:p>
      </dgm:t>
    </dgm:pt>
    <dgm:pt modelId="{90800AD6-C982-4848-8C14-211F93CD8C43}" type="sibTrans" cxnId="{6D85094E-EBCB-45BF-8FC7-220426984E33}">
      <dgm:prSet/>
      <dgm:spPr/>
      <dgm:t>
        <a:bodyPr/>
        <a:lstStyle/>
        <a:p>
          <a:endParaRPr lang="en-US" sz="2400"/>
        </a:p>
      </dgm:t>
    </dgm:pt>
    <dgm:pt modelId="{C7D199D1-43E3-44A6-AC7B-5FE5C8D08ADD}">
      <dgm:prSet phldrT="[Text]" custT="1"/>
      <dgm:spPr/>
      <dgm:t>
        <a:bodyPr/>
        <a:lstStyle/>
        <a:p>
          <a:r>
            <a: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E9F2F-02E2-442B-97F3-AC8FC1AC0E86}" type="parTrans" cxnId="{F0ACD20C-FBF1-43D3-AC90-A7E1639F5F5A}">
      <dgm:prSet/>
      <dgm:spPr/>
      <dgm:t>
        <a:bodyPr/>
        <a:lstStyle/>
        <a:p>
          <a:endParaRPr lang="en-US" sz="2400"/>
        </a:p>
      </dgm:t>
    </dgm:pt>
    <dgm:pt modelId="{C7B08626-7A59-4B70-819C-659375B00F74}" type="sibTrans" cxnId="{F0ACD20C-FBF1-43D3-AC90-A7E1639F5F5A}">
      <dgm:prSet/>
      <dgm:spPr/>
      <dgm:t>
        <a:bodyPr/>
        <a:lstStyle/>
        <a:p>
          <a:endParaRPr lang="en-US" sz="2400"/>
        </a:p>
      </dgm:t>
    </dgm:pt>
    <dgm:pt modelId="{80BEA99F-C46E-4344-908E-9D4DBDC644EA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Tính năng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3494D0-424C-4373-AFAA-95314A66F92D}" type="parTrans" cxnId="{4A45394A-B450-4FB3-BA42-6473F7690FE0}">
      <dgm:prSet/>
      <dgm:spPr/>
      <dgm:t>
        <a:bodyPr/>
        <a:lstStyle/>
        <a:p>
          <a:endParaRPr lang="en-US" sz="2400"/>
        </a:p>
      </dgm:t>
    </dgm:pt>
    <dgm:pt modelId="{C458E657-9BBE-456B-A977-8A40A4B11805}" type="sibTrans" cxnId="{4A45394A-B450-4FB3-BA42-6473F7690FE0}">
      <dgm:prSet/>
      <dgm:spPr/>
      <dgm:t>
        <a:bodyPr/>
        <a:lstStyle/>
        <a:p>
          <a:endParaRPr lang="en-US" sz="2400"/>
        </a:p>
      </dgm:t>
    </dgm:pt>
    <dgm:pt modelId="{C10F6BBF-5F62-4216-96D2-E2C34C6895D4}">
      <dgm:prSet phldrT="[Text]" phldr="1" custT="1"/>
      <dgm:spPr/>
      <dgm:t>
        <a:bodyPr/>
        <a:lstStyle/>
        <a:p>
          <a:endParaRPr lang="en-US" sz="2400"/>
        </a:p>
      </dgm:t>
    </dgm:pt>
    <dgm:pt modelId="{8A522271-A97C-4DB1-AA14-AF5FF69A5D92}" type="parTrans" cxnId="{4A26EA59-1EF8-4EED-8CF9-A4E166965F16}">
      <dgm:prSet/>
      <dgm:spPr/>
      <dgm:t>
        <a:bodyPr/>
        <a:lstStyle/>
        <a:p>
          <a:endParaRPr lang="en-US" sz="2400"/>
        </a:p>
      </dgm:t>
    </dgm:pt>
    <dgm:pt modelId="{8ED21911-FA24-4737-987C-6D6143AD93B8}" type="sibTrans" cxnId="{4A26EA59-1EF8-4EED-8CF9-A4E166965F16}">
      <dgm:prSet/>
      <dgm:spPr/>
      <dgm:t>
        <a:bodyPr/>
        <a:lstStyle/>
        <a:p>
          <a:endParaRPr lang="en-US" sz="2400"/>
        </a:p>
      </dgm:t>
    </dgm:pt>
    <dgm:pt modelId="{B86E00BC-F33C-4F70-A815-AF0E22C0AA08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 nổi bật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46744-48A7-483C-A9B1-1588E92426C8}" type="parTrans" cxnId="{243DCB4A-2DA4-4F75-9D8B-ECF5774364FD}">
      <dgm:prSet/>
      <dgm:spPr/>
      <dgm:t>
        <a:bodyPr/>
        <a:lstStyle/>
        <a:p>
          <a:endParaRPr lang="en-US" sz="2400"/>
        </a:p>
      </dgm:t>
    </dgm:pt>
    <dgm:pt modelId="{A9D4ECF8-D922-4C83-9B98-0E81F91F55E4}" type="sibTrans" cxnId="{243DCB4A-2DA4-4F75-9D8B-ECF5774364FD}">
      <dgm:prSet/>
      <dgm:spPr/>
      <dgm:t>
        <a:bodyPr/>
        <a:lstStyle/>
        <a:p>
          <a:endParaRPr lang="en-US" sz="2400"/>
        </a:p>
      </dgm:t>
    </dgm:pt>
    <dgm:pt modelId="{05CEF60C-23C7-4D7D-AE95-D66BCBF9BE85}">
      <dgm:prSet phldrT="[Text]" phldr="1" custT="1"/>
      <dgm:spPr/>
      <dgm:t>
        <a:bodyPr/>
        <a:lstStyle/>
        <a:p>
          <a:endParaRPr lang="en-US" sz="2400"/>
        </a:p>
      </dgm:t>
    </dgm:pt>
    <dgm:pt modelId="{BE2D2397-DD6A-40F5-B5E9-E31E975CB5B1}" type="sibTrans" cxnId="{54727645-D53C-4C1F-A981-9BA1FCB61754}">
      <dgm:prSet/>
      <dgm:spPr/>
      <dgm:t>
        <a:bodyPr/>
        <a:lstStyle/>
        <a:p>
          <a:endParaRPr lang="en-US" sz="2400"/>
        </a:p>
      </dgm:t>
    </dgm:pt>
    <dgm:pt modelId="{F0FEB155-CB8A-4DEE-9AC6-43F11D23373D}" type="parTrans" cxnId="{54727645-D53C-4C1F-A981-9BA1FCB61754}">
      <dgm:prSet/>
      <dgm:spPr/>
      <dgm:t>
        <a:bodyPr/>
        <a:lstStyle/>
        <a:p>
          <a:endParaRPr lang="en-US" sz="2400"/>
        </a:p>
      </dgm:t>
    </dgm:pt>
    <dgm:pt modelId="{5F0455B1-6EEA-4701-BBAD-3BE7D06CC9B6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D14FC2-18E7-4C13-BA97-217CDF666D01}" type="parTrans" cxnId="{2FAB5F07-CC45-451C-B9D7-5714D6C4F862}">
      <dgm:prSet/>
      <dgm:spPr/>
    </dgm:pt>
    <dgm:pt modelId="{34B1397D-E9B4-4C31-9671-EE08BCCFAB4E}" type="sibTrans" cxnId="{2FAB5F07-CC45-451C-B9D7-5714D6C4F862}">
      <dgm:prSet/>
      <dgm:spPr/>
    </dgm:pt>
    <dgm:pt modelId="{D1E507AE-38C9-411D-BA0A-3C21257FEF44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5781B4-1FD4-40CA-93A8-A1A8658488CE}" type="parTrans" cxnId="{DD7D2F5A-B610-4A53-BFDD-FB68555D7AED}">
      <dgm:prSet/>
      <dgm:spPr/>
    </dgm:pt>
    <dgm:pt modelId="{757AF78A-1AB8-4DB7-A4BE-93141978DA78}" type="sibTrans" cxnId="{DD7D2F5A-B610-4A53-BFDD-FB68555D7AED}">
      <dgm:prSet/>
      <dgm:spPr/>
    </dgm:pt>
    <dgm:pt modelId="{AC10CC2B-D5FB-48D0-A407-F706AACF5C19}" type="pres">
      <dgm:prSet presAssocID="{4F19D8DF-A8C6-4F7B-9093-0B42FD596BD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BB2274-3D15-4BD6-85E2-7AF24D939CB8}" type="pres">
      <dgm:prSet presAssocID="{6943F334-F830-4313-B4F7-9F67A0925DF4}" presName="composite" presStyleCnt="0"/>
      <dgm:spPr/>
    </dgm:pt>
    <dgm:pt modelId="{09B9D14E-96C7-4535-A267-097CF2AE55DD}" type="pres">
      <dgm:prSet presAssocID="{6943F334-F830-4313-B4F7-9F67A0925DF4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FB292-28D9-4CB3-8CC3-415B11698B95}" type="pres">
      <dgm:prSet presAssocID="{6943F334-F830-4313-B4F7-9F67A0925DF4}" presName="descendantText" presStyleLbl="alignAcc1" presStyleIdx="0" presStyleCnt="4" custLinFactNeighborY="-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E3F87-A766-435F-B728-3C85E91B30B9}" type="pres">
      <dgm:prSet presAssocID="{90800AD6-C982-4848-8C14-211F93CD8C43}" presName="sp" presStyleCnt="0"/>
      <dgm:spPr/>
    </dgm:pt>
    <dgm:pt modelId="{0AD72F9E-6CC7-420F-B87B-C38748BAEFFD}" type="pres">
      <dgm:prSet presAssocID="{05CEF60C-23C7-4D7D-AE95-D66BCBF9BE85}" presName="composite" presStyleCnt="0"/>
      <dgm:spPr/>
    </dgm:pt>
    <dgm:pt modelId="{5440E149-D21F-418E-8E53-6702AFAC2F26}" type="pres">
      <dgm:prSet presAssocID="{05CEF60C-23C7-4D7D-AE95-D66BCBF9BE8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D8C6B-B7A1-4EA3-BB96-57F205E44EF9}" type="pres">
      <dgm:prSet presAssocID="{05CEF60C-23C7-4D7D-AE95-D66BCBF9BE8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E8DD5-910E-4F7A-B651-ED0F0E746AA4}" type="pres">
      <dgm:prSet presAssocID="{BE2D2397-DD6A-40F5-B5E9-E31E975CB5B1}" presName="sp" presStyleCnt="0"/>
      <dgm:spPr/>
    </dgm:pt>
    <dgm:pt modelId="{0635161A-279E-4070-AD10-DA856D497856}" type="pres">
      <dgm:prSet presAssocID="{C10F6BBF-5F62-4216-96D2-E2C34C6895D4}" presName="composite" presStyleCnt="0"/>
      <dgm:spPr/>
    </dgm:pt>
    <dgm:pt modelId="{68E17FD3-01BC-43E5-AD13-9511F51274FB}" type="pres">
      <dgm:prSet presAssocID="{C10F6BBF-5F62-4216-96D2-E2C34C6895D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2994F-6836-4726-B8CF-6DABEEA7EE7C}" type="pres">
      <dgm:prSet presAssocID="{C10F6BBF-5F62-4216-96D2-E2C34C6895D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24897-0D64-420B-9E43-73AF546CE24D}" type="pres">
      <dgm:prSet presAssocID="{8ED21911-FA24-4737-987C-6D6143AD93B8}" presName="sp" presStyleCnt="0"/>
      <dgm:spPr/>
    </dgm:pt>
    <dgm:pt modelId="{6AC8FE30-06E2-4EAC-B7E5-A6D4BAEC6326}" type="pres">
      <dgm:prSet presAssocID="{D1E507AE-38C9-411D-BA0A-3C21257FEF44}" presName="composite" presStyleCnt="0"/>
      <dgm:spPr/>
    </dgm:pt>
    <dgm:pt modelId="{64A1D81A-CF0C-4253-A136-1AB14262A436}" type="pres">
      <dgm:prSet presAssocID="{D1E507AE-38C9-411D-BA0A-3C21257FEF4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0D73E-5CE8-4DAD-918F-AC17A3227109}" type="pres">
      <dgm:prSet presAssocID="{D1E507AE-38C9-411D-BA0A-3C21257FEF4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BB1844-2DFA-4EFF-8F0D-925AD693457D}" type="presOf" srcId="{80BEA99F-C46E-4344-908E-9D4DBDC644EA}" destId="{D4ED8C6B-B7A1-4EA3-BB96-57F205E44EF9}" srcOrd="0" destOrd="0" presId="urn:microsoft.com/office/officeart/2005/8/layout/chevron2"/>
    <dgm:cxn modelId="{D1803699-EA3A-4D23-B9B0-698C3E86CF8E}" type="presOf" srcId="{C10F6BBF-5F62-4216-96D2-E2C34C6895D4}" destId="{68E17FD3-01BC-43E5-AD13-9511F51274FB}" srcOrd="0" destOrd="0" presId="urn:microsoft.com/office/officeart/2005/8/layout/chevron2"/>
    <dgm:cxn modelId="{54727645-D53C-4C1F-A981-9BA1FCB61754}" srcId="{4F19D8DF-A8C6-4F7B-9093-0B42FD596BD8}" destId="{05CEF60C-23C7-4D7D-AE95-D66BCBF9BE85}" srcOrd="1" destOrd="0" parTransId="{F0FEB155-CB8A-4DEE-9AC6-43F11D23373D}" sibTransId="{BE2D2397-DD6A-40F5-B5E9-E31E975CB5B1}"/>
    <dgm:cxn modelId="{243DCB4A-2DA4-4F75-9D8B-ECF5774364FD}" srcId="{C10F6BBF-5F62-4216-96D2-E2C34C6895D4}" destId="{B86E00BC-F33C-4F70-A815-AF0E22C0AA08}" srcOrd="0" destOrd="0" parTransId="{D5746744-48A7-483C-A9B1-1588E92426C8}" sibTransId="{A9D4ECF8-D922-4C83-9B98-0E81F91F55E4}"/>
    <dgm:cxn modelId="{65FD683E-8395-4BCD-B2AE-800D23081930}" type="presOf" srcId="{D1E507AE-38C9-411D-BA0A-3C21257FEF44}" destId="{64A1D81A-CF0C-4253-A136-1AB14262A436}" srcOrd="0" destOrd="0" presId="urn:microsoft.com/office/officeart/2005/8/layout/chevron2"/>
    <dgm:cxn modelId="{598058DC-9075-44DB-8126-314095D1FE2D}" type="presOf" srcId="{4F19D8DF-A8C6-4F7B-9093-0B42FD596BD8}" destId="{AC10CC2B-D5FB-48D0-A407-F706AACF5C19}" srcOrd="0" destOrd="0" presId="urn:microsoft.com/office/officeart/2005/8/layout/chevron2"/>
    <dgm:cxn modelId="{DD7D2F5A-B610-4A53-BFDD-FB68555D7AED}" srcId="{4F19D8DF-A8C6-4F7B-9093-0B42FD596BD8}" destId="{D1E507AE-38C9-411D-BA0A-3C21257FEF44}" srcOrd="3" destOrd="0" parTransId="{EE5781B4-1FD4-40CA-93A8-A1A8658488CE}" sibTransId="{757AF78A-1AB8-4DB7-A4BE-93141978DA78}"/>
    <dgm:cxn modelId="{FE3BD65D-69CC-45CD-BF45-B0E984590BB7}" type="presOf" srcId="{B86E00BC-F33C-4F70-A815-AF0E22C0AA08}" destId="{BE92994F-6836-4726-B8CF-6DABEEA7EE7C}" srcOrd="0" destOrd="0" presId="urn:microsoft.com/office/officeart/2005/8/layout/chevron2"/>
    <dgm:cxn modelId="{6D85094E-EBCB-45BF-8FC7-220426984E33}" srcId="{4F19D8DF-A8C6-4F7B-9093-0B42FD596BD8}" destId="{6943F334-F830-4313-B4F7-9F67A0925DF4}" srcOrd="0" destOrd="0" parTransId="{AC7D29E3-AFB8-4E3B-8818-7CF7D71CB8BF}" sibTransId="{90800AD6-C982-4848-8C14-211F93CD8C43}"/>
    <dgm:cxn modelId="{E7C25543-962C-4007-9E8F-5A52DC54A930}" type="presOf" srcId="{05CEF60C-23C7-4D7D-AE95-D66BCBF9BE85}" destId="{5440E149-D21F-418E-8E53-6702AFAC2F26}" srcOrd="0" destOrd="0" presId="urn:microsoft.com/office/officeart/2005/8/layout/chevron2"/>
    <dgm:cxn modelId="{8EB8318E-2254-4F5D-822E-5C6B791C3D3A}" type="presOf" srcId="{C7D199D1-43E3-44A6-AC7B-5FE5C8D08ADD}" destId="{C9EFB292-28D9-4CB3-8CC3-415B11698B95}" srcOrd="0" destOrd="0" presId="urn:microsoft.com/office/officeart/2005/8/layout/chevron2"/>
    <dgm:cxn modelId="{4A45394A-B450-4FB3-BA42-6473F7690FE0}" srcId="{05CEF60C-23C7-4D7D-AE95-D66BCBF9BE85}" destId="{80BEA99F-C46E-4344-908E-9D4DBDC644EA}" srcOrd="0" destOrd="0" parTransId="{AE3494D0-424C-4373-AFAA-95314A66F92D}" sibTransId="{C458E657-9BBE-456B-A977-8A40A4B11805}"/>
    <dgm:cxn modelId="{1BD03DE2-9777-46CD-9339-9DB76993C3F7}" type="presOf" srcId="{5F0455B1-6EEA-4701-BBAD-3BE7D06CC9B6}" destId="{A7C0D73E-5CE8-4DAD-918F-AC17A3227109}" srcOrd="0" destOrd="0" presId="urn:microsoft.com/office/officeart/2005/8/layout/chevron2"/>
    <dgm:cxn modelId="{C1942648-F9F1-47A1-840E-CD9C68B8D238}" type="presOf" srcId="{6943F334-F830-4313-B4F7-9F67A0925DF4}" destId="{09B9D14E-96C7-4535-A267-097CF2AE55DD}" srcOrd="0" destOrd="0" presId="urn:microsoft.com/office/officeart/2005/8/layout/chevron2"/>
    <dgm:cxn modelId="{F0ACD20C-FBF1-43D3-AC90-A7E1639F5F5A}" srcId="{6943F334-F830-4313-B4F7-9F67A0925DF4}" destId="{C7D199D1-43E3-44A6-AC7B-5FE5C8D08ADD}" srcOrd="0" destOrd="0" parTransId="{385E9F2F-02E2-442B-97F3-AC8FC1AC0E86}" sibTransId="{C7B08626-7A59-4B70-819C-659375B00F74}"/>
    <dgm:cxn modelId="{2FAB5F07-CC45-451C-B9D7-5714D6C4F862}" srcId="{D1E507AE-38C9-411D-BA0A-3C21257FEF44}" destId="{5F0455B1-6EEA-4701-BBAD-3BE7D06CC9B6}" srcOrd="0" destOrd="0" parTransId="{EFD14FC2-18E7-4C13-BA97-217CDF666D01}" sibTransId="{34B1397D-E9B4-4C31-9671-EE08BCCFAB4E}"/>
    <dgm:cxn modelId="{4A26EA59-1EF8-4EED-8CF9-A4E166965F16}" srcId="{4F19D8DF-A8C6-4F7B-9093-0B42FD596BD8}" destId="{C10F6BBF-5F62-4216-96D2-E2C34C6895D4}" srcOrd="2" destOrd="0" parTransId="{8A522271-A97C-4DB1-AA14-AF5FF69A5D92}" sibTransId="{8ED21911-FA24-4737-987C-6D6143AD93B8}"/>
    <dgm:cxn modelId="{568BADE4-F6B3-44E7-8AD9-F0EF626E2A71}" type="presParOf" srcId="{AC10CC2B-D5FB-48D0-A407-F706AACF5C19}" destId="{B5BB2274-3D15-4BD6-85E2-7AF24D939CB8}" srcOrd="0" destOrd="0" presId="urn:microsoft.com/office/officeart/2005/8/layout/chevron2"/>
    <dgm:cxn modelId="{D3B45096-B744-4BF6-8613-CCDC9AA62D0B}" type="presParOf" srcId="{B5BB2274-3D15-4BD6-85E2-7AF24D939CB8}" destId="{09B9D14E-96C7-4535-A267-097CF2AE55DD}" srcOrd="0" destOrd="0" presId="urn:microsoft.com/office/officeart/2005/8/layout/chevron2"/>
    <dgm:cxn modelId="{C205F9D3-D289-4D71-9D14-C4575C5F6DBD}" type="presParOf" srcId="{B5BB2274-3D15-4BD6-85E2-7AF24D939CB8}" destId="{C9EFB292-28D9-4CB3-8CC3-415B11698B95}" srcOrd="1" destOrd="0" presId="urn:microsoft.com/office/officeart/2005/8/layout/chevron2"/>
    <dgm:cxn modelId="{D78B8773-588F-42DA-85E8-B6227D944176}" type="presParOf" srcId="{AC10CC2B-D5FB-48D0-A407-F706AACF5C19}" destId="{08EE3F87-A766-435F-B728-3C85E91B30B9}" srcOrd="1" destOrd="0" presId="urn:microsoft.com/office/officeart/2005/8/layout/chevron2"/>
    <dgm:cxn modelId="{E6562A33-BC6B-404C-B704-E17143C432DB}" type="presParOf" srcId="{AC10CC2B-D5FB-48D0-A407-F706AACF5C19}" destId="{0AD72F9E-6CC7-420F-B87B-C38748BAEFFD}" srcOrd="2" destOrd="0" presId="urn:microsoft.com/office/officeart/2005/8/layout/chevron2"/>
    <dgm:cxn modelId="{64612B5A-6437-478C-BBAC-CC3A19B85937}" type="presParOf" srcId="{0AD72F9E-6CC7-420F-B87B-C38748BAEFFD}" destId="{5440E149-D21F-418E-8E53-6702AFAC2F26}" srcOrd="0" destOrd="0" presId="urn:microsoft.com/office/officeart/2005/8/layout/chevron2"/>
    <dgm:cxn modelId="{27F162C6-15BD-4159-B017-EE5528C50624}" type="presParOf" srcId="{0AD72F9E-6CC7-420F-B87B-C38748BAEFFD}" destId="{D4ED8C6B-B7A1-4EA3-BB96-57F205E44EF9}" srcOrd="1" destOrd="0" presId="urn:microsoft.com/office/officeart/2005/8/layout/chevron2"/>
    <dgm:cxn modelId="{3BA3DD09-2CB2-4826-8286-08F3310F80C7}" type="presParOf" srcId="{AC10CC2B-D5FB-48D0-A407-F706AACF5C19}" destId="{84BE8DD5-910E-4F7A-B651-ED0F0E746AA4}" srcOrd="3" destOrd="0" presId="urn:microsoft.com/office/officeart/2005/8/layout/chevron2"/>
    <dgm:cxn modelId="{6ACF8E3F-5D2F-4425-A61D-AC2ECBE5D40C}" type="presParOf" srcId="{AC10CC2B-D5FB-48D0-A407-F706AACF5C19}" destId="{0635161A-279E-4070-AD10-DA856D497856}" srcOrd="4" destOrd="0" presId="urn:microsoft.com/office/officeart/2005/8/layout/chevron2"/>
    <dgm:cxn modelId="{FA088B22-CCCC-48D7-8B0C-044FA25CE4E0}" type="presParOf" srcId="{0635161A-279E-4070-AD10-DA856D497856}" destId="{68E17FD3-01BC-43E5-AD13-9511F51274FB}" srcOrd="0" destOrd="0" presId="urn:microsoft.com/office/officeart/2005/8/layout/chevron2"/>
    <dgm:cxn modelId="{D9AD3706-40D0-44C2-97E5-3D8EAA5EB2AC}" type="presParOf" srcId="{0635161A-279E-4070-AD10-DA856D497856}" destId="{BE92994F-6836-4726-B8CF-6DABEEA7EE7C}" srcOrd="1" destOrd="0" presId="urn:microsoft.com/office/officeart/2005/8/layout/chevron2"/>
    <dgm:cxn modelId="{17F89633-05CB-419B-AD42-14FAE26B6133}" type="presParOf" srcId="{AC10CC2B-D5FB-48D0-A407-F706AACF5C19}" destId="{3DD24897-0D64-420B-9E43-73AF546CE24D}" srcOrd="5" destOrd="0" presId="urn:microsoft.com/office/officeart/2005/8/layout/chevron2"/>
    <dgm:cxn modelId="{F9594799-0E47-4665-B5D6-93EE3B5A0D8C}" type="presParOf" srcId="{AC10CC2B-D5FB-48D0-A407-F706AACF5C19}" destId="{6AC8FE30-06E2-4EAC-B7E5-A6D4BAEC6326}" srcOrd="6" destOrd="0" presId="urn:microsoft.com/office/officeart/2005/8/layout/chevron2"/>
    <dgm:cxn modelId="{4EB2BE74-392A-4052-9DCF-5ABD5B64CD79}" type="presParOf" srcId="{6AC8FE30-06E2-4EAC-B7E5-A6D4BAEC6326}" destId="{64A1D81A-CF0C-4253-A136-1AB14262A436}" srcOrd="0" destOrd="0" presId="urn:microsoft.com/office/officeart/2005/8/layout/chevron2"/>
    <dgm:cxn modelId="{0C1EB792-EC1D-447A-A5D3-7955D1D2993E}" type="presParOf" srcId="{6AC8FE30-06E2-4EAC-B7E5-A6D4BAEC6326}" destId="{A7C0D73E-5CE8-4DAD-918F-AC17A32271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B8A92-AB61-4AD5-BD17-B0579E8B57B1}">
      <dsp:nvSpPr>
        <dsp:cNvPr id="0" name=""/>
        <dsp:cNvSpPr/>
      </dsp:nvSpPr>
      <dsp:spPr>
        <a:xfrm>
          <a:off x="1601" y="1141907"/>
          <a:ext cx="1669089" cy="764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Mua về </a:t>
          </a:r>
          <a:endParaRPr lang="en-US" sz="1800" kern="1200" dirty="0"/>
        </a:p>
      </dsp:txBody>
      <dsp:txXfrm>
        <a:off x="23983" y="1164289"/>
        <a:ext cx="1624325" cy="719421"/>
      </dsp:txXfrm>
    </dsp:sp>
    <dsp:sp modelId="{BBB961CA-CB6A-4C36-829E-CEB13D5E3E0C}">
      <dsp:nvSpPr>
        <dsp:cNvPr id="0" name=""/>
        <dsp:cNvSpPr/>
      </dsp:nvSpPr>
      <dsp:spPr>
        <a:xfrm rot="15437">
          <a:off x="1898949" y="1241024"/>
          <a:ext cx="483917" cy="577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98950" y="1356232"/>
        <a:ext cx="338742" cy="346600"/>
      </dsp:txXfrm>
    </dsp:sp>
    <dsp:sp modelId="{6316ACD0-CEA3-4AFC-B6FE-1E22181ED2A7}">
      <dsp:nvSpPr>
        <dsp:cNvPr id="0" name=""/>
        <dsp:cNvSpPr/>
      </dsp:nvSpPr>
      <dsp:spPr>
        <a:xfrm>
          <a:off x="2583733" y="1143144"/>
          <a:ext cx="1297751" cy="783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Đọc </a:t>
          </a:r>
          <a:endParaRPr lang="en-US" sz="1800" kern="1200" dirty="0"/>
        </a:p>
      </dsp:txBody>
      <dsp:txXfrm>
        <a:off x="2606673" y="1166084"/>
        <a:ext cx="1251871" cy="737354"/>
      </dsp:txXfrm>
    </dsp:sp>
    <dsp:sp modelId="{1D4C70FA-F413-4DC7-94EC-797F63259FDF}">
      <dsp:nvSpPr>
        <dsp:cNvPr id="0" name=""/>
        <dsp:cNvSpPr/>
      </dsp:nvSpPr>
      <dsp:spPr>
        <a:xfrm rot="21586615">
          <a:off x="4119084" y="1241494"/>
          <a:ext cx="503718" cy="577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19085" y="1357322"/>
        <a:ext cx="352603" cy="346600"/>
      </dsp:txXfrm>
    </dsp:sp>
    <dsp:sp modelId="{9258473D-4A9E-4B3D-B09A-143DCAAD1E93}">
      <dsp:nvSpPr>
        <dsp:cNvPr id="0" name=""/>
        <dsp:cNvSpPr/>
      </dsp:nvSpPr>
      <dsp:spPr>
        <a:xfrm>
          <a:off x="4831889" y="825207"/>
          <a:ext cx="2329308" cy="1397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- Tồn đọng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- Bán đồng nát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- Không biết nơi </a:t>
          </a:r>
          <a:r>
            <a:rPr lang="en-US" sz="1800" kern="1200" dirty="0" smtClean="0"/>
            <a:t>nào để </a:t>
          </a:r>
          <a:r>
            <a:rPr lang="vi-VN" sz="1800" kern="1200" dirty="0" smtClean="0"/>
            <a:t>trao đổi sách</a:t>
          </a:r>
          <a:endParaRPr lang="en-US" sz="1800" kern="1200" dirty="0"/>
        </a:p>
      </dsp:txBody>
      <dsp:txXfrm>
        <a:off x="4872823" y="866141"/>
        <a:ext cx="2247440" cy="1315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9D14E-96C7-4535-A267-097CF2AE55DD}">
      <dsp:nvSpPr>
        <dsp:cNvPr id="0" name=""/>
        <dsp:cNvSpPr/>
      </dsp:nvSpPr>
      <dsp:spPr>
        <a:xfrm rot="5400000">
          <a:off x="-108408" y="110127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54672"/>
        <a:ext cx="505905" cy="216817"/>
      </dsp:txXfrm>
    </dsp:sp>
    <dsp:sp modelId="{C9EFB292-28D9-4CB3-8CC3-415B11698B95}">
      <dsp:nvSpPr>
        <dsp:cNvPr id="0" name=""/>
        <dsp:cNvSpPr/>
      </dsp:nvSpPr>
      <dsp:spPr>
        <a:xfrm rot="5400000">
          <a:off x="1618268" y="-1111836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23458"/>
        <a:ext cx="2671562" cy="423905"/>
      </dsp:txXfrm>
    </dsp:sp>
    <dsp:sp modelId="{5440E149-D21F-418E-8E53-6702AFAC2F26}">
      <dsp:nvSpPr>
        <dsp:cNvPr id="0" name=""/>
        <dsp:cNvSpPr/>
      </dsp:nvSpPr>
      <dsp:spPr>
        <a:xfrm rot="5400000">
          <a:off x="-108408" y="672407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-5400000">
        <a:off x="1" y="816952"/>
        <a:ext cx="505905" cy="216817"/>
      </dsp:txXfrm>
    </dsp:sp>
    <dsp:sp modelId="{D4ED8C6B-B7A1-4EA3-BB96-57F205E44EF9}">
      <dsp:nvSpPr>
        <dsp:cNvPr id="0" name=""/>
        <dsp:cNvSpPr/>
      </dsp:nvSpPr>
      <dsp:spPr>
        <a:xfrm rot="5400000">
          <a:off x="1618268" y="-548363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Tính năng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586931"/>
        <a:ext cx="2671562" cy="423905"/>
      </dsp:txXfrm>
    </dsp:sp>
    <dsp:sp modelId="{68E17FD3-01BC-43E5-AD13-9511F51274FB}">
      <dsp:nvSpPr>
        <dsp:cNvPr id="0" name=""/>
        <dsp:cNvSpPr/>
      </dsp:nvSpPr>
      <dsp:spPr>
        <a:xfrm rot="5400000">
          <a:off x="-108408" y="1234687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-5400000">
        <a:off x="1" y="1379232"/>
        <a:ext cx="505905" cy="216817"/>
      </dsp:txXfrm>
    </dsp:sp>
    <dsp:sp modelId="{BE92994F-6836-4726-B8CF-6DABEEA7EE7C}">
      <dsp:nvSpPr>
        <dsp:cNvPr id="0" name=""/>
        <dsp:cNvSpPr/>
      </dsp:nvSpPr>
      <dsp:spPr>
        <a:xfrm rot="5400000">
          <a:off x="1618268" y="13916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 nổi bật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1149210"/>
        <a:ext cx="2671562" cy="423905"/>
      </dsp:txXfrm>
    </dsp:sp>
    <dsp:sp modelId="{64A1D81A-CF0C-4253-A136-1AB14262A436}">
      <dsp:nvSpPr>
        <dsp:cNvPr id="0" name=""/>
        <dsp:cNvSpPr/>
      </dsp:nvSpPr>
      <dsp:spPr>
        <a:xfrm rot="5400000">
          <a:off x="-108408" y="1796966"/>
          <a:ext cx="722722" cy="505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41511"/>
        <a:ext cx="505905" cy="216817"/>
      </dsp:txXfrm>
    </dsp:sp>
    <dsp:sp modelId="{A7C0D73E-5CE8-4DAD-918F-AC17A3227109}">
      <dsp:nvSpPr>
        <dsp:cNvPr id="0" name=""/>
        <dsp:cNvSpPr/>
      </dsp:nvSpPr>
      <dsp:spPr>
        <a:xfrm rot="5400000">
          <a:off x="1618268" y="576195"/>
          <a:ext cx="469769" cy="269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5906" y="1711489"/>
        <a:ext cx="2671562" cy="423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2F82E2-0846-4E8C-82E4-650FCBF5D6B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27FB15-518A-4AFA-AE54-A44E67D52B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720975"/>
            <a:ext cx="8686800" cy="1470025"/>
          </a:xfrm>
        </p:spPr>
        <p:txBody>
          <a:bodyPr/>
          <a:lstStyle/>
          <a:p>
            <a:r>
              <a:rPr lang="en-US" dirty="0" smtClean="0"/>
              <a:t>“Starbooks”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76800"/>
            <a:ext cx="8001000" cy="533400"/>
          </a:xfrm>
        </p:spPr>
        <p:txBody>
          <a:bodyPr>
            <a:normAutofit/>
          </a:bodyPr>
          <a:lstStyle/>
          <a:p>
            <a:r>
              <a:rPr lang="vi-VN" sz="1600" dirty="0" smtClean="0"/>
              <a:t>Nguyễn Dương Hồng Nhung, Nguyễn Thị Thúy Ngần, Vũ Phương Linh</a:t>
            </a:r>
            <a:endParaRPr lang="en-US" sz="1600" dirty="0">
              <a:latin typeface=".VnArial" panose="020B7200000000000000" pitchFamily="34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4419600" y="4419600"/>
            <a:ext cx="304800" cy="3048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52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6" name="Picture 8" descr="Download Wordpress Logo Clipart Thank You - Graphic Design - Ful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15000" cy="420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4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Vấn đề xã hội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vi-VN" dirty="0" smtClean="0"/>
              <a:t> Vòng đời của sách : </a:t>
            </a:r>
          </a:p>
          <a:p>
            <a:pPr marL="0" indent="0">
              <a:buNone/>
            </a:pPr>
            <a:endParaRPr lang="vi-V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3422755"/>
              </p:ext>
            </p:extLst>
          </p:nvPr>
        </p:nvGraphicFramePr>
        <p:xfrm>
          <a:off x="1219200" y="1295400"/>
          <a:ext cx="7162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Lãng phí sách giáo khoa: Bộ GD-ĐT nói gì? | Giáo dục | Thanh Niê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810000" cy="2505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ồng sac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73535"/>
            <a:ext cx="3374136" cy="2530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65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1595" y="3091815"/>
            <a:ext cx="3799976" cy="17617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.Vn3DH" panose="020B7200000000000000" pitchFamily="34" charset="0"/>
              </a:rPr>
              <a:t>STARBOOKS</a:t>
            </a:r>
            <a:endParaRPr lang="en-US" sz="3200" b="1" dirty="0">
              <a:solidFill>
                <a:srgbClr val="0070C0"/>
              </a:solidFill>
              <a:latin typeface=".Vn3DH" panose="020B7200000000000000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7" y="1828800"/>
            <a:ext cx="3168653" cy="2465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18742427"/>
              </p:ext>
            </p:extLst>
          </p:nvPr>
        </p:nvGraphicFramePr>
        <p:xfrm>
          <a:off x="4800600" y="2311400"/>
          <a:ext cx="32004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095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828800"/>
            <a:ext cx="52578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3500" i="1" dirty="0" smtClean="0"/>
              <a:t>Starbooks</a:t>
            </a:r>
            <a:r>
              <a:rPr lang="vi-VN" sz="2200" dirty="0" smtClean="0"/>
              <a:t> </a:t>
            </a:r>
            <a:r>
              <a:rPr lang="vi-VN" sz="2200" dirty="0" smtClean="0">
                <a:solidFill>
                  <a:srgbClr val="0070C0"/>
                </a:solidFill>
              </a:rPr>
              <a:t>- </a:t>
            </a:r>
            <a:r>
              <a:rPr lang="vi-VN" sz="2200" b="1" i="1" dirty="0" smtClean="0">
                <a:solidFill>
                  <a:srgbClr val="0070C0"/>
                </a:solidFill>
              </a:rPr>
              <a:t>Ứng dụng trao đổi sách</a:t>
            </a:r>
            <a:r>
              <a:rPr lang="en-US" sz="2200" b="1" i="1" dirty="0" smtClean="0">
                <a:solidFill>
                  <a:srgbClr val="0070C0"/>
                </a:solidFill>
              </a:rPr>
              <a:t> cũ</a:t>
            </a:r>
            <a:r>
              <a:rPr lang="vi-VN" sz="2200" b="1" i="1" dirty="0" smtClean="0">
                <a:solidFill>
                  <a:srgbClr val="0070C0"/>
                </a:solidFill>
              </a:rPr>
              <a:t> giữa người dùng</a:t>
            </a:r>
            <a:r>
              <a:rPr lang="en-US" sz="2200" i="1" dirty="0" smtClean="0">
                <a:solidFill>
                  <a:srgbClr val="0070C0"/>
                </a:solidFill>
              </a:rPr>
              <a:t>, lập trình bởi </a:t>
            </a:r>
            <a:r>
              <a:rPr lang="en-US" sz="2200" b="1" i="1" dirty="0" smtClean="0">
                <a:solidFill>
                  <a:srgbClr val="0070C0"/>
                </a:solidFill>
              </a:rPr>
              <a:t>Thunkable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Đối tượng sử dụng: Chủ yếu học sinh, sinh viên Việt Nam </a:t>
            </a:r>
          </a:p>
          <a:p>
            <a:pPr>
              <a:buFont typeface="Wingdings" panose="05000000000000000000" pitchFamily="2" charset="2"/>
              <a:buChar char="v"/>
            </a:pPr>
            <a:endParaRPr lang="vi-VN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vi-VN" sz="2200" dirty="0" smtClean="0"/>
              <a:t>Mục đích:</a:t>
            </a:r>
          </a:p>
          <a:p>
            <a:pPr marL="0" indent="0">
              <a:buNone/>
            </a:pPr>
            <a:r>
              <a:rPr lang="en-US" sz="2200" dirty="0" smtClean="0"/>
              <a:t>- </a:t>
            </a:r>
            <a:r>
              <a:rPr lang="vi-VN" sz="2200" dirty="0" smtClean="0"/>
              <a:t>Tận dụng tối đa nguồn sách / tài liệu</a:t>
            </a:r>
            <a:r>
              <a:rPr lang="en-US" sz="2200" dirty="0" smtClean="0"/>
              <a:t> cũ</a:t>
            </a:r>
            <a:endParaRPr lang="vi-VN" sz="2200" dirty="0" smtClean="0"/>
          </a:p>
          <a:p>
            <a:pPr marL="0" indent="0">
              <a:buNone/>
            </a:pPr>
            <a:r>
              <a:rPr lang="en-US" sz="2200" dirty="0"/>
              <a:t>-</a:t>
            </a:r>
            <a:r>
              <a:rPr lang="vi-VN" sz="2200" dirty="0" smtClean="0"/>
              <a:t> Xây dựng cộng đồng đọc sách, nâng cao văn hóa đọc </a:t>
            </a:r>
          </a:p>
          <a:p>
            <a:pPr marL="0" indent="0">
              <a:buNone/>
            </a:pPr>
            <a:r>
              <a:rPr lang="en-US" sz="2200" dirty="0"/>
              <a:t>-</a:t>
            </a:r>
            <a:r>
              <a:rPr lang="vi-VN" sz="2200" dirty="0" smtClean="0"/>
              <a:t> Bảo vệ môi trường</a:t>
            </a:r>
          </a:p>
          <a:p>
            <a:pPr marL="0" indent="0">
              <a:buNone/>
            </a:pPr>
            <a:r>
              <a:rPr lang="vi-VN" sz="2200" dirty="0"/>
              <a:t>	</a:t>
            </a:r>
            <a:endParaRPr lang="vi-VN" sz="2200" dirty="0" smtClean="0"/>
          </a:p>
        </p:txBody>
      </p:sp>
      <p:pic>
        <p:nvPicPr>
          <p:cNvPr id="1026" name="Picture 2" descr="Book Logo by Overbi - Climbook - logoinspirations.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24" y="2258568"/>
            <a:ext cx="3361067" cy="30754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6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Người dùng đóng 2 vai trò: vừa là người mua, vừa là người bán</a:t>
            </a:r>
            <a:endParaRPr lang="en-US" dirty="0" smtClean="0"/>
          </a:p>
          <a:p>
            <a:r>
              <a:rPr lang="vi-VN" dirty="0"/>
              <a:t>Kết nối và thu lợi nhuận: mua – bán và trao đổi giữa 2 người dùng</a:t>
            </a:r>
          </a:p>
          <a:p>
            <a:pPr marL="0" indent="0">
              <a:buNone/>
            </a:pPr>
            <a:endParaRPr lang="vi-VN" dirty="0"/>
          </a:p>
          <a:p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ell Png 5 » Png Image - Buy And Sell Money Icon, Transparent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3810000" cy="291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6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Tăng</a:t>
            </a:r>
            <a:r>
              <a:rPr lang="vi-VN" sz="2200" dirty="0" smtClean="0"/>
              <a:t> </a:t>
            </a:r>
            <a:r>
              <a:rPr lang="vi-VN" sz="2200" dirty="0" smtClean="0"/>
              <a:t>mức tin cậy của người dùng đối với sách / tài liệu: </a:t>
            </a:r>
          </a:p>
          <a:p>
            <a:pPr>
              <a:buFontTx/>
              <a:buChar char="-"/>
            </a:pPr>
            <a:r>
              <a:rPr lang="vi-VN" sz="2200" dirty="0" smtClean="0">
                <a:solidFill>
                  <a:srgbClr val="0070C0"/>
                </a:solidFill>
              </a:rPr>
              <a:t>Hình ảnh và video của sản phẩm</a:t>
            </a:r>
          </a:p>
          <a:p>
            <a:pPr>
              <a:buFontTx/>
              <a:buChar char="-"/>
            </a:pPr>
            <a:r>
              <a:rPr lang="vi-VN" sz="2200" dirty="0" smtClean="0">
                <a:solidFill>
                  <a:srgbClr val="C00000"/>
                </a:solidFill>
              </a:rPr>
              <a:t>Phần </a:t>
            </a:r>
            <a:r>
              <a:rPr lang="en-US" sz="2200" dirty="0" smtClean="0">
                <a:solidFill>
                  <a:srgbClr val="C00000"/>
                </a:solidFill>
              </a:rPr>
              <a:t>rate</a:t>
            </a:r>
            <a:r>
              <a:rPr lang="vi-VN" sz="2200" dirty="0" smtClean="0">
                <a:solidFill>
                  <a:srgbClr val="C00000"/>
                </a:solidFill>
              </a:rPr>
              <a:t> (theo mức độ) và comment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08" y="1524000"/>
            <a:ext cx="2350383" cy="46367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2677096"/>
            <a:ext cx="1524000" cy="198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6553200" y="3918585"/>
            <a:ext cx="304800" cy="1491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42385"/>
            <a:ext cx="3962400" cy="60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209800" y="3200400"/>
            <a:ext cx="457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0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Tính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Giao diện đơn giản, dễ sử dụng:</a:t>
            </a:r>
          </a:p>
          <a:p>
            <a:pPr>
              <a:buFontTx/>
              <a:buChar char="-"/>
            </a:pPr>
            <a:r>
              <a:rPr lang="vi-VN" dirty="0" smtClean="0"/>
              <a:t>Phân loại rõ ràng (thể loại, tên sách, </a:t>
            </a:r>
            <a:r>
              <a:rPr lang="en-US" dirty="0" smtClean="0"/>
              <a:t>độ mới...</a:t>
            </a:r>
            <a:r>
              <a:rPr lang="vi-VN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6" y="2514600"/>
            <a:ext cx="3696216" cy="397248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2311404" y="3810000"/>
            <a:ext cx="406392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Điểm nổi bật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mất chi phí mở account / shop</a:t>
            </a:r>
          </a:p>
          <a:p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ười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mua có thể yên tâm về chất lượng sách / tài liệu cũ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(video, hình ảnh mặt trước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sau,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review)</a:t>
            </a: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Xét giá theo tiêu chí “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giá gốc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và “độ mới”</a:t>
            </a:r>
            <a:endParaRPr lang="vi-VN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gười mua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có căn cứ đảm bảo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mình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không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bị nâng giá</a:t>
            </a:r>
          </a:p>
          <a:p>
            <a:pPr>
              <a:buFontTx/>
              <a:buChar char="-"/>
            </a:pP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Người bán không mất thời gia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 định giá sản phẩm</a:t>
            </a:r>
          </a:p>
        </p:txBody>
      </p:sp>
      <p:pic>
        <p:nvPicPr>
          <p:cNvPr id="5122" name="Picture 2" descr="Approved, available, check, correct, ok, pass, qualif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Mở rộng mạng lưới trao đổi sách</a:t>
            </a:r>
          </a:p>
          <a:p>
            <a:r>
              <a:rPr lang="en-US" dirty="0" smtClean="0"/>
              <a:t>Thêm tính năng chat online giữa người mua và bán</a:t>
            </a:r>
          </a:p>
          <a:p>
            <a:r>
              <a:rPr lang="en-US" dirty="0" smtClean="0"/>
              <a:t>Liên kết với các dịch vụ thanh toán online</a:t>
            </a:r>
          </a:p>
          <a:p>
            <a:r>
              <a:rPr lang="en-US" dirty="0" smtClean="0"/>
              <a:t>Liên kết với các dịch vụ quảng cáo (nhà xuất bản, nhà phân phối, ...)</a:t>
            </a:r>
          </a:p>
        </p:txBody>
      </p:sp>
      <p:pic>
        <p:nvPicPr>
          <p:cNvPr id="1026" name="Picture 2" descr="C letter with dot circle connected as network logo | Premium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63" y="4098163"/>
            <a:ext cx="2683637" cy="26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03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catu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pring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245</TotalTime>
  <Words>339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Decatur</vt:lpstr>
      <vt:lpstr>Austin</vt:lpstr>
      <vt:lpstr>Spring</vt:lpstr>
      <vt:lpstr>“Starbooks” project </vt:lpstr>
      <vt:lpstr>Vấn đề xã hội</vt:lpstr>
      <vt:lpstr>STARBOOKS</vt:lpstr>
      <vt:lpstr>Giới thiệu</vt:lpstr>
      <vt:lpstr>Tính năng</vt:lpstr>
      <vt:lpstr>Tính năng</vt:lpstr>
      <vt:lpstr>Tính năng</vt:lpstr>
      <vt:lpstr>Điểm nổi bật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MoveBook</dc:title>
  <dc:creator>root</dc:creator>
  <cp:lastModifiedBy>root</cp:lastModifiedBy>
  <cp:revision>24</cp:revision>
  <dcterms:created xsi:type="dcterms:W3CDTF">2020-07-25T13:03:16Z</dcterms:created>
  <dcterms:modified xsi:type="dcterms:W3CDTF">2020-07-26T04:09:33Z</dcterms:modified>
</cp:coreProperties>
</file>