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318" r:id="rId4"/>
    <p:sldId id="342" r:id="rId5"/>
    <p:sldId id="424" r:id="rId6"/>
    <p:sldId id="432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4" r:id="rId15"/>
    <p:sldId id="433" r:id="rId16"/>
    <p:sldId id="423" r:id="rId17"/>
    <p:sldId id="315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5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6CA44FB-7C61-4FA4-8C05-BBD775EA9A6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A4A6D91-2BEC-49E2-AE20-69A0953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146149-A87E-4B99-9EC3-48398B0662B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FA3740F-E644-493D-9B56-43444CE7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E2F57B-C288-449A-9F21-648B06DB715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406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43FE-A2BE-493D-9A73-3F0DED9218D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708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25F49-DFD6-4D6C-B03E-22413856D8C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6088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478D-3793-49B2-83C8-152E8DAAEAB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1123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34C51-2587-4C65-9979-71BD26E6F4A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3737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91E5F-63BE-475E-BE2A-84670C8181C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861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9FC7E-B0D6-4F72-8A97-1608B9944D0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6942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1110-A36B-47A0-BD62-CF40D4A7716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8545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86B42-B7FC-4D75-A5B0-98A7875C877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9948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D80F2-AC61-4DDB-95DB-BF78CCC8C76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96621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42FA2-44C7-49C9-8E73-A197AA0169A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935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631825"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 sz="2400"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 sz="2400"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 sz="2400"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1463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2A4C-C185-4076-9DBA-0725EAA7400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86527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4EB20-BAF2-4AE2-91FB-D4AD4C708D6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62068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C331-E601-4041-8B92-3C714F81AB1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08486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98E37-4805-4F9E-A363-96AD238CCE8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684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33400" y="16002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/>
              <a:t>Click to edit Master text styles</a:t>
            </a:r>
          </a:p>
          <a:p>
            <a:pPr lvl="1" eaLnBrk="1" hangingPunct="1"/>
            <a:r>
              <a:rPr lang="en-US" altLang="en-US" sz="2400"/>
              <a:t>Second level</a:t>
            </a:r>
          </a:p>
          <a:p>
            <a:pPr lvl="2" eaLnBrk="1" hangingPunct="1"/>
            <a:r>
              <a:rPr lang="en-US" altLang="en-US" sz="2400"/>
              <a:t>Third level</a:t>
            </a:r>
          </a:p>
          <a:p>
            <a:pPr lvl="3" eaLnBrk="1" hangingPunct="1"/>
            <a:r>
              <a:rPr lang="en-US" altLang="en-US" sz="2400"/>
              <a:t>Fourth level</a:t>
            </a:r>
          </a:p>
          <a:p>
            <a:pPr lvl="4" eaLnBrk="1" hangingPunct="1"/>
            <a:r>
              <a:rPr lang="en-US" altLang="en-US" sz="2400"/>
              <a:t>Fifth level</a:t>
            </a:r>
            <a:endParaRPr lang="vi-VN" alt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566738"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89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DF33D-4FF3-4B4F-B130-5F628CAB831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89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ACCAA-330A-4071-809F-F97AD58FD09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2777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16F5F-710B-4739-AE05-2D2516D38C7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25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1070-11AB-471D-BB1F-0120EE73868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295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1A7FE-2E35-4A8C-930E-B082CDEF060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976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2B69-9172-4809-9B86-53081A8F275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465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D87F8D1-B6B8-48BC-AAD6-3654CE06BF6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marL="0" indent="566738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B023D7F-C4D0-42EE-B2EF-C45190037B9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71863"/>
            <a:ext cx="8039100" cy="1447801"/>
          </a:xfrm>
          <a:noFill/>
        </p:spPr>
        <p:txBody>
          <a:bodyPr/>
          <a:lstStyle/>
          <a:p>
            <a:pPr algn="l"/>
            <a:r>
              <a:rPr lang="en-GB" b="1" u="sng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GB" sz="2800" b="1" dirty="0">
                <a:solidFill>
                  <a:schemeClr val="bg1"/>
                </a:solidFill>
              </a:rPr>
              <a:t>XÂY DỰNG HỆ THỐNG GIÁM SÁT MẠNG NAGIOS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C391A6-CDFD-4CDC-BACB-673003E2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5311776"/>
            <a:ext cx="7086600" cy="93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566738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:   Ngô Nhựt Minh    </a:t>
            </a:r>
          </a:p>
          <a:p>
            <a:pPr eaLnBrk="1" hangingPunct="1"/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vi-VN" sz="1800" b="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altLang="vi-VN" sz="1800" kern="0" dirty="0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vi-VN" sz="1800" kern="0" dirty="0" err="1">
                <a:solidFill>
                  <a:srgbClr val="FFFF00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Lịnh</a:t>
            </a:r>
            <a:endParaRPr lang="vi-VN" altLang="vi-VN" sz="1800" kern="0" dirty="0">
              <a:solidFill>
                <a:srgbClr val="FFFF00"/>
              </a:solidFill>
              <a:effectLst>
                <a:reflection blurRad="6350" stA="400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32F564-2776-49C2-B59E-5EE927AF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48400"/>
            <a:ext cx="2971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566738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vi-VN" sz="1400" kern="0" dirty="0">
                <a:solidFill>
                  <a:schemeClr val="tx1"/>
                </a:solidFill>
                <a:effectLst>
                  <a:reflection blurRad="6350" stA="40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TP.HCM  - 2023</a:t>
            </a:r>
            <a:endParaRPr lang="vi-VN" altLang="vi-VN" sz="1400" kern="0" dirty="0">
              <a:solidFill>
                <a:schemeClr val="tx1"/>
              </a:solidFill>
              <a:effectLst>
                <a:reflection blurRad="6350" stA="400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057400"/>
            <a:ext cx="9067800" cy="1371599"/>
          </a:xfrm>
        </p:spPr>
        <p:txBody>
          <a:bodyPr/>
          <a:lstStyle/>
          <a:p>
            <a:pPr algn="ctr">
              <a:lnSpc>
                <a:spcPct val="114000"/>
              </a:lnSpc>
            </a:pPr>
            <a:r>
              <a:rPr lang="en-US" sz="3400" dirty="0">
                <a:solidFill>
                  <a:srgbClr val="FF0000"/>
                </a:solidFill>
              </a:rPr>
              <a:t>BẢO VỆ ĐỒ ÁN TỐT NGHIỆP</a:t>
            </a:r>
            <a:br>
              <a:rPr lang="en-US" sz="3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FF00"/>
                </a:solidFill>
              </a:rPr>
              <a:t>CHUYÊN NGÀNH: AN TOÀN THÔNG TIN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400" dirty="0">
                <a:solidFill>
                  <a:srgbClr val="FFFF00"/>
                </a:solidFill>
              </a:rPr>
              <a:t>KHÓA: 2019 - 2023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2.3.2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4FEF60BA-D177-2156-2B00-AF6FB34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9679"/>
            <a:ext cx="6553200" cy="102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3A603561-7691-632A-FC7A-0AD0C013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65532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43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2.3.3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 algn="just">
              <a:buNone/>
            </a:pP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ắm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Nagios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email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 KẾT VÀ ĐỊNH HƯỚNG PHÁT TRIỂN</a:t>
            </a:r>
            <a:endParaRPr lang="en-US" sz="22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Router,Switch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L3, Hub,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firewall,…</a:t>
            </a:r>
          </a:p>
          <a:p>
            <a:pPr marL="1348740" lvl="2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00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indent="803275" algn="l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0"/>
            <a:ext cx="8305800" cy="5486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DEMO HỆ THỐNG GIÁM SÁT</a:t>
            </a:r>
          </a:p>
        </p:txBody>
      </p:sp>
    </p:spTree>
    <p:extLst>
      <p:ext uri="{BB962C8B-B14F-4D97-AF65-F5344CB8AC3E}">
        <p14:creationId xmlns:p14="http://schemas.microsoft.com/office/powerpoint/2010/main" val="263607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indent="803275" algn="l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0"/>
            <a:ext cx="8305800" cy="5486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79547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74638"/>
            <a:ext cx="8610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indent="803275" algn="l"/>
            <a:r>
              <a:rPr 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vi-VN" sz="32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E58D20-3BB2-4E23-AF23-285D7F63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Sholikatin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Rosyid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N.R. (2017),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Fault Management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Pada Network Management System (NMS)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SNMP,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3(2), 354–364</a:t>
            </a:r>
          </a:p>
          <a:p>
            <a:pPr marL="0" lvl="0" indent="0" algn="just" eaLnBrk="1" fontAlgn="auto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Yanto J.(2016),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Monitoring Server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Nagios, STTI NIIT I-Tech, 164–169</a:t>
            </a:r>
            <a:endPara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Josephsen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(2007), Building a Monitoring Infrastructure with Nagios,</a:t>
            </a:r>
            <a:r>
              <a:rPr lang="en-US" sz="2200" b="1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Prentice Hall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https://github.com/meditechopen/meditech-ghichep-nagios/tree/master</a:t>
            </a:r>
          </a:p>
          <a:p>
            <a:pPr marL="0" indent="0" algn="just" eaLnBrk="1" fontAlgn="auto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https://cuongquach.com/nagios-la-gi-tim-hieu-ve-nagios-he-thong-giam-sat-mang-manh-me.html</a:t>
            </a:r>
          </a:p>
          <a:p>
            <a:pPr marL="0" lvl="0" indent="0" eaLnBrk="1" fontAlgn="auto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vi-VN" sz="2200" kern="1200" dirty="0">
              <a:latin typeface="Times New Roman" pitchFamily="18" charset="0"/>
              <a:cs typeface="Arial" charset="0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vi-VN" sz="2800" kern="1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1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51E76-5AAE-4710-851A-EF7AD70C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64008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i="1" dirty="0">
                <a:solidFill>
                  <a:srgbClr val="FF0000"/>
                </a:solidFill>
              </a:rPr>
              <a:t>Xin </a:t>
            </a:r>
            <a:r>
              <a:rPr lang="en-US" sz="3000" i="1" dirty="0" err="1">
                <a:solidFill>
                  <a:srgbClr val="FF0000"/>
                </a:solidFill>
              </a:rPr>
              <a:t>cảm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vi-VN" sz="3000" i="1" dirty="0">
                <a:solidFill>
                  <a:srgbClr val="FF0000"/>
                </a:solidFill>
              </a:rPr>
              <a:t>ơ</a:t>
            </a:r>
            <a:r>
              <a:rPr lang="en-US" sz="3000" i="1" dirty="0">
                <a:solidFill>
                  <a:srgbClr val="FF0000"/>
                </a:solidFill>
              </a:rPr>
              <a:t>n </a:t>
            </a:r>
            <a:r>
              <a:rPr lang="en-US" sz="3000" i="1" dirty="0" err="1">
                <a:solidFill>
                  <a:srgbClr val="FF0000"/>
                </a:solidFill>
              </a:rPr>
              <a:t>Quý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Thầy</a:t>
            </a:r>
            <a:r>
              <a:rPr lang="en-US" sz="3000" i="1" dirty="0">
                <a:solidFill>
                  <a:srgbClr val="FF0000"/>
                </a:solidFill>
              </a:rPr>
              <a:t>, </a:t>
            </a:r>
            <a:r>
              <a:rPr lang="en-US" sz="3000" i="1" dirty="0" err="1">
                <a:solidFill>
                  <a:srgbClr val="FF0000"/>
                </a:solidFill>
              </a:rPr>
              <a:t>cô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đã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lắng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nghe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và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đóng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góp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cho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đề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tài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000" i="1" dirty="0" err="1">
                <a:solidFill>
                  <a:srgbClr val="FF0000"/>
                </a:solidFill>
              </a:rPr>
              <a:t>được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tốt</a:t>
            </a:r>
            <a:r>
              <a:rPr lang="en-US" sz="3000" i="1" dirty="0">
                <a:solidFill>
                  <a:srgbClr val="FF0000"/>
                </a:solidFill>
              </a:rPr>
              <a:t> </a:t>
            </a:r>
            <a:r>
              <a:rPr lang="en-US" sz="3000" i="1" dirty="0" err="1">
                <a:solidFill>
                  <a:srgbClr val="FF0000"/>
                </a:solidFill>
              </a:rPr>
              <a:t>hơn</a:t>
            </a:r>
            <a:r>
              <a:rPr lang="en-US" sz="3000" i="1" dirty="0">
                <a:solidFill>
                  <a:srgbClr val="FF0000"/>
                </a:solidFill>
              </a:rPr>
              <a:t> ạ.</a:t>
            </a:r>
          </a:p>
        </p:txBody>
      </p:sp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38EDF3E4-A7D1-0CA5-CC3A-ED3B64A83E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12500" r="12500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872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"/>
    </mc:Choice>
    <mc:Fallback xmlns="">
      <p:transition spd="slow" advTm="1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indent="803275" algn="l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 CỤC ĐỀ TÀI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43000"/>
            <a:ext cx="83058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MỞ ĐẦU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Nagios.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	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	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DEMO HỆ THỐNG GIÁM SÁT</a:t>
            </a: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421691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indent="803275" algn="l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0"/>
            <a:ext cx="8305800" cy="5486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MỞ ĐẦU</a:t>
            </a:r>
          </a:p>
        </p:txBody>
      </p:sp>
    </p:spTree>
    <p:extLst>
      <p:ext uri="{BB962C8B-B14F-4D97-AF65-F5344CB8AC3E}">
        <p14:creationId xmlns:p14="http://schemas.microsoft.com/office/powerpoint/2010/main" val="27456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A5-C260-4C30-54D3-BA008429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I. MỞ ĐẦU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E4A-CA89-E615-B3E4-5F30BCF3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	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Nagios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	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Nagios.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Nagios Server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host: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(Debian_10),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winserver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(Window_10),localhost (Ubuntu_22.04)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(Server Web).</a:t>
            </a:r>
          </a:p>
        </p:txBody>
      </p:sp>
    </p:spTree>
    <p:extLst>
      <p:ext uri="{BB962C8B-B14F-4D97-AF65-F5344CB8AC3E}">
        <p14:creationId xmlns:p14="http://schemas.microsoft.com/office/powerpoint/2010/main" val="89891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indent="803275" algn="l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0"/>
            <a:ext cx="8305800" cy="5486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NỘI DUNG</a:t>
            </a:r>
          </a:p>
        </p:txBody>
      </p:sp>
    </p:spTree>
    <p:extLst>
      <p:ext uri="{BB962C8B-B14F-4D97-AF65-F5344CB8AC3E}">
        <p14:creationId xmlns:p14="http://schemas.microsoft.com/office/powerpoint/2010/main" val="424121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162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 </a:t>
            </a:r>
          </a:p>
          <a:p>
            <a:pPr marL="800100" lvl="2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 </a:t>
            </a: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Nagios </a:t>
            </a:r>
          </a:p>
          <a:p>
            <a:pPr marL="400050" lvl="1" indent="0"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799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482EECE8-0439-5E61-664D-F03C0C4D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5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83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B3-6B10-2A5B-E42E-02F3516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22E-274E-D07B-76BC-FA1FB7A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Window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Website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mail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35282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718</Words>
  <Application>Microsoft Office PowerPoint</Application>
  <PresentationFormat>On-screen Show (4:3)</PresentationFormat>
  <Paragraphs>107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Default Design</vt:lpstr>
      <vt:lpstr>Custom Design</vt:lpstr>
      <vt:lpstr>BẢO VỆ ĐỒ ÁN TỐT NGHIỆP CHUYÊN NGÀNH: AN TOÀN THÔNG TIN       KHÓA: 2019 - 2023 </vt:lpstr>
      <vt:lpstr>BỐ CỤC ĐỀ TÀI</vt:lpstr>
      <vt:lpstr>PowerPoint Presentation</vt:lpstr>
      <vt:lpstr>I. MỞ ĐẦU</vt:lpstr>
      <vt:lpstr>PowerPoint Presentation</vt:lpstr>
      <vt:lpstr>II. NỘI DUNG </vt:lpstr>
      <vt:lpstr>II. NỘI DUNG </vt:lpstr>
      <vt:lpstr>II. NỘI DUNG </vt:lpstr>
      <vt:lpstr>II. NỘI DUNG </vt:lpstr>
      <vt:lpstr>II. NỘI DUNG </vt:lpstr>
      <vt:lpstr>II. NỘI DUNG </vt:lpstr>
      <vt:lpstr>II. NỘI DUNG </vt:lpstr>
      <vt:lpstr>PowerPoint Presentation</vt:lpstr>
      <vt:lpstr>PowerPoint Presentation</vt:lpstr>
      <vt:lpstr>PowerPoint Presentation</vt:lpstr>
      <vt:lpstr>PowerPoint Presentation</vt:lpstr>
    </vt:vector>
  </TitlesOfParts>
  <Company>sunpc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 Slide</dc:title>
  <dc:creator>Nguyen Thi Hong Hue</dc:creator>
  <cp:lastModifiedBy>Minh Nhựt</cp:lastModifiedBy>
  <cp:revision>593</cp:revision>
  <cp:lastPrinted>2019-10-19T15:05:16Z</cp:lastPrinted>
  <dcterms:created xsi:type="dcterms:W3CDTF">2010-08-13T08:22:29Z</dcterms:created>
  <dcterms:modified xsi:type="dcterms:W3CDTF">2023-08-18T10:17:25Z</dcterms:modified>
</cp:coreProperties>
</file>