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handoutMasterIdLst>
    <p:handoutMasterId r:id="rId11"/>
  </p:handoutMasterIdLst>
  <p:sldIdLst>
    <p:sldId id="800" r:id="rId2"/>
    <p:sldId id="799" r:id="rId3"/>
    <p:sldId id="813" r:id="rId4"/>
    <p:sldId id="808" r:id="rId5"/>
    <p:sldId id="807" r:id="rId6"/>
    <p:sldId id="811" r:id="rId7"/>
    <p:sldId id="812" r:id="rId8"/>
    <p:sldId id="80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ạnh nguyễn" initials="hn" lastIdx="2" clrIdx="0">
    <p:extLst>
      <p:ext uri="{19B8F6BF-5375-455C-9EA6-DF929625EA0E}">
        <p15:presenceInfo xmlns:p15="http://schemas.microsoft.com/office/powerpoint/2012/main" userId="4065b7f243bcba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59" d="100"/>
          <a:sy n="59" d="100"/>
        </p:scale>
        <p:origin x="67" y="5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Nhóm tác giả: Truong L.Xuan – Thanh T.Mai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95D24-5651-4F6D-8285-3ED28860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9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Nhóm tác giả: Truong L.Xuan – Thanh T.Mai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D9EB-5874-45C7-87CC-BCAA38EF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9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2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8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88-10BC-4BE1-B72E-0A6B1F481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3A615C-B5E4-419D-BDE7-74BA4D4BF42F}"/>
              </a:ext>
            </a:extLst>
          </p:cNvPr>
          <p:cNvSpPr/>
          <p:nvPr/>
        </p:nvSpPr>
        <p:spPr>
          <a:xfrm>
            <a:off x="-14246" y="2107926"/>
            <a:ext cx="9138575" cy="248934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543D71-C0B8-4794-8D7C-BC86753D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973" y="2386118"/>
            <a:ext cx="6858000" cy="905722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HỌC ỨNG DỤNG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345BE-3DEE-4204-BF51-6DD1F834E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74" y="3429000"/>
            <a:ext cx="7145399" cy="1247629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THUD)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6D80910-677C-4543-A8C0-0D081AB660C5}"/>
              </a:ext>
            </a:extLst>
          </p:cNvPr>
          <p:cNvSpPr txBox="1"/>
          <p:nvPr/>
        </p:nvSpPr>
        <p:spPr>
          <a:xfrm>
            <a:off x="942535" y="5431566"/>
            <a:ext cx="405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TP.HCM  - 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</a:rPr>
              <a:t>Tháng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 05 - 2022</a:t>
            </a:r>
            <a:endParaRPr lang="en-SG" sz="24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C473075F-6BA5-8320-2273-9CD24B8B8C61}"/>
              </a:ext>
            </a:extLst>
          </p:cNvPr>
          <p:cNvSpPr/>
          <p:nvPr/>
        </p:nvSpPr>
        <p:spPr>
          <a:xfrm>
            <a:off x="2058018" y="467105"/>
            <a:ext cx="6933582" cy="91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938953"/>
                </a:solidFill>
                <a:latin typeface="Arial"/>
                <a:ea typeface="Arial"/>
                <a:cs typeface="Arial"/>
                <a:sym typeface="Arial"/>
              </a:rPr>
              <a:t>HCMC University of Technology &amp; Education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938953"/>
                </a:solidFill>
                <a:latin typeface="Arial"/>
                <a:ea typeface="Arial"/>
                <a:cs typeface="Arial"/>
                <a:sym typeface="Arial"/>
              </a:rPr>
              <a:t>Faculty of Economic</a:t>
            </a:r>
            <a:endParaRPr sz="2400" b="0" i="0" u="none" strike="noStrike" cap="none">
              <a:solidFill>
                <a:srgbClr val="9389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92;p1" descr="D:\Desktop\HaoLee\Study\UTE\GDH\PPNCKHGD\Nhom7\img\Hcmute.svg.png">
            <a:extLst>
              <a:ext uri="{FF2B5EF4-FFF2-40B4-BE49-F238E27FC236}">
                <a16:creationId xmlns:a16="http://schemas.microsoft.com/office/drawing/2014/main" id="{2CC8C150-40D3-9C4B-7963-37433289354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2708" y="205997"/>
            <a:ext cx="1158286" cy="1484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69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A20B66-C30E-411F-B600-E559F5A92F09}"/>
              </a:ext>
            </a:extLst>
          </p:cNvPr>
          <p:cNvSpPr/>
          <p:nvPr/>
        </p:nvSpPr>
        <p:spPr>
          <a:xfrm flipH="1" flipV="1">
            <a:off x="0" y="0"/>
            <a:ext cx="9144000" cy="12248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387319"/>
            <a:ext cx="7886700" cy="651947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</a:t>
            </a:r>
            <a:br>
              <a:rPr lang="en-US" sz="28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BÀI TẬP LỚN VÀ THUYẾT TRÌNH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246F34-0267-458F-A7A7-66FD3AF4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54" y="2182671"/>
            <a:ext cx="8475027" cy="354287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4 - 5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dataset).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BTL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dataset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ở slide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6A3896C3-A8E2-DA3A-14CD-F5C0B94DF319}"/>
              </a:ext>
            </a:extLst>
          </p:cNvPr>
          <p:cNvSpPr/>
          <p:nvPr/>
        </p:nvSpPr>
        <p:spPr>
          <a:xfrm>
            <a:off x="961905" y="162439"/>
            <a:ext cx="6933582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938953"/>
                </a:solidFill>
                <a:latin typeface="Arial"/>
                <a:ea typeface="Arial"/>
                <a:cs typeface="Arial"/>
                <a:sym typeface="Arial"/>
              </a:rPr>
              <a:t>HCMC University of Technology &amp; Education</a:t>
            </a:r>
            <a:endParaRPr dirty="0"/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38953"/>
                </a:solidFill>
                <a:latin typeface="Arial"/>
                <a:ea typeface="Arial"/>
                <a:cs typeface="Arial"/>
                <a:sym typeface="Arial"/>
              </a:rPr>
              <a:t>Faculty of Economic</a:t>
            </a:r>
            <a:endParaRPr sz="2400" b="0" i="0" u="none" strike="noStrike" cap="none" dirty="0">
              <a:solidFill>
                <a:srgbClr val="9389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92;p1" descr="D:\Desktop\HaoLee\Study\UTE\GDH\PPNCKHGD\Nhom7\img\Hcmute.svg.png">
            <a:extLst>
              <a:ext uri="{FF2B5EF4-FFF2-40B4-BE49-F238E27FC236}">
                <a16:creationId xmlns:a16="http://schemas.microsoft.com/office/drawing/2014/main" id="{B88534FF-4386-B006-78DB-992D9A9288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3332" y="141562"/>
            <a:ext cx="738097" cy="946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6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899160"/>
            <a:ext cx="8421189" cy="5867400"/>
          </a:xfrm>
        </p:spPr>
        <p:txBody>
          <a:bodyPr>
            <a:noAutofit/>
          </a:bodyPr>
          <a:lstStyle/>
          <a:p>
            <a:pPr marL="582930" indent="-51435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AutoNum type="arabicParenBoth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Credit Card Approval Prediction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https://www.kaggle.com/datasets/rikdifos/credit-card-approval-prediction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2930" indent="-51435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AutoNum type="arabicParenBoth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Heart Attack Analysis &amp; Prediction Dataset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https://www.kaggle.com/datasets/rashikrahmanpritom/heart-attack-analysis-prediction-dataset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2930" indent="-51435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AutoNum type="arabicParenBoth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Science Job Posting on Glassdoor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https://www.kaggle.com/datasets/rashikrahmanpritom/data-science-job-posting-on-glassdoor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2930" indent="-51435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AutoNum type="arabicParenBoth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Campus Recruitment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https://www.kaggle.com/datasets/benroshan/factors-affecting-campus-placement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2930" indent="-51435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AutoNum type="arabicParenBoth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E-Commerce Data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https://www.kaggle.com/datasets/carrie1/ecommerce-data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2930" indent="-51435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AutoNum type="arabicParenBoth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Netflix Movies and TV Shows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https://www.kaggle.com/datasets/shivamb/netflix-shows</a:t>
            </a:r>
          </a:p>
          <a:p>
            <a:pPr marL="582930" indent="-51435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AutoNum type="arabicParenBoth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24566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  <a:endParaRPr lang="en-US" sz="3500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990600"/>
            <a:ext cx="8525021" cy="5606143"/>
          </a:xfrm>
        </p:spPr>
        <p:txBody>
          <a:bodyPr>
            <a:noAutofit/>
          </a:bodyPr>
          <a:lstStyle/>
          <a:p>
            <a:pPr marL="548640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vi-VN" sz="2400" dirty="0">
                <a:latin typeface="Arial (Body)"/>
              </a:rPr>
              <a:t>SV </a:t>
            </a:r>
            <a:r>
              <a:rPr lang="en-US" sz="2400" dirty="0" err="1">
                <a:latin typeface="Arial (Body)"/>
              </a:rPr>
              <a:t>tìm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hiểu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về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bộ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 (dataset), </a:t>
            </a:r>
            <a:r>
              <a:rPr lang="en-US" sz="2400" dirty="0" err="1">
                <a:latin typeface="Arial (Body)"/>
              </a:rPr>
              <a:t>trình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bày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những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tìm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hiểu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của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mình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về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bộ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này</a:t>
            </a:r>
            <a:r>
              <a:rPr lang="en-US" sz="2400" dirty="0">
                <a:latin typeface="Arial (Body)"/>
              </a:rPr>
              <a:t>.</a:t>
            </a:r>
          </a:p>
          <a:p>
            <a:pPr marL="548640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 err="1">
                <a:latin typeface="Arial (Body)"/>
              </a:rPr>
              <a:t>Sử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dụng</a:t>
            </a:r>
            <a:r>
              <a:rPr lang="en-US" sz="2400" dirty="0">
                <a:latin typeface="Arial (Body)"/>
              </a:rPr>
              <a:t> GOOGLE COLAB </a:t>
            </a:r>
            <a:r>
              <a:rPr lang="en-US" sz="2400" dirty="0" err="1">
                <a:latin typeface="Arial (Body)"/>
              </a:rPr>
              <a:t>để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đọc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bộ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này</a:t>
            </a:r>
            <a:r>
              <a:rPr lang="en-US" sz="2400" dirty="0">
                <a:latin typeface="Arial (Body)"/>
              </a:rPr>
              <a:t>, </a:t>
            </a:r>
            <a:r>
              <a:rPr lang="en-US" sz="2400" dirty="0" err="1">
                <a:latin typeface="Arial (Body)"/>
              </a:rPr>
              <a:t>mô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tả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đặc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tính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cơ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bản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của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bộ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: </a:t>
            </a:r>
            <a:r>
              <a:rPr lang="en-US" sz="2400" dirty="0" err="1">
                <a:latin typeface="Arial (Body)"/>
              </a:rPr>
              <a:t>kích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thước</a:t>
            </a:r>
            <a:r>
              <a:rPr lang="en-US" sz="2400" dirty="0">
                <a:latin typeface="Arial (Body)"/>
              </a:rPr>
              <a:t>, </a:t>
            </a:r>
            <a:r>
              <a:rPr lang="en-US" sz="2400" dirty="0" err="1">
                <a:latin typeface="Arial (Body)"/>
              </a:rPr>
              <a:t>số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lượng</a:t>
            </a:r>
            <a:r>
              <a:rPr lang="en-US" sz="2400" dirty="0">
                <a:latin typeface="Arial (Body)"/>
              </a:rPr>
              <a:t>, </a:t>
            </a:r>
            <a:r>
              <a:rPr lang="en-US" sz="2400" dirty="0" err="1">
                <a:latin typeface="Arial (Body)"/>
              </a:rPr>
              <a:t>loại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.</a:t>
            </a:r>
          </a:p>
          <a:p>
            <a:pPr marL="548640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 err="1">
                <a:latin typeface="Arial (Body)"/>
              </a:rPr>
              <a:t>Loại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bỏ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trống</a:t>
            </a:r>
            <a:r>
              <a:rPr lang="en-US" sz="2400" dirty="0">
                <a:latin typeface="Arial (Body)"/>
              </a:rPr>
              <a:t>, null, </a:t>
            </a:r>
            <a:r>
              <a:rPr lang="en-US" sz="2400" dirty="0" err="1">
                <a:latin typeface="Arial (Body)"/>
              </a:rPr>
              <a:t>và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làm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sạch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nếu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cần</a:t>
            </a:r>
            <a:r>
              <a:rPr lang="en-US" sz="2400" dirty="0">
                <a:latin typeface="Arial (Body)"/>
              </a:rPr>
              <a:t>.</a:t>
            </a:r>
          </a:p>
          <a:p>
            <a:pPr marL="548640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1" i="1" dirty="0" err="1">
                <a:latin typeface="Arial (Body)"/>
              </a:rPr>
              <a:t>Mô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tả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thống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kê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trường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kiểu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số</a:t>
            </a:r>
            <a:r>
              <a:rPr lang="en-US" sz="2400" dirty="0">
                <a:latin typeface="Arial (Body)"/>
              </a:rPr>
              <a:t>, </a:t>
            </a:r>
            <a:r>
              <a:rPr lang="en-US" sz="2400" dirty="0" err="1">
                <a:latin typeface="Arial (Body)"/>
              </a:rPr>
              <a:t>vẽ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biểu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đồ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phân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bố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tương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ứng</a:t>
            </a:r>
            <a:r>
              <a:rPr lang="en-US" sz="2400" dirty="0">
                <a:latin typeface="Arial (Body)"/>
              </a:rPr>
              <a:t>.</a:t>
            </a:r>
          </a:p>
          <a:p>
            <a:pPr marL="548640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 err="1">
                <a:latin typeface="Arial (Body)"/>
              </a:rPr>
              <a:t>Sử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dụng</a:t>
            </a:r>
            <a:r>
              <a:rPr lang="en-US" sz="2400" dirty="0">
                <a:latin typeface="Arial (Body)"/>
              </a:rPr>
              <a:t> seaborn </a:t>
            </a:r>
            <a:r>
              <a:rPr lang="en-US" sz="2400" dirty="0" err="1">
                <a:latin typeface="Arial (Body)"/>
              </a:rPr>
              <a:t>để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vẽ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các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biểu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đồ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có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thể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vẽ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được</a:t>
            </a:r>
            <a:r>
              <a:rPr lang="en-US" sz="2400" dirty="0">
                <a:latin typeface="Arial (Body)"/>
              </a:rPr>
              <a:t>, </a:t>
            </a:r>
            <a:r>
              <a:rPr lang="en-US" sz="2400" dirty="0" err="1">
                <a:latin typeface="Arial (Body)"/>
              </a:rPr>
              <a:t>càng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nhiều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càng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tốt</a:t>
            </a:r>
            <a:r>
              <a:rPr lang="en-US" sz="2400" dirty="0">
                <a:latin typeface="Arial (Body)"/>
              </a:rPr>
              <a:t>, </a:t>
            </a:r>
            <a:r>
              <a:rPr lang="en-US" sz="2400" dirty="0" err="1">
                <a:latin typeface="Arial (Body)"/>
              </a:rPr>
              <a:t>giải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thích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cho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từng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biểu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đồ</a:t>
            </a:r>
            <a:r>
              <a:rPr lang="en-US" sz="2400" dirty="0">
                <a:latin typeface="Arial (Body)"/>
              </a:rPr>
              <a:t>.</a:t>
            </a:r>
          </a:p>
          <a:p>
            <a:pPr marL="548640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 err="1">
                <a:latin typeface="Arial (Body)"/>
              </a:rPr>
              <a:t>Đưa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ra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nhận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xét</a:t>
            </a:r>
            <a:r>
              <a:rPr lang="en-US" sz="2400" b="1" i="1" dirty="0">
                <a:latin typeface="Arial (Body)"/>
              </a:rPr>
              <a:t>, </a:t>
            </a:r>
            <a:r>
              <a:rPr lang="en-US" sz="2400" b="1" i="1" dirty="0" err="1">
                <a:latin typeface="Arial (Body)"/>
              </a:rPr>
              <a:t>đánh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b="1" i="1" dirty="0" err="1">
                <a:latin typeface="Arial (Body)"/>
              </a:rPr>
              <a:t>giá</a:t>
            </a:r>
            <a:r>
              <a:rPr lang="en-US" sz="2400" b="1" i="1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về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bộ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dữ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liệu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và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quả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xử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lý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được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9145" y="151443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3500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49149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576311"/>
            <a:ext cx="8421189" cy="5281689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UTEX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FHQX,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File python notebook (ONLINE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GOOGLE COLAB)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File PPT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File word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25780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vi-VN" sz="2800" b="1" dirty="0"/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3500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-1" y="554046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511505"/>
            <a:ext cx="8525021" cy="4792449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slide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GOOGLE COLAB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3500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4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-1" y="445922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7" y="1674841"/>
            <a:ext cx="8525021" cy="2461117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UTEX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FHQX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sz="3500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5542359" y="0"/>
            <a:ext cx="3601641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85184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FEBD618-B851-B0D7-78C9-BDF1F5B7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7" y="1173038"/>
            <a:ext cx="4511923" cy="4511923"/>
          </a:xfrm>
          <a:prstGeom prst="rect">
            <a:avLst/>
          </a:prstGeom>
        </p:spPr>
      </p:pic>
      <p:sp>
        <p:nvSpPr>
          <p:cNvPr id="8" name="Google Shape;409;p45">
            <a:extLst>
              <a:ext uri="{FF2B5EF4-FFF2-40B4-BE49-F238E27FC236}">
                <a16:creationId xmlns:a16="http://schemas.microsoft.com/office/drawing/2014/main" id="{1B9BA013-F5AA-879C-342E-70F37CC586F9}"/>
              </a:ext>
            </a:extLst>
          </p:cNvPr>
          <p:cNvSpPr/>
          <p:nvPr/>
        </p:nvSpPr>
        <p:spPr>
          <a:xfrm>
            <a:off x="6358971" y="3526971"/>
            <a:ext cx="2557732" cy="169817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 algn="ctr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b="1" dirty="0">
                <a:solidFill>
                  <a:schemeClr val="tx1">
                    <a:alpha val="60000"/>
                  </a:schemeClr>
                </a:solidFill>
                <a:sym typeface="Arial"/>
              </a:rPr>
              <a:t>HCMC University of Technology &amp; Education</a:t>
            </a:r>
            <a:endParaRPr lang="en-US" sz="1700" dirty="0">
              <a:solidFill>
                <a:schemeClr val="tx1">
                  <a:alpha val="60000"/>
                </a:schemeClr>
              </a:solidFill>
            </a:endParaRPr>
          </a:p>
          <a:p>
            <a:pPr marR="0" lvl="0" algn="ctr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  <a:sym typeface="Arial"/>
              </a:rPr>
              <a:t>Faculty of Economic</a:t>
            </a:r>
            <a:endParaRPr lang="en-US" sz="1700" dirty="0">
              <a:solidFill>
                <a:schemeClr val="tx1">
                  <a:alpha val="60000"/>
                </a:schemeClr>
              </a:solidFill>
              <a:sym typeface="Calibri"/>
            </a:endParaRPr>
          </a:p>
        </p:txBody>
      </p:sp>
      <p:pic>
        <p:nvPicPr>
          <p:cNvPr id="9" name="Google Shape;410;p45" descr="D:\Desktop\HaoLee\Study\UTE\GDH\PPNCKHGD\Nhom7\img\Hcmute.svg.png">
            <a:extLst>
              <a:ext uri="{FF2B5EF4-FFF2-40B4-BE49-F238E27FC236}">
                <a16:creationId xmlns:a16="http://schemas.microsoft.com/office/drawing/2014/main" id="{37D5518F-0711-1149-96A4-1AF3855041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7518" y="2584315"/>
            <a:ext cx="580637" cy="744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94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4487</TotalTime>
  <Words>590</Words>
  <Application>Microsoft Office PowerPoint</Application>
  <PresentationFormat>On-screen Show (4:3)</PresentationFormat>
  <Paragraphs>53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(Body)</vt:lpstr>
      <vt:lpstr>Calibri</vt:lpstr>
      <vt:lpstr>Calibri Light</vt:lpstr>
      <vt:lpstr>Tahoma</vt:lpstr>
      <vt:lpstr>Office Theme</vt:lpstr>
      <vt:lpstr>TIN HỌC ỨNG DỤNG</vt:lpstr>
      <vt:lpstr>HƯỚNG DẪN   BÀI TẬP LỚN VÀ THUYẾT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LeThanh</dc:creator>
  <cp:lastModifiedBy>Lê Ngọc Hiếu</cp:lastModifiedBy>
  <cp:revision>423</cp:revision>
  <dcterms:created xsi:type="dcterms:W3CDTF">2017-08-13T14:27:50Z</dcterms:created>
  <dcterms:modified xsi:type="dcterms:W3CDTF">2022-05-17T06:55:48Z</dcterms:modified>
</cp:coreProperties>
</file>