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3" r:id="rId3"/>
    <p:sldId id="285" r:id="rId4"/>
    <p:sldId id="286" r:id="rId5"/>
    <p:sldId id="287" r:id="rId6"/>
    <p:sldId id="288" r:id="rId7"/>
    <p:sldId id="289" r:id="rId8"/>
    <p:sldId id="290" r:id="rId9"/>
    <p:sldId id="284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1AE"/>
    <a:srgbClr val="F3E1DF"/>
    <a:srgbClr val="D7B1B1"/>
    <a:srgbClr val="36ABFF"/>
    <a:srgbClr val="11FFFE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1596" y="6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20/11/2024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20/11/2024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20/11/2024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50420" y="10217501"/>
            <a:ext cx="910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</a:rPr>
              <a:t>Aprenda quais são os principais tipos de seletores mais utilizadas na hora de construir páginas web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98BC921E-F155-48C1-9DBB-CECB8A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1343B7D-3566-4BBB-B2F5-BAD13548087A}"/>
              </a:ext>
            </a:extLst>
          </p:cNvPr>
          <p:cNvSpPr txBox="1"/>
          <p:nvPr/>
        </p:nvSpPr>
        <p:spPr>
          <a:xfrm>
            <a:off x="864973" y="0"/>
            <a:ext cx="8485807" cy="1846659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ctr" rotWithShape="0">
              <a:schemeClr val="tx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Meus </a:t>
            </a:r>
            <a:r>
              <a:rPr lang="pt-B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Primeiros</a:t>
            </a:r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 </a:t>
            </a:r>
            <a:r>
              <a:rPr lang="pt-BR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Amigurumis</a:t>
            </a: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9E1F47A-0E07-45E3-A361-C72CC8020BD2}"/>
              </a:ext>
            </a:extLst>
          </p:cNvPr>
          <p:cNvSpPr txBox="1"/>
          <p:nvPr/>
        </p:nvSpPr>
        <p:spPr>
          <a:xfrm>
            <a:off x="6722076" y="11936627"/>
            <a:ext cx="287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Paula Motta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5927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Harlow Solid Italic" panose="04030604020F02020D02" pitchFamily="82" charset="0"/>
              </a:rPr>
              <a:t>Primeiros Passos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870768" y="1961917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Harlow Solid Italic" panose="04030604020F02020D02" pitchFamily="82" charset="0"/>
              </a:rPr>
              <a:t>Materiais </a:t>
            </a:r>
            <a:r>
              <a:rPr lang="pt-BR" sz="4000" dirty="0">
                <a:latin typeface="Harlow Solid Italic" panose="04030604020F02020D02" pitchFamily="82" charset="0"/>
              </a:rPr>
              <a:t>para</a:t>
            </a:r>
            <a:r>
              <a:rPr lang="pt-BR" sz="3200" dirty="0">
                <a:latin typeface="Harlow Solid Italic" panose="04030604020F02020D02" pitchFamily="82" charset="0"/>
              </a:rPr>
              <a:t> iniciantes: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B43057-39CA-4900-929F-0F530C5A5CE3}"/>
              </a:ext>
            </a:extLst>
          </p:cNvPr>
          <p:cNvSpPr txBox="1"/>
          <p:nvPr/>
        </p:nvSpPr>
        <p:spPr>
          <a:xfrm>
            <a:off x="370703" y="3089189"/>
            <a:ext cx="8773297" cy="882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Agulha de Crochê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Tamanhos recomendados: 2 mm, 2,5 mm ou 3 mm, dependendo da linha escolhida.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As agulhas com cabo ergonômico são mais confortáveis para uso prolongado.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Linhas e Fios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Tipos recomendados: Fio de algodão ou acrílico.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- Algodão mercerizado (ex.: Anne ou Charme) é ótimo para iniciantes porque não desfia facilmente.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- Fios mais grossos são melhores para começar, pois deixam os pontos mais visíveis.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Cores:Escolha</a:t>
            </a: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cores claras, que facilitam a visualização dos pontos.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Fibra Siliconada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Usada para preencher os </a:t>
            </a:r>
            <a:r>
              <a:rPr lang="pt-B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amigurumis</a:t>
            </a: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É macia, leve e mantém o formato das peças.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B43057-39CA-4900-929F-0F530C5A5CE3}"/>
              </a:ext>
            </a:extLst>
          </p:cNvPr>
          <p:cNvSpPr txBox="1"/>
          <p:nvPr/>
        </p:nvSpPr>
        <p:spPr>
          <a:xfrm>
            <a:off x="413951" y="1062681"/>
            <a:ext cx="8773297" cy="10228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Olhos de Segurança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Tamanhos comuns: 6 mm, 8 mm e 10 mm.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Para peças infantis, substitua por bordado para maior segurança.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 Marcadores de Ponto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São essenciais para contar as voltas e não se perder na sequência.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Alternativa: use um pedaço de fio colorido.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Agulha de Tapeçaria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Para costurar as partes do </a:t>
            </a:r>
            <a:r>
              <a:rPr lang="pt-B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amigurumi</a:t>
            </a: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 esconder os fios.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Escolha uma com ponta arredondada e um buraco grande.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7. Tesoura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Use uma tesoura pequena e afiada para cortes precisos.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8. Anel Mágico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Pode ser feito com os dedos ou com auxílio de um marcador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 esses materiais, você estará pronto(a) para criar seus primeiros </a:t>
            </a:r>
            <a:r>
              <a:rPr lang="pt-B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amigurumis</a:t>
            </a: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lang="pt-BR" sz="2400" dirty="0">
                <a:effectLst/>
                <a:ea typeface="Calibri" panose="020F0502020204030204" pitchFamily="34" charset="0"/>
                <a:cs typeface="Segoe UI Emoji" panose="020B0502040204020203" pitchFamily="34" charset="0"/>
              </a:rPr>
              <a:t>🧸✨ </a:t>
            </a: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1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837077" y="901349"/>
            <a:ext cx="59270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Harlow Solid Italic" panose="04030604020F02020D02" pitchFamily="82" charset="0"/>
              </a:rPr>
              <a:t>Coleção Bichinhos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DF254D3-2A25-42F1-99DD-B5D94584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36" y="4376609"/>
            <a:ext cx="6552841" cy="55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08E309D-DCAF-4959-9104-554C888F44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-6374"/>
            <a:ext cx="9601200" cy="12814350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E89116E2-A2D3-4D6E-AB51-624623185FC5}"/>
              </a:ext>
            </a:extLst>
          </p:cNvPr>
          <p:cNvSpPr txBox="1"/>
          <p:nvPr/>
        </p:nvSpPr>
        <p:spPr>
          <a:xfrm>
            <a:off x="892277" y="254844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Harlow Solid Italic" panose="04030604020F02020D02" pitchFamily="82" charset="0"/>
              </a:rPr>
              <a:t>Receitas: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8CAF51-4115-40B2-9B74-2A093446D067}"/>
              </a:ext>
            </a:extLst>
          </p:cNvPr>
          <p:cNvSpPr txBox="1"/>
          <p:nvPr/>
        </p:nvSpPr>
        <p:spPr>
          <a:xfrm>
            <a:off x="1581665" y="261963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949C3A-7267-45B2-BFD5-5877D47A9437}"/>
              </a:ext>
            </a:extLst>
          </p:cNvPr>
          <p:cNvSpPr txBox="1"/>
          <p:nvPr/>
        </p:nvSpPr>
        <p:spPr>
          <a:xfrm>
            <a:off x="172995" y="1307328"/>
            <a:ext cx="9428205" cy="1118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pt-BR" sz="3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Ursinho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Linha bege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Agulha 2,5 mm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Olhos de segurança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Fibra para enchimento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Receita: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Cabeça e Corpo (única peça):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Carr. 1: 6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anel mágico.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Carr. 2: 6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(12).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Carr. 3: (1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6x (18).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Carr. 4-6: 1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cada ponto (18).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Carr. 7: (1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6x (12).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Carr. 8-10: 1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cada ponto (12).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Finalize.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Orelhas: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6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anel mágico.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Arremate e costure.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Braços e Pernas: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Faça 6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anel mágico, teça 5 carr., e costure.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Finalize enchendo e bordando os detalhes.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06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E5D2C47-D6CA-48F0-92AA-1358381540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1" y="1"/>
            <a:ext cx="9601200" cy="12801600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E89116E2-A2D3-4D6E-AB51-624623185FC5}"/>
              </a:ext>
            </a:extLst>
          </p:cNvPr>
          <p:cNvSpPr txBox="1"/>
          <p:nvPr/>
        </p:nvSpPr>
        <p:spPr>
          <a:xfrm>
            <a:off x="413951" y="770293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Harlow Solid Italic" panose="04030604020F02020D02" pitchFamily="82" charset="0"/>
              </a:rPr>
              <a:t>Receitas: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8CAF51-4115-40B2-9B74-2A093446D067}"/>
              </a:ext>
            </a:extLst>
          </p:cNvPr>
          <p:cNvSpPr txBox="1"/>
          <p:nvPr/>
        </p:nvSpPr>
        <p:spPr>
          <a:xfrm>
            <a:off x="1581665" y="261963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949C3A-7267-45B2-BFD5-5877D47A9437}"/>
              </a:ext>
            </a:extLst>
          </p:cNvPr>
          <p:cNvSpPr txBox="1"/>
          <p:nvPr/>
        </p:nvSpPr>
        <p:spPr>
          <a:xfrm>
            <a:off x="86497" y="2619632"/>
            <a:ext cx="9428205" cy="95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2. Pinguim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32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Material: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    Linha azul claro, branco e amarelo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Agulha 2,5 mm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Olhos de segurança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Receita: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Corpo: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    Carr. 1: 6 </a:t>
            </a:r>
            <a:r>
              <a:rPr lang="pt-B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no anel mágico.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Carr. 2: 6 </a:t>
            </a:r>
            <a:r>
              <a:rPr lang="pt-B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aum</a:t>
            </a: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(12).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Carr. 3: (1 </a:t>
            </a:r>
            <a:r>
              <a:rPr lang="pt-B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1 </a:t>
            </a:r>
            <a:r>
              <a:rPr lang="pt-B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aum</a:t>
            </a: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6x (18).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Carr. 4-8: 1 </a:t>
            </a:r>
            <a:r>
              <a:rPr lang="pt-B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em cada ponto (18).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Carr. 9: (1 </a:t>
            </a:r>
            <a:r>
              <a:rPr lang="pt-B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1 </a:t>
            </a:r>
            <a:r>
              <a:rPr lang="pt-B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dim</a:t>
            </a: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6x (12).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Finalize com fibra.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 Barriga e Bico: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Faça um círculo com 6 </a:t>
            </a:r>
            <a:r>
              <a:rPr lang="pt-B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em branco.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Bico: 4 corr., volte em pb.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Costure as asas e bordados.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911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568C967-3805-450B-9406-FEEF26B32F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0" y="770293"/>
            <a:ext cx="9604183" cy="1124464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108127F-C470-4C17-93ED-4711440F3E4F}"/>
              </a:ext>
            </a:extLst>
          </p:cNvPr>
          <p:cNvSpPr/>
          <p:nvPr/>
        </p:nvSpPr>
        <p:spPr>
          <a:xfrm>
            <a:off x="0" y="0"/>
            <a:ext cx="9601200" cy="770293"/>
          </a:xfrm>
          <a:prstGeom prst="rect">
            <a:avLst/>
          </a:prstGeom>
          <a:solidFill>
            <a:srgbClr val="F3E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FBAC57-B210-4588-A3E3-DC6EFDD175D0}"/>
              </a:ext>
            </a:extLst>
          </p:cNvPr>
          <p:cNvSpPr/>
          <p:nvPr/>
        </p:nvSpPr>
        <p:spPr>
          <a:xfrm>
            <a:off x="0" y="11889902"/>
            <a:ext cx="9601200" cy="920046"/>
          </a:xfrm>
          <a:prstGeom prst="rect">
            <a:avLst/>
          </a:prstGeom>
          <a:solidFill>
            <a:srgbClr val="F3E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E89116E2-A2D3-4D6E-AB51-624623185FC5}"/>
              </a:ext>
            </a:extLst>
          </p:cNvPr>
          <p:cNvSpPr txBox="1"/>
          <p:nvPr/>
        </p:nvSpPr>
        <p:spPr>
          <a:xfrm>
            <a:off x="413951" y="770293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Harlow Solid Italic" panose="04030604020F02020D02" pitchFamily="82" charset="0"/>
              </a:rPr>
              <a:t>Receitas: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8CAF51-4115-40B2-9B74-2A093446D067}"/>
              </a:ext>
            </a:extLst>
          </p:cNvPr>
          <p:cNvSpPr txBox="1"/>
          <p:nvPr/>
        </p:nvSpPr>
        <p:spPr>
          <a:xfrm>
            <a:off x="1581665" y="261963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949C3A-7267-45B2-BFD5-5877D47A9437}"/>
              </a:ext>
            </a:extLst>
          </p:cNvPr>
          <p:cNvSpPr txBox="1"/>
          <p:nvPr/>
        </p:nvSpPr>
        <p:spPr>
          <a:xfrm>
            <a:off x="172995" y="2588132"/>
            <a:ext cx="9428205" cy="99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3. Coelhinho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Material: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Linha rosa claro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Agulha 2,5 mm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Olhos de segurança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Receita: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Corpo: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Carr. 1-8: Siga a mesma lógica do ursinho.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Orelhas: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4 </a:t>
            </a:r>
            <a:r>
              <a:rPr lang="pt-B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no anel mágico.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  Faça 6 carr. e arremate.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Adicione os detalhes finais.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095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E89116E2-A2D3-4D6E-AB51-624623185FC5}"/>
              </a:ext>
            </a:extLst>
          </p:cNvPr>
          <p:cNvSpPr txBox="1"/>
          <p:nvPr/>
        </p:nvSpPr>
        <p:spPr>
          <a:xfrm>
            <a:off x="413951" y="770293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Harlow Solid Italic" panose="04030604020F02020D02" pitchFamily="82" charset="0"/>
              </a:rPr>
              <a:t>Receitas: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8CAF51-4115-40B2-9B74-2A093446D067}"/>
              </a:ext>
            </a:extLst>
          </p:cNvPr>
          <p:cNvSpPr txBox="1"/>
          <p:nvPr/>
        </p:nvSpPr>
        <p:spPr>
          <a:xfrm>
            <a:off x="1581665" y="261963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949C3A-7267-45B2-BFD5-5877D47A9437}"/>
              </a:ext>
            </a:extLst>
          </p:cNvPr>
          <p:cNvSpPr txBox="1"/>
          <p:nvPr/>
        </p:nvSpPr>
        <p:spPr>
          <a:xfrm>
            <a:off x="172995" y="1779373"/>
            <a:ext cx="9428205" cy="1045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4. Gatinho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Material: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Linha cinza claro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Agulha 2,5 mm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Receita: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Corpo: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    Carr. 1-6: Siga a lógica do pinguim.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Orelhas: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    Triângulos de 6 pb.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Rabo: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    Faça uma correntinha com 10 pb.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Costure e ajuste.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Agora é só começar a </a:t>
            </a:r>
            <a:r>
              <a:rPr lang="pt-B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crochetar</a:t>
            </a: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lang="pt-BR" sz="2400" dirty="0">
                <a:effectLst/>
                <a:ea typeface="Calibri" panose="020F0502020204030204" pitchFamily="34" charset="0"/>
                <a:cs typeface="Segoe UI Emoji" panose="020B0502040204020203" pitchFamily="34" charset="0"/>
              </a:rPr>
              <a:t>🧶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F758D1-589A-4F05-8768-AD05CAC195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28061" y="-1"/>
            <a:ext cx="9629261" cy="128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5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B1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C0099D-234D-4EE1-8C14-325EC027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30862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5214</TotalTime>
  <Words>743</Words>
  <Application>Microsoft Office PowerPoint</Application>
  <PresentationFormat>Papel A3 (297 x 420 mm)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Forte</vt:lpstr>
      <vt:lpstr>Harlow Solid Italic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Paula Motta</cp:lastModifiedBy>
  <cp:revision>24</cp:revision>
  <dcterms:created xsi:type="dcterms:W3CDTF">2023-06-15T14:34:16Z</dcterms:created>
  <dcterms:modified xsi:type="dcterms:W3CDTF">2024-11-20T20:54:27Z</dcterms:modified>
</cp:coreProperties>
</file>