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9F73-A887-4069-8915-DB168CB5036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3732-4C8B-4AA3-BAF0-444EA91A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5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x.it.pt/~bioucas/files/Bioucas-Dias_Figueiredo_IEEE-TIP_2007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19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87" y="96785"/>
            <a:ext cx="4149810" cy="310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431" y="96785"/>
            <a:ext cx="4149810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305" y="96785"/>
            <a:ext cx="4149810" cy="310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6631" y="3292901"/>
            <a:ext cx="4149810" cy="310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279" y="3205745"/>
            <a:ext cx="414981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1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862" y="112199"/>
            <a:ext cx="3657600" cy="2740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48" y="112199"/>
            <a:ext cx="3657600" cy="2740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3862" y="3415469"/>
            <a:ext cx="3657600" cy="2740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806" y="3415469"/>
            <a:ext cx="3657600" cy="2740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026" y="0"/>
            <a:ext cx="4572000" cy="3425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026" y="3432742"/>
            <a:ext cx="4572000" cy="34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129" y="98030"/>
            <a:ext cx="3657600" cy="2740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10" y="98027"/>
            <a:ext cx="3657600" cy="2740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49" y="98027"/>
            <a:ext cx="3657600" cy="2740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6129" y="2949367"/>
            <a:ext cx="3657600" cy="2740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900" y="2949367"/>
            <a:ext cx="3657600" cy="2740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524960"/>
            <a:ext cx="3657600" cy="27402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5173124"/>
            <a:ext cx="3657600" cy="27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1148" t="6832" r="17474" b="10777"/>
          <a:stretch/>
        </p:blipFill>
        <p:spPr>
          <a:xfrm>
            <a:off x="5263010" y="1872219"/>
            <a:ext cx="1828800" cy="1839161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cxnSp>
        <p:nvCxnSpPr>
          <p:cNvPr id="14" name="Straight Arrow Connector 13"/>
          <p:cNvCxnSpPr/>
          <p:nvPr/>
        </p:nvCxnSpPr>
        <p:spPr>
          <a:xfrm flipV="1">
            <a:off x="2392568" y="2976465"/>
            <a:ext cx="3766098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77414" y="48451"/>
            <a:ext cx="3066585" cy="1748703"/>
          </a:xfrm>
          <a:prstGeom prst="roundRect">
            <a:avLst>
              <a:gd name="adj" fmla="val 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402" y="48451"/>
            <a:ext cx="160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Final goal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963" t="7181" r="17312" b="10662"/>
          <a:stretch/>
        </p:blipFill>
        <p:spPr>
          <a:xfrm>
            <a:off x="1743405" y="1895954"/>
            <a:ext cx="1828800" cy="182364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0887" t="6873" r="17561" b="10969"/>
          <a:stretch/>
        </p:blipFill>
        <p:spPr>
          <a:xfrm>
            <a:off x="7704762" y="114568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1148" t="6832" r="17474" b="10777"/>
          <a:stretch/>
        </p:blipFill>
        <p:spPr>
          <a:xfrm>
            <a:off x="6177410" y="104207"/>
            <a:ext cx="1371600" cy="13793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80358" y="148357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Amplitude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0108" y="148357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57604" y="39029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Object: o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17483" y="3902927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Wavefield: 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6447" y="3549374"/>
            <a:ext cx="24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Propagation distance : 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d</a:t>
            </a:r>
            <a:endParaRPr lang="en-US" baseline="-25000" dirty="0"/>
          </a:p>
        </p:txBody>
      </p:sp>
      <p:cxnSp>
        <p:nvCxnSpPr>
          <p:cNvPr id="26" name="Curved Connector 25"/>
          <p:cNvCxnSpPr>
            <a:endCxn id="24" idx="2"/>
          </p:cNvCxnSpPr>
          <p:nvPr/>
        </p:nvCxnSpPr>
        <p:spPr>
          <a:xfrm rot="5400000" flipH="1" flipV="1">
            <a:off x="6499276" y="1865946"/>
            <a:ext cx="1180222" cy="1042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20963" t="7181" r="17312" b="10662"/>
          <a:stretch/>
        </p:blipFill>
        <p:spPr>
          <a:xfrm>
            <a:off x="1478168" y="1895954"/>
            <a:ext cx="1828800" cy="182364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20963" t="7181" r="17312" b="10662"/>
          <a:stretch/>
        </p:blipFill>
        <p:spPr>
          <a:xfrm>
            <a:off x="1090877" y="1895954"/>
            <a:ext cx="1828800" cy="182364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1192583" y="26080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96223" y="26071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92568" y="800368"/>
            <a:ext cx="11054" cy="271096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63493" y="738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8020" y="26231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60435" y="3918706"/>
            <a:ext cx="3766098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85980" y="4554453"/>
                <a:ext cx="6904582" cy="86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𝑖𝑚𝑎𝑔𝑒𝑠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80" y="4554453"/>
                <a:ext cx="6904582" cy="869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535947" y="5598259"/>
            <a:ext cx="4383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: complex wavefield that is known</a:t>
            </a:r>
          </a:p>
          <a:p>
            <a:r>
              <a:rPr lang="en-US" dirty="0"/>
              <a:t>h</a:t>
            </a:r>
            <a:r>
              <a:rPr lang="en-US" dirty="0" smtClean="0"/>
              <a:t>: free-space propagation impulse response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Problem: given u and h, to find o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1422" y="973738"/>
                <a:ext cx="4285019" cy="1047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est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i="1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u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limUpp>
                                                <m:limUp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UppPr>
                                                <m:e>
                                                  <m:groupChr>
                                                    <m:groupChrPr>
                                                      <m:chr m:val="⏞"/>
                                                      <m:pos m:val="top"/>
                                                      <m:vertJc m:val="bot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groupChr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n-US"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n-US" i="1"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o</m:t>
                                                      </m:r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n-US">
                                                          <a:latin typeface="Times New Roman" panose="020206030504050203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⨂</m:t>
                                                      </m:r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n-US" i="1">
                                                          <a:latin typeface="Times New Roman" panose="020206030504050203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n-US">
                                                          <a:latin typeface="Times New Roman" panose="020206030504050203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groupChr>
                                                </m:e>
                                                <m:lim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n-US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Forward</m:t>
                                                  </m:r>
                                                </m:lim>
                                              </m:limUp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en-US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groupCh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C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Error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r>
                            <m:rPr>
                              <m:nor/>
                            </m:rP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i="1">
                                              <a:latin typeface="Times New Roman" panose="020206030504050203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o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𝑇𝑉</m:t>
                                      </m:r>
                                    </m:e>
                                    <m:sup/>
                                  </m:sSup>
                                </m:e>
                              </m:groupCh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Regularization</m:t>
                              </m:r>
                            </m:lim>
                          </m:limLow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22" y="973738"/>
                <a:ext cx="4285019" cy="1047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781" y="3369913"/>
            <a:ext cx="1133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628" y="3394022"/>
            <a:ext cx="1133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o=[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6751" y="3394022"/>
            <a:ext cx="1133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123118" y="2021397"/>
                <a:ext cx="4157100" cy="1045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𝑇𝑉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sup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b="0" i="1" baseline="-2500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b="0" i="1" baseline="-2500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b="0" i="1" baseline="-25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b="0" i="1" baseline="30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  <m:lim/>
                      </m:limLow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" y="2021397"/>
                <a:ext cx="4157100" cy="1045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06340" y="229575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implementation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-20372" y="4269733"/>
            <a:ext cx="916372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algorithm: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Bioucas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-Dias, M.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Figueiredo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 new </a:t>
            </a:r>
            <a:r>
              <a:rPr kumimoji="0" lang="en-US" altLang="en-US" sz="1400" b="0" i="0" u="sng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TwIST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 two-step iterative shrinkage/</a:t>
            </a:r>
            <a:r>
              <a:rPr kumimoji="0" lang="en-US" altLang="en-US" sz="1400" b="0" i="0" u="sng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thresholding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  algorithms for image restoration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December 2007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0218" y="2300069"/>
            <a:ext cx="4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M, N, Q are the pixel numbers along x,y and z axis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6487" y="2935295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 values are converted to real with: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446" y="3736307"/>
            <a:ext cx="796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 inversely converted to complex before the forward and backward propagation.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037" y="1306331"/>
            <a:ext cx="2743200" cy="2055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037" y="3264090"/>
            <a:ext cx="2743200" cy="2055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410" y="1306331"/>
            <a:ext cx="2743200" cy="205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355" y="3312787"/>
            <a:ext cx="2743200" cy="2055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050" y="1306331"/>
            <a:ext cx="2743200" cy="2055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105" y="3264089"/>
            <a:ext cx="2743200" cy="2055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745" y="1306330"/>
            <a:ext cx="2743200" cy="2055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3264088"/>
            <a:ext cx="2743200" cy="20551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8707" y="727984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 images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75604" y="727984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 field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4951" y="727984"/>
            <a:ext cx="16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Reconstructions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34555" y="3219486"/>
            <a:ext cx="4252967" cy="1999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7990667">
            <a:off x="5977362" y="4142854"/>
            <a:ext cx="14936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Wrong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9611" y="37386"/>
            <a:ext cx="591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implementation with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GlobalBioIm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3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210" y="476899"/>
            <a:ext cx="27432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82" y="381090"/>
            <a:ext cx="2743200" cy="2055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524" y="381090"/>
            <a:ext cx="2743200" cy="205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961" y="476899"/>
            <a:ext cx="27432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02" y="3665721"/>
            <a:ext cx="2743200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049" y="3667966"/>
            <a:ext cx="2743200" cy="2055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1006" y="3502170"/>
            <a:ext cx="2743200" cy="20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96"/>
            <a:ext cx="27432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213" y="204901"/>
            <a:ext cx="2743200" cy="205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56" y="204901"/>
            <a:ext cx="2743200" cy="2055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769" y="325302"/>
            <a:ext cx="27432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57" y="3346889"/>
            <a:ext cx="2743200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9057" y="3255449"/>
            <a:ext cx="2743200" cy="2055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6226" y="3357340"/>
            <a:ext cx="2743200" cy="20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128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Neysa</dc:creator>
  <cp:lastModifiedBy>Chen Neysa</cp:lastModifiedBy>
  <cp:revision>10</cp:revision>
  <dcterms:created xsi:type="dcterms:W3CDTF">2019-07-12T01:17:16Z</dcterms:created>
  <dcterms:modified xsi:type="dcterms:W3CDTF">2019-07-31T03:38:07Z</dcterms:modified>
</cp:coreProperties>
</file>