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4" r:id="rId1"/>
  </p:sldMasterIdLst>
  <p:sldIdLst>
    <p:sldId id="261" r:id="rId2"/>
  </p:sldIdLst>
  <p:sldSz cx="12192000" cy="6858000"/>
  <p:notesSz cx="6858000" cy="9144000"/>
  <p:embeddedFontLst>
    <p:embeddedFont>
      <p:font typeface="Montserrat" panose="020B0604020202020204" charset="-52"/>
      <p:regular r:id="rId3"/>
      <p:bold r:id="rId4"/>
      <p:italic r:id="rId5"/>
      <p:bold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2A"/>
    <a:srgbClr val="FF7300"/>
    <a:srgbClr val="0055BB"/>
    <a:srgbClr val="0061AF"/>
    <a:srgbClr val="8F9092"/>
    <a:srgbClr val="DDDEDE"/>
    <a:srgbClr val="222A3F"/>
    <a:srgbClr val="00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7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атом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55BB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46857"/>
          <a:stretch/>
        </p:blipFill>
        <p:spPr>
          <a:xfrm>
            <a:off x="8040340" y="-1"/>
            <a:ext cx="4151660" cy="1223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1108156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accent2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239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9989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C5D4A470-D186-460E-BFFA-A336BBB6414C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138" y="170399"/>
            <a:ext cx="1656000" cy="8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6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синя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62" y="170399"/>
            <a:ext cx="1656000" cy="88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843DE57E-711D-404D-B188-192C4B659303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68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89009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E46C2A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00D0962-6951-42C9-AAB7-A8419B4562CD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26" y="44713"/>
            <a:ext cx="1821312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сер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DD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03283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0055BB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12077ADA-551A-4656-A047-B811D4148796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26" y="41586"/>
            <a:ext cx="1821312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6418217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6418217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6418217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250"/>
            <a:ext cx="5888506" cy="4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sp>
        <p:nvSpPr>
          <p:cNvPr id="7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05834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797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79" r:id="rId4"/>
    <p:sldLayoutId id="2147483680" r:id="rId5"/>
    <p:sldLayoutId id="2147483682" r:id="rId6"/>
    <p:sldLayoutId id="214748368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347" userDrawn="1">
          <p15:clr>
            <a:srgbClr val="F26B43"/>
          </p15:clr>
        </p15:guide>
        <p15:guide id="6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C8A50A-53CD-4E60-A18D-C406CF8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Наименование разработки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BAB9169-8143-45A1-9F24-7E16513BE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72" y="1729293"/>
            <a:ext cx="4160474" cy="661720"/>
          </a:xfrm>
        </p:spPr>
        <p:txBody>
          <a:bodyPr/>
          <a:lstStyle/>
          <a:p>
            <a:r>
              <a:rPr lang="ru-RU" dirty="0" smtClean="0"/>
              <a:t>ФОТО  разработки  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5984CBB-0DCC-4620-A4B0-8447C78414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5903" y="1572540"/>
            <a:ext cx="4395606" cy="2846933"/>
          </a:xfrm>
        </p:spPr>
        <p:txBody>
          <a:bodyPr/>
          <a:lstStyle/>
          <a:p>
            <a:r>
              <a:rPr lang="ru-RU" dirty="0" smtClean="0"/>
              <a:t>1. Описание разработки </a:t>
            </a:r>
          </a:p>
          <a:p>
            <a:r>
              <a:rPr lang="ru-RU" dirty="0" smtClean="0"/>
              <a:t>2. Взаимодействие  (т.е. на какой аудитории будет интересна эта разработка? Можно ли ее как –то преподнести школьникам, потенциальным абитуриентам МИФИ </a:t>
            </a:r>
          </a:p>
          <a:p>
            <a:endParaRPr lang="ru-RU" dirty="0"/>
          </a:p>
          <a:p>
            <a:r>
              <a:rPr lang="ru-RU" dirty="0"/>
              <a:t>3. Размеры </a:t>
            </a:r>
            <a:r>
              <a:rPr lang="ru-RU" dirty="0" smtClean="0"/>
              <a:t> (либо что нужно  везти из МИФИ для демонстрации (например, ЖК панель, 2-а монитора и т.д.) </a:t>
            </a:r>
          </a:p>
          <a:p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830057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МИФИ">
  <a:themeElements>
    <a:clrScheme name="Другая 7">
      <a:dk1>
        <a:srgbClr val="171616"/>
      </a:dk1>
      <a:lt1>
        <a:srgbClr val="FFFFFF"/>
      </a:lt1>
      <a:dk2>
        <a:srgbClr val="0055BB"/>
      </a:dk2>
      <a:lt2>
        <a:srgbClr val="E2E2E2"/>
      </a:lt2>
      <a:accent1>
        <a:srgbClr val="0055BB"/>
      </a:accent1>
      <a:accent2>
        <a:srgbClr val="00BBEE"/>
      </a:accent2>
      <a:accent3>
        <a:srgbClr val="FF5000"/>
      </a:accent3>
      <a:accent4>
        <a:srgbClr val="00B050"/>
      </a:accent4>
      <a:accent5>
        <a:srgbClr val="00FFCC"/>
      </a:accent5>
      <a:accent6>
        <a:srgbClr val="FF66CC"/>
      </a:accent6>
      <a:hlink>
        <a:srgbClr val="00BBEE"/>
      </a:hlink>
      <a:folHlink>
        <a:srgbClr val="FFAE8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chemeClr val="bg1"/>
            </a:solidFill>
            <a:latin typeface="Montserrat" panose="00000500000000000000" pitchFamily="2" charset="-5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58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Montserrat</vt:lpstr>
      <vt:lpstr>Arial</vt:lpstr>
      <vt:lpstr>Calibri</vt:lpstr>
      <vt:lpstr>Шаблон МИФИ</vt:lpstr>
      <vt:lpstr>Наименование разработки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Замахаев</dc:creator>
  <cp:lastModifiedBy>Бухгалтер</cp:lastModifiedBy>
  <cp:revision>35</cp:revision>
  <dcterms:created xsi:type="dcterms:W3CDTF">2020-05-28T16:18:16Z</dcterms:created>
  <dcterms:modified xsi:type="dcterms:W3CDTF">2020-08-25T10:30:05Z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