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Proxima Nova Semibold"/>
      <p:regular r:id="rId23"/>
      <p:bold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ProximaNovaSemibold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b58be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b58be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b58be8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b58be8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b58be8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b58be8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36bebc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36bebc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6bebc3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6bebc3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43f19b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43f19b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b58be8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b58be8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8629d05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8629d05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Server Side APIs - Day 1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M2-D13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en" sz="2600">
                <a:solidFill>
                  <a:srgbClr val="434343"/>
                </a:solidFill>
              </a:rPr>
              <a:t>MVC (Model View Controller) Pattern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en" sz="2600">
                <a:solidFill>
                  <a:srgbClr val="434343"/>
                </a:solidFill>
              </a:rPr>
              <a:t>Spring Boot MVC Framework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en" sz="2600">
                <a:solidFill>
                  <a:srgbClr val="434343"/>
                </a:solidFill>
              </a:rPr>
              <a:t>Creating an Web Service with Spring Boot</a:t>
            </a:r>
            <a:endParaRPr sz="3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The MVC Design Pattern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en" sz="13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short for </a:t>
            </a:r>
            <a:r>
              <a:rPr b="1" lang="en" sz="13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Model, View, and Controller</a:t>
            </a:r>
            <a:r>
              <a:rPr lang="en" sz="13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3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MVC is a popular way of organizing your code. The big idea behind MVC is that each section of your code has a purpose, and those purposes are different. </a:t>
            </a:r>
            <a:endParaRPr sz="13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of your code holds the data/logic of your app (Model), some of your code makes your app look nice(View), and some of your code controls how your app functions(Controller).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(Model View Controller) Pattern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5900" y="1017725"/>
            <a:ext cx="8520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 View Controller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(MVC) is a pattern that divides the application based on responsibility. 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application state and business logic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only part of the application that talks to the database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 could be classes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presents data to user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accept input from user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Views might be a desktop display, a mobile display, a file output based on a model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View is not the output HTML/UI that displays in the browser or device, it is the code that generates the response. 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Takes input from the view and passes it to the appropriate model objects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Grabs all necessary building blocks and organizes them for the output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Takes results from the model and passes it to the appropriate view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end result is that the Model and View are unaware that the other exists. This decouples the Model and View.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800"/>
              </a:spcAft>
              <a:buNone/>
            </a:pPr>
            <a:r>
              <a:rPr b="1" i="1" lang="en" sz="13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MVC Pattern is NOT only used for Web and Web Services.  It is often used in other applications, and even exists in non-programming applications.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1800" l="0" r="0" t="-1800"/>
          <a:stretch/>
        </p:blipFill>
        <p:spPr>
          <a:xfrm>
            <a:off x="206425" y="460213"/>
            <a:ext cx="8839202" cy="422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46875" y="1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in Spring Boot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0000"/>
            <a:ext cx="8788013" cy="40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75" y="1021900"/>
            <a:ext cx="8264575" cy="366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9"/>
          <p:cNvCxnSpPr/>
          <p:nvPr/>
        </p:nvCxnSpPr>
        <p:spPr>
          <a:xfrm>
            <a:off x="6123325" y="1886950"/>
            <a:ext cx="0" cy="2300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6137350" y="1922961"/>
            <a:ext cx="20667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9"/>
          <p:cNvCxnSpPr/>
          <p:nvPr/>
        </p:nvCxnSpPr>
        <p:spPr>
          <a:xfrm>
            <a:off x="8199425" y="1919675"/>
            <a:ext cx="32700" cy="2272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9"/>
          <p:cNvCxnSpPr/>
          <p:nvPr/>
        </p:nvCxnSpPr>
        <p:spPr>
          <a:xfrm>
            <a:off x="6128000" y="4178150"/>
            <a:ext cx="21042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82025" y="8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Points (API)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262125" y="803575"/>
            <a:ext cx="8360400" cy="4214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list all hotels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/hotels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list of all hotels in the system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get hotel by id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/hotels/{id}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reservation info for given 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 id using path variable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Error: 404 Not Found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82025" y="8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Points (API)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82025" y="756400"/>
            <a:ext cx="4064700" cy="4214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list all reservations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/reservations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list of all reservations in the system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Errors: 404, 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get reservation by id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/reservations/{id}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reservation info for given 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             id using path variable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Error: 404 Not Found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list all reservations by hotel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/hotels/{id}/reservations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list of all reservations in the 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             system by hotel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0" y="756400"/>
            <a:ext cx="4169700" cy="4214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add new reservation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/reservations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35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b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add a new reservation to the given hotel     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       based on the request body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filter hotels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/hotels?state={state}&amp;city={city}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35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find hotels by state and city (optional)</a:t>
            </a:r>
            <a:endParaRPr b="1"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update reservation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/hotels/{id}/reservations/{resId}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request method: </a:t>
            </a:r>
            <a:r>
              <a:rPr b="1" lang="en" sz="135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b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Updates a specific reservation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