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931b53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931b53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42d24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42d24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157f96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c157f96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157f96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157f96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157f961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157f961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24ad4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24ad4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157f96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157f96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157f9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157f9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57f96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57f96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157f96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157f96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57f961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57f961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157f96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157f96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157f96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157f96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157f961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157f961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931b5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931b5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/forEac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Array/filter#Descrip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JavaScript/Reference/Global_Objects/Array/ma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JavaScript/Reference/Global_Objects/Array/reduce#Descrip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ref/jsref_indexof_array.asp" TargetMode="External"/><Relationship Id="rId4" Type="http://schemas.openxmlformats.org/officeDocument/2006/relationships/hyperlink" Target="https://www.w3schools.com/jsref/jsref_lastindexof_array.asp" TargetMode="External"/><Relationship Id="rId5" Type="http://schemas.openxmlformats.org/officeDocument/2006/relationships/hyperlink" Target="https://www.w3schools.com/jsref/jsref_findindex.asp" TargetMode="External"/><Relationship Id="rId6" Type="http://schemas.openxmlformats.org/officeDocument/2006/relationships/hyperlink" Target="https://www.w3schools.com/jsref/jsref_array_findlast.asp" TargetMode="External"/><Relationship Id="rId7" Type="http://schemas.openxmlformats.org/officeDocument/2006/relationships/hyperlink" Target="https://www.w3schools.com/jsref/jsref_array_findlastindex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Javascript Functions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M3-02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Operator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770125"/>
            <a:ext cx="85206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Spread syntax allows iterables such as an array or string to be expanded in place to fill arguments.</a:t>
            </a:r>
            <a:endParaRPr sz="1500"/>
          </a:p>
          <a:p>
            <a:pPr indent="0" lvl="0" marL="9144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740425" y="2041625"/>
            <a:ext cx="34788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3049325"/>
            <a:ext cx="3320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args = [1, 2, 3];</a:t>
            </a:r>
            <a:b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multipleWithSpread(...args); </a:t>
            </a:r>
            <a:endParaRPr b="1"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75" y="1159250"/>
            <a:ext cx="5743674" cy="3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05175" y="1429375"/>
            <a:ext cx="33201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multipleWithSpread(x, y, z) {</a:t>
            </a:r>
            <a:b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x * y * z;</a:t>
            </a:r>
            <a:b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forEach() function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through the values in the array 1 at a time, similar to a Java for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https://developer.mozilla.org/en-US/docs/Web/JavaScript/Reference/Global_Objects/Array/forEach</a:t>
            </a:r>
            <a:r>
              <a:rPr lang="en" sz="11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Array.forEach()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an anonymous function as an argument, that function will be passed the following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return a 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filter()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Creates a new array of values</a:t>
            </a:r>
            <a:r>
              <a:rPr lang="en"/>
              <a:t> from the original array that match a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https://developer.mozilla.org/en-US/docs/Web/JavaScript/Reference/Global_Objects/Array/filter#Description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condition is created by an anonymous function that is passed 3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value from the array (item)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function should return true if the value should be included in the new array, and false if it should not be included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map()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array of all the values from the original array changed in a way defined by an anonymous function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condition is created by an anonymous function that is passed 3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value from the array (the item)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index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function should the new value for the same index in the new array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reduce() function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the values in an array to a single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https://developer.mozilla.org/en-US/docs/Web/JavaScript/Reference/Global_Objects/Array/reduce#Description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Array.reduce()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an anonymous function as an argument, that function will be passed 4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Aggregated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aggregated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functions of an array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37525" y="146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indexOf()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lastIndexOf()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find()</a:t>
            </a:r>
            <a:endParaRPr b="1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findIndex()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findLast()</a:t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findLastIndex()</a:t>
            </a:r>
            <a:endParaRPr sz="1150" u="sng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JSDoc (Function Documentation)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/**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document what a function does, but not 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parameter should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@param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 represents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@param {data type} name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return, it should be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@returns {data type} description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13725" y="486000"/>
            <a:ext cx="63276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Session Objectives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Review of Javascript Scope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Named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Function Parameters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Optional Parameters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Parameter Default Values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Anonymous Functions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Array Functions (</a:t>
            </a:r>
            <a:r>
              <a:rPr b="1" lang="en" sz="1800">
                <a:solidFill>
                  <a:schemeClr val="dk1"/>
                </a:solidFill>
              </a:rPr>
              <a:t>Filter</a:t>
            </a:r>
            <a:r>
              <a:rPr lang="en" sz="1800">
                <a:solidFill>
                  <a:schemeClr val="dk1"/>
                </a:solidFill>
              </a:rPr>
              <a:t>, Map, Reduce, </a:t>
            </a:r>
            <a:r>
              <a:rPr b="1" lang="en" sz="1800">
                <a:solidFill>
                  <a:schemeClr val="dk1"/>
                </a:solidFill>
              </a:rPr>
              <a:t>ForEach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Function Documentation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5425" y="84850"/>
            <a:ext cx="466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45475" y="657550"/>
            <a:ext cx="81633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3 Scopes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declared outside of a block or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available everywhere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are available in the block in which they are created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like Java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if, for,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let and const obey block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var ignores block scope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created in a functions block are only available in that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var, let, and const all obey function scope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25" y="213425"/>
            <a:ext cx="3555500" cy="215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Functions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89850" y="2552175"/>
            <a:ext cx="8520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addTogether(firstParameter, secondParameter) {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firstParameter </a:t>
            </a: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secondParameter;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89850" y="1261750"/>
            <a:ext cx="7578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functions have ‘names’ and use the function keyword.  They are called simply by using the name of the function and passing in any 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89850" y="1842300"/>
            <a:ext cx="85206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result = addTogether(firstParameter, secondParameter);</a:t>
            </a:r>
            <a:endParaRPr b="1"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result = addTogether(firstParameter);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result = addTogether();</a:t>
            </a: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addTogether(firstParameter, secondParameter) {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firstParameter </a:t>
            </a: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secondParameter;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56650" y="1254325"/>
            <a:ext cx="7578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 are optional, but may give unintended results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Default Values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9850" y="1842300"/>
            <a:ext cx="85206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result = addTogether(firstParameter, secondParameter);</a:t>
            </a:r>
            <a:endParaRPr b="1"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addTogether(firstParameter);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addTogether();</a:t>
            </a:r>
            <a: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addTogether(firstParameter = 0, secondParameter = 0) {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firstParameter + secondParameter;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56650" y="1254325"/>
            <a:ext cx="7578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set the default value if a parameter is not passed in.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100"/>
              <a:t>Anonymous Functions</a:t>
            </a:r>
            <a:endParaRPr sz="3100"/>
          </a:p>
        </p:txBody>
      </p:sp>
      <p:sp>
        <p:nvSpPr>
          <p:cNvPr id="95" name="Google Shape;95;p19"/>
          <p:cNvSpPr txBox="1"/>
          <p:nvPr/>
        </p:nvSpPr>
        <p:spPr>
          <a:xfrm>
            <a:off x="446925" y="1176100"/>
            <a:ext cx="66489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Anonymous functions</a:t>
            </a:r>
            <a:r>
              <a:rPr lang="en"/>
              <a:t> are functions without a name.  </a:t>
            </a:r>
            <a:br>
              <a:rPr lang="en"/>
            </a:br>
            <a:br>
              <a:rPr lang="en"/>
            </a:br>
            <a:r>
              <a:rPr lang="en"/>
              <a:t>We can assign a function to a variable. This assignment is called a function expression, and since it is ‘assigned’ to a variable, we don’t need to name the function.  We can simply refer to it by it’s variable name when we want to invoke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(See lecture code demo)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56100"/>
            <a:ext cx="85206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Anonymous functions have parameters and a code block, but do not have a name.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assigned to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use the function keyword: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doubleSum = function (x, y)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let val = (x + y) * 2;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val;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doubleSum(2, 4);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 the the  arrow operator ( =&gt; )</a:t>
            </a:r>
            <a:endParaRPr sz="1400"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tripleSum = (x, y) =&gt; {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let val = (x + y) * 3;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val;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an unknown number of Parameters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86355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default value can be set in the function parameters: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addNumberAndString(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x = 0, str =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‘’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i="1" lang="en" sz="1600"/>
              <a:t>arguments</a:t>
            </a:r>
            <a:r>
              <a:rPr lang="en" sz="1600"/>
              <a:t> object is automatically passed to all JavaScript functions and can be used to determine the number and value of the arguments.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function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unknownParams()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const numberOfArguments =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.length;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The arguments object may look like an array, but it is not.  It can be converted to an array using </a:t>
            </a:r>
            <a:r>
              <a:rPr b="1" lang="en" sz="1600">
                <a:solidFill>
                  <a:srgbClr val="434343"/>
                </a:solidFill>
              </a:rPr>
              <a:t>Array.from()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const argumentsAsArray =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Array.from(arguments)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