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2357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Report: Framework for Automated Data Injection and Dashboard Creation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101732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and 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aimed to create a streamlined and efficient data management system for monitoring a digital literacy training program for students in grades 6th to 12th. The program focused on AI and robotics, fostering valuable skills for the future.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project objectives were to automate data ingestion and cleaning, create interactive dashboards for real-time monitoring and analysis, and generate insightful reports to track program progress and identify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770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Sources and Ingestion Pipeline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634734"/>
            <a:ext cx="30480" cy="4717733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12979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88988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56561" y="2974896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861548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data sources included student demographics, attendance records, quiz scores, and feedback surveys.The data was generated using ChatGPT.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358622" y="4898946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0" name="Shape 7"/>
          <p:cNvSpPr/>
          <p:nvPr/>
        </p:nvSpPr>
        <p:spPr>
          <a:xfrm>
            <a:off x="878800" y="465903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019651" y="4744045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381488" y="463069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Python script was developed to automate data ingestion from Excel files to MySQL Server.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358622" y="630519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4" name="Shape 11"/>
          <p:cNvSpPr/>
          <p:nvPr/>
        </p:nvSpPr>
        <p:spPr>
          <a:xfrm>
            <a:off x="878800" y="60652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1020247" y="6150293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381488" y="6036945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script ensures data integrity by validating data types and handling missing values, creating a clean and structured dataset for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460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Cleaning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2750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script employs a systematic approach to data cleaning by performing the following operations: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931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Removing Duplicates: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Ensures the elimination of redundant records for streamlined data processing.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352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Handling Missing Values: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774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Fills missing categorical fields with default values (e.g., 'Unknown' for names, 'Absent' for attendance).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196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Imputes or marks missing numerical fields as necessary.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618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Type Conversion: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Standardizes columns to appropriate data types, such as converting date columns to datetime format.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669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Custom Cleaning Functions: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091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Tailored cleaning processes based on file types (e.g., performance data, trainer data, attendance records, material assessments).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9725382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Dashboard Design and Deployment</a:t>
            </a:r>
            <a:endParaRPr lang="en-US" sz="4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655" y="1705570"/>
            <a:ext cx="2163842" cy="1940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4902" y="2717959"/>
            <a:ext cx="123230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2095381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Dashboard Design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5335072" y="2563654"/>
            <a:ext cx="8320683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Power BI was used to design a user-friendly and interactive dashboard that provides a comprehensive overview of the training program's performance.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3658195"/>
            <a:ext cx="8645723" cy="15240"/>
          </a:xfrm>
          <a:prstGeom prst="roundRect">
            <a:avLst>
              <a:gd name="adj" fmla="val 213188"/>
            </a:avLst>
          </a:prstGeom>
          <a:solidFill>
            <a:srgbClr val="D6D0D0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34" y="3700463"/>
            <a:ext cx="4327684" cy="19408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5612" y="4454247"/>
            <a:ext cx="18192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3917037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Visualization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6416993" y="4385310"/>
            <a:ext cx="7238762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features various visualizations, including charts, graphs, and tables, to present data in an accessible and meaningful way.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653088"/>
            <a:ext cx="7563803" cy="15240"/>
          </a:xfrm>
          <a:prstGeom prst="roundRect">
            <a:avLst>
              <a:gd name="adj" fmla="val 213188"/>
            </a:avLst>
          </a:prstGeom>
          <a:solidFill>
            <a:srgbClr val="D6D0D0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" y="5695355"/>
            <a:ext cx="6491526" cy="19408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6088" y="6449139"/>
            <a:ext cx="180856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5911929"/>
            <a:ext cx="3248620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Dashboard Deployment</a:t>
            </a:r>
            <a:endParaRPr lang="en-US" sz="2100" dirty="0"/>
          </a:p>
        </p:txBody>
      </p:sp>
      <p:sp>
        <p:nvSpPr>
          <p:cNvPr id="16" name="Text 11"/>
          <p:cNvSpPr/>
          <p:nvPr/>
        </p:nvSpPr>
        <p:spPr>
          <a:xfrm>
            <a:off x="7498913" y="6380202"/>
            <a:ext cx="6156841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was deployed on a secure server, allowing stakeholders to access real-time data and insights from anywhere with an internet connection.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9604"/>
            <a:ext cx="90126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Visualizations and KPI Tracking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02011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108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501289"/>
            <a:ext cx="63512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tracks key performance indicators (KPIs) such as student participation, quiz scores, and feedback ratings.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21" y="1802011"/>
            <a:ext cx="6351389" cy="39253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6010870"/>
            <a:ext cx="31862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Performance Analysis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6501289"/>
            <a:ext cx="63513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Visualizations help identify trends, patterns, and outliers in the data, providing valuable insights into program effectiveness and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28136"/>
            <a:ext cx="62169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Monitoring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0424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10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3154323" y="44222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91263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provides real-time updates on data, allowing stakeholders to monitor program progress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8990" y="680085"/>
            <a:ext cx="7698819" cy="1290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Lessons Learned and Challenges Faced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90" y="2279928"/>
            <a:ext cx="516136" cy="5161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8990" y="3002518"/>
            <a:ext cx="258079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Quality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08990" y="3449003"/>
            <a:ext cx="3694509" cy="990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Ensuring data quality was a key challenge, requiring careful data cleaning and validation processes.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181" y="2279928"/>
            <a:ext cx="516136" cy="5161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3181" y="3002518"/>
            <a:ext cx="2580799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Integration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0213181" y="3449003"/>
            <a:ext cx="3694628" cy="1321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Integrating data from multiple sources required a robust data ingestion pipeline and careful data mapping.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990" y="5389483"/>
            <a:ext cx="516136" cy="51613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8990" y="6112073"/>
            <a:ext cx="362045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 Best Practices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08990" y="6558558"/>
            <a:ext cx="3694509" cy="990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Choosing the right visualizations to communicate insights effectively was crucial for dashboard design.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614243"/>
            <a:ext cx="10825043" cy="696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Impact and Benefits of the Framework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80098" y="1756529"/>
            <a:ext cx="2178248" cy="1640919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4" name="Text 2"/>
          <p:cNvSpPr/>
          <p:nvPr/>
        </p:nvSpPr>
        <p:spPr>
          <a:xfrm>
            <a:off x="1002983" y="2354104"/>
            <a:ext cx="126802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3181231" y="1979414"/>
            <a:ext cx="2886075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Increased Efficiency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3181231" y="2461379"/>
            <a:ext cx="10446187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framework significantly improved data management efficiency by automating data ingestion, cleaning, and injection, freeing up time for analysis and decision-making.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69788" y="3382208"/>
            <a:ext cx="10669072" cy="15240"/>
          </a:xfrm>
          <a:prstGeom prst="roundRect">
            <a:avLst>
              <a:gd name="adj" fmla="val 219396"/>
            </a:avLst>
          </a:prstGeom>
          <a:solidFill>
            <a:srgbClr val="D6D0D0"/>
          </a:solidFill>
          <a:ln/>
        </p:spPr>
      </p:sp>
      <p:sp>
        <p:nvSpPr>
          <p:cNvPr id="8" name="Shape 6"/>
          <p:cNvSpPr/>
          <p:nvPr/>
        </p:nvSpPr>
        <p:spPr>
          <a:xfrm>
            <a:off x="780098" y="3508891"/>
            <a:ext cx="4356616" cy="1997512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</p:sp>
      <p:sp>
        <p:nvSpPr>
          <p:cNvPr id="9" name="Text 7"/>
          <p:cNvSpPr/>
          <p:nvPr/>
        </p:nvSpPr>
        <p:spPr>
          <a:xfrm>
            <a:off x="1002983" y="4284702"/>
            <a:ext cx="187166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5359598" y="3731776"/>
            <a:ext cx="3381732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Enhanced Data Insights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359598" y="4213741"/>
            <a:ext cx="8267819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monitoring and interactive dashboards provided deeper insights into program effectiveness and student performance, enabling informed decision-making.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48156" y="5491163"/>
            <a:ext cx="8490704" cy="15240"/>
          </a:xfrm>
          <a:prstGeom prst="roundRect">
            <a:avLst>
              <a:gd name="adj" fmla="val 219396"/>
            </a:avLst>
          </a:prstGeom>
          <a:solidFill>
            <a:srgbClr val="D6D0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80098" y="5617845"/>
            <a:ext cx="6535103" cy="1997512"/>
          </a:xfrm>
          <a:prstGeom prst="roundRect">
            <a:avLst>
              <a:gd name="adj" fmla="val 1674"/>
            </a:avLst>
          </a:prstGeom>
          <a:solidFill>
            <a:srgbClr val="F0EAEA"/>
          </a:solidFill>
          <a:ln/>
        </p:spPr>
      </p:sp>
      <p:sp>
        <p:nvSpPr>
          <p:cNvPr id="14" name="Text 12"/>
          <p:cNvSpPr/>
          <p:nvPr/>
        </p:nvSpPr>
        <p:spPr>
          <a:xfrm>
            <a:off x="1002983" y="6393656"/>
            <a:ext cx="186095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7538085" y="5840730"/>
            <a:ext cx="4215765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Improved Program Outcomes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7538085" y="6322695"/>
            <a:ext cx="6089333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framework contributed to positive program outcomes by identifying areas for improvement and facilitating data-driven decision-making.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2025-01-06T21:21:16Z</dcterms:created>
  <dcterms:modified xsi:type="dcterms:W3CDTF">2025-01-06T21:21:16Z</dcterms:modified>
</cp:coreProperties>
</file>