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46800"/>
            <a:ext cx="9069840" cy="130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99598B1-D93E-472E-925B-F264C71B913D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46800"/>
            <a:ext cx="9069840" cy="130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573B789-4707-4FDD-B745-5F43D3D9198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46800"/>
            <a:ext cx="9069840" cy="130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DejaVu Sans"/>
              </a:rPr>
              <a:t>Для правки текста заглавия щёлкните мышью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DejaVu Sans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DejaVu Sans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DejaVu Sans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DejaVu Sans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DejaVu Sans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DejaVu Sans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DejaVu Sans"/>
              </a:rPr>
              <a:t>Седьмой уровень структуры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DejaVu Serif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C4E57B0-A713-4AE9-A28B-C677D148C7C8}" type="slidenum">
              <a:rPr lang="ru-RU" sz="1400" b="0" strike="noStrike" spc="-1">
                <a:solidFill>
                  <a:srgbClr val="000000"/>
                </a:solidFill>
                <a:latin typeface="DejaVu Serif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46800"/>
            <a:ext cx="9069840" cy="130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DejaVu Sans"/>
              </a:rPr>
              <a:t>Для правки текста заглавия щёлкните мышью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DejaVu Serif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0BEE87D-27CD-4F04-949C-AE6F668A87E5}" type="slidenum">
              <a:rPr lang="ru-RU" sz="1400" b="0" strike="noStrike" spc="-1">
                <a:solidFill>
                  <a:srgbClr val="000000"/>
                </a:solidFill>
                <a:latin typeface="DejaVu Serif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5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DejaVu Sans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DejaVu Sans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DejaVu Sans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DejaVu Sans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DejaVu Sans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DejaVu Sans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DejaVu Sans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ar-coder/Project/blob/main/window.u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ithub.com/NiKar-coder/Project/blob/main/addWindow.ui" TargetMode="External"/><Relationship Id="rId4" Type="http://schemas.openxmlformats.org/officeDocument/2006/relationships/hyperlink" Target="https://github.com/NiKar-coder/Project/blob/main/deleteWindow.u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github.com/NiKar-coder/Project/blob/main/mainWindow.p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NiKar-coder/Project/blob/main/addWindow.py" TargetMode="External"/><Relationship Id="rId5" Type="http://schemas.openxmlformats.org/officeDocument/2006/relationships/hyperlink" Target="https://github.com/NiKar-coder/Project/blob/main/deleteWindow.py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ar-coder/Project/blob/main/db.py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in-community/pyqt6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iKar-coder/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720" y="2183040"/>
            <a:ext cx="9069840" cy="130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Этапы создания моего проекта</a:t>
            </a:r>
            <a:endParaRPr lang="ru-RU" sz="4400" b="0" strike="noStrike" spc="-1">
              <a:solidFill>
                <a:srgbClr val="000000"/>
              </a:solidFill>
              <a:latin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 xmlns:p15="http://schemas.microsoft.com/office/powerpoint/2012/main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Этап I. Разработка идеи</a:t>
            </a:r>
            <a:endParaRPr lang="ru-RU" sz="4400" b="0" strike="noStrike" spc="-1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Однажды наше ТСЖ столкнулось с проблемой: в нашем дворе было слишком много чужих машин. Именно тогда меня посетила мысль написать эту программу.</a:t>
            </a:r>
            <a:endParaRPr lang="ru-RU" sz="2000" b="0" strike="noStrike" spc="-1">
              <a:solidFill>
                <a:srgbClr val="000000"/>
              </a:solidFill>
              <a:latin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 xmlns:p15="http://schemas.microsoft.com/office/powerpoint/2012/main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720" y="236232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Создание программы</a:t>
            </a:r>
            <a:endParaRPr lang="ru-RU" sz="4400" b="0" strike="noStrike" spc="-1">
              <a:solidFill>
                <a:srgbClr val="000000"/>
              </a:solidFill>
              <a:latin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 xmlns:p15="http://schemas.microsoft.com/office/powerpoint/2012/main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400" b="0" strike="noStrike" spc="-1" dirty="0">
                <a:solidFill>
                  <a:srgbClr val="000000"/>
                </a:solidFill>
                <a:latin typeface="Times New Roman"/>
              </a:rPr>
              <a:t>Создание форм для окон</a:t>
            </a:r>
            <a:endParaRPr lang="ru-RU" sz="4400" b="0" strike="noStrike" spc="-1" dirty="0">
              <a:solidFill>
                <a:srgbClr val="000000"/>
              </a:solidFill>
              <a:latin typeface="DejaVu Sans"/>
            </a:endParaRPr>
          </a:p>
        </p:txBody>
      </p:sp>
      <p:pic>
        <p:nvPicPr>
          <p:cNvPr id="19" name="Рисунок 18"/>
          <p:cNvPicPr/>
          <p:nvPr/>
        </p:nvPicPr>
        <p:blipFill>
          <a:blip r:embed="rId2"/>
          <a:stretch/>
        </p:blipFill>
        <p:spPr>
          <a:xfrm>
            <a:off x="310322" y="1528471"/>
            <a:ext cx="4131720" cy="2212560"/>
          </a:xfrm>
          <a:prstGeom prst="rect">
            <a:avLst/>
          </a:prstGeom>
          <a:ln w="0">
            <a:noFill/>
          </a:ln>
        </p:spPr>
      </p:pic>
      <p:sp>
        <p:nvSpPr>
          <p:cNvPr id="22" name="Прямоугольник 21"/>
          <p:cNvSpPr/>
          <p:nvPr/>
        </p:nvSpPr>
        <p:spPr>
          <a:xfrm>
            <a:off x="994387" y="4350267"/>
            <a:ext cx="4672742" cy="14420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</a:rPr>
              <a:t>Я создал три файла: </a:t>
            </a:r>
            <a:r>
              <a:rPr lang="ru-RU" sz="1800" b="0" u="sng" strike="noStrike" spc="-1" dirty="0" err="1">
                <a:solidFill>
                  <a:srgbClr val="0000EE"/>
                </a:solidFill>
                <a:uFillTx/>
                <a:latin typeface="Times New Roman"/>
                <a:hlinkClick r:id="rId3"/>
              </a:rPr>
              <a:t>window.ui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ru-RU" sz="1800" b="0" u="sng" strike="noStrike" spc="-1" dirty="0" err="1">
                <a:solidFill>
                  <a:srgbClr val="0000EE"/>
                </a:solidFill>
                <a:uFillTx/>
                <a:latin typeface="Times New Roman"/>
                <a:hlinkClick r:id="rId4"/>
              </a:rPr>
              <a:t>deleteWindow.ui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</a:rPr>
              <a:t> и </a:t>
            </a:r>
            <a:r>
              <a:rPr lang="ru-RU" sz="1800" b="0" u="sng" strike="noStrike" spc="-1" dirty="0" err="1">
                <a:solidFill>
                  <a:srgbClr val="0000EE"/>
                </a:solidFill>
                <a:uFillTx/>
                <a:latin typeface="Times New Roman"/>
                <a:hlinkClick r:id="rId5"/>
              </a:rPr>
              <a:t>addWindow.ui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</a:rPr>
              <a:t>.</a:t>
            </a:r>
            <a:endParaRPr lang="ru-RU" sz="1800" b="0" strike="noStrike" spc="-1" dirty="0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EBBFB3-7BFD-4DC4-8B51-0AC0F44C1DEA}"/>
              </a:ext>
            </a:extLst>
          </p:cNvPr>
          <p:cNvSpPr txBox="1"/>
          <p:nvPr/>
        </p:nvSpPr>
        <p:spPr>
          <a:xfrm>
            <a:off x="5038920" y="1594526"/>
            <a:ext cx="2841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с темной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тёмой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смотрелось плохо, поэтому я сделал тёмную тему для него.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017EA2-9A7F-4F33-B089-B72B89D6AF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66" y="3218662"/>
            <a:ext cx="3037074" cy="2219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 xmlns:p15="http://schemas.microsoft.com/office/powerpoint/2012/main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46800"/>
            <a:ext cx="9069840" cy="1303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Разработка классов окон</a:t>
            </a:r>
            <a:endParaRPr lang="ru-RU" sz="4400" b="0" strike="noStrike" spc="-1">
              <a:solidFill>
                <a:srgbClr val="000000"/>
              </a:solidFill>
              <a:latin typeface="DejaVu Sans"/>
            </a:endParaRPr>
          </a:p>
        </p:txBody>
      </p:sp>
      <p:pic>
        <p:nvPicPr>
          <p:cNvPr id="24" name="Рисунок 23"/>
          <p:cNvPicPr/>
          <p:nvPr/>
        </p:nvPicPr>
        <p:blipFill>
          <a:blip r:embed="rId2"/>
          <a:stretch/>
        </p:blipFill>
        <p:spPr>
          <a:xfrm>
            <a:off x="191880" y="1035720"/>
            <a:ext cx="1787040" cy="1483200"/>
          </a:xfrm>
          <a:prstGeom prst="rect">
            <a:avLst/>
          </a:prstGeom>
          <a:ln w="0">
            <a:noFill/>
          </a:ln>
        </p:spPr>
      </p:pic>
      <p:pic>
        <p:nvPicPr>
          <p:cNvPr id="25" name="Рисунок 24"/>
          <p:cNvPicPr/>
          <p:nvPr/>
        </p:nvPicPr>
        <p:blipFill>
          <a:blip r:embed="rId3"/>
          <a:stretch/>
        </p:blipFill>
        <p:spPr>
          <a:xfrm>
            <a:off x="6595920" y="1269720"/>
            <a:ext cx="3483000" cy="2158920"/>
          </a:xfrm>
          <a:prstGeom prst="rect">
            <a:avLst/>
          </a:prstGeom>
          <a:ln w="0">
            <a:noFill/>
          </a:ln>
        </p:spPr>
      </p:pic>
      <p:pic>
        <p:nvPicPr>
          <p:cNvPr id="26" name="Рисунок 25"/>
          <p:cNvPicPr/>
          <p:nvPr/>
        </p:nvPicPr>
        <p:blipFill>
          <a:blip r:embed="rId4"/>
          <a:stretch/>
        </p:blipFill>
        <p:spPr>
          <a:xfrm>
            <a:off x="6120000" y="3429720"/>
            <a:ext cx="3958920" cy="2239920"/>
          </a:xfrm>
          <a:prstGeom prst="rect">
            <a:avLst/>
          </a:prstGeom>
          <a:ln w="0">
            <a:noFill/>
          </a:ln>
        </p:spPr>
      </p:pic>
      <p:sp>
        <p:nvSpPr>
          <p:cNvPr id="27" name="Прямоугольник 26"/>
          <p:cNvSpPr/>
          <p:nvPr/>
        </p:nvSpPr>
        <p:spPr>
          <a:xfrm>
            <a:off x="720000" y="2880000"/>
            <a:ext cx="4498920" cy="161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Этот этап создания проекта был самым трудоёмким. Мне пришлось изучить много документации и предусмотреть множество ошибок. Всего у меня получилось три класса: </a:t>
            </a:r>
            <a:r>
              <a:rPr lang="ru-RU" sz="1800" b="0" u="sng" strike="noStrike" spc="-1">
                <a:solidFill>
                  <a:srgbClr val="0000EE"/>
                </a:solidFill>
                <a:uFillTx/>
                <a:latin typeface="Times New Roman"/>
                <a:ea typeface="DejaVu Sans"/>
                <a:hlinkClick r:id="rId5"/>
              </a:rPr>
              <a:t>DeleteWindow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,</a:t>
            </a:r>
            <a:r>
              <a:rPr lang="ru-RU" sz="1800" b="0" u="sng" strike="noStrike" spc="-1">
                <a:solidFill>
                  <a:srgbClr val="0000EE"/>
                </a:solidFill>
                <a:uFillTx/>
                <a:latin typeface="Times New Roman"/>
                <a:ea typeface="DejaVu Sans"/>
                <a:hlinkClick r:id="rId6"/>
              </a:rPr>
              <a:t> AddWindow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и </a:t>
            </a:r>
            <a:r>
              <a:rPr lang="ru-RU" sz="1800" b="0" u="sng" strike="noStrike" spc="-1">
                <a:solidFill>
                  <a:srgbClr val="0000EE"/>
                </a:solidFill>
                <a:uFillTx/>
                <a:latin typeface="Times New Roman"/>
                <a:ea typeface="DejaVu Sans"/>
                <a:hlinkClick r:id="rId7"/>
              </a:rPr>
              <a:t>MainWindow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ru-RU" sz="1800" b="0" strike="noStrike" spc="-1">
              <a:solidFill>
                <a:srgbClr val="000000"/>
              </a:solidFill>
              <a:latin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 xmlns:p15="http://schemas.microsoft.com/office/powerpoint/2012/main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46800"/>
            <a:ext cx="9069840" cy="1303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DejaVu Sans"/>
              </a:rPr>
              <a:t>Разработка класса БД</a:t>
            </a:r>
          </a:p>
        </p:txBody>
      </p:sp>
      <p:pic>
        <p:nvPicPr>
          <p:cNvPr id="29" name="Рисунок 28"/>
          <p:cNvPicPr/>
          <p:nvPr/>
        </p:nvPicPr>
        <p:blipFill>
          <a:blip r:embed="rId2"/>
          <a:stretch/>
        </p:blipFill>
        <p:spPr>
          <a:xfrm>
            <a:off x="148320" y="1351440"/>
            <a:ext cx="4170600" cy="3056760"/>
          </a:xfrm>
          <a:prstGeom prst="rect">
            <a:avLst/>
          </a:prstGeom>
          <a:ln w="0">
            <a:noFill/>
          </a:ln>
        </p:spPr>
      </p:pic>
      <p:sp>
        <p:nvSpPr>
          <p:cNvPr id="30" name="Прямоугольник 29"/>
          <p:cNvSpPr/>
          <p:nvPr/>
        </p:nvSpPr>
        <p:spPr>
          <a:xfrm>
            <a:off x="4680000" y="1440000"/>
            <a:ext cx="5218920" cy="312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Что бы в каждой функции не вызывать БД и не создавать новый курсор, я решил создать класс </a:t>
            </a:r>
            <a:r>
              <a:rPr lang="ru-RU" sz="1800" b="0" u="sng" strike="noStrike" spc="-1">
                <a:solidFill>
                  <a:srgbClr val="0000EE"/>
                </a:solidFill>
                <a:uFillTx/>
                <a:latin typeface="Times New Roman"/>
                <a:ea typeface="DejaVu Sans"/>
                <a:hlinkClick r:id="rId3"/>
              </a:rPr>
              <a:t>Db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. В нём я определил все необходимые методы и в последствие вызывал его для работы с базой данных.</a:t>
            </a:r>
            <a:endParaRPr lang="ru-RU" sz="1800" b="0" strike="noStrike" spc="-1">
              <a:solidFill>
                <a:srgbClr val="000000"/>
              </a:solidFill>
              <a:latin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 xmlns:p15="http://schemas.microsoft.com/office/powerpoint/2012/main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46800"/>
            <a:ext cx="9069840" cy="130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DejaVu Sans"/>
              </a:rPr>
              <a:t>Результат</a:t>
            </a:r>
          </a:p>
        </p:txBody>
      </p:sp>
      <p:pic>
        <p:nvPicPr>
          <p:cNvPr id="32" name="Рисунок 31"/>
          <p:cNvPicPr/>
          <p:nvPr/>
        </p:nvPicPr>
        <p:blipFill>
          <a:blip r:embed="rId2"/>
          <a:stretch/>
        </p:blipFill>
        <p:spPr>
          <a:xfrm>
            <a:off x="112680" y="1080000"/>
            <a:ext cx="4747320" cy="2225520"/>
          </a:xfrm>
          <a:prstGeom prst="rect">
            <a:avLst/>
          </a:prstGeom>
          <a:ln w="0">
            <a:noFill/>
          </a:ln>
        </p:spPr>
      </p:pic>
      <p:sp>
        <p:nvSpPr>
          <p:cNvPr id="33" name="TextBox 32"/>
          <p:cNvSpPr txBox="1"/>
          <p:nvPr/>
        </p:nvSpPr>
        <p:spPr>
          <a:xfrm>
            <a:off x="5400000" y="1260000"/>
            <a:ext cx="41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За десять дней я завершил свой проект. Ещё несколько дней ушло на отладку. Я узнал много нового и, я думаю, уже хорошо освоил 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hlinkClick r:id="rId3"/>
              </a:rPr>
              <a:t>pyqt6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0000" y="3600000"/>
            <a:ext cx="540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Ознакомиться с исходниками можно на 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hlinkClick r:id="rId4"/>
              </a:rPr>
              <a:t>GitHub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 xmlns:p15="http://schemas.microsoft.com/office/powerpoint/2012/main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185</Words>
  <Application>Microsoft Office PowerPoint</Application>
  <PresentationFormat>Произвольный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DejaVu Sans</vt:lpstr>
      <vt:lpstr>DejaVu Serif</vt:lpstr>
      <vt:lpstr>Symbol</vt:lpstr>
      <vt:lpstr>Times New Roman</vt:lpstr>
      <vt:lpstr>Wingdings</vt:lpstr>
      <vt:lpstr>Office</vt:lpstr>
      <vt:lpstr>Office</vt:lpstr>
      <vt:lpstr>Этапы создания моего проекта</vt:lpstr>
      <vt:lpstr>Этап I. Разработка идеи</vt:lpstr>
      <vt:lpstr>Создание программы</vt:lpstr>
      <vt:lpstr>Создание форм для окон</vt:lpstr>
      <vt:lpstr>Разработка классов окон</vt:lpstr>
      <vt:lpstr>Разработка класса БД</vt:lpstr>
      <vt:lpstr>Результат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Этапы создания моего проекта</dc:title>
  <dc:subject/>
  <dc:creator/>
  <dc:description/>
  <cp:lastModifiedBy>Nikita Karataev</cp:lastModifiedBy>
  <cp:revision>36</cp:revision>
  <dcterms:created xsi:type="dcterms:W3CDTF">2024-11-20T23:41:58Z</dcterms:created>
  <dcterms:modified xsi:type="dcterms:W3CDTF">2024-12-13T21:31:19Z</dcterms:modified>
  <dc:language>ru-RU</dc:language>
</cp:coreProperties>
</file>