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598B1-D93E-472E-925B-F264C71B91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73B789-4707-4FDD-B745-5F43D3D91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4E57B0-A713-4AE9-A28B-C677D148C7C8}" type="slidenum">
              <a:rPr b="0" lang="ru-RU" sz="1400" spc="-1" strike="noStrike">
                <a:solidFill>
                  <a:srgbClr val="000000"/>
                </a:solidFill>
                <a:latin typeface="DejaVu Serif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EE87D-27CD-4F04-949C-AE6F668A87E5}" type="slidenum">
              <a:rPr b="0" lang="ru-RU" sz="1400" spc="-1" strike="noStrike">
                <a:solidFill>
                  <a:srgbClr val="000000"/>
                </a:solidFill>
                <a:latin typeface="DejaVu Serif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xfce.org/" TargetMode="External"/><Relationship Id="rId3" Type="http://schemas.openxmlformats.org/officeDocument/2006/relationships/hyperlink" Target="https://github.com/5yutan5/PyQtDarkTheme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github.com/NiKar-coder/Project/blob/main/window.ui" TargetMode="External"/><Relationship Id="rId6" Type="http://schemas.openxmlformats.org/officeDocument/2006/relationships/hyperlink" Target="https://github.com/NiKar-coder/Project/blob/main/deleteWindow.ui" TargetMode="External"/><Relationship Id="rId7" Type="http://schemas.openxmlformats.org/officeDocument/2006/relationships/hyperlink" Target="https://github.com/NiKar-coder/Project/blob/main/addWindow.ui" TargetMode="External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github.com/NiKar-coder/Project/blob/main/deleteWindow.py" TargetMode="External"/><Relationship Id="rId5" Type="http://schemas.openxmlformats.org/officeDocument/2006/relationships/hyperlink" Target="https://github.com/NiKar-coder/Project/blob/main/addWindow.py" TargetMode="External"/><Relationship Id="rId6" Type="http://schemas.openxmlformats.org/officeDocument/2006/relationships/hyperlink" Target="https://github.com/NiKar-coder/Project/blob/main/mainWindow.py" TargetMode="External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github.com/NiKar-coder/Project/blob/main/db.py" TargetMode="Externa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github.com/deepin-community/pyqt6" TargetMode="External"/><Relationship Id="rId3" Type="http://schemas.openxmlformats.org/officeDocument/2006/relationships/hyperlink" Target="https://github.com/NiKar-coder/Project" TargetMode="External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720" y="2183040"/>
            <a:ext cx="9069840" cy="13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Этапы создания моего проекта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Этап I. Разработка идеи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Однажды наше ТСЖ столкнулось с проблемой: в нашем дворе было слишком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много чужих машин. Именно тогда меня посетила мысль написать эту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программу.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720" y="236232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Создание программы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Создание форм для окон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186840" y="1172160"/>
            <a:ext cx="4131720" cy="221256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/>
          <p:nvPr/>
        </p:nvSpPr>
        <p:spPr>
          <a:xfrm>
            <a:off x="4320720" y="1311840"/>
            <a:ext cx="5758560" cy="15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Так как программа выглядела плохо при использовании темной темы моего DE (</a:t>
            </a:r>
            <a:r>
              <a:rPr b="0" lang="ru-RU" sz="20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xfce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), я использовал библиотеку </a:t>
            </a:r>
            <a:r>
              <a:rPr b="0" lang="ru-RU" sz="20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PyQtDarkTheme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С ней интерфейс стал выглядеть гораздо лучше.</a:t>
            </a:r>
            <a:endParaRPr b="0" lang="ru-RU" sz="20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21" name="" descr=""/>
          <p:cNvPicPr/>
          <p:nvPr/>
        </p:nvPicPr>
        <p:blipFill>
          <a:blip r:embed="rId4"/>
          <a:stretch/>
        </p:blipFill>
        <p:spPr>
          <a:xfrm>
            <a:off x="7375320" y="2989080"/>
            <a:ext cx="2523240" cy="2589480"/>
          </a:xfrm>
          <a:prstGeom prst="rect">
            <a:avLst/>
          </a:prstGeom>
          <a:ln w="0">
            <a:noFill/>
          </a:ln>
        </p:spPr>
      </p:pic>
      <p:sp>
        <p:nvSpPr>
          <p:cNvPr id="22" name=""/>
          <p:cNvSpPr/>
          <p:nvPr/>
        </p:nvSpPr>
        <p:spPr>
          <a:xfrm>
            <a:off x="251280" y="3557160"/>
            <a:ext cx="5992560" cy="18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Я создал три файла: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hlinkClick r:id="rId5"/>
              </a:rPr>
              <a:t>window.ui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hlinkClick r:id="rId6"/>
              </a:rPr>
              <a:t>deleteWindow.ui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и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hlinkClick r:id="rId7"/>
              </a:rPr>
              <a:t>addWindow.ui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Разработка классов окон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191880" y="1035720"/>
            <a:ext cx="1787040" cy="148320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6595920" y="1269720"/>
            <a:ext cx="3483000" cy="215892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3"/>
          <a:stretch/>
        </p:blipFill>
        <p:spPr>
          <a:xfrm>
            <a:off x="6120000" y="3429720"/>
            <a:ext cx="3958920" cy="223992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/>
          <p:nvPr/>
        </p:nvSpPr>
        <p:spPr>
          <a:xfrm>
            <a:off x="720000" y="2880000"/>
            <a:ext cx="449892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Этот этап создания проекта был самым трудоёмким. Мне пришлось изучить много документации и предусмотреть множество ошибок. Всего у меня получилось три класса: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4"/>
              </a:rPr>
              <a:t>DeleteWindow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5"/>
              </a:rPr>
              <a:t> AddWindow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6"/>
              </a:rPr>
              <a:t>MainWindow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DejaVu Sans"/>
              </a:rPr>
              <a:t>Разработка класса БД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48320" y="1351440"/>
            <a:ext cx="4170600" cy="3056760"/>
          </a:xfrm>
          <a:prstGeom prst="rect">
            <a:avLst/>
          </a:prstGeom>
          <a:ln w="0">
            <a:noFill/>
          </a:ln>
        </p:spPr>
      </p:pic>
      <p:sp>
        <p:nvSpPr>
          <p:cNvPr id="30" name=""/>
          <p:cNvSpPr/>
          <p:nvPr/>
        </p:nvSpPr>
        <p:spPr>
          <a:xfrm>
            <a:off x="4680000" y="1440000"/>
            <a:ext cx="5218920" cy="31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Что бы в каждой функции не вызывать БД и не создавать новый курсор, я решил создать класс </a:t>
            </a:r>
            <a:r>
              <a:rPr b="0" lang="ru-RU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Db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В нём я определил все необходимые методы и в последствие вызывал его для работы с базой данных.</a:t>
            </a:r>
            <a:endParaRPr b="0" lang="ru-RU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DejaVu Sans"/>
              </a:rPr>
              <a:t>Результат</a:t>
            </a:r>
            <a:endParaRPr b="0" lang="ru-RU" sz="4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112680" y="1080000"/>
            <a:ext cx="4747320" cy="2225520"/>
          </a:xfrm>
          <a:prstGeom prst="rect">
            <a:avLst/>
          </a:prstGeom>
          <a:ln w="0">
            <a:noFill/>
          </a:ln>
        </p:spPr>
      </p:pic>
      <p:sp>
        <p:nvSpPr>
          <p:cNvPr id="33" name=""/>
          <p:cNvSpPr txBox="1"/>
          <p:nvPr/>
        </p:nvSpPr>
        <p:spPr>
          <a:xfrm>
            <a:off x="5400000" y="126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За десять дней я завершил свой проект. Ещё несколько дней ушло на отладку. Я узнал много нового и, я думаю, уже хорошо освоил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hlinkClick r:id="rId2"/>
              </a:rPr>
              <a:t>pyqt6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60000" y="3600000"/>
            <a:ext cx="540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Ознакомиться с исходниками можно на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hlinkClick r:id="rId3"/>
              </a:rPr>
              <a:t>GitHub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2024-11-20T23:41:58Z</dcterms:created>
  <dc:creator/>
  <dc:description/>
  <dc:language>ru-RU</dc:language>
  <cp:lastModifiedBy/>
  <dcterms:modified xsi:type="dcterms:W3CDTF">2024-11-21T00:42:05Z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