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7F05016-32A4-4CC0-8CDC-50715C76C4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338152A-10DD-413B-A312-840CDE7ADE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503640" y="224640"/>
            <a:ext cx="9068400" cy="43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07871EC-A22B-440B-B7C4-6737195729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C709147-8294-443B-B4A2-8E37AC56D3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DD51922-953E-4839-8CE0-208366C918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09A99BB-1B37-4C33-ABA0-11D01A3E47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11DB4BC-F266-4DF8-846D-1A74C030B5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E437FEA-5C63-478E-8B32-F2E5164555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BC81087-35F7-48AD-BACB-0B89BFE890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F5F91C6-34CF-4E53-AF18-3AA6F5E91E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E12AD47-D7A7-4139-9294-54C50C4F9F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C774860-3917-4E60-BA8F-70477F4977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5B7AD02-244A-4364-9156-5A96E97C20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E0B4565-55B9-4F6E-B9A0-B9671D411E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503640" y="224640"/>
            <a:ext cx="9068400" cy="43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C2D4617-1B65-4263-938B-D431CC0884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3997B4B-F2E2-4B3B-B344-3D32402136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430A1E5-C3C2-40B9-9C36-28707A79A4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3093F54-AC66-4F14-950D-5F5773EF15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8A5EBCC-3939-4170-9104-CAA7BBC50F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F09DE72-F788-46F2-A703-EE5136BA2E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A3BA8E4-95C5-4502-A021-F9AF2DC718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1E3A54B-3202-41CE-9EA5-FE5F4491AD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6A199B9-6BDF-438B-8CF3-97B3915D9F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A25FAE1-4C23-40AC-B8B6-F89F23FFAF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20EF5B4-6AEF-4500-94FC-7F998119B0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6D1F228-BA39-4BF5-85FF-8D0B1AB0A0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503640" y="224640"/>
            <a:ext cx="9068400" cy="43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937DE4F-9218-45D7-BDA8-E574516BF1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F178C59-86A4-4049-9B62-744745875F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29EB133-E0F5-4F81-80D1-6B497F4E3C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D6D79BA-1E71-4AB5-8233-BECA372C70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71A222-CBB6-4289-8EB9-22B4DF1096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95FC492-6B49-45B4-8B1F-AF8AB94548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8DAD1FA-B100-4573-BB95-CF71BEB11D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A7C7406-CE9E-44C3-856D-F8F21078C3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ubTitle"/>
          </p:nvPr>
        </p:nvSpPr>
        <p:spPr>
          <a:xfrm>
            <a:off x="503640" y="224640"/>
            <a:ext cx="9068400" cy="43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32F9B8-CF9F-4515-AE49-BF21929F3C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8995F4-489B-402E-AED3-3AEE8B17D6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D42A58-9B66-45ED-B8D1-89C3E73E92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45621F-916D-44E1-8B3C-13BD04D78D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224640"/>
            <a:ext cx="9068400" cy="43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1B1BB5-E9AD-4375-981C-11203F1D1E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4C35D6-AE4D-4EFC-9C0E-70419924BD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834104-44BF-40A6-9CF8-8EAA50F211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216D5D-E6F2-470E-9271-1DCAE4661C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97059A-7FEE-4FFA-BEBE-C6D566A8CD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E15461-C726-4C38-A3AC-22B8DB17CC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AA8CCB-9FAA-4D16-9B7F-19F133BFFA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91D006-EB0A-4C2C-A891-5EB100A375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C24EDE-C930-4550-98AF-78BE55598C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EEF160-0678-4B56-A5CA-437EE4F1AD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665194-9356-4C3E-8985-D0A8E5611B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76EFAD-FAA8-4F5B-AF1B-A2286F513F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3640" y="224640"/>
            <a:ext cx="9068400" cy="43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95E805-D1EA-4D14-9C71-8C697E5EDB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BB184E-C6E2-4F04-A02B-0EB2D7BEF4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6CCED8-6A89-4DD2-AE66-571545F144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E6E83E-FC33-4133-91EA-A3DB8C4982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59CBB8-B666-4A36-98AB-EA55D8C74F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43DD7F-E393-4827-824D-531D73E41F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67C0DD-FA59-430B-AF94-168BDE28CA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17558A-3C39-464B-B2C4-7BE3C45311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6DBBFA-08FB-4525-BC86-CA6FD5DDC0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96774D-1F27-4946-9968-FBCB65152A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688F2C-AE25-4142-96E8-D03C41D958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235B87-7318-49FC-B408-ACB70649EC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224640"/>
            <a:ext cx="9068400" cy="43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9B091D-9CF5-464A-A856-49965CD9B2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815728-78D9-46DE-8F04-977CC0BF17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767E2F-1682-4F93-B998-A16D944126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DCBFEC-2499-44F7-9E1D-8CBEE92743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9F20E3-178A-4057-8B17-F29D251F0B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E77548-E87C-4D88-BF48-1DCB608CBF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4F95DA-11C9-437A-9777-B2F8380E8C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899ABB-294B-4509-AAF8-8C5A766736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4E78CA-B9DD-43A2-A7CE-DA93B54670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50D2363-73C5-4B9E-A1E4-697B69815B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DF351C8-040C-4008-9676-E8AA2856CD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F179F20-B5C9-4346-A5E3-7EFC495387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3640" y="224640"/>
            <a:ext cx="9068400" cy="43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095696-B054-4CB1-980C-E5E2F5DA07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4957277-9BD6-4A85-9FA2-A9AB617CCE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7FFF1AB-0D8F-4054-9280-55FD7870B9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1D6B465-8590-40AD-B8EC-09B4CAB5D2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9B5B871-5DE9-4046-8F71-756F58A350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129427-3723-4649-B036-E42AA3ECF8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4640"/>
            <a:ext cx="9068400" cy="43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F707689-369B-49C1-AFC4-B50917BA87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C213329-72C6-4A74-AF64-55E27C1366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53D00C0-92AA-4197-91DC-F2CC203AEC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1984674-975A-4EE7-946B-64986BA6B8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0739249-1AB8-4536-ADCC-2CB139AC9D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B89AD3B-9A63-4ED4-8ED3-F574350E3C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3640" y="224640"/>
            <a:ext cx="9068400" cy="43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D2D72CD-4CFA-4D20-BAF9-3014029CB4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261C36D-B5A1-4B34-BB1B-AD5FE7C248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E829B67-7647-4236-AF21-ED550AD17E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45D7213-CD22-40B3-8F4E-5EB8CED565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BB40E7-5303-459B-BB36-C3E1E7CEAF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771ABDF-2EE9-4E69-BDB6-A59142EA10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6AF3E27-609C-4EFA-9CAD-B6C39E75C7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6605DCB-6545-45C1-A740-83C347CE7D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EF82121-3182-4692-86C0-D43BCA3422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D24B92F-9F7A-4362-AC50-536A6829B5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7503C31-18C1-4B21-A9A5-8BB8CC7E0F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54111BA-82B1-48A5-965F-6383675549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503640" y="224640"/>
            <a:ext cx="9068400" cy="43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700A0B9-8A60-4032-96D8-88374A8673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B1DF097-3372-481E-92C8-67B3638A91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0C84637-B26D-4BF9-B614-2C2A2880E0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151D9BF-3895-4B3C-BB4C-8BA668EB69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6789ECA-0D0C-4C46-8AF1-B05D8F7DBF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64865F7-8E15-445A-B057-A8212B86BF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4FE5507-B895-4E84-9D26-6D975EE837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DA5E3C5-C532-44CD-9122-B4DA26F498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477EEDB-E831-4303-A469-96CE94BFD9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CB8BFB4-A6A2-4110-93C3-B82634B50E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F9DA8D7-6D87-4D36-A47D-3C6358CFBD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2BB76A1-BBA5-45DE-AA91-FDEEE475A3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503640" y="224640"/>
            <a:ext cx="9068400" cy="43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4F7371F-B8BD-4A08-ABC9-7FD2B39CDF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BF09BB7-0859-4EDD-866E-918C14583A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E2922D4-94F0-456C-B444-A41CF33748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889646B-5F6A-4334-9D3A-AD7706EB70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F4EA0EC-EAA8-4196-8106-E0D97F3EE1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3229E4C-AB1E-4756-8AFC-C1FC92775F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72F70FB-921F-4DCF-8954-7AF7626316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4CD9DFD-81D8-4C74-986D-A3B63778E1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FD43908-1EAE-45EF-829B-EBC40CB3AE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3640" y="73800"/>
            <a:ext cx="9068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F0A262D-B655-4CD3-BF93-562EA4823A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"/>
          <p:cNvSpPr/>
          <p:nvPr/>
        </p:nvSpPr>
        <p:spPr>
          <a:xfrm>
            <a:off x="0" y="0"/>
            <a:ext cx="1554120" cy="566892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ftr" idx="25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26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C5D837-6799-435B-A7F2-FB152053A761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dt" idx="27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"/>
          <p:cNvSpPr/>
          <p:nvPr/>
        </p:nvSpPr>
        <p:spPr>
          <a:xfrm>
            <a:off x="8522280" y="0"/>
            <a:ext cx="1554120" cy="566892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ftr" idx="28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29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B40F9D-579C-4AB5-B68B-08A572A1AB64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dt" idx="30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0076400" cy="566892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1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44774D-DD1F-43BF-9D6F-DA5C1D0EF140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440" cy="566856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ё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4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5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F06F29-4931-466A-8D5C-EA6DAC75B77D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6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3760"/>
            <a:ext cx="2467800" cy="1007640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7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8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0914ED-73E9-45EE-81EF-918554C44EEA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9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0840" cy="219348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480" cy="201096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ftr" idx="10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1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D7CED0-6324-4072-B851-D9F04E191338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 idx="12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365760"/>
            <a:ext cx="3382920" cy="57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ftr" idx="13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14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F2D875-42E8-4685-AB3A-B424B97B03C2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dt" idx="15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0" y="365760"/>
            <a:ext cx="3239640" cy="57924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ftr" idx="16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7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56073C-6470-49A4-B112-04F1E3B438C4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dt" idx="18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"/>
          <p:cNvSpPr/>
          <p:nvPr/>
        </p:nvSpPr>
        <p:spPr>
          <a:xfrm>
            <a:off x="7608240" y="0"/>
            <a:ext cx="2468520" cy="5668920"/>
          </a:xfrm>
          <a:custGeom>
            <a:avLst/>
            <a:gdLst>
              <a:gd name="textAreaLeft" fmla="*/ 0 w 2468520"/>
              <a:gd name="textAreaRight" fmla="*/ 2468880 w 2468520"/>
              <a:gd name="textAreaTop" fmla="*/ 0 h 5668920"/>
              <a:gd name="textAreaBottom" fmla="*/ 5669280 h 5668920"/>
            </a:gdLst>
            <a:ahLst/>
            <a:rect l="textAreaLeft" t="textAreaTop" r="textAreaRight" b="textAreaBottom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292" name=""/>
          <p:cNvSpPr/>
          <p:nvPr/>
        </p:nvSpPr>
        <p:spPr>
          <a:xfrm>
            <a:off x="-35640" y="0"/>
            <a:ext cx="2468520" cy="5668920"/>
          </a:xfrm>
          <a:custGeom>
            <a:avLst/>
            <a:gdLst>
              <a:gd name="textAreaLeft" fmla="*/ 0 w 2468520"/>
              <a:gd name="textAreaRight" fmla="*/ 2468880 w 2468520"/>
              <a:gd name="textAreaTop" fmla="*/ 0 h 5668920"/>
              <a:gd name="textAreaBottom" fmla="*/ 5669280 h 5668920"/>
            </a:gdLst>
            <a:ahLst/>
            <a:rect l="textAreaLeft" t="textAreaTop" r="textAreaRight" b="textAreaBottom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ftr" idx="19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0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681B1D-06F1-488D-AD8C-214E7CD1E57F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dt" idx="21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4115160" y="4846320"/>
            <a:ext cx="5961600" cy="822600"/>
          </a:xfrm>
          <a:custGeom>
            <a:avLst/>
            <a:gdLst>
              <a:gd name="textAreaLeft" fmla="*/ 0 w 5961600"/>
              <a:gd name="textAreaRight" fmla="*/ 5961960 w 5961600"/>
              <a:gd name="textAreaTop" fmla="*/ 0 h 822600"/>
              <a:gd name="textAreaBottom" fmla="*/ 822960 h 822600"/>
            </a:gdLst>
            <a:ahLst/>
            <a:rect l="textAreaLeft" t="textAreaTop" r="textAreaRight" b="textAreaBottom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5" name=""/>
          <p:cNvSpPr/>
          <p:nvPr/>
        </p:nvSpPr>
        <p:spPr>
          <a:xfrm>
            <a:off x="360" y="0"/>
            <a:ext cx="10076400" cy="1645560"/>
          </a:xfrm>
          <a:custGeom>
            <a:avLst/>
            <a:gdLst>
              <a:gd name="textAreaLeft" fmla="*/ 0 w 10076400"/>
              <a:gd name="textAreaRight" fmla="*/ 10076760 w 10076400"/>
              <a:gd name="textAreaTop" fmla="*/ 0 h 1645560"/>
              <a:gd name="textAreaBottom" fmla="*/ 1645920 h 1645560"/>
            </a:gdLst>
            <a:ahLst/>
            <a:rect l="textAreaLeft" t="textAreaTop" r="textAreaRight" b="textAreaBottom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ftr" idx="22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23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73C16E-79E6-452D-B8E8-CE244185B71E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dt" idx="24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568440" y="1589400"/>
            <a:ext cx="8939520" cy="24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7000" spc="-1" strike="noStrike">
                <a:solidFill>
                  <a:srgbClr val="800080"/>
                </a:solidFill>
                <a:latin typeface="Z003"/>
              </a:rPr>
              <a:t>Skydiver</a:t>
            </a:r>
            <a:endParaRPr b="0" lang="ru-RU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503640" y="224640"/>
            <a:ext cx="9068400" cy="9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800080"/>
                </a:solidFill>
                <a:latin typeface="Z003"/>
              </a:rPr>
              <a:t>Правила игры</a:t>
            </a:r>
            <a:endParaRPr b="0" lang="ru-RU" sz="4400" spc="-1" strike="noStrike">
              <a:solidFill>
                <a:srgbClr val="800080"/>
              </a:solidFill>
              <a:latin typeface="Z003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800080"/>
                </a:solidFill>
                <a:latin typeface="Z003"/>
              </a:rPr>
              <a:t>Белые облака прибавляют определенное количество очков, зависящее от уровня</a:t>
            </a:r>
            <a:endParaRPr b="0" lang="ru-RU" sz="3200" spc="-1" strike="noStrike">
              <a:solidFill>
                <a:srgbClr val="800080"/>
              </a:solidFill>
              <a:latin typeface="Z003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800080"/>
                </a:solidFill>
                <a:latin typeface="Z003"/>
              </a:rPr>
              <a:t>Оранжевые облака — 0.5 очков</a:t>
            </a:r>
            <a:endParaRPr b="0" lang="ru-RU" sz="3200" spc="-1" strike="noStrike">
              <a:solidFill>
                <a:srgbClr val="800080"/>
              </a:solidFill>
              <a:latin typeface="Z003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800080"/>
                </a:solidFill>
                <a:latin typeface="Z003"/>
              </a:rPr>
              <a:t>Врезался в птицу - проиграл</a:t>
            </a:r>
            <a:endParaRPr b="0" lang="ru-RU" sz="3200" spc="-1" strike="noStrike">
              <a:solidFill>
                <a:srgbClr val="800080"/>
              </a:solidFill>
              <a:latin typeface="Z003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" descr=""/>
          <p:cNvPicPr/>
          <p:nvPr/>
        </p:nvPicPr>
        <p:blipFill>
          <a:blip r:embed="rId1"/>
          <a:stretch/>
        </p:blipFill>
        <p:spPr>
          <a:xfrm>
            <a:off x="360000" y="371520"/>
            <a:ext cx="888480" cy="888480"/>
          </a:xfrm>
          <a:prstGeom prst="rect">
            <a:avLst/>
          </a:prstGeom>
          <a:ln w="0">
            <a:noFill/>
          </a:ln>
        </p:spPr>
      </p:pic>
      <p:pic>
        <p:nvPicPr>
          <p:cNvPr id="503" name="" descr=""/>
          <p:cNvPicPr/>
          <p:nvPr/>
        </p:nvPicPr>
        <p:blipFill>
          <a:blip r:embed="rId2"/>
          <a:stretch/>
        </p:blipFill>
        <p:spPr>
          <a:xfrm>
            <a:off x="360000" y="1741320"/>
            <a:ext cx="888480" cy="418680"/>
          </a:xfrm>
          <a:prstGeom prst="rect">
            <a:avLst/>
          </a:prstGeom>
          <a:ln w="0">
            <a:noFill/>
          </a:ln>
        </p:spPr>
      </p:pic>
      <p:pic>
        <p:nvPicPr>
          <p:cNvPr id="504" name="" descr=""/>
          <p:cNvPicPr/>
          <p:nvPr/>
        </p:nvPicPr>
        <p:blipFill>
          <a:blip r:embed="rId3"/>
          <a:stretch/>
        </p:blipFill>
        <p:spPr>
          <a:xfrm>
            <a:off x="1944360" y="1800000"/>
            <a:ext cx="395640" cy="261720"/>
          </a:xfrm>
          <a:prstGeom prst="rect">
            <a:avLst/>
          </a:prstGeom>
          <a:ln w="0">
            <a:noFill/>
          </a:ln>
        </p:spPr>
      </p:pic>
      <p:pic>
        <p:nvPicPr>
          <p:cNvPr id="505" name="" descr=""/>
          <p:cNvPicPr/>
          <p:nvPr/>
        </p:nvPicPr>
        <p:blipFill>
          <a:blip r:embed="rId4"/>
          <a:stretch/>
        </p:blipFill>
        <p:spPr>
          <a:xfrm>
            <a:off x="1800000" y="2821320"/>
            <a:ext cx="888480" cy="418680"/>
          </a:xfrm>
          <a:prstGeom prst="rect">
            <a:avLst/>
          </a:prstGeom>
          <a:ln w="0">
            <a:noFill/>
          </a:ln>
        </p:spPr>
      </p:pic>
      <p:pic>
        <p:nvPicPr>
          <p:cNvPr id="506" name="" descr=""/>
          <p:cNvPicPr/>
          <p:nvPr/>
        </p:nvPicPr>
        <p:blipFill>
          <a:blip r:embed="rId5"/>
          <a:stretch/>
        </p:blipFill>
        <p:spPr>
          <a:xfrm>
            <a:off x="7920000" y="540000"/>
            <a:ext cx="1932840" cy="1440000"/>
          </a:xfrm>
          <a:prstGeom prst="rect">
            <a:avLst/>
          </a:prstGeom>
          <a:ln w="0">
            <a:noFill/>
          </a:ln>
        </p:spPr>
      </p:pic>
      <p:pic>
        <p:nvPicPr>
          <p:cNvPr id="507" name="" descr=""/>
          <p:cNvPicPr/>
          <p:nvPr/>
        </p:nvPicPr>
        <p:blipFill>
          <a:blip r:embed="rId6"/>
          <a:stretch/>
        </p:blipFill>
        <p:spPr>
          <a:xfrm>
            <a:off x="7740000" y="3420000"/>
            <a:ext cx="2153880" cy="1800000"/>
          </a:xfrm>
          <a:prstGeom prst="rect">
            <a:avLst/>
          </a:prstGeom>
          <a:ln w="0">
            <a:noFill/>
          </a:ln>
        </p:spPr>
      </p:pic>
      <p:pic>
        <p:nvPicPr>
          <p:cNvPr id="508" name="" descr=""/>
          <p:cNvPicPr/>
          <p:nvPr/>
        </p:nvPicPr>
        <p:blipFill>
          <a:blip r:embed="rId7"/>
          <a:stretch/>
        </p:blipFill>
        <p:spPr>
          <a:xfrm>
            <a:off x="2880000" y="335520"/>
            <a:ext cx="2105280" cy="4884480"/>
          </a:xfrm>
          <a:prstGeom prst="rect">
            <a:avLst/>
          </a:prstGeom>
          <a:ln w="0">
            <a:noFill/>
          </a:ln>
        </p:spPr>
      </p:pic>
      <p:pic>
        <p:nvPicPr>
          <p:cNvPr id="509" name="" descr=""/>
          <p:cNvPicPr/>
          <p:nvPr/>
        </p:nvPicPr>
        <p:blipFill>
          <a:blip r:embed="rId8"/>
          <a:stretch/>
        </p:blipFill>
        <p:spPr>
          <a:xfrm>
            <a:off x="5220000" y="335520"/>
            <a:ext cx="2105640" cy="4884480"/>
          </a:xfrm>
          <a:prstGeom prst="rect">
            <a:avLst/>
          </a:prstGeom>
          <a:ln w="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2025-01-28T17:53:04Z</dcterms:created>
  <dc:creator/>
  <dc:description/>
  <dc:language>ru-RU</dc:language>
  <cp:lastModifiedBy/>
  <dcterms:modified xsi:type="dcterms:W3CDTF">2025-01-28T18:34:07Z</dcterms:modified>
  <cp:revision>9</cp:revision>
  <dc:subject/>
  <dc:title>Freshes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