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0077450" cy="56689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36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012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62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3640" y="226080"/>
            <a:ext cx="906912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036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57012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6362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640" y="226080"/>
            <a:ext cx="906912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04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7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68440" y="1589400"/>
            <a:ext cx="8939160" cy="249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7000" spc="-1" strike="noStrike">
                <a:solidFill>
                  <a:srgbClr val="800080"/>
                </a:solidFill>
                <a:latin typeface="Z003"/>
              </a:rPr>
              <a:t>Skydiver</a:t>
            </a:r>
            <a:endParaRPr b="0" lang="ru-RU" sz="7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040" cy="94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800080"/>
                </a:solidFill>
                <a:latin typeface="Z003"/>
              </a:rPr>
              <a:t>Правила игры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432000" indent="-3240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800080"/>
                </a:solidFill>
                <a:latin typeface="Z003"/>
              </a:rPr>
              <a:t>Белые облака прибавляют определенное количество очков, зависящее от уровня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800080"/>
                </a:solidFill>
                <a:latin typeface="Z003"/>
              </a:rPr>
              <a:t>Оранжевые облака — 0.5 очков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800080"/>
                </a:solidFill>
                <a:latin typeface="Z003"/>
              </a:rPr>
              <a:t>Врезался в птицу - проиграл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360000" y="371520"/>
            <a:ext cx="888120" cy="888120"/>
          </a:xfrm>
          <a:prstGeom prst="rect">
            <a:avLst/>
          </a:prstGeom>
          <a:ln w="0">
            <a:noFill/>
          </a:ln>
        </p:spPr>
      </p:pic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360000" y="1741320"/>
            <a:ext cx="888120" cy="418320"/>
          </a:xfrm>
          <a:prstGeom prst="rect">
            <a:avLst/>
          </a:prstGeom>
          <a:ln w="0"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1944360" y="1800000"/>
            <a:ext cx="395280" cy="261360"/>
          </a:xfrm>
          <a:prstGeom prst="rect">
            <a:avLst/>
          </a:prstGeom>
          <a:ln w="0">
            <a:noFill/>
          </a:ln>
        </p:spPr>
      </p:pic>
      <p:pic>
        <p:nvPicPr>
          <p:cNvPr id="82" name="" descr=""/>
          <p:cNvPicPr/>
          <p:nvPr/>
        </p:nvPicPr>
        <p:blipFill>
          <a:blip r:embed="rId4"/>
          <a:stretch/>
        </p:blipFill>
        <p:spPr>
          <a:xfrm>
            <a:off x="1800000" y="2821320"/>
            <a:ext cx="888120" cy="418320"/>
          </a:xfrm>
          <a:prstGeom prst="rect">
            <a:avLst/>
          </a:prstGeom>
          <a:ln w="0">
            <a:noFill/>
          </a:ln>
        </p:spPr>
      </p:pic>
      <p:pic>
        <p:nvPicPr>
          <p:cNvPr id="83" name="" descr=""/>
          <p:cNvPicPr/>
          <p:nvPr/>
        </p:nvPicPr>
        <p:blipFill>
          <a:blip r:embed="rId5"/>
          <a:stretch/>
        </p:blipFill>
        <p:spPr>
          <a:xfrm>
            <a:off x="7920000" y="540000"/>
            <a:ext cx="1932480" cy="1439640"/>
          </a:xfrm>
          <a:prstGeom prst="rect">
            <a:avLst/>
          </a:prstGeom>
          <a:ln w="0">
            <a:noFill/>
          </a:ln>
        </p:spPr>
      </p:pic>
      <p:pic>
        <p:nvPicPr>
          <p:cNvPr id="84" name="" descr=""/>
          <p:cNvPicPr/>
          <p:nvPr/>
        </p:nvPicPr>
        <p:blipFill>
          <a:blip r:embed="rId6"/>
          <a:stretch/>
        </p:blipFill>
        <p:spPr>
          <a:xfrm>
            <a:off x="7740000" y="3420000"/>
            <a:ext cx="2153520" cy="1799640"/>
          </a:xfrm>
          <a:prstGeom prst="rect">
            <a:avLst/>
          </a:prstGeom>
          <a:ln w="0">
            <a:noFill/>
          </a:ln>
        </p:spPr>
      </p:pic>
      <p:pic>
        <p:nvPicPr>
          <p:cNvPr id="85" name="" descr=""/>
          <p:cNvPicPr/>
          <p:nvPr/>
        </p:nvPicPr>
        <p:blipFill>
          <a:blip r:embed="rId7"/>
          <a:stretch/>
        </p:blipFill>
        <p:spPr>
          <a:xfrm>
            <a:off x="2880000" y="335520"/>
            <a:ext cx="2104920" cy="4884120"/>
          </a:xfrm>
          <a:prstGeom prst="rect">
            <a:avLst/>
          </a:prstGeom>
          <a:ln w="0">
            <a:noFill/>
          </a:ln>
        </p:spPr>
      </p:pic>
      <p:pic>
        <p:nvPicPr>
          <p:cNvPr id="86" name="" descr=""/>
          <p:cNvPicPr/>
          <p:nvPr/>
        </p:nvPicPr>
        <p:blipFill>
          <a:blip r:embed="rId8"/>
          <a:stretch/>
        </p:blipFill>
        <p:spPr>
          <a:xfrm>
            <a:off x="5220000" y="335520"/>
            <a:ext cx="2105280" cy="4884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Application>LibreOffice/7.4.7.2$Linux_X86_64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2025-01-28T17:53:04Z</dcterms:created>
  <dc:creator/>
  <dc:description/>
  <dc:language>ru-RU</dc:language>
  <cp:lastModifiedBy/>
  <dcterms:modified xsi:type="dcterms:W3CDTF">2025-02-02T11:23:59Z</dcterms:modified>
  <cp:revision>11</cp:revision>
  <dc:subject/>
  <dc:title>Freshes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