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788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C914F-323B-4B47-959A-0934CB4F30FF}" type="doc">
      <dgm:prSet loTypeId="urn:microsoft.com/office/officeart/2005/8/layout/orgChart1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73597917-BFD5-4583-A953-9872AE8D8F6B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cap="none" spc="50" dirty="0" err="1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Komponen</a:t>
          </a:r>
          <a:r>
            <a:rPr lang="en-US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 </a:t>
          </a:r>
          <a:r>
            <a:rPr lang="en-US" sz="2400" b="1" cap="none" spc="50" dirty="0" err="1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Teknologi</a:t>
          </a:r>
          <a:r>
            <a:rPr lang="en-US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 </a:t>
          </a:r>
          <a:r>
            <a:rPr lang="en-US" sz="2400" b="1" cap="none" spc="50" dirty="0" err="1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Informasi</a:t>
          </a:r>
          <a:endParaRPr lang="en-ID" sz="2400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gm:t>
    </dgm:pt>
    <dgm:pt modelId="{0603CD13-EF0C-467B-8193-35C7C938E951}" type="parTrans" cxnId="{5E081F9D-B2C5-4A6E-9768-433F8110D010}">
      <dgm:prSet/>
      <dgm:spPr/>
      <dgm:t>
        <a:bodyPr/>
        <a:lstStyle/>
        <a:p>
          <a:endParaRPr lang="en-ID"/>
        </a:p>
      </dgm:t>
    </dgm:pt>
    <dgm:pt modelId="{B691FA33-512E-4760-9FD6-A1F963712042}" type="sibTrans" cxnId="{5E081F9D-B2C5-4A6E-9768-433F8110D010}">
      <dgm:prSet/>
      <dgm:spPr/>
      <dgm:t>
        <a:bodyPr/>
        <a:lstStyle/>
        <a:p>
          <a:endParaRPr lang="en-ID"/>
        </a:p>
      </dgm:t>
    </dgm:pt>
    <dgm:pt modelId="{6E0B4F6C-BB70-4338-BEB9-14DC2DDB640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Hardware</a:t>
          </a:r>
          <a:endParaRPr lang="en-ID" sz="2400" b="1" cap="none" spc="50" dirty="0">
            <a:ln w="0"/>
            <a:solidFill>
              <a:schemeClr val="bg1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11AD617-E875-4E7D-BE05-F78F8E6CA4F2}" type="parTrans" cxnId="{01007B4D-AC8E-4B70-A27D-0968796550B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ID" sz="24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gm:t>
    </dgm:pt>
    <dgm:pt modelId="{6175D786-874C-4797-B137-99C6A3C33513}" type="sibTrans" cxnId="{01007B4D-AC8E-4B70-A27D-0968796550BE}">
      <dgm:prSet/>
      <dgm:spPr/>
      <dgm:t>
        <a:bodyPr/>
        <a:lstStyle/>
        <a:p>
          <a:endParaRPr lang="en-ID"/>
        </a:p>
      </dgm:t>
    </dgm:pt>
    <dgm:pt modelId="{1C5E8AB9-68B6-4425-9150-68FDDC27CF9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Software</a:t>
          </a:r>
          <a:endParaRPr lang="en-ID" sz="2400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BFAAFAF3-5825-4DC7-995B-231DAAC1033E}" type="parTrans" cxnId="{2E74DDBE-CA52-497D-9347-BBEE83CC597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ID" sz="24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gm:t>
    </dgm:pt>
    <dgm:pt modelId="{B9EA1A76-98CF-4A59-9965-3E9D16EA1F2A}" type="sibTrans" cxnId="{2E74DDBE-CA52-497D-9347-BBEE83CC5973}">
      <dgm:prSet/>
      <dgm:spPr/>
      <dgm:t>
        <a:bodyPr/>
        <a:lstStyle/>
        <a:p>
          <a:endParaRPr lang="en-ID"/>
        </a:p>
      </dgm:t>
    </dgm:pt>
    <dgm:pt modelId="{C71735AB-C4F7-4C8D-ACC1-49EF762053A3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b="1" cap="none" spc="50" dirty="0" err="1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Brainware</a:t>
          </a:r>
          <a:endParaRPr lang="en-ID" sz="2400" b="1" cap="none" spc="50" dirty="0">
            <a:ln w="0"/>
            <a:solidFill>
              <a:schemeClr val="bg1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4058AE0F-D389-437E-8E5C-89370B0CBAD8}" type="parTrans" cxnId="{706B1E64-6DBB-40B2-962C-4E911C797B7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ID" sz="2400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gm:t>
    </dgm:pt>
    <dgm:pt modelId="{554AE988-8F12-4A64-80D8-9A3AB80AD14C}" type="sibTrans" cxnId="{706B1E64-6DBB-40B2-962C-4E911C797B7D}">
      <dgm:prSet/>
      <dgm:spPr/>
      <dgm:t>
        <a:bodyPr/>
        <a:lstStyle/>
        <a:p>
          <a:endParaRPr lang="en-ID"/>
        </a:p>
      </dgm:t>
    </dgm:pt>
    <dgm:pt modelId="{0B7FDBFF-E73F-4769-8385-41C6FBA9120E}" type="pres">
      <dgm:prSet presAssocID="{EA2C914F-323B-4B47-959A-0934CB4F30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D9EC89-5D99-409F-AFC9-526EA5956795}" type="pres">
      <dgm:prSet presAssocID="{73597917-BFD5-4583-A953-9872AE8D8F6B}" presName="hierRoot1" presStyleCnt="0">
        <dgm:presLayoutVars>
          <dgm:hierBranch val="init"/>
        </dgm:presLayoutVars>
      </dgm:prSet>
      <dgm:spPr/>
    </dgm:pt>
    <dgm:pt modelId="{DEF4773B-7055-4F65-8005-24EDB3F9E8DC}" type="pres">
      <dgm:prSet presAssocID="{73597917-BFD5-4583-A953-9872AE8D8F6B}" presName="rootComposite1" presStyleCnt="0"/>
      <dgm:spPr/>
    </dgm:pt>
    <dgm:pt modelId="{AF6FD950-4E52-4596-A7BE-A69162A47560}" type="pres">
      <dgm:prSet presAssocID="{73597917-BFD5-4583-A953-9872AE8D8F6B}" presName="rootText1" presStyleLbl="node0" presStyleIdx="0" presStyleCnt="1">
        <dgm:presLayoutVars>
          <dgm:chPref val="3"/>
        </dgm:presLayoutVars>
      </dgm:prSet>
      <dgm:spPr/>
    </dgm:pt>
    <dgm:pt modelId="{EBFB1566-67F2-49BD-BDE7-C6753B17EF35}" type="pres">
      <dgm:prSet presAssocID="{73597917-BFD5-4583-A953-9872AE8D8F6B}" presName="rootConnector1" presStyleLbl="node1" presStyleIdx="0" presStyleCnt="0"/>
      <dgm:spPr/>
    </dgm:pt>
    <dgm:pt modelId="{99FB1419-EF49-41A5-86BA-656E277D1624}" type="pres">
      <dgm:prSet presAssocID="{73597917-BFD5-4583-A953-9872AE8D8F6B}" presName="hierChild2" presStyleCnt="0"/>
      <dgm:spPr/>
    </dgm:pt>
    <dgm:pt modelId="{0B2810E9-29CB-4333-8994-07A8975CB9E8}" type="pres">
      <dgm:prSet presAssocID="{611AD617-E875-4E7D-BE05-F78F8E6CA4F2}" presName="Name37" presStyleLbl="parChTrans1D2" presStyleIdx="0" presStyleCnt="3"/>
      <dgm:spPr/>
    </dgm:pt>
    <dgm:pt modelId="{25781338-0637-4414-868C-D178D9896E79}" type="pres">
      <dgm:prSet presAssocID="{6E0B4F6C-BB70-4338-BEB9-14DC2DDB6409}" presName="hierRoot2" presStyleCnt="0">
        <dgm:presLayoutVars>
          <dgm:hierBranch val="init"/>
        </dgm:presLayoutVars>
      </dgm:prSet>
      <dgm:spPr/>
    </dgm:pt>
    <dgm:pt modelId="{BD0EA7E4-E956-4127-86E4-0A92D39673ED}" type="pres">
      <dgm:prSet presAssocID="{6E0B4F6C-BB70-4338-BEB9-14DC2DDB6409}" presName="rootComposite" presStyleCnt="0"/>
      <dgm:spPr/>
    </dgm:pt>
    <dgm:pt modelId="{C38DD6EA-02A7-4480-8D12-CACAD411F513}" type="pres">
      <dgm:prSet presAssocID="{6E0B4F6C-BB70-4338-BEB9-14DC2DDB6409}" presName="rootText" presStyleLbl="node2" presStyleIdx="0" presStyleCnt="3" custLinFactNeighborX="-1798">
        <dgm:presLayoutVars>
          <dgm:chPref val="3"/>
        </dgm:presLayoutVars>
      </dgm:prSet>
      <dgm:spPr/>
    </dgm:pt>
    <dgm:pt modelId="{0899349A-B43B-4DF7-B6A1-1E24DCC528B8}" type="pres">
      <dgm:prSet presAssocID="{6E0B4F6C-BB70-4338-BEB9-14DC2DDB6409}" presName="rootConnector" presStyleLbl="node2" presStyleIdx="0" presStyleCnt="3"/>
      <dgm:spPr/>
    </dgm:pt>
    <dgm:pt modelId="{70EF54D0-8B6A-4BE6-8034-859FF1D2BF6C}" type="pres">
      <dgm:prSet presAssocID="{6E0B4F6C-BB70-4338-BEB9-14DC2DDB6409}" presName="hierChild4" presStyleCnt="0"/>
      <dgm:spPr/>
    </dgm:pt>
    <dgm:pt modelId="{72DA0587-1E7E-4BF4-8F45-64DE990316CC}" type="pres">
      <dgm:prSet presAssocID="{6E0B4F6C-BB70-4338-BEB9-14DC2DDB6409}" presName="hierChild5" presStyleCnt="0"/>
      <dgm:spPr/>
    </dgm:pt>
    <dgm:pt modelId="{7CAE459F-C679-405E-A3C6-ED06A484D2F9}" type="pres">
      <dgm:prSet presAssocID="{BFAAFAF3-5825-4DC7-995B-231DAAC1033E}" presName="Name37" presStyleLbl="parChTrans1D2" presStyleIdx="1" presStyleCnt="3"/>
      <dgm:spPr/>
    </dgm:pt>
    <dgm:pt modelId="{25EF6138-9898-4156-B74A-AAE59ED51D63}" type="pres">
      <dgm:prSet presAssocID="{1C5E8AB9-68B6-4425-9150-68FDDC27CF90}" presName="hierRoot2" presStyleCnt="0">
        <dgm:presLayoutVars>
          <dgm:hierBranch val="init"/>
        </dgm:presLayoutVars>
      </dgm:prSet>
      <dgm:spPr/>
    </dgm:pt>
    <dgm:pt modelId="{446F28DF-CA96-4EB3-A78C-C5E9F612B24B}" type="pres">
      <dgm:prSet presAssocID="{1C5E8AB9-68B6-4425-9150-68FDDC27CF90}" presName="rootComposite" presStyleCnt="0"/>
      <dgm:spPr/>
    </dgm:pt>
    <dgm:pt modelId="{9E1F5F8A-AB59-4DD1-884D-C14A3C650F29}" type="pres">
      <dgm:prSet presAssocID="{1C5E8AB9-68B6-4425-9150-68FDDC27CF90}" presName="rootText" presStyleLbl="node2" presStyleIdx="1" presStyleCnt="3" custLinFactNeighborX="393" custLinFactNeighborY="5613">
        <dgm:presLayoutVars>
          <dgm:chPref val="3"/>
        </dgm:presLayoutVars>
      </dgm:prSet>
      <dgm:spPr/>
    </dgm:pt>
    <dgm:pt modelId="{C1E0F015-223F-4E99-89F9-FEDF25BD7482}" type="pres">
      <dgm:prSet presAssocID="{1C5E8AB9-68B6-4425-9150-68FDDC27CF90}" presName="rootConnector" presStyleLbl="node2" presStyleIdx="1" presStyleCnt="3"/>
      <dgm:spPr/>
    </dgm:pt>
    <dgm:pt modelId="{9A0FC364-E5D4-431D-A78F-B505456C3B43}" type="pres">
      <dgm:prSet presAssocID="{1C5E8AB9-68B6-4425-9150-68FDDC27CF90}" presName="hierChild4" presStyleCnt="0"/>
      <dgm:spPr/>
    </dgm:pt>
    <dgm:pt modelId="{C6589A89-595E-4FD8-B581-6F57CAAC3DDC}" type="pres">
      <dgm:prSet presAssocID="{1C5E8AB9-68B6-4425-9150-68FDDC27CF90}" presName="hierChild5" presStyleCnt="0"/>
      <dgm:spPr/>
    </dgm:pt>
    <dgm:pt modelId="{60B83848-2BB6-44AE-97B8-54D697835EC2}" type="pres">
      <dgm:prSet presAssocID="{4058AE0F-D389-437E-8E5C-89370B0CBAD8}" presName="Name37" presStyleLbl="parChTrans1D2" presStyleIdx="2" presStyleCnt="3"/>
      <dgm:spPr/>
    </dgm:pt>
    <dgm:pt modelId="{5F6801D2-2482-4286-B9AC-57AB6745C8A3}" type="pres">
      <dgm:prSet presAssocID="{C71735AB-C4F7-4C8D-ACC1-49EF762053A3}" presName="hierRoot2" presStyleCnt="0">
        <dgm:presLayoutVars>
          <dgm:hierBranch val="init"/>
        </dgm:presLayoutVars>
      </dgm:prSet>
      <dgm:spPr/>
    </dgm:pt>
    <dgm:pt modelId="{7FB79CB6-9873-4E95-A248-006EB73FEDA4}" type="pres">
      <dgm:prSet presAssocID="{C71735AB-C4F7-4C8D-ACC1-49EF762053A3}" presName="rootComposite" presStyleCnt="0"/>
      <dgm:spPr/>
    </dgm:pt>
    <dgm:pt modelId="{AB41168A-6B63-4604-AC2D-85654D5D43E3}" type="pres">
      <dgm:prSet presAssocID="{C71735AB-C4F7-4C8D-ACC1-49EF762053A3}" presName="rootText" presStyleLbl="node2" presStyleIdx="2" presStyleCnt="3">
        <dgm:presLayoutVars>
          <dgm:chPref val="3"/>
        </dgm:presLayoutVars>
      </dgm:prSet>
      <dgm:spPr/>
    </dgm:pt>
    <dgm:pt modelId="{2A74BF69-2946-4F67-95C4-E9F06EF65405}" type="pres">
      <dgm:prSet presAssocID="{C71735AB-C4F7-4C8D-ACC1-49EF762053A3}" presName="rootConnector" presStyleLbl="node2" presStyleIdx="2" presStyleCnt="3"/>
      <dgm:spPr/>
    </dgm:pt>
    <dgm:pt modelId="{F63C1294-5EDA-48CC-8977-380571582CB7}" type="pres">
      <dgm:prSet presAssocID="{C71735AB-C4F7-4C8D-ACC1-49EF762053A3}" presName="hierChild4" presStyleCnt="0"/>
      <dgm:spPr/>
    </dgm:pt>
    <dgm:pt modelId="{C0EFC2F5-750F-4937-AF35-BBE64E04E0A3}" type="pres">
      <dgm:prSet presAssocID="{C71735AB-C4F7-4C8D-ACC1-49EF762053A3}" presName="hierChild5" presStyleCnt="0"/>
      <dgm:spPr/>
    </dgm:pt>
    <dgm:pt modelId="{903DE7AF-C761-48B1-B9F0-35235BB74AE2}" type="pres">
      <dgm:prSet presAssocID="{73597917-BFD5-4583-A953-9872AE8D8F6B}" presName="hierChild3" presStyleCnt="0"/>
      <dgm:spPr/>
    </dgm:pt>
  </dgm:ptLst>
  <dgm:cxnLst>
    <dgm:cxn modelId="{E3690905-9EBE-4CA4-8B43-2F44C2BA53CC}" type="presOf" srcId="{1C5E8AB9-68B6-4425-9150-68FDDC27CF90}" destId="{C1E0F015-223F-4E99-89F9-FEDF25BD7482}" srcOrd="1" destOrd="0" presId="urn:microsoft.com/office/officeart/2005/8/layout/orgChart1"/>
    <dgm:cxn modelId="{706B1E64-6DBB-40B2-962C-4E911C797B7D}" srcId="{73597917-BFD5-4583-A953-9872AE8D8F6B}" destId="{C71735AB-C4F7-4C8D-ACC1-49EF762053A3}" srcOrd="2" destOrd="0" parTransId="{4058AE0F-D389-437E-8E5C-89370B0CBAD8}" sibTransId="{554AE988-8F12-4A64-80D8-9A3AB80AD14C}"/>
    <dgm:cxn modelId="{01007B4D-AC8E-4B70-A27D-0968796550BE}" srcId="{73597917-BFD5-4583-A953-9872AE8D8F6B}" destId="{6E0B4F6C-BB70-4338-BEB9-14DC2DDB6409}" srcOrd="0" destOrd="0" parTransId="{611AD617-E875-4E7D-BE05-F78F8E6CA4F2}" sibTransId="{6175D786-874C-4797-B137-99C6A3C33513}"/>
    <dgm:cxn modelId="{C9833F4E-0F9B-4DD2-8BE7-BEEF64EA1C48}" type="presOf" srcId="{C71735AB-C4F7-4C8D-ACC1-49EF762053A3}" destId="{AB41168A-6B63-4604-AC2D-85654D5D43E3}" srcOrd="0" destOrd="0" presId="urn:microsoft.com/office/officeart/2005/8/layout/orgChart1"/>
    <dgm:cxn modelId="{8BC7AE53-D28C-420E-B5CD-EAB451874CEA}" type="presOf" srcId="{611AD617-E875-4E7D-BE05-F78F8E6CA4F2}" destId="{0B2810E9-29CB-4333-8994-07A8975CB9E8}" srcOrd="0" destOrd="0" presId="urn:microsoft.com/office/officeart/2005/8/layout/orgChart1"/>
    <dgm:cxn modelId="{2B49287E-5E83-4D56-9BE0-2192032CED5C}" type="presOf" srcId="{4058AE0F-D389-437E-8E5C-89370B0CBAD8}" destId="{60B83848-2BB6-44AE-97B8-54D697835EC2}" srcOrd="0" destOrd="0" presId="urn:microsoft.com/office/officeart/2005/8/layout/orgChart1"/>
    <dgm:cxn modelId="{AE23A981-D62D-4D4F-AA3C-449893E5FE4F}" type="presOf" srcId="{6E0B4F6C-BB70-4338-BEB9-14DC2DDB6409}" destId="{0899349A-B43B-4DF7-B6A1-1E24DCC528B8}" srcOrd="1" destOrd="0" presId="urn:microsoft.com/office/officeart/2005/8/layout/orgChart1"/>
    <dgm:cxn modelId="{5E081F9D-B2C5-4A6E-9768-433F8110D010}" srcId="{EA2C914F-323B-4B47-959A-0934CB4F30FF}" destId="{73597917-BFD5-4583-A953-9872AE8D8F6B}" srcOrd="0" destOrd="0" parTransId="{0603CD13-EF0C-467B-8193-35C7C938E951}" sibTransId="{B691FA33-512E-4760-9FD6-A1F963712042}"/>
    <dgm:cxn modelId="{C74118BA-7199-41ED-A8EE-7CBE500944DC}" type="presOf" srcId="{6E0B4F6C-BB70-4338-BEB9-14DC2DDB6409}" destId="{C38DD6EA-02A7-4480-8D12-CACAD411F513}" srcOrd="0" destOrd="0" presId="urn:microsoft.com/office/officeart/2005/8/layout/orgChart1"/>
    <dgm:cxn modelId="{2E74DDBE-CA52-497D-9347-BBEE83CC5973}" srcId="{73597917-BFD5-4583-A953-9872AE8D8F6B}" destId="{1C5E8AB9-68B6-4425-9150-68FDDC27CF90}" srcOrd="1" destOrd="0" parTransId="{BFAAFAF3-5825-4DC7-995B-231DAAC1033E}" sibTransId="{B9EA1A76-98CF-4A59-9965-3E9D16EA1F2A}"/>
    <dgm:cxn modelId="{DBEC92C2-F5CA-4EBE-85A8-A7D7EBB8C56B}" type="presOf" srcId="{1C5E8AB9-68B6-4425-9150-68FDDC27CF90}" destId="{9E1F5F8A-AB59-4DD1-884D-C14A3C650F29}" srcOrd="0" destOrd="0" presId="urn:microsoft.com/office/officeart/2005/8/layout/orgChart1"/>
    <dgm:cxn modelId="{F4AA96CD-AC52-4810-8C4F-D7D7B2437108}" type="presOf" srcId="{C71735AB-C4F7-4C8D-ACC1-49EF762053A3}" destId="{2A74BF69-2946-4F67-95C4-E9F06EF65405}" srcOrd="1" destOrd="0" presId="urn:microsoft.com/office/officeart/2005/8/layout/orgChart1"/>
    <dgm:cxn modelId="{49FD3CE7-5709-4F25-97A2-01A2CDD2D501}" type="presOf" srcId="{BFAAFAF3-5825-4DC7-995B-231DAAC1033E}" destId="{7CAE459F-C679-405E-A3C6-ED06A484D2F9}" srcOrd="0" destOrd="0" presId="urn:microsoft.com/office/officeart/2005/8/layout/orgChart1"/>
    <dgm:cxn modelId="{777520F7-CD7A-454A-AC15-B844E410F8F3}" type="presOf" srcId="{73597917-BFD5-4583-A953-9872AE8D8F6B}" destId="{AF6FD950-4E52-4596-A7BE-A69162A47560}" srcOrd="0" destOrd="0" presId="urn:microsoft.com/office/officeart/2005/8/layout/orgChart1"/>
    <dgm:cxn modelId="{6AA43EFE-877E-4FEC-BECB-D550D1482BBA}" type="presOf" srcId="{73597917-BFD5-4583-A953-9872AE8D8F6B}" destId="{EBFB1566-67F2-49BD-BDE7-C6753B17EF35}" srcOrd="1" destOrd="0" presId="urn:microsoft.com/office/officeart/2005/8/layout/orgChart1"/>
    <dgm:cxn modelId="{F41E1AFF-1BA8-4D2A-9621-35996488C0BD}" type="presOf" srcId="{EA2C914F-323B-4B47-959A-0934CB4F30FF}" destId="{0B7FDBFF-E73F-4769-8385-41C6FBA9120E}" srcOrd="0" destOrd="0" presId="urn:microsoft.com/office/officeart/2005/8/layout/orgChart1"/>
    <dgm:cxn modelId="{B5B77D54-BDAB-46D2-B7E6-B3903B367663}" type="presParOf" srcId="{0B7FDBFF-E73F-4769-8385-41C6FBA9120E}" destId="{54D9EC89-5D99-409F-AFC9-526EA5956795}" srcOrd="0" destOrd="0" presId="urn:microsoft.com/office/officeart/2005/8/layout/orgChart1"/>
    <dgm:cxn modelId="{3DEF1326-6465-4457-958A-EC0D49F88DEC}" type="presParOf" srcId="{54D9EC89-5D99-409F-AFC9-526EA5956795}" destId="{DEF4773B-7055-4F65-8005-24EDB3F9E8DC}" srcOrd="0" destOrd="0" presId="urn:microsoft.com/office/officeart/2005/8/layout/orgChart1"/>
    <dgm:cxn modelId="{72264D60-24DF-4019-B73D-4ECF4D9187E2}" type="presParOf" srcId="{DEF4773B-7055-4F65-8005-24EDB3F9E8DC}" destId="{AF6FD950-4E52-4596-A7BE-A69162A47560}" srcOrd="0" destOrd="0" presId="urn:microsoft.com/office/officeart/2005/8/layout/orgChart1"/>
    <dgm:cxn modelId="{7D84FBD9-2184-411B-AFEA-C89AF297D2BC}" type="presParOf" srcId="{DEF4773B-7055-4F65-8005-24EDB3F9E8DC}" destId="{EBFB1566-67F2-49BD-BDE7-C6753B17EF35}" srcOrd="1" destOrd="0" presId="urn:microsoft.com/office/officeart/2005/8/layout/orgChart1"/>
    <dgm:cxn modelId="{A26C04C1-938C-4745-8E60-B46910A848BE}" type="presParOf" srcId="{54D9EC89-5D99-409F-AFC9-526EA5956795}" destId="{99FB1419-EF49-41A5-86BA-656E277D1624}" srcOrd="1" destOrd="0" presId="urn:microsoft.com/office/officeart/2005/8/layout/orgChart1"/>
    <dgm:cxn modelId="{5E423F9D-CB26-4431-BFEF-9125ED699B7A}" type="presParOf" srcId="{99FB1419-EF49-41A5-86BA-656E277D1624}" destId="{0B2810E9-29CB-4333-8994-07A8975CB9E8}" srcOrd="0" destOrd="0" presId="urn:microsoft.com/office/officeart/2005/8/layout/orgChart1"/>
    <dgm:cxn modelId="{37FDD11D-841E-48FA-B655-EBFF7A8EF4A6}" type="presParOf" srcId="{99FB1419-EF49-41A5-86BA-656E277D1624}" destId="{25781338-0637-4414-868C-D178D9896E79}" srcOrd="1" destOrd="0" presId="urn:microsoft.com/office/officeart/2005/8/layout/orgChart1"/>
    <dgm:cxn modelId="{D2275BE0-3E53-4203-B43B-25FF2B389C5F}" type="presParOf" srcId="{25781338-0637-4414-868C-D178D9896E79}" destId="{BD0EA7E4-E956-4127-86E4-0A92D39673ED}" srcOrd="0" destOrd="0" presId="urn:microsoft.com/office/officeart/2005/8/layout/orgChart1"/>
    <dgm:cxn modelId="{E6487004-447E-45C6-BE89-15ADFE58F8BB}" type="presParOf" srcId="{BD0EA7E4-E956-4127-86E4-0A92D39673ED}" destId="{C38DD6EA-02A7-4480-8D12-CACAD411F513}" srcOrd="0" destOrd="0" presId="urn:microsoft.com/office/officeart/2005/8/layout/orgChart1"/>
    <dgm:cxn modelId="{54150DE9-995E-40D3-9251-87FD6F12287B}" type="presParOf" srcId="{BD0EA7E4-E956-4127-86E4-0A92D39673ED}" destId="{0899349A-B43B-4DF7-B6A1-1E24DCC528B8}" srcOrd="1" destOrd="0" presId="urn:microsoft.com/office/officeart/2005/8/layout/orgChart1"/>
    <dgm:cxn modelId="{E45A243D-F75C-475F-998A-79AED42ACA47}" type="presParOf" srcId="{25781338-0637-4414-868C-D178D9896E79}" destId="{70EF54D0-8B6A-4BE6-8034-859FF1D2BF6C}" srcOrd="1" destOrd="0" presId="urn:microsoft.com/office/officeart/2005/8/layout/orgChart1"/>
    <dgm:cxn modelId="{642D1ED2-2AE0-4B6F-B206-0F7E1E2D193B}" type="presParOf" srcId="{25781338-0637-4414-868C-D178D9896E79}" destId="{72DA0587-1E7E-4BF4-8F45-64DE990316CC}" srcOrd="2" destOrd="0" presId="urn:microsoft.com/office/officeart/2005/8/layout/orgChart1"/>
    <dgm:cxn modelId="{E99F5954-AE2C-4DAF-949A-14DCD2E3536E}" type="presParOf" srcId="{99FB1419-EF49-41A5-86BA-656E277D1624}" destId="{7CAE459F-C679-405E-A3C6-ED06A484D2F9}" srcOrd="2" destOrd="0" presId="urn:microsoft.com/office/officeart/2005/8/layout/orgChart1"/>
    <dgm:cxn modelId="{121F00F0-9B3C-4D51-A89E-266C37313472}" type="presParOf" srcId="{99FB1419-EF49-41A5-86BA-656E277D1624}" destId="{25EF6138-9898-4156-B74A-AAE59ED51D63}" srcOrd="3" destOrd="0" presId="urn:microsoft.com/office/officeart/2005/8/layout/orgChart1"/>
    <dgm:cxn modelId="{0F037E48-3FA9-4720-B938-3A62368BE9B5}" type="presParOf" srcId="{25EF6138-9898-4156-B74A-AAE59ED51D63}" destId="{446F28DF-CA96-4EB3-A78C-C5E9F612B24B}" srcOrd="0" destOrd="0" presId="urn:microsoft.com/office/officeart/2005/8/layout/orgChart1"/>
    <dgm:cxn modelId="{4C04D051-2AC7-4803-A21E-31C670884984}" type="presParOf" srcId="{446F28DF-CA96-4EB3-A78C-C5E9F612B24B}" destId="{9E1F5F8A-AB59-4DD1-884D-C14A3C650F29}" srcOrd="0" destOrd="0" presId="urn:microsoft.com/office/officeart/2005/8/layout/orgChart1"/>
    <dgm:cxn modelId="{8CAF2173-18A2-47B3-912B-B21B8BC50345}" type="presParOf" srcId="{446F28DF-CA96-4EB3-A78C-C5E9F612B24B}" destId="{C1E0F015-223F-4E99-89F9-FEDF25BD7482}" srcOrd="1" destOrd="0" presId="urn:microsoft.com/office/officeart/2005/8/layout/orgChart1"/>
    <dgm:cxn modelId="{696D2D2A-D42E-4A53-8102-8B206795368C}" type="presParOf" srcId="{25EF6138-9898-4156-B74A-AAE59ED51D63}" destId="{9A0FC364-E5D4-431D-A78F-B505456C3B43}" srcOrd="1" destOrd="0" presId="urn:microsoft.com/office/officeart/2005/8/layout/orgChart1"/>
    <dgm:cxn modelId="{DEE962FC-CB1B-4D5D-879B-36C7FEE93929}" type="presParOf" srcId="{25EF6138-9898-4156-B74A-AAE59ED51D63}" destId="{C6589A89-595E-4FD8-B581-6F57CAAC3DDC}" srcOrd="2" destOrd="0" presId="urn:microsoft.com/office/officeart/2005/8/layout/orgChart1"/>
    <dgm:cxn modelId="{BA3A6258-4298-470A-80BD-C2266EFCB8FC}" type="presParOf" srcId="{99FB1419-EF49-41A5-86BA-656E277D1624}" destId="{60B83848-2BB6-44AE-97B8-54D697835EC2}" srcOrd="4" destOrd="0" presId="urn:microsoft.com/office/officeart/2005/8/layout/orgChart1"/>
    <dgm:cxn modelId="{C121675A-7C37-4EEA-A008-EFCF0C9B5372}" type="presParOf" srcId="{99FB1419-EF49-41A5-86BA-656E277D1624}" destId="{5F6801D2-2482-4286-B9AC-57AB6745C8A3}" srcOrd="5" destOrd="0" presId="urn:microsoft.com/office/officeart/2005/8/layout/orgChart1"/>
    <dgm:cxn modelId="{92DB2347-FA25-4F12-84AF-A724CCB4151B}" type="presParOf" srcId="{5F6801D2-2482-4286-B9AC-57AB6745C8A3}" destId="{7FB79CB6-9873-4E95-A248-006EB73FEDA4}" srcOrd="0" destOrd="0" presId="urn:microsoft.com/office/officeart/2005/8/layout/orgChart1"/>
    <dgm:cxn modelId="{50FEDD4F-0954-4BDB-B2D0-A1FBF9748B9E}" type="presParOf" srcId="{7FB79CB6-9873-4E95-A248-006EB73FEDA4}" destId="{AB41168A-6B63-4604-AC2D-85654D5D43E3}" srcOrd="0" destOrd="0" presId="urn:microsoft.com/office/officeart/2005/8/layout/orgChart1"/>
    <dgm:cxn modelId="{89FEC620-57E2-427C-91EB-A1A6E529E032}" type="presParOf" srcId="{7FB79CB6-9873-4E95-A248-006EB73FEDA4}" destId="{2A74BF69-2946-4F67-95C4-E9F06EF65405}" srcOrd="1" destOrd="0" presId="urn:microsoft.com/office/officeart/2005/8/layout/orgChart1"/>
    <dgm:cxn modelId="{B3FEE989-40D3-4007-943B-FE21552AA2F3}" type="presParOf" srcId="{5F6801D2-2482-4286-B9AC-57AB6745C8A3}" destId="{F63C1294-5EDA-48CC-8977-380571582CB7}" srcOrd="1" destOrd="0" presId="urn:microsoft.com/office/officeart/2005/8/layout/orgChart1"/>
    <dgm:cxn modelId="{98816F9F-1331-48BB-9CB9-02910B504255}" type="presParOf" srcId="{5F6801D2-2482-4286-B9AC-57AB6745C8A3}" destId="{C0EFC2F5-750F-4937-AF35-BBE64E04E0A3}" srcOrd="2" destOrd="0" presId="urn:microsoft.com/office/officeart/2005/8/layout/orgChart1"/>
    <dgm:cxn modelId="{78486B63-51F0-4F35-BD0D-A4D4E7DDD4BB}" type="presParOf" srcId="{54D9EC89-5D99-409F-AFC9-526EA5956795}" destId="{903DE7AF-C761-48B1-B9F0-35235BB74AE2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83848-2BB6-44AE-97B8-54D697835EC2}">
      <dsp:nvSpPr>
        <dsp:cNvPr id="0" name=""/>
        <dsp:cNvSpPr/>
      </dsp:nvSpPr>
      <dsp:spPr>
        <a:xfrm>
          <a:off x="4218909" y="2651001"/>
          <a:ext cx="2984909" cy="518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21"/>
              </a:lnTo>
              <a:lnTo>
                <a:pt x="2984909" y="259021"/>
              </a:lnTo>
              <a:lnTo>
                <a:pt x="2984909" y="5180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E459F-C679-405E-A3C6-ED06A484D2F9}">
      <dsp:nvSpPr>
        <dsp:cNvPr id="0" name=""/>
        <dsp:cNvSpPr/>
      </dsp:nvSpPr>
      <dsp:spPr>
        <a:xfrm>
          <a:off x="4173189" y="2651001"/>
          <a:ext cx="91440" cy="587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8253"/>
              </a:lnTo>
              <a:lnTo>
                <a:pt x="55414" y="328253"/>
              </a:lnTo>
              <a:lnTo>
                <a:pt x="55414" y="58727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10E9-29CB-4333-8994-07A8975CB9E8}">
      <dsp:nvSpPr>
        <dsp:cNvPr id="0" name=""/>
        <dsp:cNvSpPr/>
      </dsp:nvSpPr>
      <dsp:spPr>
        <a:xfrm>
          <a:off x="1233433" y="2651001"/>
          <a:ext cx="2985475" cy="518042"/>
        </a:xfrm>
        <a:custGeom>
          <a:avLst/>
          <a:gdLst/>
          <a:ahLst/>
          <a:cxnLst/>
          <a:rect l="0" t="0" r="0" b="0"/>
          <a:pathLst>
            <a:path>
              <a:moveTo>
                <a:pt x="2985475" y="0"/>
              </a:moveTo>
              <a:lnTo>
                <a:pt x="2985475" y="259021"/>
              </a:lnTo>
              <a:lnTo>
                <a:pt x="0" y="259021"/>
              </a:lnTo>
              <a:lnTo>
                <a:pt x="0" y="5180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FD950-4E52-4596-A7BE-A69162A47560}">
      <dsp:nvSpPr>
        <dsp:cNvPr id="0" name=""/>
        <dsp:cNvSpPr/>
      </dsp:nvSpPr>
      <dsp:spPr>
        <a:xfrm>
          <a:off x="2985475" y="1417568"/>
          <a:ext cx="2466867" cy="1233433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50" dirty="0" err="1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Komponen</a:t>
          </a:r>
          <a:r>
            <a:rPr lang="en-US" sz="24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 </a:t>
          </a:r>
          <a:r>
            <a:rPr lang="en-US" sz="2400" b="1" kern="1200" cap="none" spc="50" dirty="0" err="1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Teknologi</a:t>
          </a:r>
          <a:r>
            <a:rPr lang="en-US" sz="24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 </a:t>
          </a:r>
          <a:r>
            <a:rPr lang="en-US" sz="2400" b="1" kern="1200" cap="none" spc="50" dirty="0" err="1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Informasi</a:t>
          </a:r>
          <a:endParaRPr lang="en-ID" sz="24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sp:txBody>
      <dsp:txXfrm>
        <a:off x="2985475" y="1417568"/>
        <a:ext cx="2466867" cy="1233433"/>
      </dsp:txXfrm>
    </dsp:sp>
    <dsp:sp modelId="{C38DD6EA-02A7-4480-8D12-CACAD411F513}">
      <dsp:nvSpPr>
        <dsp:cNvPr id="0" name=""/>
        <dsp:cNvSpPr/>
      </dsp:nvSpPr>
      <dsp:spPr>
        <a:xfrm>
          <a:off x="0" y="3169044"/>
          <a:ext cx="2466867" cy="1233433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  <a:hlinkClick xmlns:r="http://schemas.openxmlformats.org/officeDocument/2006/relationships"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Hardware</a:t>
          </a:r>
          <a:endParaRPr lang="en-ID" sz="2400" b="1" kern="1200" cap="none" spc="50" dirty="0">
            <a:ln w="0"/>
            <a:solidFill>
              <a:schemeClr val="bg1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sp:txBody>
      <dsp:txXfrm>
        <a:off x="0" y="3169044"/>
        <a:ext cx="2466867" cy="1233433"/>
      </dsp:txXfrm>
    </dsp:sp>
    <dsp:sp modelId="{9E1F5F8A-AB59-4DD1-884D-C14A3C650F29}">
      <dsp:nvSpPr>
        <dsp:cNvPr id="0" name=""/>
        <dsp:cNvSpPr/>
      </dsp:nvSpPr>
      <dsp:spPr>
        <a:xfrm>
          <a:off x="2995170" y="3238276"/>
          <a:ext cx="2466867" cy="1233433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</a:rPr>
            <a:t>Software</a:t>
          </a:r>
          <a:endParaRPr lang="en-ID" sz="24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sp:txBody>
      <dsp:txXfrm>
        <a:off x="2995170" y="3238276"/>
        <a:ext cx="2466867" cy="1233433"/>
      </dsp:txXfrm>
    </dsp:sp>
    <dsp:sp modelId="{AB41168A-6B63-4604-AC2D-85654D5D43E3}">
      <dsp:nvSpPr>
        <dsp:cNvPr id="0" name=""/>
        <dsp:cNvSpPr/>
      </dsp:nvSpPr>
      <dsp:spPr>
        <a:xfrm>
          <a:off x="5970385" y="3169044"/>
          <a:ext cx="2466867" cy="1233433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50" dirty="0" err="1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Rounded MT Bold" panose="020F0704030504030204" pitchFamily="34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Brainware</a:t>
          </a:r>
          <a:endParaRPr lang="en-ID" sz="2400" b="1" kern="1200" cap="none" spc="50" dirty="0">
            <a:ln w="0"/>
            <a:solidFill>
              <a:schemeClr val="bg1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  <a:latin typeface="Arial Rounded MT Bold" panose="020F0704030504030204" pitchFamily="34" charset="0"/>
          </a:endParaRPr>
        </a:p>
      </dsp:txBody>
      <dsp:txXfrm>
        <a:off x="5970385" y="3169044"/>
        <a:ext cx="2466867" cy="1233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3272-59B1-4A7E-B02E-66E93D4BC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8B740-021E-46BB-B4D4-D73016545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F6EE-D491-4FFF-AC40-0808B87E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E16B-95D6-4012-85A5-65F1A8D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759C-CD67-4F4D-8248-3EACF9AE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666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97F5-D73C-4F96-A438-D9957545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D4077-BAD3-4558-ADB3-567167BA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796D-E10B-4F42-93AB-4896241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2353-DD7E-4331-B249-9309B4A1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C47E-1F5B-486F-8E40-6820C2D8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73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E8B11-C4A9-493A-8391-6B53CD304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E1342-839D-40BD-A6FC-EE65B608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E36B-6775-45FA-A950-EF7FF4C7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AD42-457E-4943-85AC-94B6AD35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524-3B1C-4AAC-965D-B74EB4B7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829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C9B0-C744-43C2-B5D6-EF066254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4AB9-5752-42A3-86DE-293EC52D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27D4-B880-4274-BE7E-DBAB1F51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6A14-9EEC-4973-8572-EF843D70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1604-A5FA-46A5-9185-BE578A10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53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B526-1035-4F1F-B280-FC5C9529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0944D-873A-480B-ACF7-572008D3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791F-65FA-4FCF-A398-A837FEE0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4CE8-BF68-4010-B60E-142DDED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0E70-65D6-4B36-A77E-68BEE1F9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426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15B5-2CF4-443A-9E17-65A678F1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ADBF-3534-446B-9B76-AA1132108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52F19-7C9B-426C-82D2-341CA1D3E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01879-73A7-4453-A947-52DC7592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02A1A-A8CD-4522-813D-7992E149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CC1E7-D169-465D-9344-9E6FDC4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707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7CE4-80E2-4CBC-9E0B-E30119FF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0594-85A6-491F-8841-2C404633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EF44B-BEDE-4BB9-B7ED-649D3FE2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756DE-9348-4A6F-9F4D-5B3443DF0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E0E27-BC6E-4D35-96CF-D52777FBA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1D8D7-C9DB-4DF7-A124-9F65AE7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DFEFE-EAA6-4854-99B8-2A492C34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87407-73CF-428D-B704-3744A4CB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514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21D-EFE5-4D18-A4F6-03AC6ACA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2DD2A-3C96-4EDF-896D-B2C5F9EE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FAA54-9B45-4828-A337-756528CF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B21EF-ACEC-4942-8F25-FF9E7B0E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481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F5855-FD93-43BB-9250-DA7D504D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DCB53-CE4E-4038-9B0D-01CEC85C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0DF9-886E-4685-9561-F63BA538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3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8FE4-DF20-4EA7-9782-D61ADC31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9065-4EA3-4B59-958D-B2F1AA19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5A73-02CB-446B-A485-77578DEA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C8215-2C9E-4E80-80E6-B85438A2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FB6E-8AC0-485F-982E-D049CC37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6D1B-0AF9-46A6-9460-2EF7EE92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9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F9C8-A8B5-429A-82E7-51CA46D6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61BD8-177B-4FD3-A929-99F890CA3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A584E-03E8-493D-B793-E90F9538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558E6-B084-4E98-9BBE-5E10925D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0282F-FCD0-46E6-9954-DFFDCD13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11299-2845-4792-A12D-612BDF86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71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163A3-0CA2-416C-915C-A019D678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2B46-C456-4C7B-AD0B-FCA3509B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C138-DDE6-4E51-8019-91F20F62C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91BD9-DE47-46C1-9B27-9EB8EB429171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C569-965A-4AE5-AF5F-8D97157A5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8034C-2C9F-4DCF-9E4E-A752915B2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C32BD-9194-468A-9DCA-F37671AAA0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9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slide" Target="slide2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jp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jpg"/><Relationship Id="rId7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slide" Target="slide2.xml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656D0-D9ED-41C3-AE37-5137A5561905}"/>
              </a:ext>
            </a:extLst>
          </p:cNvPr>
          <p:cNvSpPr/>
          <p:nvPr/>
        </p:nvSpPr>
        <p:spPr>
          <a:xfrm>
            <a:off x="3086877" y="1782146"/>
            <a:ext cx="6018246" cy="2855168"/>
          </a:xfrm>
          <a:prstGeom prst="roundRect">
            <a:avLst/>
          </a:prstGeom>
          <a:gradFill>
            <a:gsLst>
              <a:gs pos="42000">
                <a:schemeClr val="accent1">
                  <a:lumMod val="5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Komponen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Teknologi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Informasi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meliputi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Komponen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 Hardware, Software dan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Brainware</a:t>
            </a:r>
            <a:endParaRPr lang="en-ID" sz="36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3400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91682F-2BA5-43C9-9B8B-7089EF62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776548"/>
              </p:ext>
            </p:extLst>
          </p:nvPr>
        </p:nvGraphicFramePr>
        <p:xfrm>
          <a:off x="1877090" y="518977"/>
          <a:ext cx="8437819" cy="5820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216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8E04477-838C-4318-9DF4-2ECBE8A4DA77}"/>
              </a:ext>
            </a:extLst>
          </p:cNvPr>
          <p:cNvGrpSpPr/>
          <p:nvPr/>
        </p:nvGrpSpPr>
        <p:grpSpPr>
          <a:xfrm>
            <a:off x="8823080" y="490311"/>
            <a:ext cx="3171799" cy="2938689"/>
            <a:chOff x="955482" y="1874042"/>
            <a:chExt cx="2562159" cy="20397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A187CF-BE35-457F-BC26-593B484B9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6" b="95697" l="2693" r="98654">
                          <a14:foregroundMark x1="14198" y1="26506" x2="14198" y2="26506"/>
                          <a14:foregroundMark x1="17258" y1="35972" x2="17258" y2="35972"/>
                          <a14:foregroundMark x1="11750" y1="36489" x2="11750" y2="36489"/>
                          <a14:foregroundMark x1="5141" y1="44406" x2="5141" y2="77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82" y="1874042"/>
              <a:ext cx="2300081" cy="1635676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8B51BF-BFF3-46AD-8A83-CF026C031A66}"/>
                </a:ext>
              </a:extLst>
            </p:cNvPr>
            <p:cNvSpPr txBox="1"/>
            <p:nvPr/>
          </p:nvSpPr>
          <p:spPr>
            <a:xfrm>
              <a:off x="999109" y="3328994"/>
              <a:ext cx="2518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CPU, </a:t>
              </a:r>
              <a:r>
                <a:rPr lang="en-US" sz="1600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Komputer</a:t>
              </a:r>
              <a:r>
                <a:rPr lang="en-US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,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Mouse dan Keyboard</a:t>
              </a:r>
              <a:endParaRPr lang="en-ID" sz="1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78E99A-F8E0-4BC9-997C-A5937F15780B}"/>
              </a:ext>
            </a:extLst>
          </p:cNvPr>
          <p:cNvGrpSpPr/>
          <p:nvPr/>
        </p:nvGrpSpPr>
        <p:grpSpPr>
          <a:xfrm>
            <a:off x="7416426" y="4325630"/>
            <a:ext cx="2015825" cy="1878773"/>
            <a:chOff x="5115190" y="810305"/>
            <a:chExt cx="1961616" cy="161316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2975BF0-3142-476A-B549-C5997BBE4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190" y="810305"/>
              <a:ext cx="1961616" cy="1307744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582B50-0F1E-40EB-8958-5A2E6E093AD5}"/>
                </a:ext>
              </a:extLst>
            </p:cNvPr>
            <p:cNvSpPr txBox="1"/>
            <p:nvPr/>
          </p:nvSpPr>
          <p:spPr>
            <a:xfrm flipH="1">
              <a:off x="5115190" y="2084913"/>
              <a:ext cx="775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Ram</a:t>
              </a:r>
              <a:endParaRPr lang="en-ID" sz="1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A736DC-079B-4D05-A9E4-391300AD8B34}"/>
              </a:ext>
            </a:extLst>
          </p:cNvPr>
          <p:cNvGrpSpPr/>
          <p:nvPr/>
        </p:nvGrpSpPr>
        <p:grpSpPr>
          <a:xfrm>
            <a:off x="1264432" y="4338281"/>
            <a:ext cx="2886542" cy="1514475"/>
            <a:chOff x="7971452" y="1995243"/>
            <a:chExt cx="3028950" cy="1514475"/>
          </a:xfrm>
          <a:solidFill>
            <a:schemeClr val="accent5">
              <a:lumMod val="50000"/>
            </a:schemeClr>
          </a:solidFill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B3D783-1679-47BC-9815-77F16B04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452" y="1995243"/>
              <a:ext cx="3028950" cy="151447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CC14E2-C11B-4070-8BAA-DF53A2D4B126}"/>
                </a:ext>
              </a:extLst>
            </p:cNvPr>
            <p:cNvSpPr txBox="1"/>
            <p:nvPr/>
          </p:nvSpPr>
          <p:spPr>
            <a:xfrm>
              <a:off x="8535824" y="3155017"/>
              <a:ext cx="124373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Mainboard</a:t>
              </a:r>
              <a:endParaRPr lang="en-ID" sz="1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738B32-56CE-4743-99A9-497E6482BCB3}"/>
              </a:ext>
            </a:extLst>
          </p:cNvPr>
          <p:cNvGrpSpPr/>
          <p:nvPr/>
        </p:nvGrpSpPr>
        <p:grpSpPr>
          <a:xfrm>
            <a:off x="10228503" y="4338281"/>
            <a:ext cx="1514475" cy="1514475"/>
            <a:chOff x="7521640" y="4533220"/>
            <a:chExt cx="1514475" cy="15144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6BAD10B-0542-410D-AED9-61374832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200" b="94400" l="60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640" y="4533220"/>
              <a:ext cx="1514475" cy="1514475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792A7E-7F7D-436D-A8B4-F612B913BBCC}"/>
                </a:ext>
              </a:extLst>
            </p:cNvPr>
            <p:cNvSpPr txBox="1"/>
            <p:nvPr/>
          </p:nvSpPr>
          <p:spPr>
            <a:xfrm>
              <a:off x="7702117" y="5708267"/>
              <a:ext cx="958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Hardisk</a:t>
              </a:r>
              <a:endParaRPr lang="en-ID" sz="1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0CDF0E-C644-49DD-8FA6-9D905F837ED9}"/>
              </a:ext>
            </a:extLst>
          </p:cNvPr>
          <p:cNvGrpSpPr/>
          <p:nvPr/>
        </p:nvGrpSpPr>
        <p:grpSpPr>
          <a:xfrm>
            <a:off x="4976575" y="4338281"/>
            <a:ext cx="1643599" cy="1514475"/>
            <a:chOff x="3441440" y="4195569"/>
            <a:chExt cx="1852126" cy="18521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6D83F45-3FDD-444C-87BD-EB66CC90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4000" r="9583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1440" y="4195569"/>
              <a:ext cx="1852126" cy="1852126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FB15A3-1586-4F7F-9E97-E7D754D9D3CF}"/>
                </a:ext>
              </a:extLst>
            </p:cNvPr>
            <p:cNvSpPr txBox="1"/>
            <p:nvPr/>
          </p:nvSpPr>
          <p:spPr>
            <a:xfrm>
              <a:off x="3753757" y="5589256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SSD</a:t>
              </a:r>
              <a:endParaRPr lang="en-ID" sz="16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F0F322-6F30-2D26-09DA-82575F1D6EE1}"/>
              </a:ext>
            </a:extLst>
          </p:cNvPr>
          <p:cNvGrpSpPr/>
          <p:nvPr/>
        </p:nvGrpSpPr>
        <p:grpSpPr>
          <a:xfrm>
            <a:off x="436772" y="653597"/>
            <a:ext cx="7940349" cy="2071733"/>
            <a:chOff x="205275" y="761169"/>
            <a:chExt cx="5585202" cy="1323494"/>
          </a:xfrm>
          <a:solidFill>
            <a:schemeClr val="accent1">
              <a:lumMod val="50000"/>
            </a:schemeClr>
          </a:solidFill>
        </p:grpSpPr>
        <p:sp>
          <p:nvSpPr>
            <p:cNvPr id="33" name="Rectangle: Rounded Corners 32">
              <a:hlinkClick r:id="rId12" action="ppaction://hlinksldjump"/>
              <a:extLst>
                <a:ext uri="{FF2B5EF4-FFF2-40B4-BE49-F238E27FC236}">
                  <a16:creationId xmlns:a16="http://schemas.microsoft.com/office/drawing/2014/main" id="{29CD4D8E-14F0-4C3E-BDD2-9E03B0B7920D}"/>
                </a:ext>
              </a:extLst>
            </p:cNvPr>
            <p:cNvSpPr/>
            <p:nvPr/>
          </p:nvSpPr>
          <p:spPr>
            <a:xfrm>
              <a:off x="397903" y="761169"/>
              <a:ext cx="1421363" cy="584775"/>
            </a:xfrm>
            <a:prstGeom prst="round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 Rounded MT Bold" panose="020F0704030504030204" pitchFamily="34" charset="0"/>
                </a:rPr>
                <a:t>Hardware</a:t>
              </a:r>
              <a:endParaRPr lang="en-ID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8FC1E4-5D4D-A0A9-8524-25A163AE1D4E}"/>
                </a:ext>
              </a:extLst>
            </p:cNvPr>
            <p:cNvSpPr txBox="1"/>
            <p:nvPr/>
          </p:nvSpPr>
          <p:spPr>
            <a:xfrm>
              <a:off x="205275" y="1362091"/>
              <a:ext cx="5585202" cy="7225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1350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emua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jenis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komponen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pada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sebuah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perangkat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komputer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yang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memiliki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bentuk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fisik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,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bisa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dilihat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,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disentuh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, dan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dirasakan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. </a:t>
              </a:r>
            </a:p>
            <a:p>
              <a:endParaRPr lang="en-ID" sz="135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1350" u="sng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</a:t>
              </a:r>
              <a:r>
                <a:rPr lang="en-ID" sz="1350" i="0" u="sng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ungsi</a:t>
              </a:r>
              <a:r>
                <a:rPr lang="en-ID" sz="1350" i="0" u="sng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u="sng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utama</a:t>
              </a:r>
              <a:r>
                <a:rPr lang="en-ID" sz="1350" i="0" u="sng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hardware 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untuk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memberikan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dukungan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sebagai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fungsi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utama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komputer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,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seperti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input,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pemrosesan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, output,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penyimpanan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sekunder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, dan </a:t>
              </a:r>
              <a:r>
                <a:rPr lang="en-ID" sz="1350" i="0" dirty="0" err="1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komunikasi</a:t>
              </a:r>
              <a:r>
                <a:rPr lang="en-ID" sz="1350" i="0" dirty="0">
                  <a:solidFill>
                    <a:schemeClr val="bg1"/>
                  </a:solidFill>
                  <a:effectLst/>
                  <a:latin typeface="Arial Rounded MT Bold" panose="020F0704030504030204" pitchFamily="34" charset="0"/>
                </a:rPr>
                <a:t>.</a:t>
              </a:r>
              <a:endParaRPr lang="en-ID" sz="135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34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132CC865-DB6F-43B4-82FE-00DFEEE61152}"/>
              </a:ext>
            </a:extLst>
          </p:cNvPr>
          <p:cNvSpPr/>
          <p:nvPr/>
        </p:nvSpPr>
        <p:spPr>
          <a:xfrm>
            <a:off x="5321558" y="0"/>
            <a:ext cx="1548883" cy="49452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Software</a:t>
            </a:r>
            <a:endParaRPr lang="en-ID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FFB77D-CED2-4290-A590-6F29E238A286}"/>
              </a:ext>
            </a:extLst>
          </p:cNvPr>
          <p:cNvSpPr/>
          <p:nvPr/>
        </p:nvSpPr>
        <p:spPr>
          <a:xfrm>
            <a:off x="494519" y="830421"/>
            <a:ext cx="1772817" cy="5784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 Rounded MT Bold" panose="020F0704030504030204" pitchFamily="34" charset="0"/>
              </a:rPr>
              <a:t>Berdasarkan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jenis</a:t>
            </a:r>
            <a:endParaRPr lang="en-ID" sz="14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1AF9C3-40C3-48F1-A271-D52C5F5011C5}"/>
              </a:ext>
            </a:extLst>
          </p:cNvPr>
          <p:cNvSpPr/>
          <p:nvPr/>
        </p:nvSpPr>
        <p:spPr>
          <a:xfrm>
            <a:off x="8058542" y="1073014"/>
            <a:ext cx="1772817" cy="5784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 Rounded MT Bold" panose="020F0704030504030204" pitchFamily="34" charset="0"/>
              </a:rPr>
              <a:t>Berdasarkan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  <a:r>
              <a:rPr lang="en-US" sz="1400" dirty="0" err="1">
                <a:latin typeface="Arial Rounded MT Bold" panose="020F0704030504030204" pitchFamily="34" charset="0"/>
              </a:rPr>
              <a:t>distribusi</a:t>
            </a:r>
            <a:endParaRPr lang="en-ID" sz="1400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721036-2FDC-4977-8F1A-7DF15D7332D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80928" y="494523"/>
            <a:ext cx="4715072" cy="33589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AF3241-8B65-4F06-8DEC-8F23FA2D326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494523"/>
            <a:ext cx="2848951" cy="5784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A92600-75A7-4000-B573-B37F6331ADBA}"/>
              </a:ext>
            </a:extLst>
          </p:cNvPr>
          <p:cNvSpPr txBox="1"/>
          <p:nvPr/>
        </p:nvSpPr>
        <p:spPr>
          <a:xfrm>
            <a:off x="5896174" y="1744817"/>
            <a:ext cx="6097554" cy="415498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Firmware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:Software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tertanam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permanen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perangkat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keras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tertentu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seperti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komputer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perangkat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seluler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peralatan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lainnya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Freeware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Software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diunduh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gratis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tanpa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batas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waktu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namun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biasanya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fitur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lengkap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Contohnya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CCleaner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 VLC Media Player</a:t>
            </a:r>
          </a:p>
          <a:p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Adware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Software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otomatis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menampilkan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iklan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online di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layar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komputer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pengguna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</a:p>
          <a:p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Opensource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Software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kode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sumbernya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diakses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diubah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ditingkatkan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dan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didistribusikan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kembali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gratis.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Contohnya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Linux, Mozilla Firefox, dan Apache Web Server.</a:t>
            </a:r>
          </a:p>
          <a:p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Malware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Software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dianggap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berbahaya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jika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disalahgunakan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karena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dirancang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menginfeksi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merusak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computer</a:t>
            </a:r>
          </a:p>
          <a:p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Shareware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Software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digunakan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gratis,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namun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hanya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waktu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terbatas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fitur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terbatas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Spyware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: Software yang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dirancang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mengawasi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setiap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aktivitas</a:t>
            </a:r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pengguna</a:t>
            </a:r>
            <a:endParaRPr lang="en-ID" sz="1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367088-EECC-4B45-A88F-7548813E02DE}"/>
              </a:ext>
            </a:extLst>
          </p:cNvPr>
          <p:cNvGrpSpPr/>
          <p:nvPr/>
        </p:nvGrpSpPr>
        <p:grpSpPr>
          <a:xfrm>
            <a:off x="2482766" y="1283811"/>
            <a:ext cx="1886705" cy="1314834"/>
            <a:chOff x="179031" y="2514375"/>
            <a:chExt cx="1886705" cy="131483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0DED02-53BB-4EC2-9FAB-C4A77364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31" y="2741955"/>
              <a:ext cx="1886705" cy="108725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D11ED-1381-4922-9235-78752B48B2D6}"/>
                </a:ext>
              </a:extLst>
            </p:cNvPr>
            <p:cNvSpPr txBox="1"/>
            <p:nvPr/>
          </p:nvSpPr>
          <p:spPr>
            <a:xfrm>
              <a:off x="364643" y="2514375"/>
              <a:ext cx="1515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 Rounded MT Bold" panose="020F0704030504030204" pitchFamily="34" charset="0"/>
                </a:rPr>
                <a:t>Sistem</a:t>
              </a:r>
              <a:r>
                <a:rPr lang="en-US" sz="1400" dirty="0">
                  <a:latin typeface="Arial Rounded MT Bold" panose="020F0704030504030204" pitchFamily="34" charset="0"/>
                </a:rPr>
                <a:t> </a:t>
              </a:r>
              <a:r>
                <a:rPr lang="en-US" sz="1400" dirty="0" err="1">
                  <a:latin typeface="Arial Rounded MT Bold" panose="020F0704030504030204" pitchFamily="34" charset="0"/>
                </a:rPr>
                <a:t>Operasi</a:t>
              </a:r>
              <a:endParaRPr lang="en-ID" sz="1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E9079E-C814-42A0-AC62-D87468F32BCE}"/>
              </a:ext>
            </a:extLst>
          </p:cNvPr>
          <p:cNvGrpSpPr/>
          <p:nvPr/>
        </p:nvGrpSpPr>
        <p:grpSpPr>
          <a:xfrm>
            <a:off x="2239476" y="2912899"/>
            <a:ext cx="2373282" cy="1359817"/>
            <a:chOff x="229148" y="3795532"/>
            <a:chExt cx="2123205" cy="117686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1079A3-B375-4237-8E27-527AF2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48" y="4062425"/>
              <a:ext cx="1786470" cy="9099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CD14F7-57BD-401C-A422-9290814A3F51}"/>
                </a:ext>
              </a:extLst>
            </p:cNvPr>
            <p:cNvSpPr txBox="1"/>
            <p:nvPr/>
          </p:nvSpPr>
          <p:spPr>
            <a:xfrm>
              <a:off x="229148" y="3795532"/>
              <a:ext cx="2123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 Rounded MT Bold" panose="020F0704030504030204" pitchFamily="34" charset="0"/>
                </a:rPr>
                <a:t>Bahasa </a:t>
              </a:r>
              <a:r>
                <a:rPr lang="en-US" sz="1400" dirty="0" err="1">
                  <a:latin typeface="Arial Rounded MT Bold" panose="020F0704030504030204" pitchFamily="34" charset="0"/>
                </a:rPr>
                <a:t>Pemrograman</a:t>
              </a:r>
              <a:endParaRPr lang="en-ID" sz="1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CC8EF4-1C2C-43B8-8DAE-B3EC188535B2}"/>
              </a:ext>
            </a:extLst>
          </p:cNvPr>
          <p:cNvGrpSpPr/>
          <p:nvPr/>
        </p:nvGrpSpPr>
        <p:grpSpPr>
          <a:xfrm>
            <a:off x="1047147" y="4586971"/>
            <a:ext cx="1795621" cy="1250303"/>
            <a:chOff x="245476" y="4889240"/>
            <a:chExt cx="1795621" cy="12503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19ACD0-1C70-4A9E-96E5-AD296A97C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76" y="5129506"/>
              <a:ext cx="1795621" cy="101003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86A18-8044-41DF-8150-9878A1995FEE}"/>
                </a:ext>
              </a:extLst>
            </p:cNvPr>
            <p:cNvSpPr txBox="1"/>
            <p:nvPr/>
          </p:nvSpPr>
          <p:spPr>
            <a:xfrm>
              <a:off x="427335" y="4889240"/>
              <a:ext cx="1428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Arial Rounded MT Bold" panose="020F0704030504030204" pitchFamily="34" charset="0"/>
                </a:rPr>
                <a:t>Aplikasi</a:t>
              </a:r>
              <a:r>
                <a:rPr lang="en-US" sz="1400" dirty="0">
                  <a:latin typeface="Arial Rounded MT Bold" panose="020F0704030504030204" pitchFamily="34" charset="0"/>
                </a:rPr>
                <a:t>/Utility</a:t>
              </a:r>
              <a:endParaRPr lang="en-ID" sz="14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1C2508-9785-4069-9368-757A81BF9BED}"/>
              </a:ext>
            </a:extLst>
          </p:cNvPr>
          <p:cNvCxnSpPr>
            <a:cxnSpLocks/>
            <a:stCxn id="5" idx="2"/>
            <a:endCxn id="25" idx="1"/>
          </p:cNvCxnSpPr>
          <p:nvPr/>
        </p:nvCxnSpPr>
        <p:spPr>
          <a:xfrm>
            <a:off x="1380928" y="1408920"/>
            <a:ext cx="1101838" cy="64609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F5E0B3-F8C6-49AB-A1BC-961E6FBD1878}"/>
              </a:ext>
            </a:extLst>
          </p:cNvPr>
          <p:cNvCxnSpPr>
            <a:cxnSpLocks/>
            <a:stCxn id="5" idx="2"/>
            <a:endCxn id="27" idx="1"/>
          </p:cNvCxnSpPr>
          <p:nvPr/>
        </p:nvCxnSpPr>
        <p:spPr>
          <a:xfrm>
            <a:off x="1380928" y="1408920"/>
            <a:ext cx="858548" cy="233808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2D58CF-E1E8-4EDE-A949-C9B125221FCC}"/>
              </a:ext>
            </a:extLst>
          </p:cNvPr>
          <p:cNvCxnSpPr>
            <a:cxnSpLocks/>
            <a:stCxn id="5" idx="2"/>
            <a:endCxn id="29" idx="1"/>
          </p:cNvCxnSpPr>
          <p:nvPr/>
        </p:nvCxnSpPr>
        <p:spPr>
          <a:xfrm flipH="1">
            <a:off x="1047147" y="1408920"/>
            <a:ext cx="333781" cy="392333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2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3645EF5-5EA1-4C3C-BE72-68B9959A6E02}"/>
              </a:ext>
            </a:extLst>
          </p:cNvPr>
          <p:cNvCxnSpPr>
            <a:cxnSpLocks/>
            <a:stCxn id="10" idx="5"/>
            <a:endCxn id="38" idx="2"/>
          </p:cNvCxnSpPr>
          <p:nvPr/>
        </p:nvCxnSpPr>
        <p:spPr>
          <a:xfrm>
            <a:off x="7096186" y="4200757"/>
            <a:ext cx="828009" cy="101528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77439D-264C-4BFC-8CF0-B913E8F48279}"/>
              </a:ext>
            </a:extLst>
          </p:cNvPr>
          <p:cNvCxnSpPr>
            <a:cxnSpLocks/>
          </p:cNvCxnSpPr>
          <p:nvPr/>
        </p:nvCxnSpPr>
        <p:spPr>
          <a:xfrm flipV="1">
            <a:off x="6004485" y="1602122"/>
            <a:ext cx="112946" cy="141017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B44C71-6528-4B6F-98FA-4AE2F934BD52}"/>
              </a:ext>
            </a:extLst>
          </p:cNvPr>
          <p:cNvGrpSpPr/>
          <p:nvPr/>
        </p:nvGrpSpPr>
        <p:grpSpPr>
          <a:xfrm>
            <a:off x="4373709" y="2296342"/>
            <a:ext cx="3189580" cy="2161322"/>
            <a:chOff x="4501210" y="1893041"/>
            <a:chExt cx="3189580" cy="2161322"/>
          </a:xfrm>
          <a:solidFill>
            <a:schemeClr val="accent1">
              <a:lumMod val="50000"/>
            </a:schemeClr>
          </a:solidFill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D797D3-66A5-43AC-9AE8-4BEC49647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210" y="2300094"/>
              <a:ext cx="3189580" cy="1754269"/>
            </a:xfrm>
            <a:prstGeom prst="ellipse">
              <a:avLst/>
            </a:prstGeom>
            <a:grpFill/>
            <a:ln>
              <a:noFill/>
            </a:ln>
            <a:effectLst>
              <a:softEdge rad="112500"/>
            </a:effectLst>
          </p:spPr>
        </p:pic>
        <p:sp>
          <p:nvSpPr>
            <p:cNvPr id="4" name="Rectangle: Rounded Corners 3">
              <a:hlinkClick r:id="rId4" action="ppaction://hlinksldjump"/>
              <a:extLst>
                <a:ext uri="{FF2B5EF4-FFF2-40B4-BE49-F238E27FC236}">
                  <a16:creationId xmlns:a16="http://schemas.microsoft.com/office/drawing/2014/main" id="{29C3F536-2932-432A-BC8C-4CEA17F71782}"/>
                </a:ext>
              </a:extLst>
            </p:cNvPr>
            <p:cNvSpPr/>
            <p:nvPr/>
          </p:nvSpPr>
          <p:spPr>
            <a:xfrm>
              <a:off x="5321559" y="1893041"/>
              <a:ext cx="1548882" cy="541175"/>
            </a:xfrm>
            <a:prstGeom prst="round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 Rounded MT Bold" panose="020F0704030504030204" pitchFamily="34" charset="0"/>
                </a:rPr>
                <a:t>Brainware</a:t>
              </a:r>
              <a:endParaRPr lang="en-ID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2541D6-37C1-4661-B7A3-E22C3CE84529}"/>
              </a:ext>
            </a:extLst>
          </p:cNvPr>
          <p:cNvGrpSpPr/>
          <p:nvPr/>
        </p:nvGrpSpPr>
        <p:grpSpPr>
          <a:xfrm>
            <a:off x="1433314" y="359301"/>
            <a:ext cx="2383842" cy="1754269"/>
            <a:chOff x="3900713" y="254493"/>
            <a:chExt cx="2383842" cy="17542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754506-B1A8-435B-86CE-933437CF3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0713" y="254493"/>
              <a:ext cx="2033555" cy="175426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B965BC-8994-4424-99BE-C4E9A0981F9C}"/>
                </a:ext>
              </a:extLst>
            </p:cNvPr>
            <p:cNvSpPr txBox="1"/>
            <p:nvPr/>
          </p:nvSpPr>
          <p:spPr>
            <a:xfrm>
              <a:off x="3996223" y="283323"/>
              <a:ext cx="22883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Operator </a:t>
              </a:r>
              <a:r>
                <a:rPr lang="en-ID" sz="1400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Komputer</a:t>
              </a:r>
              <a:r>
                <a:rPr lang="en-ID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C1361E-B36A-4C50-8F69-D26426839039}"/>
              </a:ext>
            </a:extLst>
          </p:cNvPr>
          <p:cNvGrpSpPr/>
          <p:nvPr/>
        </p:nvGrpSpPr>
        <p:grpSpPr>
          <a:xfrm>
            <a:off x="430702" y="2646444"/>
            <a:ext cx="1867677" cy="1867677"/>
            <a:chOff x="4066591" y="2136709"/>
            <a:chExt cx="1867677" cy="18676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46C20A-AB1C-49BD-8D3B-EE2689E0B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6591" y="2136709"/>
              <a:ext cx="1867677" cy="186767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F1E589-B8F9-41DF-9FE8-D9440D367659}"/>
                </a:ext>
              </a:extLst>
            </p:cNvPr>
            <p:cNvSpPr txBox="1"/>
            <p:nvPr/>
          </p:nvSpPr>
          <p:spPr>
            <a:xfrm>
              <a:off x="4356552" y="2136709"/>
              <a:ext cx="13832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Programmer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58543F-3DD8-406F-94B6-2F000DC6BF97}"/>
              </a:ext>
            </a:extLst>
          </p:cNvPr>
          <p:cNvGrpSpPr/>
          <p:nvPr/>
        </p:nvGrpSpPr>
        <p:grpSpPr>
          <a:xfrm>
            <a:off x="3173962" y="4706986"/>
            <a:ext cx="2147597" cy="1926962"/>
            <a:chOff x="4066591" y="4036592"/>
            <a:chExt cx="2147597" cy="192696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7EF1946-8FC4-4C8E-A14F-20A7EFA6B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6591" y="4132333"/>
              <a:ext cx="2147597" cy="183122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D51E13-7864-409E-8DF4-D835E43EBF2E}"/>
                </a:ext>
              </a:extLst>
            </p:cNvPr>
            <p:cNvSpPr txBox="1"/>
            <p:nvPr/>
          </p:nvSpPr>
          <p:spPr>
            <a:xfrm>
              <a:off x="4737427" y="4036592"/>
              <a:ext cx="85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Teknisi</a:t>
              </a:r>
              <a:r>
                <a:rPr lang="en-ID" sz="1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0D7E0E8-1585-4B77-A79A-559B3D80311A}"/>
              </a:ext>
            </a:extLst>
          </p:cNvPr>
          <p:cNvGrpSpPr/>
          <p:nvPr/>
        </p:nvGrpSpPr>
        <p:grpSpPr>
          <a:xfrm>
            <a:off x="6850396" y="4908263"/>
            <a:ext cx="2147598" cy="1620147"/>
            <a:chOff x="8691539" y="2311582"/>
            <a:chExt cx="2147598" cy="162014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B413B00-2F63-41F1-B3B2-61997D324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539" y="2491015"/>
              <a:ext cx="2147598" cy="144071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FBAD7A-7FAA-4BDF-ADC5-7F6BD2167CF2}"/>
                </a:ext>
              </a:extLst>
            </p:cNvPr>
            <p:cNvSpPr txBox="1"/>
            <p:nvPr/>
          </p:nvSpPr>
          <p:spPr>
            <a:xfrm>
              <a:off x="9195004" y="2311582"/>
              <a:ext cx="11406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Konsultan</a:t>
              </a:r>
              <a:endParaRPr lang="en-ID" sz="14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EF1535-78EF-4EB6-BD80-09C104B70D06}"/>
              </a:ext>
            </a:extLst>
          </p:cNvPr>
          <p:cNvGrpSpPr/>
          <p:nvPr/>
        </p:nvGrpSpPr>
        <p:grpSpPr>
          <a:xfrm>
            <a:off x="9684800" y="2711509"/>
            <a:ext cx="2369048" cy="1940717"/>
            <a:chOff x="6214188" y="2111062"/>
            <a:chExt cx="2746832" cy="195729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F5F5BFF-EA51-4AA9-9569-70636845F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188" y="2237138"/>
              <a:ext cx="2746832" cy="183122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77AA4E-733C-4F63-92BF-712E391883F6}"/>
                </a:ext>
              </a:extLst>
            </p:cNvPr>
            <p:cNvSpPr txBox="1"/>
            <p:nvPr/>
          </p:nvSpPr>
          <p:spPr>
            <a:xfrm>
              <a:off x="6684215" y="2111062"/>
              <a:ext cx="20335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Project Manager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12DF31-E1F1-43BB-AADD-8B89823E13AB}"/>
              </a:ext>
            </a:extLst>
          </p:cNvPr>
          <p:cNvGrpSpPr/>
          <p:nvPr/>
        </p:nvGrpSpPr>
        <p:grpSpPr>
          <a:xfrm>
            <a:off x="8725130" y="542019"/>
            <a:ext cx="2332089" cy="1628956"/>
            <a:chOff x="6628931" y="4348593"/>
            <a:chExt cx="2332089" cy="162895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493147-90A1-41C5-9440-218269DA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931" y="4405924"/>
              <a:ext cx="2332089" cy="157162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252E16-9534-4B5A-BB6B-D9809470C3F8}"/>
                </a:ext>
              </a:extLst>
            </p:cNvPr>
            <p:cNvSpPr txBox="1"/>
            <p:nvPr/>
          </p:nvSpPr>
          <p:spPr>
            <a:xfrm>
              <a:off x="7009744" y="4348593"/>
              <a:ext cx="15704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Grafik</a:t>
              </a:r>
              <a:r>
                <a:rPr lang="en-ID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Design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42A6898-8C52-49D5-9BCE-FF1F50F07C03}"/>
              </a:ext>
            </a:extLst>
          </p:cNvPr>
          <p:cNvGrpSpPr/>
          <p:nvPr/>
        </p:nvGrpSpPr>
        <p:grpSpPr>
          <a:xfrm>
            <a:off x="5199483" y="-18487"/>
            <a:ext cx="1793033" cy="1859334"/>
            <a:chOff x="9646298" y="405617"/>
            <a:chExt cx="1793033" cy="185933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8F9778E-6BB5-4020-BD90-0C48A3F16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298" y="471918"/>
              <a:ext cx="1793033" cy="179303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245F48-29E6-4832-8FC3-F983CCCA8F05}"/>
                </a:ext>
              </a:extLst>
            </p:cNvPr>
            <p:cNvSpPr txBox="1"/>
            <p:nvPr/>
          </p:nvSpPr>
          <p:spPr>
            <a:xfrm>
              <a:off x="10135766" y="405617"/>
              <a:ext cx="8140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Netter</a:t>
              </a:r>
              <a:r>
                <a:rPr lang="en-ID" sz="1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endParaRPr lang="en-ID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7AFE2C-3E46-41E0-9BBD-948F1D3B0F69}"/>
              </a:ext>
            </a:extLst>
          </p:cNvPr>
          <p:cNvCxnSpPr>
            <a:cxnSpLocks/>
            <a:stCxn id="10" idx="1"/>
            <a:endCxn id="13" idx="5"/>
          </p:cNvCxnSpPr>
          <p:nvPr/>
        </p:nvCxnSpPr>
        <p:spPr>
          <a:xfrm flipH="1" flipV="1">
            <a:off x="3169062" y="1856663"/>
            <a:ext cx="1671750" cy="110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841D53-2A11-4EEC-9EC9-02FDC03BFC3A}"/>
              </a:ext>
            </a:extLst>
          </p:cNvPr>
          <p:cNvCxnSpPr>
            <a:cxnSpLocks/>
            <a:stCxn id="10" idx="2"/>
            <a:endCxn id="15" idx="6"/>
          </p:cNvCxnSpPr>
          <p:nvPr/>
        </p:nvCxnSpPr>
        <p:spPr>
          <a:xfrm flipH="1" flipV="1">
            <a:off x="2298379" y="3580283"/>
            <a:ext cx="2075330" cy="24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B5460C1-FED9-4CB4-BB45-B97EB55BD823}"/>
              </a:ext>
            </a:extLst>
          </p:cNvPr>
          <p:cNvCxnSpPr>
            <a:cxnSpLocks/>
            <a:stCxn id="10" idx="3"/>
            <a:endCxn id="35" idx="0"/>
          </p:cNvCxnSpPr>
          <p:nvPr/>
        </p:nvCxnSpPr>
        <p:spPr>
          <a:xfrm flipH="1">
            <a:off x="4272418" y="4200757"/>
            <a:ext cx="568394" cy="50622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C1E990-D1FE-4D8F-8316-46B9B4324865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7563289" y="3580530"/>
            <a:ext cx="2121511" cy="16384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2331AC-8C4F-459F-A92C-E6B2275ACE35}"/>
              </a:ext>
            </a:extLst>
          </p:cNvPr>
          <p:cNvCxnSpPr>
            <a:cxnSpLocks/>
            <a:stCxn id="10" idx="7"/>
            <a:endCxn id="25" idx="3"/>
          </p:cNvCxnSpPr>
          <p:nvPr/>
        </p:nvCxnSpPr>
        <p:spPr>
          <a:xfrm flipV="1">
            <a:off x="7096186" y="1940816"/>
            <a:ext cx="1970471" cy="101948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2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357F4-0ED2-1632-6009-C0F4DDB2B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0FC876-AB33-C5B0-3385-C3B0D9E658B1}"/>
              </a:ext>
            </a:extLst>
          </p:cNvPr>
          <p:cNvSpPr/>
          <p:nvPr/>
        </p:nvSpPr>
        <p:spPr>
          <a:xfrm>
            <a:off x="2276670" y="2090057"/>
            <a:ext cx="7912359" cy="267788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 You</a:t>
            </a:r>
            <a:endParaRPr lang="en-ID" sz="8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ADLaM Display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INSTIKI</dc:creator>
  <cp:lastModifiedBy>deva anggara</cp:lastModifiedBy>
  <cp:revision>3</cp:revision>
  <dcterms:created xsi:type="dcterms:W3CDTF">2024-11-19T02:09:00Z</dcterms:created>
  <dcterms:modified xsi:type="dcterms:W3CDTF">2024-11-19T08:23:26Z</dcterms:modified>
</cp:coreProperties>
</file>