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9" r:id="rId6"/>
    <p:sldId id="260" r:id="rId7"/>
    <p:sldId id="268" r:id="rId8"/>
    <p:sldId id="270" r:id="rId9"/>
    <p:sldId id="267" r:id="rId10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41" autoAdjust="0"/>
  </p:normalViewPr>
  <p:slideViewPr>
    <p:cSldViewPr snapToGrid="0">
      <p:cViewPr varScale="1">
        <p:scale>
          <a:sx n="113" d="100"/>
          <a:sy n="113" d="100"/>
        </p:scale>
        <p:origin x="3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369113-FD27-4AB2-B6F1-E90E909408A8}" type="datetime1">
              <a:rPr lang="de-DE" smtClean="0"/>
              <a:t>12.06.2024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748EBC-A3EE-42DF-8857-FAA3BAFDBFAD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B1A921-5DF6-4456-8613-8FB69A974207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DC55B9-266F-404E-BF6A-16ADB6B79E9D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C69D3-AE25-47F0-A877-0C8CF817D4A9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5A79B-3032-4D08-B973-156D52A75F5B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9" name="Textfeld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“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7064D-D88F-40C7-A5B3-D968AFE64FEE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EB6F81-5B05-4B84-A66D-CC8A13702489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9" name="Bildplatzhalt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0" name="Bildplatzhalt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1" name="Bildplatzhalt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19FDBB-4272-4B40-8A7D-6264F3C77F22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C692A-B7C0-41A3-BC9A-9DE8FF4EA71F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C3D22-32CD-4D3C-A823-B5BBA82C4254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A153BB-FAF0-4962-9FA9-1B930B8797A5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0036BB-79B8-4792-BB3C-C8518DBE1BCD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72844F-8337-45C1-BED1-E8832A705D34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E2EC75-62E0-4648-9A15-F44B31F78049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A66140-1E56-4327-AB5D-2542076B54AB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24735B-3BD6-493C-9CDF-09DF5FC9311E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8A6788-E536-4E7A-862D-E3268ACDC497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B91CF-26BF-4C53-90BD-8E862D8C1466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Bild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940700D4-5BBE-482D-9A73-1F42C25AFB10}" type="datetime1">
              <a:rPr lang="de-DE" noProof="0" smtClean="0"/>
              <a:t>12.06.2024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Kettenglieder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Programmierung eines Programms zur Anzeige von Funktionen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Mathe GFS Nils Neumeister 2024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5207691" cy="1641986"/>
          </a:xfrm>
        </p:spPr>
        <p:txBody>
          <a:bodyPr rtlCol="0">
            <a:normAutofit/>
          </a:bodyPr>
          <a:lstStyle/>
          <a:p>
            <a:pPr rtl="0"/>
            <a:r>
              <a:rPr lang="de-DE" spc="-30" dirty="0"/>
              <a:t>Gliederung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E59A143-DCEF-413E-842B-99AE3E73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755047" cy="4195481"/>
          </a:xfrm>
        </p:spPr>
        <p:txBody>
          <a:bodyPr/>
          <a:lstStyle/>
          <a:p>
            <a:r>
              <a:rPr lang="de-DE" dirty="0"/>
              <a:t>Kurze Einführung in Python</a:t>
            </a:r>
          </a:p>
          <a:p>
            <a:endParaRPr lang="de-DE" dirty="0"/>
          </a:p>
          <a:p>
            <a:r>
              <a:rPr lang="de-DE" dirty="0"/>
              <a:t>Allgemeine Funktionsweise</a:t>
            </a:r>
          </a:p>
          <a:p>
            <a:endParaRPr lang="de-DE" dirty="0"/>
          </a:p>
          <a:p>
            <a:r>
              <a:rPr lang="de-DE" dirty="0"/>
              <a:t>Probleme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A31B34-7C15-42C4-BEE4-D40D7D1DF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603" y="1967195"/>
            <a:ext cx="6109192" cy="52717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B4FFF6D-19AC-4018-B866-0F894107C0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" b="1652"/>
          <a:stretch/>
        </p:blipFill>
        <p:spPr>
          <a:xfrm>
            <a:off x="6091603" y="0"/>
            <a:ext cx="6109192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9601"/>
            <a:ext cx="9404723" cy="1400530"/>
          </a:xfrm>
        </p:spPr>
        <p:txBody>
          <a:bodyPr rtlCol="0"/>
          <a:lstStyle/>
          <a:p>
            <a:r>
              <a:rPr lang="de-DE" dirty="0"/>
              <a:t>Kurze Einführung in Python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512B0E-0A09-4EA8-B2E7-1884C7D7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und </a:t>
            </a:r>
            <a:r>
              <a:rPr lang="en-US" dirty="0" err="1"/>
              <a:t>Argumente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definiert</a:t>
            </a:r>
            <a:r>
              <a:rPr lang="en-US" dirty="0"/>
              <a:t> warden</a:t>
            </a:r>
          </a:p>
          <a:p>
            <a:r>
              <a:rPr lang="en-US" dirty="0" err="1"/>
              <a:t>Unterschied</a:t>
            </a:r>
            <a:r>
              <a:rPr lang="en-US" dirty="0"/>
              <a:t> String und Integer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A390C2-BFCA-4FA9-A328-C20A2526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897" y="2686040"/>
            <a:ext cx="5982678" cy="471540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DBFBC0D-D049-410F-A887-33B01FBC6D58}"/>
              </a:ext>
            </a:extLst>
          </p:cNvPr>
          <p:cNvGrpSpPr/>
          <p:nvPr/>
        </p:nvGrpSpPr>
        <p:grpSpPr>
          <a:xfrm>
            <a:off x="2253296" y="3242105"/>
            <a:ext cx="1994854" cy="1352636"/>
            <a:chOff x="2253296" y="3242105"/>
            <a:chExt cx="1994854" cy="1352636"/>
          </a:xfrm>
        </p:grpSpPr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0B0D5BEC-E387-4C7B-960D-838F7382D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9425" y="3242105"/>
              <a:ext cx="1228725" cy="7869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68F64FC-45D6-4835-BA34-8AFC78BEC96C}"/>
                </a:ext>
              </a:extLst>
            </p:cNvPr>
            <p:cNvSpPr txBox="1"/>
            <p:nvPr/>
          </p:nvSpPr>
          <p:spPr>
            <a:xfrm>
              <a:off x="2253296" y="4225409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Funktion</a:t>
              </a:r>
              <a:endParaRPr lang="de-DE" dirty="0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B5F95BC-9D02-42F9-A8B1-781A38210368}"/>
              </a:ext>
            </a:extLst>
          </p:cNvPr>
          <p:cNvGrpSpPr/>
          <p:nvPr/>
        </p:nvGrpSpPr>
        <p:grpSpPr>
          <a:xfrm>
            <a:off x="6686552" y="3242105"/>
            <a:ext cx="1682883" cy="1352636"/>
            <a:chOff x="6686552" y="3242105"/>
            <a:chExt cx="1682883" cy="1352636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27E370F-080A-4886-AEFB-AF8DA019B4C7}"/>
                </a:ext>
              </a:extLst>
            </p:cNvPr>
            <p:cNvSpPr txBox="1"/>
            <p:nvPr/>
          </p:nvSpPr>
          <p:spPr>
            <a:xfrm>
              <a:off x="7061064" y="4225409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Argument</a:t>
              </a:r>
              <a:endParaRPr lang="de-DE" dirty="0"/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829547A0-575D-45B7-8088-DBAA6C4835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6552" y="3242105"/>
              <a:ext cx="1009648" cy="8726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Bild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Bild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Bild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D90305-1E46-478B-9158-451EA1E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Funktionsweise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31D3CAD-5A78-4719-AB44-7889AA5C21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1197" y="1392495"/>
            <a:ext cx="7074550" cy="501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F067A-18CE-4E4A-97FF-CF5EAFD5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Aufgetretene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806898-E590-4828-B7F0-C1E140A4B5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Matplotlib mag </a:t>
            </a:r>
            <a:r>
              <a:rPr lang="en-US" dirty="0" err="1"/>
              <a:t>keine</a:t>
            </a:r>
            <a:r>
              <a:rPr lang="en-US" dirty="0"/>
              <a:t> Strings</a:t>
            </a:r>
          </a:p>
          <a:p>
            <a:r>
              <a:rPr lang="en-US" dirty="0" err="1"/>
              <a:t>Umwandlung</a:t>
            </a:r>
            <a:r>
              <a:rPr lang="en-US" dirty="0"/>
              <a:t> in Formel mir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r>
              <a:rPr lang="en-US" dirty="0" err="1"/>
              <a:t>Jeder</a:t>
            </a:r>
            <a:r>
              <a:rPr lang="en-US" dirty="0"/>
              <a:t> X Wert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berechnet</a:t>
            </a:r>
            <a:r>
              <a:rPr lang="en-US" dirty="0"/>
              <a:t> und an Matplotlib </a:t>
            </a:r>
            <a:r>
              <a:rPr lang="en-US" dirty="0" err="1"/>
              <a:t>übergeben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E5ACF4-D412-42E6-8A5B-4D7BCEBC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128489"/>
            <a:ext cx="691611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1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 descr="abstraktes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D</a:t>
            </a:r>
            <a:r>
              <a:rPr lang="de-DE" dirty="0"/>
              <a:t>anke für eure Aufmerksamkeit!</a:t>
            </a:r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/>
              <a:t>Quellen</a:t>
            </a:r>
            <a:r>
              <a:rPr lang="en-US" dirty="0"/>
              <a:t>: Zu </a:t>
            </a:r>
            <a:r>
              <a:rPr lang="en-US" dirty="0" err="1"/>
              <a:t>viele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17_TF78884036_Win32" id="{83A3C3BD-AA7B-4D5D-82EF-28A07A185EC6}" vid="{E433C19B-8F92-4615-8405-12DFF1ECB91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Digitales Design</Template>
  <TotalTime>0</TotalTime>
  <Words>80</Words>
  <Application>Microsoft Office PowerPoint</Application>
  <PresentationFormat>Breitbild</PresentationFormat>
  <Paragraphs>32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Programmierung eines Programms zur Anzeige von Funktionen</vt:lpstr>
      <vt:lpstr>Gliederung</vt:lpstr>
      <vt:lpstr>Kurze Einführung in Python</vt:lpstr>
      <vt:lpstr>Funktionsweise:</vt:lpstr>
      <vt:lpstr>Aufgetretene Probleme: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eines Programms zur Anzeige von Funktionen</dc:title>
  <dc:creator>Nils Neumi</dc:creator>
  <cp:lastModifiedBy>Nils Neumi</cp:lastModifiedBy>
  <cp:revision>12</cp:revision>
  <dcterms:created xsi:type="dcterms:W3CDTF">2024-06-10T16:51:09Z</dcterms:created>
  <dcterms:modified xsi:type="dcterms:W3CDTF">2024-06-12T18:04:20Z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