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5" r:id="rId7"/>
    <p:sldId id="259" r:id="rId8"/>
    <p:sldId id="264" r:id="rId9"/>
    <p:sldId id="260" r:id="rId10"/>
    <p:sldId id="261" r:id="rId11"/>
    <p:sldId id="267" r:id="rId12"/>
    <p:sldId id="266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4BAEDE-0FD0-4895-AF06-23AFA03FBD01}" v="34" dt="2019-06-11T10:31:58.622"/>
    <p1510:client id="{C69A0B21-A3D3-4954-ADF9-11FF3CA1EF6F}" v="1" dt="2019-06-10T15:50:56.648"/>
    <p1510:client id="{CD147529-959E-4F7A-BFA4-6B1A3AEE3D42}" v="109" dt="2019-06-11T08:01:03.828"/>
    <p1510:client id="{F2C648DF-1503-47E5-AE1C-6C38EEF5E927}" v="851" dt="2019-06-10T22:06:10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tableStyles" Target="tableStyles.xml" Id="rId17" /><Relationship Type="http://schemas.openxmlformats.org/officeDocument/2006/relationships/slide" Target="slides/slide1.xml" Id="rId2" /><Relationship Type="http://schemas.openxmlformats.org/officeDocument/2006/relationships/theme" Target="theme/theme1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5" /><Relationship Type="http://schemas.openxmlformats.org/officeDocument/2006/relationships/slide" Target="slides/slide9.xml" Id="rId10" /><Relationship Type="http://schemas.microsoft.com/office/2015/10/relationships/revisionInfo" Target="revisionInfo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presProps" Target="presProps.xml" Id="rId14" 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9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9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7960C4-8A06-47AB-9538-9B4E97CC2E2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2BDEC54-B61B-4BAA-AC56-2B6EE0E92F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Grundlegende User Authentifizierung</a:t>
          </a:r>
          <a:endParaRPr lang="en-US"/>
        </a:p>
      </dgm:t>
    </dgm:pt>
    <dgm:pt modelId="{DF06D429-AD11-45AB-A6B0-E1AC06E543A3}" type="parTrans" cxnId="{B00AAE31-730A-4DCC-8121-CF9180E9E788}">
      <dgm:prSet/>
      <dgm:spPr/>
      <dgm:t>
        <a:bodyPr/>
        <a:lstStyle/>
        <a:p>
          <a:endParaRPr lang="en-US"/>
        </a:p>
      </dgm:t>
    </dgm:pt>
    <dgm:pt modelId="{9226B93A-9FC2-4984-B7B2-6A25F81B5156}" type="sibTrans" cxnId="{B00AAE31-730A-4DCC-8121-CF9180E9E7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6A0231-BFE8-4C95-9211-CE9C147C63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Dynamische und Userspezifische Inhalte</a:t>
          </a:r>
          <a:endParaRPr lang="en-US"/>
        </a:p>
      </dgm:t>
    </dgm:pt>
    <dgm:pt modelId="{BD18B184-482A-427F-BDDE-E166B918B972}" type="parTrans" cxnId="{06A5AFD9-6BC5-40AE-8A7F-BDF405431056}">
      <dgm:prSet/>
      <dgm:spPr/>
      <dgm:t>
        <a:bodyPr/>
        <a:lstStyle/>
        <a:p>
          <a:endParaRPr lang="en-US"/>
        </a:p>
      </dgm:t>
    </dgm:pt>
    <dgm:pt modelId="{77FFD1F8-FB92-40B6-B270-02708F4E17BB}" type="sibTrans" cxnId="{06A5AFD9-6BC5-40AE-8A7F-BDF4054310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A3D9A3-3693-4E70-A8FB-24AA263D08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Persistieren von Userdaten</a:t>
          </a:r>
          <a:endParaRPr lang="en-US"/>
        </a:p>
      </dgm:t>
    </dgm:pt>
    <dgm:pt modelId="{1B210C41-66B8-4F7A-BCB4-0501D38DF5FB}" type="parTrans" cxnId="{AA32E38B-775A-4787-9D21-CF629E43DFB7}">
      <dgm:prSet/>
      <dgm:spPr/>
      <dgm:t>
        <a:bodyPr/>
        <a:lstStyle/>
        <a:p>
          <a:endParaRPr lang="en-US"/>
        </a:p>
      </dgm:t>
    </dgm:pt>
    <dgm:pt modelId="{0E420D52-8B88-42A0-90F4-CB77F307121C}" type="sibTrans" cxnId="{AA32E38B-775A-4787-9D21-CF629E43DF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D81816-72B6-4D1E-AB19-3B6C59E291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Grundlegende Validierung und Error Handling</a:t>
          </a:r>
          <a:endParaRPr lang="en-US"/>
        </a:p>
      </dgm:t>
    </dgm:pt>
    <dgm:pt modelId="{03FFFC5F-5F78-426F-8D9A-3C4903B7D4A2}" type="parTrans" cxnId="{28B7AE78-7176-4FD8-A043-9D92DBD9717C}">
      <dgm:prSet/>
      <dgm:spPr/>
      <dgm:t>
        <a:bodyPr/>
        <a:lstStyle/>
        <a:p>
          <a:endParaRPr lang="en-US"/>
        </a:p>
      </dgm:t>
    </dgm:pt>
    <dgm:pt modelId="{3E170CD9-FA5B-4C3E-9CB6-55288D003B83}" type="sibTrans" cxnId="{28B7AE78-7176-4FD8-A043-9D92DBD971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18350A-4845-4D00-9146-E4CAD374A5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Support für Sessions</a:t>
          </a:r>
          <a:endParaRPr lang="en-US"/>
        </a:p>
      </dgm:t>
    </dgm:pt>
    <dgm:pt modelId="{C553F7EF-EAE8-42BD-BC3B-8C9E78B85348}" type="parTrans" cxnId="{A1FDAEFA-F066-4840-9370-F2C86A576239}">
      <dgm:prSet/>
      <dgm:spPr/>
      <dgm:t>
        <a:bodyPr/>
        <a:lstStyle/>
        <a:p>
          <a:endParaRPr lang="en-US"/>
        </a:p>
      </dgm:t>
    </dgm:pt>
    <dgm:pt modelId="{6A2269CC-0F29-4B2A-9A7A-5D4F35ADB7B5}" type="sibTrans" cxnId="{A1FDAEFA-F066-4840-9370-F2C86A576239}">
      <dgm:prSet/>
      <dgm:spPr/>
      <dgm:t>
        <a:bodyPr/>
        <a:lstStyle/>
        <a:p>
          <a:endParaRPr lang="en-US"/>
        </a:p>
      </dgm:t>
    </dgm:pt>
    <dgm:pt modelId="{A714A5C1-4906-4FAB-B49C-A361BEC5C910}" type="pres">
      <dgm:prSet presAssocID="{F17960C4-8A06-47AB-9538-9B4E97CC2E2E}" presName="root" presStyleCnt="0">
        <dgm:presLayoutVars>
          <dgm:dir/>
          <dgm:resizeHandles val="exact"/>
        </dgm:presLayoutVars>
      </dgm:prSet>
      <dgm:spPr/>
    </dgm:pt>
    <dgm:pt modelId="{8EC605AE-C0B8-4428-A15B-60312D4FBE73}" type="pres">
      <dgm:prSet presAssocID="{92BDEC54-B61B-4BAA-AC56-2B6EE0E92FA2}" presName="compNode" presStyleCnt="0"/>
      <dgm:spPr/>
    </dgm:pt>
    <dgm:pt modelId="{878FA736-DBC1-4251-A908-D184BB5A9D3D}" type="pres">
      <dgm:prSet presAssocID="{92BDEC54-B61B-4BAA-AC56-2B6EE0E92FA2}" presName="iconBgRect" presStyleLbl="bgShp" presStyleIdx="0" presStyleCnt="5"/>
      <dgm:spPr/>
    </dgm:pt>
    <dgm:pt modelId="{67D34214-F198-4F68-922B-4CD9AC73BF10}" type="pres">
      <dgm:prSet presAssocID="{92BDEC54-B61B-4BAA-AC56-2B6EE0E92F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BA2A540-3EFB-461A-9380-EE3E0B217D4B}" type="pres">
      <dgm:prSet presAssocID="{92BDEC54-B61B-4BAA-AC56-2B6EE0E92FA2}" presName="spaceRect" presStyleCnt="0"/>
      <dgm:spPr/>
    </dgm:pt>
    <dgm:pt modelId="{0A30D064-D666-4878-AF9D-F30680BFDD12}" type="pres">
      <dgm:prSet presAssocID="{92BDEC54-B61B-4BAA-AC56-2B6EE0E92FA2}" presName="textRect" presStyleLbl="revTx" presStyleIdx="0" presStyleCnt="5">
        <dgm:presLayoutVars>
          <dgm:chMax val="1"/>
          <dgm:chPref val="1"/>
        </dgm:presLayoutVars>
      </dgm:prSet>
      <dgm:spPr/>
    </dgm:pt>
    <dgm:pt modelId="{74241545-DFC3-4CC3-9A3D-DD9B588954BD}" type="pres">
      <dgm:prSet presAssocID="{9226B93A-9FC2-4984-B7B2-6A25F81B5156}" presName="sibTrans" presStyleCnt="0"/>
      <dgm:spPr/>
    </dgm:pt>
    <dgm:pt modelId="{3BB9B292-11DA-4667-8952-DF50DF79E667}" type="pres">
      <dgm:prSet presAssocID="{F06A0231-BFE8-4C95-9211-CE9C147C6348}" presName="compNode" presStyleCnt="0"/>
      <dgm:spPr/>
    </dgm:pt>
    <dgm:pt modelId="{AB95AE1A-6F35-4E82-A5FC-54379526E536}" type="pres">
      <dgm:prSet presAssocID="{F06A0231-BFE8-4C95-9211-CE9C147C6348}" presName="iconBgRect" presStyleLbl="bgShp" presStyleIdx="1" presStyleCnt="5"/>
      <dgm:spPr/>
    </dgm:pt>
    <dgm:pt modelId="{6741D46F-A6EC-4C37-8D9B-E00E56807991}" type="pres">
      <dgm:prSet presAssocID="{F06A0231-BFE8-4C95-9211-CE9C147C634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84FFCB30-47BB-4B96-8D26-6B2002486386}" type="pres">
      <dgm:prSet presAssocID="{F06A0231-BFE8-4C95-9211-CE9C147C6348}" presName="spaceRect" presStyleCnt="0"/>
      <dgm:spPr/>
    </dgm:pt>
    <dgm:pt modelId="{48E5D353-72B1-4634-80F2-EB130F0204E5}" type="pres">
      <dgm:prSet presAssocID="{F06A0231-BFE8-4C95-9211-CE9C147C6348}" presName="textRect" presStyleLbl="revTx" presStyleIdx="1" presStyleCnt="5">
        <dgm:presLayoutVars>
          <dgm:chMax val="1"/>
          <dgm:chPref val="1"/>
        </dgm:presLayoutVars>
      </dgm:prSet>
      <dgm:spPr/>
    </dgm:pt>
    <dgm:pt modelId="{8A023982-A4E8-45F3-B0B3-5309B9721FA2}" type="pres">
      <dgm:prSet presAssocID="{77FFD1F8-FB92-40B6-B270-02708F4E17BB}" presName="sibTrans" presStyleCnt="0"/>
      <dgm:spPr/>
    </dgm:pt>
    <dgm:pt modelId="{6B9482A9-C1C3-4200-B73F-70A447C4C0C8}" type="pres">
      <dgm:prSet presAssocID="{E1A3D9A3-3693-4E70-A8FB-24AA263D0818}" presName="compNode" presStyleCnt="0"/>
      <dgm:spPr/>
    </dgm:pt>
    <dgm:pt modelId="{38FB9AFC-001E-48DA-85B4-1E5F2A6BC8CA}" type="pres">
      <dgm:prSet presAssocID="{E1A3D9A3-3693-4E70-A8FB-24AA263D0818}" presName="iconBgRect" presStyleLbl="bgShp" presStyleIdx="2" presStyleCnt="5"/>
      <dgm:spPr/>
    </dgm:pt>
    <dgm:pt modelId="{58C0A1D1-4ADF-4396-BF4D-2EE8A8D6B018}" type="pres">
      <dgm:prSet presAssocID="{E1A3D9A3-3693-4E70-A8FB-24AA263D081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B30218-DEC6-4BD6-A79A-2ED2AF5AFE16}" type="pres">
      <dgm:prSet presAssocID="{E1A3D9A3-3693-4E70-A8FB-24AA263D0818}" presName="spaceRect" presStyleCnt="0"/>
      <dgm:spPr/>
    </dgm:pt>
    <dgm:pt modelId="{7AF70B11-15C7-4F56-90DE-8971E9F0EE5F}" type="pres">
      <dgm:prSet presAssocID="{E1A3D9A3-3693-4E70-A8FB-24AA263D0818}" presName="textRect" presStyleLbl="revTx" presStyleIdx="2" presStyleCnt="5">
        <dgm:presLayoutVars>
          <dgm:chMax val="1"/>
          <dgm:chPref val="1"/>
        </dgm:presLayoutVars>
      </dgm:prSet>
      <dgm:spPr/>
    </dgm:pt>
    <dgm:pt modelId="{77279C2D-5BA4-40EE-ADD8-D33D45414A82}" type="pres">
      <dgm:prSet presAssocID="{0E420D52-8B88-42A0-90F4-CB77F307121C}" presName="sibTrans" presStyleCnt="0"/>
      <dgm:spPr/>
    </dgm:pt>
    <dgm:pt modelId="{35DA466A-762B-4565-843C-0B215091AB33}" type="pres">
      <dgm:prSet presAssocID="{1CD81816-72B6-4D1E-AB19-3B6C59E29155}" presName="compNode" presStyleCnt="0"/>
      <dgm:spPr/>
    </dgm:pt>
    <dgm:pt modelId="{04F8367F-B760-48C4-8503-150828DEDB03}" type="pres">
      <dgm:prSet presAssocID="{1CD81816-72B6-4D1E-AB19-3B6C59E29155}" presName="iconBgRect" presStyleLbl="bgShp" presStyleIdx="3" presStyleCnt="5"/>
      <dgm:spPr/>
    </dgm:pt>
    <dgm:pt modelId="{9258995E-31DC-4B37-BF14-24E7A1790811}" type="pres">
      <dgm:prSet presAssocID="{1CD81816-72B6-4D1E-AB19-3B6C59E2915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C07A48B-5F67-4B81-8C75-FC253859F0F5}" type="pres">
      <dgm:prSet presAssocID="{1CD81816-72B6-4D1E-AB19-3B6C59E29155}" presName="spaceRect" presStyleCnt="0"/>
      <dgm:spPr/>
    </dgm:pt>
    <dgm:pt modelId="{DB0B689E-8685-4461-A05C-EE2C90A77448}" type="pres">
      <dgm:prSet presAssocID="{1CD81816-72B6-4D1E-AB19-3B6C59E29155}" presName="textRect" presStyleLbl="revTx" presStyleIdx="3" presStyleCnt="5">
        <dgm:presLayoutVars>
          <dgm:chMax val="1"/>
          <dgm:chPref val="1"/>
        </dgm:presLayoutVars>
      </dgm:prSet>
      <dgm:spPr/>
    </dgm:pt>
    <dgm:pt modelId="{03D9644D-8D95-414D-A00C-2D06B9474800}" type="pres">
      <dgm:prSet presAssocID="{3E170CD9-FA5B-4C3E-9CB6-55288D003B83}" presName="sibTrans" presStyleCnt="0"/>
      <dgm:spPr/>
    </dgm:pt>
    <dgm:pt modelId="{F41B22F6-13FB-4732-9415-FBB2806F30D9}" type="pres">
      <dgm:prSet presAssocID="{E518350A-4845-4D00-9146-E4CAD374A5D5}" presName="compNode" presStyleCnt="0"/>
      <dgm:spPr/>
    </dgm:pt>
    <dgm:pt modelId="{D63918FB-D669-4550-BA86-2CAFA33E9A7B}" type="pres">
      <dgm:prSet presAssocID="{E518350A-4845-4D00-9146-E4CAD374A5D5}" presName="iconBgRect" presStyleLbl="bgShp" presStyleIdx="4" presStyleCnt="5"/>
      <dgm:spPr/>
    </dgm:pt>
    <dgm:pt modelId="{229B4A5D-B034-4B39-B9C9-AEF34D81407C}" type="pres">
      <dgm:prSet presAssocID="{E518350A-4845-4D00-9146-E4CAD374A5D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85ABB20B-15AA-40D1-A1AF-957EF050D225}" type="pres">
      <dgm:prSet presAssocID="{E518350A-4845-4D00-9146-E4CAD374A5D5}" presName="spaceRect" presStyleCnt="0"/>
      <dgm:spPr/>
    </dgm:pt>
    <dgm:pt modelId="{4FD06267-6EE1-40A6-ACD1-A4338C9BF4FC}" type="pres">
      <dgm:prSet presAssocID="{E518350A-4845-4D00-9146-E4CAD374A5D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3F4AE25-6329-4B33-BBD0-BB12A39AD125}" type="presOf" srcId="{E1A3D9A3-3693-4E70-A8FB-24AA263D0818}" destId="{7AF70B11-15C7-4F56-90DE-8971E9F0EE5F}" srcOrd="0" destOrd="0" presId="urn:microsoft.com/office/officeart/2018/5/layout/IconCircleLabelList"/>
    <dgm:cxn modelId="{B00AAE31-730A-4DCC-8121-CF9180E9E788}" srcId="{F17960C4-8A06-47AB-9538-9B4E97CC2E2E}" destId="{92BDEC54-B61B-4BAA-AC56-2B6EE0E92FA2}" srcOrd="0" destOrd="0" parTransId="{DF06D429-AD11-45AB-A6B0-E1AC06E543A3}" sibTransId="{9226B93A-9FC2-4984-B7B2-6A25F81B5156}"/>
    <dgm:cxn modelId="{1D903533-12FB-4BFC-AC9B-B2DAFC27E456}" type="presOf" srcId="{F17960C4-8A06-47AB-9538-9B4E97CC2E2E}" destId="{A714A5C1-4906-4FAB-B49C-A361BEC5C910}" srcOrd="0" destOrd="0" presId="urn:microsoft.com/office/officeart/2018/5/layout/IconCircleLabelList"/>
    <dgm:cxn modelId="{3951DA4C-DEF6-4513-8F81-26FBA85AE4D3}" type="presOf" srcId="{F06A0231-BFE8-4C95-9211-CE9C147C6348}" destId="{48E5D353-72B1-4634-80F2-EB130F0204E5}" srcOrd="0" destOrd="0" presId="urn:microsoft.com/office/officeart/2018/5/layout/IconCircleLabelList"/>
    <dgm:cxn modelId="{28B7AE78-7176-4FD8-A043-9D92DBD9717C}" srcId="{F17960C4-8A06-47AB-9538-9B4E97CC2E2E}" destId="{1CD81816-72B6-4D1E-AB19-3B6C59E29155}" srcOrd="3" destOrd="0" parTransId="{03FFFC5F-5F78-426F-8D9A-3C4903B7D4A2}" sibTransId="{3E170CD9-FA5B-4C3E-9CB6-55288D003B83}"/>
    <dgm:cxn modelId="{4AE9697A-5F34-4615-93D8-AC3DEA976945}" type="presOf" srcId="{1CD81816-72B6-4D1E-AB19-3B6C59E29155}" destId="{DB0B689E-8685-4461-A05C-EE2C90A77448}" srcOrd="0" destOrd="0" presId="urn:microsoft.com/office/officeart/2018/5/layout/IconCircleLabelList"/>
    <dgm:cxn modelId="{8AB9F784-8330-4844-9183-D0A366D1F830}" type="presOf" srcId="{E518350A-4845-4D00-9146-E4CAD374A5D5}" destId="{4FD06267-6EE1-40A6-ACD1-A4338C9BF4FC}" srcOrd="0" destOrd="0" presId="urn:microsoft.com/office/officeart/2018/5/layout/IconCircleLabelList"/>
    <dgm:cxn modelId="{AA32E38B-775A-4787-9D21-CF629E43DFB7}" srcId="{F17960C4-8A06-47AB-9538-9B4E97CC2E2E}" destId="{E1A3D9A3-3693-4E70-A8FB-24AA263D0818}" srcOrd="2" destOrd="0" parTransId="{1B210C41-66B8-4F7A-BCB4-0501D38DF5FB}" sibTransId="{0E420D52-8B88-42A0-90F4-CB77F307121C}"/>
    <dgm:cxn modelId="{757A4C93-AD98-4FBF-8064-D3C7D655E96B}" type="presOf" srcId="{92BDEC54-B61B-4BAA-AC56-2B6EE0E92FA2}" destId="{0A30D064-D666-4878-AF9D-F30680BFDD12}" srcOrd="0" destOrd="0" presId="urn:microsoft.com/office/officeart/2018/5/layout/IconCircleLabelList"/>
    <dgm:cxn modelId="{06A5AFD9-6BC5-40AE-8A7F-BDF405431056}" srcId="{F17960C4-8A06-47AB-9538-9B4E97CC2E2E}" destId="{F06A0231-BFE8-4C95-9211-CE9C147C6348}" srcOrd="1" destOrd="0" parTransId="{BD18B184-482A-427F-BDDE-E166B918B972}" sibTransId="{77FFD1F8-FB92-40B6-B270-02708F4E17BB}"/>
    <dgm:cxn modelId="{A1FDAEFA-F066-4840-9370-F2C86A576239}" srcId="{F17960C4-8A06-47AB-9538-9B4E97CC2E2E}" destId="{E518350A-4845-4D00-9146-E4CAD374A5D5}" srcOrd="4" destOrd="0" parTransId="{C553F7EF-EAE8-42BD-BC3B-8C9E78B85348}" sibTransId="{6A2269CC-0F29-4B2A-9A7A-5D4F35ADB7B5}"/>
    <dgm:cxn modelId="{7D5BAADF-E913-4271-98D9-2D813151B5EB}" type="presParOf" srcId="{A714A5C1-4906-4FAB-B49C-A361BEC5C910}" destId="{8EC605AE-C0B8-4428-A15B-60312D4FBE73}" srcOrd="0" destOrd="0" presId="urn:microsoft.com/office/officeart/2018/5/layout/IconCircleLabelList"/>
    <dgm:cxn modelId="{2D8D32CC-EC30-45A9-90B0-8C9E5E1E580D}" type="presParOf" srcId="{8EC605AE-C0B8-4428-A15B-60312D4FBE73}" destId="{878FA736-DBC1-4251-A908-D184BB5A9D3D}" srcOrd="0" destOrd="0" presId="urn:microsoft.com/office/officeart/2018/5/layout/IconCircleLabelList"/>
    <dgm:cxn modelId="{04AF05FB-4320-4F2D-B8BF-69FCF4FBC64A}" type="presParOf" srcId="{8EC605AE-C0B8-4428-A15B-60312D4FBE73}" destId="{67D34214-F198-4F68-922B-4CD9AC73BF10}" srcOrd="1" destOrd="0" presId="urn:microsoft.com/office/officeart/2018/5/layout/IconCircleLabelList"/>
    <dgm:cxn modelId="{A1A5E02D-E37C-4E05-A2DA-B25A75B1EE16}" type="presParOf" srcId="{8EC605AE-C0B8-4428-A15B-60312D4FBE73}" destId="{8BA2A540-3EFB-461A-9380-EE3E0B217D4B}" srcOrd="2" destOrd="0" presId="urn:microsoft.com/office/officeart/2018/5/layout/IconCircleLabelList"/>
    <dgm:cxn modelId="{E361D4C5-E770-4998-B02C-6E50B19EAD2C}" type="presParOf" srcId="{8EC605AE-C0B8-4428-A15B-60312D4FBE73}" destId="{0A30D064-D666-4878-AF9D-F30680BFDD12}" srcOrd="3" destOrd="0" presId="urn:microsoft.com/office/officeart/2018/5/layout/IconCircleLabelList"/>
    <dgm:cxn modelId="{2CBB50D9-0A62-40DC-836E-9CB24E819BEA}" type="presParOf" srcId="{A714A5C1-4906-4FAB-B49C-A361BEC5C910}" destId="{74241545-DFC3-4CC3-9A3D-DD9B588954BD}" srcOrd="1" destOrd="0" presId="urn:microsoft.com/office/officeart/2018/5/layout/IconCircleLabelList"/>
    <dgm:cxn modelId="{D49BD0C7-B77A-4C9F-B69D-CF323382DCF4}" type="presParOf" srcId="{A714A5C1-4906-4FAB-B49C-A361BEC5C910}" destId="{3BB9B292-11DA-4667-8952-DF50DF79E667}" srcOrd="2" destOrd="0" presId="urn:microsoft.com/office/officeart/2018/5/layout/IconCircleLabelList"/>
    <dgm:cxn modelId="{6D63BCF7-36F1-478A-BD62-F266A85B1850}" type="presParOf" srcId="{3BB9B292-11DA-4667-8952-DF50DF79E667}" destId="{AB95AE1A-6F35-4E82-A5FC-54379526E536}" srcOrd="0" destOrd="0" presId="urn:microsoft.com/office/officeart/2018/5/layout/IconCircleLabelList"/>
    <dgm:cxn modelId="{D8993E85-6FAE-4290-B0E8-8C377C87D7F0}" type="presParOf" srcId="{3BB9B292-11DA-4667-8952-DF50DF79E667}" destId="{6741D46F-A6EC-4C37-8D9B-E00E56807991}" srcOrd="1" destOrd="0" presId="urn:microsoft.com/office/officeart/2018/5/layout/IconCircleLabelList"/>
    <dgm:cxn modelId="{C53357AC-B5A7-4AF0-A055-1A42F44B646E}" type="presParOf" srcId="{3BB9B292-11DA-4667-8952-DF50DF79E667}" destId="{84FFCB30-47BB-4B96-8D26-6B2002486386}" srcOrd="2" destOrd="0" presId="urn:microsoft.com/office/officeart/2018/5/layout/IconCircleLabelList"/>
    <dgm:cxn modelId="{71B1D669-5825-473E-9176-EC8FC7ADA05A}" type="presParOf" srcId="{3BB9B292-11DA-4667-8952-DF50DF79E667}" destId="{48E5D353-72B1-4634-80F2-EB130F0204E5}" srcOrd="3" destOrd="0" presId="urn:microsoft.com/office/officeart/2018/5/layout/IconCircleLabelList"/>
    <dgm:cxn modelId="{922F57E2-D4B9-49A2-9E3B-224E886C53ED}" type="presParOf" srcId="{A714A5C1-4906-4FAB-B49C-A361BEC5C910}" destId="{8A023982-A4E8-45F3-B0B3-5309B9721FA2}" srcOrd="3" destOrd="0" presId="urn:microsoft.com/office/officeart/2018/5/layout/IconCircleLabelList"/>
    <dgm:cxn modelId="{7FB40CC3-32DC-4E51-8E60-A2CE3F974D2E}" type="presParOf" srcId="{A714A5C1-4906-4FAB-B49C-A361BEC5C910}" destId="{6B9482A9-C1C3-4200-B73F-70A447C4C0C8}" srcOrd="4" destOrd="0" presId="urn:microsoft.com/office/officeart/2018/5/layout/IconCircleLabelList"/>
    <dgm:cxn modelId="{7057896F-1E6A-4F90-AD51-3572859BA5FE}" type="presParOf" srcId="{6B9482A9-C1C3-4200-B73F-70A447C4C0C8}" destId="{38FB9AFC-001E-48DA-85B4-1E5F2A6BC8CA}" srcOrd="0" destOrd="0" presId="urn:microsoft.com/office/officeart/2018/5/layout/IconCircleLabelList"/>
    <dgm:cxn modelId="{EA4ACA9F-966E-48E5-8F2C-F8C0317B5C8D}" type="presParOf" srcId="{6B9482A9-C1C3-4200-B73F-70A447C4C0C8}" destId="{58C0A1D1-4ADF-4396-BF4D-2EE8A8D6B018}" srcOrd="1" destOrd="0" presId="urn:microsoft.com/office/officeart/2018/5/layout/IconCircleLabelList"/>
    <dgm:cxn modelId="{696B54D4-0CF6-4281-8A1A-219B6FECE191}" type="presParOf" srcId="{6B9482A9-C1C3-4200-B73F-70A447C4C0C8}" destId="{7DB30218-DEC6-4BD6-A79A-2ED2AF5AFE16}" srcOrd="2" destOrd="0" presId="urn:microsoft.com/office/officeart/2018/5/layout/IconCircleLabelList"/>
    <dgm:cxn modelId="{13734F52-D8AB-452D-9718-CC5D8F32BE57}" type="presParOf" srcId="{6B9482A9-C1C3-4200-B73F-70A447C4C0C8}" destId="{7AF70B11-15C7-4F56-90DE-8971E9F0EE5F}" srcOrd="3" destOrd="0" presId="urn:microsoft.com/office/officeart/2018/5/layout/IconCircleLabelList"/>
    <dgm:cxn modelId="{44A79479-8895-47D6-8E69-78AB7E3046A9}" type="presParOf" srcId="{A714A5C1-4906-4FAB-B49C-A361BEC5C910}" destId="{77279C2D-5BA4-40EE-ADD8-D33D45414A82}" srcOrd="5" destOrd="0" presId="urn:microsoft.com/office/officeart/2018/5/layout/IconCircleLabelList"/>
    <dgm:cxn modelId="{0330243A-78A9-4F4B-9079-8A2438BC07D5}" type="presParOf" srcId="{A714A5C1-4906-4FAB-B49C-A361BEC5C910}" destId="{35DA466A-762B-4565-843C-0B215091AB33}" srcOrd="6" destOrd="0" presId="urn:microsoft.com/office/officeart/2018/5/layout/IconCircleLabelList"/>
    <dgm:cxn modelId="{DD71ECAF-F585-4EE4-A3AA-7454EBB46CB0}" type="presParOf" srcId="{35DA466A-762B-4565-843C-0B215091AB33}" destId="{04F8367F-B760-48C4-8503-150828DEDB03}" srcOrd="0" destOrd="0" presId="urn:microsoft.com/office/officeart/2018/5/layout/IconCircleLabelList"/>
    <dgm:cxn modelId="{385D34BD-2A24-47C2-BA10-7666FB77C3A4}" type="presParOf" srcId="{35DA466A-762B-4565-843C-0B215091AB33}" destId="{9258995E-31DC-4B37-BF14-24E7A1790811}" srcOrd="1" destOrd="0" presId="urn:microsoft.com/office/officeart/2018/5/layout/IconCircleLabelList"/>
    <dgm:cxn modelId="{AC31126D-8754-4B21-ADC7-FC58B28DF34B}" type="presParOf" srcId="{35DA466A-762B-4565-843C-0B215091AB33}" destId="{8C07A48B-5F67-4B81-8C75-FC253859F0F5}" srcOrd="2" destOrd="0" presId="urn:microsoft.com/office/officeart/2018/5/layout/IconCircleLabelList"/>
    <dgm:cxn modelId="{91C94531-CFAA-4C78-BE26-3FF027B2B5FD}" type="presParOf" srcId="{35DA466A-762B-4565-843C-0B215091AB33}" destId="{DB0B689E-8685-4461-A05C-EE2C90A77448}" srcOrd="3" destOrd="0" presId="urn:microsoft.com/office/officeart/2018/5/layout/IconCircleLabelList"/>
    <dgm:cxn modelId="{A16CB7C7-EFB5-4B25-9DF6-DCE04D7540E8}" type="presParOf" srcId="{A714A5C1-4906-4FAB-B49C-A361BEC5C910}" destId="{03D9644D-8D95-414D-A00C-2D06B9474800}" srcOrd="7" destOrd="0" presId="urn:microsoft.com/office/officeart/2018/5/layout/IconCircleLabelList"/>
    <dgm:cxn modelId="{55303AFA-F097-4FAF-96BC-A504EA93A9B3}" type="presParOf" srcId="{A714A5C1-4906-4FAB-B49C-A361BEC5C910}" destId="{F41B22F6-13FB-4732-9415-FBB2806F30D9}" srcOrd="8" destOrd="0" presId="urn:microsoft.com/office/officeart/2018/5/layout/IconCircleLabelList"/>
    <dgm:cxn modelId="{C174D295-1D30-4E3C-882D-439B0D0A7256}" type="presParOf" srcId="{F41B22F6-13FB-4732-9415-FBB2806F30D9}" destId="{D63918FB-D669-4550-BA86-2CAFA33E9A7B}" srcOrd="0" destOrd="0" presId="urn:microsoft.com/office/officeart/2018/5/layout/IconCircleLabelList"/>
    <dgm:cxn modelId="{0B7AE72E-99B6-4E23-BEDE-0B32430436EC}" type="presParOf" srcId="{F41B22F6-13FB-4732-9415-FBB2806F30D9}" destId="{229B4A5D-B034-4B39-B9C9-AEF34D81407C}" srcOrd="1" destOrd="0" presId="urn:microsoft.com/office/officeart/2018/5/layout/IconCircleLabelList"/>
    <dgm:cxn modelId="{D54FC251-0208-4F3F-9F1F-B761F130939D}" type="presParOf" srcId="{F41B22F6-13FB-4732-9415-FBB2806F30D9}" destId="{85ABB20B-15AA-40D1-A1AF-957EF050D225}" srcOrd="2" destOrd="0" presId="urn:microsoft.com/office/officeart/2018/5/layout/IconCircleLabelList"/>
    <dgm:cxn modelId="{291DFD0B-33E4-4E4B-97AC-68CCBEF38C7A}" type="presParOf" srcId="{F41B22F6-13FB-4732-9415-FBB2806F30D9}" destId="{4FD06267-6EE1-40A6-ACD1-A4338C9BF4F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31DEA4-8595-4229-BE7C-0C0D81499F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3C3AFD5-AA87-4DB9-BF5F-07AC193BA639}">
      <dgm:prSet/>
      <dgm:spPr/>
      <dgm:t>
        <a:bodyPr/>
        <a:lstStyle/>
        <a:p>
          <a:r>
            <a:rPr lang="de-CH"/>
            <a:t>Neue Technologien verwendet</a:t>
          </a:r>
          <a:endParaRPr lang="en-US"/>
        </a:p>
      </dgm:t>
    </dgm:pt>
    <dgm:pt modelId="{0A23EE97-91CA-49C9-824F-470B63161A58}" type="parTrans" cxnId="{ACD20C23-B6F1-477E-964E-854DE4DCF68E}">
      <dgm:prSet/>
      <dgm:spPr/>
      <dgm:t>
        <a:bodyPr/>
        <a:lstStyle/>
        <a:p>
          <a:endParaRPr lang="en-US"/>
        </a:p>
      </dgm:t>
    </dgm:pt>
    <dgm:pt modelId="{3FCC3E1C-A0E8-4E5E-8F06-931053BF8E4F}" type="sibTrans" cxnId="{ACD20C23-B6F1-477E-964E-854DE4DCF68E}">
      <dgm:prSet/>
      <dgm:spPr/>
      <dgm:t>
        <a:bodyPr/>
        <a:lstStyle/>
        <a:p>
          <a:endParaRPr lang="en-US"/>
        </a:p>
      </dgm:t>
    </dgm:pt>
    <dgm:pt modelId="{85CD94D8-C4F6-4B74-A3B7-E4C256EF0B6C}">
      <dgm:prSet/>
      <dgm:spPr/>
      <dgm:t>
        <a:bodyPr/>
        <a:lstStyle/>
        <a:p>
          <a:r>
            <a:rPr lang="de-CH"/>
            <a:t>Testen ist mit viel Aufwand verbunden</a:t>
          </a:r>
          <a:endParaRPr lang="en-US"/>
        </a:p>
      </dgm:t>
    </dgm:pt>
    <dgm:pt modelId="{7A810619-D331-498C-9297-E707258868BE}" type="parTrans" cxnId="{E4AC044B-FC02-4951-BB8B-4D52DEE14265}">
      <dgm:prSet/>
      <dgm:spPr/>
      <dgm:t>
        <a:bodyPr/>
        <a:lstStyle/>
        <a:p>
          <a:endParaRPr lang="en-US"/>
        </a:p>
      </dgm:t>
    </dgm:pt>
    <dgm:pt modelId="{63F8AF73-F046-470F-A5A8-E0A508536536}" type="sibTrans" cxnId="{E4AC044B-FC02-4951-BB8B-4D52DEE14265}">
      <dgm:prSet/>
      <dgm:spPr/>
      <dgm:t>
        <a:bodyPr/>
        <a:lstStyle/>
        <a:p>
          <a:endParaRPr lang="en-US"/>
        </a:p>
      </dgm:t>
    </dgm:pt>
    <dgm:pt modelId="{F3A7E80B-4462-4496-B859-F7F604178762}">
      <dgm:prSet/>
      <dgm:spPr/>
      <dgm:t>
        <a:bodyPr/>
        <a:lstStyle/>
        <a:p>
          <a:r>
            <a:rPr lang="de-CH"/>
            <a:t>Projektorganisation ebenfalls</a:t>
          </a:r>
          <a:endParaRPr lang="en-US"/>
        </a:p>
      </dgm:t>
    </dgm:pt>
    <dgm:pt modelId="{2CD1B442-1795-4383-9633-414A2EEFA0C4}" type="parTrans" cxnId="{42D92456-2429-4BF5-AF12-4EC68D3F6165}">
      <dgm:prSet/>
      <dgm:spPr/>
      <dgm:t>
        <a:bodyPr/>
        <a:lstStyle/>
        <a:p>
          <a:endParaRPr lang="en-US"/>
        </a:p>
      </dgm:t>
    </dgm:pt>
    <dgm:pt modelId="{486D9AAF-A753-473E-AC1C-E0EB0F3AC811}" type="sibTrans" cxnId="{42D92456-2429-4BF5-AF12-4EC68D3F6165}">
      <dgm:prSet/>
      <dgm:spPr/>
      <dgm:t>
        <a:bodyPr/>
        <a:lstStyle/>
        <a:p>
          <a:endParaRPr lang="en-US"/>
        </a:p>
      </dgm:t>
    </dgm:pt>
    <dgm:pt modelId="{2AEA4750-A2F9-48B4-B9C9-A60154F111B7}">
      <dgm:prSet/>
      <dgm:spPr/>
      <dgm:t>
        <a:bodyPr/>
        <a:lstStyle/>
        <a:p>
          <a:r>
            <a:rPr lang="de-CH"/>
            <a:t>Mit ein</a:t>
          </a:r>
          <a:r>
            <a:rPr lang="en-CH"/>
            <a:t>igen weiteren Features</a:t>
          </a:r>
          <a:r>
            <a:rPr lang="de-CH"/>
            <a:t> wird WaaS zu einem nützlichen Tool</a:t>
          </a:r>
          <a:endParaRPr lang="en-US"/>
        </a:p>
      </dgm:t>
    </dgm:pt>
    <dgm:pt modelId="{5F4CD03E-68B5-4858-A227-D7C1C40C66D2}" type="parTrans" cxnId="{AA5CF085-9CAA-4D56-909C-763663CF44AB}">
      <dgm:prSet/>
      <dgm:spPr/>
      <dgm:t>
        <a:bodyPr/>
        <a:lstStyle/>
        <a:p>
          <a:endParaRPr lang="en-US"/>
        </a:p>
      </dgm:t>
    </dgm:pt>
    <dgm:pt modelId="{2596E935-AD0D-4ECD-BBBC-EDA98D98D18D}" type="sibTrans" cxnId="{AA5CF085-9CAA-4D56-909C-763663CF44AB}">
      <dgm:prSet/>
      <dgm:spPr/>
      <dgm:t>
        <a:bodyPr/>
        <a:lstStyle/>
        <a:p>
          <a:endParaRPr lang="en-US"/>
        </a:p>
      </dgm:t>
    </dgm:pt>
    <dgm:pt modelId="{EE056C0F-637F-4C27-A3DB-FEAC8BEC2F8C}" type="pres">
      <dgm:prSet presAssocID="{FF31DEA4-8595-4229-BE7C-0C0D81499F0A}" presName="root" presStyleCnt="0">
        <dgm:presLayoutVars>
          <dgm:dir/>
          <dgm:resizeHandles val="exact"/>
        </dgm:presLayoutVars>
      </dgm:prSet>
      <dgm:spPr/>
    </dgm:pt>
    <dgm:pt modelId="{9CB27118-BC91-4089-BC5C-C23D999D4DAA}" type="pres">
      <dgm:prSet presAssocID="{F3C3AFD5-AA87-4DB9-BF5F-07AC193BA639}" presName="compNode" presStyleCnt="0"/>
      <dgm:spPr/>
    </dgm:pt>
    <dgm:pt modelId="{DE51B3C5-15D2-4E3B-82D1-289791339305}" type="pres">
      <dgm:prSet presAssocID="{F3C3AFD5-AA87-4DB9-BF5F-07AC193BA639}" presName="bgRect" presStyleLbl="bgShp" presStyleIdx="0" presStyleCnt="4"/>
      <dgm:spPr/>
    </dgm:pt>
    <dgm:pt modelId="{FEC0E8DF-FA71-4A84-B530-8236BF1BFA44}" type="pres">
      <dgm:prSet presAssocID="{F3C3AFD5-AA87-4DB9-BF5F-07AC193BA6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177C29E4-9597-4D0E-8786-6FF72E19BE05}" type="pres">
      <dgm:prSet presAssocID="{F3C3AFD5-AA87-4DB9-BF5F-07AC193BA639}" presName="spaceRect" presStyleCnt="0"/>
      <dgm:spPr/>
    </dgm:pt>
    <dgm:pt modelId="{E5BB8E10-D7B9-40FB-9D70-666DFD6DCD6F}" type="pres">
      <dgm:prSet presAssocID="{F3C3AFD5-AA87-4DB9-BF5F-07AC193BA639}" presName="parTx" presStyleLbl="revTx" presStyleIdx="0" presStyleCnt="4">
        <dgm:presLayoutVars>
          <dgm:chMax val="0"/>
          <dgm:chPref val="0"/>
        </dgm:presLayoutVars>
      </dgm:prSet>
      <dgm:spPr/>
    </dgm:pt>
    <dgm:pt modelId="{2E6FD239-D9CB-4390-9596-280F3B3E44E9}" type="pres">
      <dgm:prSet presAssocID="{3FCC3E1C-A0E8-4E5E-8F06-931053BF8E4F}" presName="sibTrans" presStyleCnt="0"/>
      <dgm:spPr/>
    </dgm:pt>
    <dgm:pt modelId="{5E18EABC-DBC6-49BA-8CD0-B56B1B438B69}" type="pres">
      <dgm:prSet presAssocID="{85CD94D8-C4F6-4B74-A3B7-E4C256EF0B6C}" presName="compNode" presStyleCnt="0"/>
      <dgm:spPr/>
    </dgm:pt>
    <dgm:pt modelId="{E08E5E31-9DD6-4832-AFC1-43047C0CB736}" type="pres">
      <dgm:prSet presAssocID="{85CD94D8-C4F6-4B74-A3B7-E4C256EF0B6C}" presName="bgRect" presStyleLbl="bgShp" presStyleIdx="1" presStyleCnt="4"/>
      <dgm:spPr/>
    </dgm:pt>
    <dgm:pt modelId="{1019334A-C1D2-4756-8786-96A6E4D79962}" type="pres">
      <dgm:prSet presAssocID="{85CD94D8-C4F6-4B74-A3B7-E4C256EF0B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FF031FB-46CA-4AAD-AE7D-78BC6A729966}" type="pres">
      <dgm:prSet presAssocID="{85CD94D8-C4F6-4B74-A3B7-E4C256EF0B6C}" presName="spaceRect" presStyleCnt="0"/>
      <dgm:spPr/>
    </dgm:pt>
    <dgm:pt modelId="{EEE84D64-BD28-4B1B-AA77-5FAB1C34DA8F}" type="pres">
      <dgm:prSet presAssocID="{85CD94D8-C4F6-4B74-A3B7-E4C256EF0B6C}" presName="parTx" presStyleLbl="revTx" presStyleIdx="1" presStyleCnt="4">
        <dgm:presLayoutVars>
          <dgm:chMax val="0"/>
          <dgm:chPref val="0"/>
        </dgm:presLayoutVars>
      </dgm:prSet>
      <dgm:spPr/>
    </dgm:pt>
    <dgm:pt modelId="{436EEC89-F1F9-4C33-B3D1-AACADBFF5FEB}" type="pres">
      <dgm:prSet presAssocID="{63F8AF73-F046-470F-A5A8-E0A508536536}" presName="sibTrans" presStyleCnt="0"/>
      <dgm:spPr/>
    </dgm:pt>
    <dgm:pt modelId="{C451AFBB-1609-4C4D-8A4C-DA933CEB2D4B}" type="pres">
      <dgm:prSet presAssocID="{F3A7E80B-4462-4496-B859-F7F604178762}" presName="compNode" presStyleCnt="0"/>
      <dgm:spPr/>
    </dgm:pt>
    <dgm:pt modelId="{AF4DE144-0369-4947-817D-4F3AE3515A9D}" type="pres">
      <dgm:prSet presAssocID="{F3A7E80B-4462-4496-B859-F7F604178762}" presName="bgRect" presStyleLbl="bgShp" presStyleIdx="2" presStyleCnt="4"/>
      <dgm:spPr/>
    </dgm:pt>
    <dgm:pt modelId="{E09EF907-60A5-4ACE-8A59-599801E8086A}" type="pres">
      <dgm:prSet presAssocID="{F3A7E80B-4462-4496-B859-F7F6041787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C5DEDA1B-2B7B-4C98-8B1C-33FB3D95FFF4}" type="pres">
      <dgm:prSet presAssocID="{F3A7E80B-4462-4496-B859-F7F604178762}" presName="spaceRect" presStyleCnt="0"/>
      <dgm:spPr/>
    </dgm:pt>
    <dgm:pt modelId="{A9ECEC65-AFE3-4B82-AF9A-ADBB1DDCB4A8}" type="pres">
      <dgm:prSet presAssocID="{F3A7E80B-4462-4496-B859-F7F604178762}" presName="parTx" presStyleLbl="revTx" presStyleIdx="2" presStyleCnt="4">
        <dgm:presLayoutVars>
          <dgm:chMax val="0"/>
          <dgm:chPref val="0"/>
        </dgm:presLayoutVars>
      </dgm:prSet>
      <dgm:spPr/>
    </dgm:pt>
    <dgm:pt modelId="{8AD01552-9201-4BA4-98D3-3F87AB0BD5C3}" type="pres">
      <dgm:prSet presAssocID="{486D9AAF-A753-473E-AC1C-E0EB0F3AC811}" presName="sibTrans" presStyleCnt="0"/>
      <dgm:spPr/>
    </dgm:pt>
    <dgm:pt modelId="{E8150683-B498-4FAF-B372-4BA7E1635DF8}" type="pres">
      <dgm:prSet presAssocID="{2AEA4750-A2F9-48B4-B9C9-A60154F111B7}" presName="compNode" presStyleCnt="0"/>
      <dgm:spPr/>
    </dgm:pt>
    <dgm:pt modelId="{0F2FC9D4-2CBD-481B-8ABA-CCF146CB027C}" type="pres">
      <dgm:prSet presAssocID="{2AEA4750-A2F9-48B4-B9C9-A60154F111B7}" presName="bgRect" presStyleLbl="bgShp" presStyleIdx="3" presStyleCnt="4"/>
      <dgm:spPr/>
    </dgm:pt>
    <dgm:pt modelId="{A48519C5-83A0-458D-B8B1-1779D0536523}" type="pres">
      <dgm:prSet presAssocID="{2AEA4750-A2F9-48B4-B9C9-A60154F111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AB7964D-90F2-47A1-AAE9-6350AAEF578C}" type="pres">
      <dgm:prSet presAssocID="{2AEA4750-A2F9-48B4-B9C9-A60154F111B7}" presName="spaceRect" presStyleCnt="0"/>
      <dgm:spPr/>
    </dgm:pt>
    <dgm:pt modelId="{8956FAF5-EAC9-4B15-B76E-3E290AC85694}" type="pres">
      <dgm:prSet presAssocID="{2AEA4750-A2F9-48B4-B9C9-A60154F111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CD20C23-B6F1-477E-964E-854DE4DCF68E}" srcId="{FF31DEA4-8595-4229-BE7C-0C0D81499F0A}" destId="{F3C3AFD5-AA87-4DB9-BF5F-07AC193BA639}" srcOrd="0" destOrd="0" parTransId="{0A23EE97-91CA-49C9-824F-470B63161A58}" sibTransId="{3FCC3E1C-A0E8-4E5E-8F06-931053BF8E4F}"/>
    <dgm:cxn modelId="{08B1A027-4DFE-43C8-981E-1B1378B44387}" type="presOf" srcId="{F3A7E80B-4462-4496-B859-F7F604178762}" destId="{A9ECEC65-AFE3-4B82-AF9A-ADBB1DDCB4A8}" srcOrd="0" destOrd="0" presId="urn:microsoft.com/office/officeart/2018/2/layout/IconVerticalSolidList"/>
    <dgm:cxn modelId="{104F7A32-A476-4106-A11A-C396BEF9FAA7}" type="presOf" srcId="{F3C3AFD5-AA87-4DB9-BF5F-07AC193BA639}" destId="{E5BB8E10-D7B9-40FB-9D70-666DFD6DCD6F}" srcOrd="0" destOrd="0" presId="urn:microsoft.com/office/officeart/2018/2/layout/IconVerticalSolidList"/>
    <dgm:cxn modelId="{E4AC044B-FC02-4951-BB8B-4D52DEE14265}" srcId="{FF31DEA4-8595-4229-BE7C-0C0D81499F0A}" destId="{85CD94D8-C4F6-4B74-A3B7-E4C256EF0B6C}" srcOrd="1" destOrd="0" parTransId="{7A810619-D331-498C-9297-E707258868BE}" sibTransId="{63F8AF73-F046-470F-A5A8-E0A508536536}"/>
    <dgm:cxn modelId="{42D92456-2429-4BF5-AF12-4EC68D3F6165}" srcId="{FF31DEA4-8595-4229-BE7C-0C0D81499F0A}" destId="{F3A7E80B-4462-4496-B859-F7F604178762}" srcOrd="2" destOrd="0" parTransId="{2CD1B442-1795-4383-9633-414A2EEFA0C4}" sibTransId="{486D9AAF-A753-473E-AC1C-E0EB0F3AC811}"/>
    <dgm:cxn modelId="{AA5CF085-9CAA-4D56-909C-763663CF44AB}" srcId="{FF31DEA4-8595-4229-BE7C-0C0D81499F0A}" destId="{2AEA4750-A2F9-48B4-B9C9-A60154F111B7}" srcOrd="3" destOrd="0" parTransId="{5F4CD03E-68B5-4858-A227-D7C1C40C66D2}" sibTransId="{2596E935-AD0D-4ECD-BBBC-EDA98D98D18D}"/>
    <dgm:cxn modelId="{7123EBA0-C7CC-4D03-ABCA-993ABF95B4CC}" type="presOf" srcId="{2AEA4750-A2F9-48B4-B9C9-A60154F111B7}" destId="{8956FAF5-EAC9-4B15-B76E-3E290AC85694}" srcOrd="0" destOrd="0" presId="urn:microsoft.com/office/officeart/2018/2/layout/IconVerticalSolidList"/>
    <dgm:cxn modelId="{795E59B2-ADEB-43DD-B069-4FFC8476C56E}" type="presOf" srcId="{FF31DEA4-8595-4229-BE7C-0C0D81499F0A}" destId="{EE056C0F-637F-4C27-A3DB-FEAC8BEC2F8C}" srcOrd="0" destOrd="0" presId="urn:microsoft.com/office/officeart/2018/2/layout/IconVerticalSolidList"/>
    <dgm:cxn modelId="{F6B339E3-BBEB-417F-9FAC-137EB2447CE6}" type="presOf" srcId="{85CD94D8-C4F6-4B74-A3B7-E4C256EF0B6C}" destId="{EEE84D64-BD28-4B1B-AA77-5FAB1C34DA8F}" srcOrd="0" destOrd="0" presId="urn:microsoft.com/office/officeart/2018/2/layout/IconVerticalSolidList"/>
    <dgm:cxn modelId="{7B5AC8BC-BABB-4C40-846C-B3CA5C6C7461}" type="presParOf" srcId="{EE056C0F-637F-4C27-A3DB-FEAC8BEC2F8C}" destId="{9CB27118-BC91-4089-BC5C-C23D999D4DAA}" srcOrd="0" destOrd="0" presId="urn:microsoft.com/office/officeart/2018/2/layout/IconVerticalSolidList"/>
    <dgm:cxn modelId="{E16F69CB-ACFB-4A22-B030-F3FED001C6A3}" type="presParOf" srcId="{9CB27118-BC91-4089-BC5C-C23D999D4DAA}" destId="{DE51B3C5-15D2-4E3B-82D1-289791339305}" srcOrd="0" destOrd="0" presId="urn:microsoft.com/office/officeart/2018/2/layout/IconVerticalSolidList"/>
    <dgm:cxn modelId="{4F136579-73E0-46CC-9352-EF4CAEE33BD9}" type="presParOf" srcId="{9CB27118-BC91-4089-BC5C-C23D999D4DAA}" destId="{FEC0E8DF-FA71-4A84-B530-8236BF1BFA44}" srcOrd="1" destOrd="0" presId="urn:microsoft.com/office/officeart/2018/2/layout/IconVerticalSolidList"/>
    <dgm:cxn modelId="{BD5A29A6-CB19-4C11-8364-6B3E63A64903}" type="presParOf" srcId="{9CB27118-BC91-4089-BC5C-C23D999D4DAA}" destId="{177C29E4-9597-4D0E-8786-6FF72E19BE05}" srcOrd="2" destOrd="0" presId="urn:microsoft.com/office/officeart/2018/2/layout/IconVerticalSolidList"/>
    <dgm:cxn modelId="{EEDBB4AA-8858-48D2-B9BB-106F5EA1DBB7}" type="presParOf" srcId="{9CB27118-BC91-4089-BC5C-C23D999D4DAA}" destId="{E5BB8E10-D7B9-40FB-9D70-666DFD6DCD6F}" srcOrd="3" destOrd="0" presId="urn:microsoft.com/office/officeart/2018/2/layout/IconVerticalSolidList"/>
    <dgm:cxn modelId="{DE88E7D2-45C4-411B-9436-32F7211FED15}" type="presParOf" srcId="{EE056C0F-637F-4C27-A3DB-FEAC8BEC2F8C}" destId="{2E6FD239-D9CB-4390-9596-280F3B3E44E9}" srcOrd="1" destOrd="0" presId="urn:microsoft.com/office/officeart/2018/2/layout/IconVerticalSolidList"/>
    <dgm:cxn modelId="{46C6F476-DFDE-4F6B-A06A-E0B6DBC727D8}" type="presParOf" srcId="{EE056C0F-637F-4C27-A3DB-FEAC8BEC2F8C}" destId="{5E18EABC-DBC6-49BA-8CD0-B56B1B438B69}" srcOrd="2" destOrd="0" presId="urn:microsoft.com/office/officeart/2018/2/layout/IconVerticalSolidList"/>
    <dgm:cxn modelId="{09A2E720-8C86-4A2F-A051-3DBD07EE1FFD}" type="presParOf" srcId="{5E18EABC-DBC6-49BA-8CD0-B56B1B438B69}" destId="{E08E5E31-9DD6-4832-AFC1-43047C0CB736}" srcOrd="0" destOrd="0" presId="urn:microsoft.com/office/officeart/2018/2/layout/IconVerticalSolidList"/>
    <dgm:cxn modelId="{BAD46E01-7437-4F41-A930-BF9626681685}" type="presParOf" srcId="{5E18EABC-DBC6-49BA-8CD0-B56B1B438B69}" destId="{1019334A-C1D2-4756-8786-96A6E4D79962}" srcOrd="1" destOrd="0" presId="urn:microsoft.com/office/officeart/2018/2/layout/IconVerticalSolidList"/>
    <dgm:cxn modelId="{03834DE4-12B4-4571-8BF5-9DFFF693B68F}" type="presParOf" srcId="{5E18EABC-DBC6-49BA-8CD0-B56B1B438B69}" destId="{9FF031FB-46CA-4AAD-AE7D-78BC6A729966}" srcOrd="2" destOrd="0" presId="urn:microsoft.com/office/officeart/2018/2/layout/IconVerticalSolidList"/>
    <dgm:cxn modelId="{221C6EB2-168B-4843-AED8-B22BC59A6141}" type="presParOf" srcId="{5E18EABC-DBC6-49BA-8CD0-B56B1B438B69}" destId="{EEE84D64-BD28-4B1B-AA77-5FAB1C34DA8F}" srcOrd="3" destOrd="0" presId="urn:microsoft.com/office/officeart/2018/2/layout/IconVerticalSolidList"/>
    <dgm:cxn modelId="{B14D3810-27AF-455C-A00B-E06E1180E19C}" type="presParOf" srcId="{EE056C0F-637F-4C27-A3DB-FEAC8BEC2F8C}" destId="{436EEC89-F1F9-4C33-B3D1-AACADBFF5FEB}" srcOrd="3" destOrd="0" presId="urn:microsoft.com/office/officeart/2018/2/layout/IconVerticalSolidList"/>
    <dgm:cxn modelId="{2FF21CC8-757C-430B-8D8F-D729F660844A}" type="presParOf" srcId="{EE056C0F-637F-4C27-A3DB-FEAC8BEC2F8C}" destId="{C451AFBB-1609-4C4D-8A4C-DA933CEB2D4B}" srcOrd="4" destOrd="0" presId="urn:microsoft.com/office/officeart/2018/2/layout/IconVerticalSolidList"/>
    <dgm:cxn modelId="{875DE063-FECF-4216-85A0-EB9D51699EE9}" type="presParOf" srcId="{C451AFBB-1609-4C4D-8A4C-DA933CEB2D4B}" destId="{AF4DE144-0369-4947-817D-4F3AE3515A9D}" srcOrd="0" destOrd="0" presId="urn:microsoft.com/office/officeart/2018/2/layout/IconVerticalSolidList"/>
    <dgm:cxn modelId="{D70AFC13-5139-443A-815F-C062F60E1011}" type="presParOf" srcId="{C451AFBB-1609-4C4D-8A4C-DA933CEB2D4B}" destId="{E09EF907-60A5-4ACE-8A59-599801E8086A}" srcOrd="1" destOrd="0" presId="urn:microsoft.com/office/officeart/2018/2/layout/IconVerticalSolidList"/>
    <dgm:cxn modelId="{5A9DFE34-BB1A-48C5-A1B0-19B748E60E36}" type="presParOf" srcId="{C451AFBB-1609-4C4D-8A4C-DA933CEB2D4B}" destId="{C5DEDA1B-2B7B-4C98-8B1C-33FB3D95FFF4}" srcOrd="2" destOrd="0" presId="urn:microsoft.com/office/officeart/2018/2/layout/IconVerticalSolidList"/>
    <dgm:cxn modelId="{9D743316-72B7-433F-8CC8-BB5BCFA02753}" type="presParOf" srcId="{C451AFBB-1609-4C4D-8A4C-DA933CEB2D4B}" destId="{A9ECEC65-AFE3-4B82-AF9A-ADBB1DDCB4A8}" srcOrd="3" destOrd="0" presId="urn:microsoft.com/office/officeart/2018/2/layout/IconVerticalSolidList"/>
    <dgm:cxn modelId="{6EA0AD70-1047-43F8-9E57-F200F34091C5}" type="presParOf" srcId="{EE056C0F-637F-4C27-A3DB-FEAC8BEC2F8C}" destId="{8AD01552-9201-4BA4-98D3-3F87AB0BD5C3}" srcOrd="5" destOrd="0" presId="urn:microsoft.com/office/officeart/2018/2/layout/IconVerticalSolidList"/>
    <dgm:cxn modelId="{FB35E2C6-8384-483D-A03E-4D50F9518D4D}" type="presParOf" srcId="{EE056C0F-637F-4C27-A3DB-FEAC8BEC2F8C}" destId="{E8150683-B498-4FAF-B372-4BA7E1635DF8}" srcOrd="6" destOrd="0" presId="urn:microsoft.com/office/officeart/2018/2/layout/IconVerticalSolidList"/>
    <dgm:cxn modelId="{CC7328F1-C33B-4132-A363-10934025EA59}" type="presParOf" srcId="{E8150683-B498-4FAF-B372-4BA7E1635DF8}" destId="{0F2FC9D4-2CBD-481B-8ABA-CCF146CB027C}" srcOrd="0" destOrd="0" presId="urn:microsoft.com/office/officeart/2018/2/layout/IconVerticalSolidList"/>
    <dgm:cxn modelId="{31D0651B-5CCF-4521-B4D7-BD5C0DBCCBC3}" type="presParOf" srcId="{E8150683-B498-4FAF-B372-4BA7E1635DF8}" destId="{A48519C5-83A0-458D-B8B1-1779D0536523}" srcOrd="1" destOrd="0" presId="urn:microsoft.com/office/officeart/2018/2/layout/IconVerticalSolidList"/>
    <dgm:cxn modelId="{DC4DDE41-1EEA-4593-AF21-03F707004423}" type="presParOf" srcId="{E8150683-B498-4FAF-B372-4BA7E1635DF8}" destId="{BAB7964D-90F2-47A1-AAE9-6350AAEF578C}" srcOrd="2" destOrd="0" presId="urn:microsoft.com/office/officeart/2018/2/layout/IconVerticalSolidList"/>
    <dgm:cxn modelId="{6018FFC7-3A77-45CD-9E93-B7D5585E05AF}" type="presParOf" srcId="{E8150683-B498-4FAF-B372-4BA7E1635DF8}" destId="{8956FAF5-EAC9-4B15-B76E-3E290AC856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FA736-DBC1-4251-A908-D184BB5A9D3D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34214-F198-4F68-922B-4CD9AC73BF10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0D064-D666-4878-AF9D-F30680BFDD12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1500" kern="1200"/>
            <a:t>Grundlegende User Authentifizierung</a:t>
          </a:r>
          <a:endParaRPr lang="en-US" sz="1500" kern="1200"/>
        </a:p>
      </dsp:txBody>
      <dsp:txXfrm>
        <a:off x="127800" y="2535669"/>
        <a:ext cx="1800000" cy="720000"/>
      </dsp:txXfrm>
    </dsp:sp>
    <dsp:sp modelId="{AB95AE1A-6F35-4E82-A5FC-54379526E536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1D46F-A6EC-4C37-8D9B-E00E56807991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5D353-72B1-4634-80F2-EB130F0204E5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1500" kern="1200"/>
            <a:t>Dynamische und Userspezifische Inhalte</a:t>
          </a:r>
          <a:endParaRPr lang="en-US" sz="1500" kern="1200"/>
        </a:p>
      </dsp:txBody>
      <dsp:txXfrm>
        <a:off x="2242800" y="2535669"/>
        <a:ext cx="1800000" cy="720000"/>
      </dsp:txXfrm>
    </dsp:sp>
    <dsp:sp modelId="{38FB9AFC-001E-48DA-85B4-1E5F2A6BC8CA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0A1D1-4ADF-4396-BF4D-2EE8A8D6B018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70B11-15C7-4F56-90DE-8971E9F0EE5F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1500" kern="1200"/>
            <a:t>Persistieren von Userdaten</a:t>
          </a:r>
          <a:endParaRPr lang="en-US" sz="1500" kern="1200"/>
        </a:p>
      </dsp:txBody>
      <dsp:txXfrm>
        <a:off x="4357800" y="2535669"/>
        <a:ext cx="1800000" cy="720000"/>
      </dsp:txXfrm>
    </dsp:sp>
    <dsp:sp modelId="{04F8367F-B760-48C4-8503-150828DEDB03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8995E-31DC-4B37-BF14-24E7A1790811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B689E-8685-4461-A05C-EE2C90A77448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1500" kern="1200"/>
            <a:t>Grundlegende Validierung und Error Handling</a:t>
          </a:r>
          <a:endParaRPr lang="en-US" sz="1500" kern="1200"/>
        </a:p>
      </dsp:txBody>
      <dsp:txXfrm>
        <a:off x="6472800" y="2535669"/>
        <a:ext cx="1800000" cy="720000"/>
      </dsp:txXfrm>
    </dsp:sp>
    <dsp:sp modelId="{D63918FB-D669-4550-BA86-2CAFA33E9A7B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B4A5D-B034-4B39-B9C9-AEF34D81407C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06267-6EE1-40A6-ACD1-A4338C9BF4FC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1500" kern="1200"/>
            <a:t>Support für Sessions</a:t>
          </a:r>
          <a:endParaRPr lang="en-US" sz="1500" kern="1200"/>
        </a:p>
      </dsp:txBody>
      <dsp:txXfrm>
        <a:off x="8587800" y="253566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1B3C5-15D2-4E3B-82D1-289791339305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0E8DF-FA71-4A84-B530-8236BF1BFA4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B8E10-D7B9-40FB-9D70-666DFD6DCD6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/>
            <a:t>Neue Technologien verwendet</a:t>
          </a:r>
          <a:endParaRPr lang="en-US" sz="2200" kern="1200"/>
        </a:p>
      </dsp:txBody>
      <dsp:txXfrm>
        <a:off x="1429899" y="2442"/>
        <a:ext cx="5083704" cy="1238008"/>
      </dsp:txXfrm>
    </dsp:sp>
    <dsp:sp modelId="{E08E5E31-9DD6-4832-AFC1-43047C0CB73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9334A-C1D2-4756-8786-96A6E4D79962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84D64-BD28-4B1B-AA77-5FAB1C34DA8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/>
            <a:t>Testen ist mit viel Aufwand verbunden</a:t>
          </a:r>
          <a:endParaRPr lang="en-US" sz="2200" kern="1200"/>
        </a:p>
      </dsp:txBody>
      <dsp:txXfrm>
        <a:off x="1429899" y="1549953"/>
        <a:ext cx="5083704" cy="1238008"/>
      </dsp:txXfrm>
    </dsp:sp>
    <dsp:sp modelId="{AF4DE144-0369-4947-817D-4F3AE3515A9D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EF907-60A5-4ACE-8A59-599801E8086A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CEC65-AFE3-4B82-AF9A-ADBB1DDCB4A8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/>
            <a:t>Projektorganisation ebenfalls</a:t>
          </a:r>
          <a:endParaRPr lang="en-US" sz="2200" kern="1200"/>
        </a:p>
      </dsp:txBody>
      <dsp:txXfrm>
        <a:off x="1429899" y="3097464"/>
        <a:ext cx="5083704" cy="1238008"/>
      </dsp:txXfrm>
    </dsp:sp>
    <dsp:sp modelId="{0F2FC9D4-2CBD-481B-8ABA-CCF146CB027C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519C5-83A0-458D-B8B1-1779D0536523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6FAF5-EAC9-4B15-B76E-3E290AC8569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/>
            <a:t>Mit ein</a:t>
          </a:r>
          <a:r>
            <a:rPr lang="en-CH" sz="2200" kern="1200"/>
            <a:t>igen weiteren Features</a:t>
          </a:r>
          <a:r>
            <a:rPr lang="de-CH" sz="2200" kern="1200"/>
            <a:t> wird WaaS zu einem nützlichen Tool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51B0-A00B-4075-91CD-F5C93AAD1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C643F-1B1A-4A8D-A059-743A520C4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3311E-7236-4DC8-9C93-24DC92C1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CE86-99FA-4E3D-9095-B032A1FCA1EB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ECFAD-93A2-4361-8CD1-328A7F43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95674-B75E-4F41-AB92-52E3E7B0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2A29-9168-46CA-A8D1-9E81D48097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35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76AE-5638-411E-A1DE-B2E1A426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E56E0-4FA2-4F97-9B27-5118C51A1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2A47D-2E95-424E-9A31-D09167A5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CE86-99FA-4E3D-9095-B032A1FCA1EB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42E7-A4B7-4849-BECF-79100577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5F98D-CBB1-4A22-B96A-DEF4A8FF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2A29-9168-46CA-A8D1-9E81D48097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703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A4A93-50EA-4BBF-8FE8-CA3A1CD8F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46320-A50E-42EB-A6C3-8EB5D8CEE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6CBC9-B12F-440B-B4FC-F99AD2DB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CE86-99FA-4E3D-9095-B032A1FCA1EB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0667E-1C52-4D4B-B913-BEE54224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0EE7-5752-4149-863A-582611A2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2A29-9168-46CA-A8D1-9E81D48097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999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436E-20CD-4E7C-BE98-8F476B2D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B5E4-C672-4DE3-92FD-72F6C7DAC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2B831-BD7B-4CD8-8A54-3FE44919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CE86-99FA-4E3D-9095-B032A1FCA1EB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F061B-D008-456D-9EBF-56D5DD1E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2A897-32C7-4A4F-A6BA-92ABA33E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2A29-9168-46CA-A8D1-9E81D48097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26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E0A6-2AC9-4AAB-8037-BCE9ABBB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8FB8E-DDD8-4DC8-A6B2-AFF069206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F9FBC-5189-4F0F-82C7-37B01222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CE86-99FA-4E3D-9095-B032A1FCA1EB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1320-928E-4526-A0BB-DD282ED7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99D4-CC7E-4580-B1AC-ECFB7323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2A29-9168-46CA-A8D1-9E81D48097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454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33D0-2B10-4D42-8D52-BD2288BC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86CD-B8AE-4C2A-A461-554BA78E2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EF724-0092-46F0-8E95-AA6169B74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53A46-3852-45CD-8B43-508DAE6B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CE86-99FA-4E3D-9095-B032A1FCA1EB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9C985-743A-4832-8E36-9FD779A6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24A0D-2AB0-4B1B-8870-B9A014E5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2A29-9168-46CA-A8D1-9E81D48097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603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9DE6-8EE8-4885-92E4-6866EABB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FAA74-8BF8-46FC-B00D-44D16BCA0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EE8BE-5295-42E1-B33D-50CAC7A69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4C5CE-9B48-4819-8140-EF3E663EA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CFBBB-694F-4FBB-8305-5110D899E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6EC18-078A-4545-A984-24055EE4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CE86-99FA-4E3D-9095-B032A1FCA1EB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45FEF-38F8-4CC0-B9C8-CA935708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25C9D-C95A-49E8-99AA-B369267D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2A29-9168-46CA-A8D1-9E81D48097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061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3082-A138-441D-8FF2-E3082FD4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61A06-1C1A-46CD-9713-A09617B9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CE86-99FA-4E3D-9095-B032A1FCA1EB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B7338-8B1D-490F-B254-8DA26221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2AF88-1052-407E-9411-0E229053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2A29-9168-46CA-A8D1-9E81D48097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446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6EB3C-EF19-49B4-925A-3BFBA0D5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CE86-99FA-4E3D-9095-B032A1FCA1EB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4D104-1EF4-4B78-9685-F54ED3CB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959FB-B578-4BB0-9380-A67E54B1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2A29-9168-46CA-A8D1-9E81D48097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DE43-07F0-4A48-8E9F-45647489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618E-565C-4EA3-8792-63ACF0C8B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5E921-E7DD-4E1F-94F6-B0C213E29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22A7D-EF4B-42BA-B70D-9C9C3B1B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CE86-99FA-4E3D-9095-B032A1FCA1EB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2666C-DE0A-4CC1-B78F-B2644968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142B6-37CB-4A88-B0AB-77B28055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2A29-9168-46CA-A8D1-9E81D48097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487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7848-CC9B-45E4-8118-D0640FD4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BA177-5C6E-4E69-BDD8-D2166BB5D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9AD36-C70E-4677-9C6A-AE5BCE31D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99C27-3B57-4329-B13D-FAC8E219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CE86-99FA-4E3D-9095-B032A1FCA1EB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614BC-7585-405D-AF8E-C6E04B85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75384-6BDF-4B74-82C7-E132332C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2A29-9168-46CA-A8D1-9E81D48097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1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4B148-095D-4B55-9B67-6CDE6C6A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B255F-87CA-4B3D-84F6-8BEF1FED9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D8899-9104-4325-9FD1-ADD5F2A09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FCE86-99FA-4E3D-9095-B032A1FCA1EB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9D3B-4E1B-4963-BEB3-52CE97BAD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5E144-67D8-4CAA-8678-DA5C222D1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2A29-9168-46CA-A8D1-9E81D48097E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0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NiPfi/Waa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nyonconsulting.com/wp-content/uploads/2019/01/Dot-NET-Core-2019.png" TargetMode="External"/><Relationship Id="rId2" Type="http://schemas.openxmlformats.org/officeDocument/2006/relationships/hyperlink" Target="https://upload.wikimedia.org/wikipedia/commons/thumb/c/cf/Angular_full_color_logo.svg/1200px-Angular_full_color_logo.svg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githubassets.com/images/modules/logos_page/GitHub-Mark.png" TargetMode="External"/><Relationship Id="rId5" Type="http://schemas.openxmlformats.org/officeDocument/2006/relationships/hyperlink" Target="https://ih1.redbubble.net/image.366684650.5673/ap,550x550,12x12,1,transparent,t.u1.png" TargetMode="External"/><Relationship Id="rId4" Type="http://schemas.openxmlformats.org/officeDocument/2006/relationships/hyperlink" Target="https://www.dotnetcurry.com/images/entity-framework-core/current-status/ef-logo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154D4-6D1B-401E-8318-DAFFC2783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de-CH"/>
              <a:t>WaaS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B0E78-F277-4F35-9906-09BA281B8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de-CH"/>
              <a:t>Webscraper as a Service</a:t>
            </a:r>
          </a:p>
          <a:p>
            <a:pPr algn="l"/>
            <a:r>
              <a:rPr lang="de-CH"/>
              <a:t>Jonas Meise</a:t>
            </a:r>
          </a:p>
          <a:p>
            <a:pPr algn="l"/>
            <a:r>
              <a:rPr lang="de-CH"/>
              <a:t>Nicola Pfister</a:t>
            </a:r>
          </a:p>
        </p:txBody>
      </p:sp>
      <p:sp>
        <p:nvSpPr>
          <p:cNvPr id="23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30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25695-D4EC-48BC-A054-ECF94180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Lessons learned / Fazit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079C02-6E4A-4F9E-8DAD-C7C51C1F7F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7255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528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F657-DF4D-4567-B5BC-D3CBFEE2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Open Source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1AAF-40DE-49F0-9510-385CEAFB3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https://github.com/NiPfi/WaaS</a:t>
            </a:r>
          </a:p>
          <a:p>
            <a:endParaRPr lang="en-US" sz="240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9121C9-CEE4-4302-8A11-50AFD2B46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689" y="1272230"/>
            <a:ext cx="4163991" cy="416399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6509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64CE-0D36-496D-949E-195C334D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Quellen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EB5D-2A14-4F72-BAC5-A53746D8C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  <a:hlinkClick r:id="rId2"/>
              </a:rPr>
              <a:t>https://upload.wikimedia.org/wikipedia/commons/thumb/c/cf/Angular_full_color_logo.svg/1200px-Angular_full_color_logo.svg.png</a:t>
            </a:r>
            <a:r>
              <a:rPr lang="en-US" sz="1800">
                <a:ea typeface="+mn-lt"/>
                <a:cs typeface="+mn-lt"/>
              </a:rPr>
              <a:t> (10.06.2019)</a:t>
            </a:r>
          </a:p>
          <a:p>
            <a:r>
              <a:rPr lang="en-US" sz="1800">
                <a:ea typeface="+mn-lt"/>
                <a:cs typeface="+mn-lt"/>
                <a:hlinkClick r:id="rId3"/>
              </a:rPr>
              <a:t>https://anyonconsulting.com/wp-content/uploads/2019/01/Dot-NET-Core-2019.png</a:t>
            </a:r>
            <a:r>
              <a:rPr lang="en-US" sz="1800">
                <a:ea typeface="+mn-lt"/>
                <a:cs typeface="+mn-lt"/>
              </a:rPr>
              <a:t> (10.06.2019)</a:t>
            </a:r>
            <a:endParaRPr lang="en-US" sz="1800">
              <a:cs typeface="Calibri"/>
            </a:endParaRPr>
          </a:p>
          <a:p>
            <a:r>
              <a:rPr lang="en-US" sz="1800">
                <a:ea typeface="+mn-lt"/>
                <a:cs typeface="+mn-lt"/>
                <a:hlinkClick r:id="rId4"/>
              </a:rPr>
              <a:t>https://www.dotnetcurry.com/images/entity-framework-core/current-status/ef-logo.png</a:t>
            </a:r>
            <a:r>
              <a:rPr lang="en-US" sz="1800">
                <a:ea typeface="+mn-lt"/>
                <a:cs typeface="+mn-lt"/>
              </a:rPr>
              <a:t> (10.06.2019)</a:t>
            </a:r>
            <a:endParaRPr lang="en-US" sz="1800">
              <a:cs typeface="Calibri"/>
            </a:endParaRPr>
          </a:p>
          <a:p>
            <a:r>
              <a:rPr lang="en-US" sz="1800">
                <a:ea typeface="+mn-lt"/>
                <a:cs typeface="+mn-lt"/>
                <a:hlinkClick r:id="rId5"/>
              </a:rPr>
              <a:t>https://ih1.redbubble.net/image.366684650.5673/ap,550x550,12x12,1,transparent,t.u1.png</a:t>
            </a:r>
            <a:r>
              <a:rPr lang="en-US" sz="1800">
                <a:ea typeface="+mn-lt"/>
                <a:cs typeface="+mn-lt"/>
              </a:rPr>
              <a:t> (10.06.2019)</a:t>
            </a:r>
            <a:endParaRPr lang="en-US" sz="1800">
              <a:cs typeface="Calibri"/>
            </a:endParaRPr>
          </a:p>
          <a:p>
            <a:r>
              <a:rPr lang="en-US" sz="1800">
                <a:ea typeface="+mn-lt"/>
                <a:cs typeface="+mn-lt"/>
                <a:hlinkClick r:id="rId6"/>
              </a:rPr>
              <a:t>https://github.githubassets.com/images/modules/logos_page/GitHub-Mark.png</a:t>
            </a:r>
            <a:r>
              <a:rPr lang="en-US" sz="1800">
                <a:ea typeface="+mn-lt"/>
                <a:cs typeface="+mn-lt"/>
              </a:rPr>
              <a:t> (10.06.2019)</a:t>
            </a:r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232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26083-7749-4529-A4BD-E001BF07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Was ist WaaS 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95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6083-7749-4529-A4BD-E001BF07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/>
              <a:t>WaaS Anforderungen / Projektziele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EA97DC-7ECF-4E75-9C3F-30FFE0576A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0594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005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E544-B9E7-40AA-9180-70A3493A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e-CH"/>
              <a:t>Vorgehen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11B59D-2BC0-4A31-BD4F-0C733211B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CH">
                <a:cs typeface="Calibri"/>
              </a:rPr>
              <a:t>Scrum</a:t>
            </a:r>
          </a:p>
          <a:p>
            <a:r>
              <a:rPr lang="de-CH">
                <a:cs typeface="Calibri"/>
              </a:rPr>
              <a:t>Kanban</a:t>
            </a:r>
          </a:p>
          <a:p>
            <a:r>
              <a:rPr lang="de-CH">
                <a:cs typeface="Calibri"/>
              </a:rPr>
              <a:t>Pair Programming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AFC5ACF-DA34-4230-8FEF-BD8BBE8D9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5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4238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6504-C729-4D9F-851F-8C94CDE5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424348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1B1B1B"/>
                </a:solidFill>
              </a:rPr>
              <a:t>Technologien – Front End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2E63E7-4B8A-497D-9F74-AC8C28712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97" y="5121033"/>
            <a:ext cx="9426806" cy="5641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rgbClr val="1B1B1B"/>
                </a:solidFill>
              </a:rPr>
              <a:t>Angular</a:t>
            </a:r>
          </a:p>
        </p:txBody>
      </p:sp>
      <p:sp>
        <p:nvSpPr>
          <p:cNvPr id="11" name="Oval 13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4C3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4C31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63A4F4-9826-48C9-A98E-7BBE4900D0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DF0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2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76504-C729-4D9F-851F-8C94CDE5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>
            <a:normAutofit/>
          </a:bodyPr>
          <a:lstStyle/>
          <a:p>
            <a:r>
              <a:rPr lang="de-CH" sz="3600">
                <a:solidFill>
                  <a:srgbClr val="000000"/>
                </a:solidFill>
              </a:rPr>
              <a:t>Technologien –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D7ADF-4C0C-4AF9-9047-1865F694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65" y="2310846"/>
            <a:ext cx="4650524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2000">
                <a:solidFill>
                  <a:srgbClr val="000000"/>
                </a:solidFill>
                <a:cs typeface="Calibri"/>
              </a:rPr>
              <a:t>NET Core</a:t>
            </a:r>
            <a:endParaRPr lang="en-US" sz="2000">
              <a:solidFill>
                <a:srgbClr val="000000"/>
              </a:solidFill>
              <a:cs typeface="Calibri"/>
            </a:endParaRPr>
          </a:p>
          <a:p>
            <a:r>
              <a:rPr lang="de-CH" sz="2000">
                <a:solidFill>
                  <a:srgbClr val="000000"/>
                </a:solidFill>
                <a:cs typeface="Calibri"/>
              </a:rPr>
              <a:t>ASP.NET Core</a:t>
            </a:r>
          </a:p>
          <a:p>
            <a:r>
              <a:rPr lang="de-CH" sz="2000">
                <a:solidFill>
                  <a:srgbClr val="000000"/>
                </a:solidFill>
                <a:cs typeface="Calibri"/>
              </a:rPr>
              <a:t>Entity Framework Core</a:t>
            </a:r>
          </a:p>
          <a:p>
            <a:r>
              <a:rPr lang="de-CH" sz="2000">
                <a:solidFill>
                  <a:srgbClr val="000000"/>
                </a:solidFill>
                <a:cs typeface="Calibri"/>
              </a:rPr>
              <a:t>ASP.NET Core Identity</a:t>
            </a:r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F92EA81-ECFA-413E-B7E8-A24F60991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972" y="210817"/>
            <a:ext cx="2429582" cy="242958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B1FB65D-9831-4245-9110-0B93D4F86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910" y="3478741"/>
            <a:ext cx="1606964" cy="1606964"/>
          </a:xfrm>
          <a:prstGeom prst="rect">
            <a:avLst/>
          </a:prstGeom>
        </p:spPr>
      </p:pic>
      <p:sp>
        <p:nvSpPr>
          <p:cNvPr id="16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5FD431-628C-4D49-89E3-48EA6F43E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304" y="5010263"/>
            <a:ext cx="1870643" cy="166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8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76504-C729-4D9F-851F-8C94CDE5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Deployment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7524EB5-1FFD-4679-AE4C-9AC2C5E28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3"/>
          <a:stretch/>
        </p:blipFill>
        <p:spPr>
          <a:xfrm>
            <a:off x="3709010" y="1203982"/>
            <a:ext cx="8166413" cy="408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0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3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00CF7-D553-4685-951E-5292E650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Pipeline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681F8A-2D0F-4F94-B003-DE61FCF5A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5315" y="391121"/>
            <a:ext cx="6075757" cy="60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5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0E800-C888-460F-830A-6299C63C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7E6C2-C246-4743-BACE-EAE3DDF9F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Graphic 7" descr="Teacher">
            <a:extLst>
              <a:ext uri="{FF2B5EF4-FFF2-40B4-BE49-F238E27FC236}">
                <a16:creationId xmlns:a16="http://schemas.microsoft.com/office/drawing/2014/main" id="{FA5E9728-3933-48D2-99D2-20FD7E85D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3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WaaS</vt:lpstr>
      <vt:lpstr>Was ist WaaS ?</vt:lpstr>
      <vt:lpstr>WaaS Anforderungen / Projektziele</vt:lpstr>
      <vt:lpstr>Vorgehen</vt:lpstr>
      <vt:lpstr>Technologien – Front End</vt:lpstr>
      <vt:lpstr>Technologien – Back End</vt:lpstr>
      <vt:lpstr>Deployment</vt:lpstr>
      <vt:lpstr>Azure Pipeline</vt:lpstr>
      <vt:lpstr>Demo</vt:lpstr>
      <vt:lpstr>Lessons learned / Fazit</vt:lpstr>
      <vt:lpstr>Open Source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WaaS</dc:title>
  <dc:creator>Nicola Pfister</dc:creator>
  <cp:revision>1</cp:revision>
  <dcterms:created xsi:type="dcterms:W3CDTF">2019-06-11T09:35:30Z</dcterms:created>
  <dcterms:modified xsi:type="dcterms:W3CDTF">2019-06-11T10:32:03Z</dcterms:modified>
</cp:coreProperties>
</file>