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redericka the Great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rederickatheGreat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cd7b51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cd7b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cd7b51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cd7b51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cd7b51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cd7b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d7b51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cd7b51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Not So Board Games</a:t>
            </a:r>
            <a:endParaRPr>
              <a:solidFill>
                <a:srgbClr val="FFFFFF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What is it?</a:t>
            </a:r>
            <a:endParaRPr>
              <a:solidFill>
                <a:srgbClr val="FFFFFF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3F3F3"/>
                </a:solidFill>
              </a:rPr>
              <a:t>Not So Board Games</a:t>
            </a:r>
            <a:r>
              <a:rPr lang="en">
                <a:solidFill>
                  <a:srgbClr val="F3F3F3"/>
                </a:solidFill>
              </a:rPr>
              <a:t> is a web application designed to simplify coordinating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Game Night: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Sign In // Link with BGG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Host creates an event // provided with an access key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Invitees use key to access event page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Submit games from collection for consideration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Vote!</a:t>
            </a:r>
            <a:endParaRPr>
              <a:solidFill>
                <a:srgbClr val="F3F3F3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The Process...</a:t>
            </a:r>
            <a:endParaRPr>
              <a:solidFill>
                <a:srgbClr val="FFFFFF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Brainstorming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User-Stories // GitHub // Kanban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Paper and Pencil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Individual Strengths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Live-Share Coding Sessions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Tweaking, Tinkering and Fine-Tuning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The Tech.</a:t>
            </a:r>
            <a:endParaRPr>
              <a:solidFill>
                <a:srgbClr val="FFFFFF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Firebase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Foundation Zurb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APIs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Google Maps / Geocoder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BGG API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Convert from XML to JSON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Anime JS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The Future</a:t>
            </a:r>
            <a:endParaRPr>
              <a:solidFill>
                <a:srgbClr val="FFFFFF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Messaging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Attendance</a:t>
            </a:r>
            <a:r>
              <a:rPr lang="en">
                <a:solidFill>
                  <a:srgbClr val="FFFFFF"/>
                </a:solidFill>
              </a:rPr>
              <a:t> Tracker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Groups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Upload Files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Directions to Event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Searchable Collections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